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2.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notesSlides/notesSlide3.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notesSlides/notesSlide4.xml" ContentType="application/vnd.openxmlformats-officedocument.presentationml.notesSlide+xml"/>
  <Override PartName="/ppt/tags/tag524.xml" ContentType="application/vnd.openxmlformats-officedocument.presentationml.tags+xml"/>
  <Override PartName="/ppt/tags/tag525.xml" ContentType="application/vnd.openxmlformats-officedocument.presentationml.tags+xml"/>
  <Override PartName="/ppt/notesSlides/notesSlide5.xml" ContentType="application/vnd.openxmlformats-officedocument.presentationml.notesSlide+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notesSlides/notesSlide6.xml" ContentType="application/vnd.openxmlformats-officedocument.presentationml.notesSlide+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notesSlides/notesSlide7.xml" ContentType="application/vnd.openxmlformats-officedocument.presentationml.notesSlide+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notesSlides/notesSlide8.xml" ContentType="application/vnd.openxmlformats-officedocument.presentationml.notesSlide+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notesSlides/notesSlide9.xml" ContentType="application/vnd.openxmlformats-officedocument.presentationml.notesSlide+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notesSlides/notesSlide10.xml" ContentType="application/vnd.openxmlformats-officedocument.presentationml.notesSlide+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notesSlides/notesSlide11.xml" ContentType="application/vnd.openxmlformats-officedocument.presentationml.notesSlide+xml"/>
  <Override PartName="/ppt/tags/tag757.xml" ContentType="application/vnd.openxmlformats-officedocument.presentationml.tags+xml"/>
  <Override PartName="/ppt/tags/tag758.xml" ContentType="application/vnd.openxmlformats-officedocument.presentationml.tags+xml"/>
  <Override PartName="/ppt/notesSlides/notesSlide12.xml" ContentType="application/vnd.openxmlformats-officedocument.presentationml.notesSlide+xml"/>
  <Override PartName="/ppt/tags/tag759.xml" ContentType="application/vnd.openxmlformats-officedocument.presentationml.tags+xml"/>
  <Override PartName="/ppt/tags/tag760.xml" ContentType="application/vnd.openxmlformats-officedocument.presentationml.tags+xml"/>
  <Override PartName="/ppt/notesSlides/notesSlide13.xml" ContentType="application/vnd.openxmlformats-officedocument.presentationml.notesSlide+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notesSlides/notesSlide14.xml" ContentType="application/vnd.openxmlformats-officedocument.presentationml.notesSlide+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notesSlides/notesSlide15.xml" ContentType="application/vnd.openxmlformats-officedocument.presentationml.notesSlide+xml"/>
  <Override PartName="/ppt/tags/tag819.xml" ContentType="application/vnd.openxmlformats-officedocument.presentationml.tags+xml"/>
  <Override PartName="/ppt/tags/tag820.xml" ContentType="application/vnd.openxmlformats-officedocument.presentationml.tags+xml"/>
  <Override PartName="/ppt/notesSlides/notesSlide16.xml" ContentType="application/vnd.openxmlformats-officedocument.presentationml.notesSlide+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notesSlides/notesSlide17.xml" ContentType="application/vnd.openxmlformats-officedocument.presentationml.notesSlide+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notesSlides/notesSlide18.xml" ContentType="application/vnd.openxmlformats-officedocument.presentationml.notesSlide+xml"/>
  <Override PartName="/ppt/tags/tag890.xml" ContentType="application/vnd.openxmlformats-officedocument.presentationml.tags+xml"/>
  <Override PartName="/ppt/tags/tag891.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007578535" r:id="rId2"/>
    <p:sldId id="2007578536" r:id="rId3"/>
    <p:sldId id="258" r:id="rId4"/>
    <p:sldId id="376" r:id="rId5"/>
    <p:sldId id="2007578540" r:id="rId6"/>
    <p:sldId id="384" r:id="rId7"/>
    <p:sldId id="378" r:id="rId8"/>
    <p:sldId id="391" r:id="rId9"/>
    <p:sldId id="385" r:id="rId10"/>
    <p:sldId id="392" r:id="rId11"/>
    <p:sldId id="386" r:id="rId12"/>
    <p:sldId id="2007578538" r:id="rId13"/>
    <p:sldId id="383" r:id="rId14"/>
    <p:sldId id="390" r:id="rId15"/>
    <p:sldId id="2007578539" r:id="rId16"/>
    <p:sldId id="388" r:id="rId17"/>
    <p:sldId id="389" r:id="rId18"/>
    <p:sldId id="387" r:id="rId19"/>
    <p:sldId id="2007578537" r:id="rId20"/>
    <p:sldId id="487" r:id="rId21"/>
    <p:sldId id="494" r:id="rId22"/>
    <p:sldId id="2007578541" r:id="rId23"/>
    <p:sldId id="2007578542" r:id="rId24"/>
    <p:sldId id="520" r:id="rId25"/>
    <p:sldId id="496" r:id="rId26"/>
    <p:sldId id="2007578543" r:id="rId27"/>
    <p:sldId id="472" r:id="rId28"/>
    <p:sldId id="519" r:id="rId29"/>
    <p:sldId id="301"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9C9487E6-347B-4CFC-A717-074E8383089B}">
          <p14:sldIdLst>
            <p14:sldId id="2007578535"/>
            <p14:sldId id="2007578536"/>
            <p14:sldId id="258"/>
            <p14:sldId id="376"/>
            <p14:sldId id="2007578540"/>
            <p14:sldId id="384"/>
            <p14:sldId id="378"/>
            <p14:sldId id="391"/>
            <p14:sldId id="385"/>
            <p14:sldId id="392"/>
            <p14:sldId id="386"/>
            <p14:sldId id="2007578538"/>
            <p14:sldId id="383"/>
            <p14:sldId id="390"/>
            <p14:sldId id="2007578539"/>
            <p14:sldId id="388"/>
            <p14:sldId id="389"/>
            <p14:sldId id="387"/>
            <p14:sldId id="2007578537"/>
            <p14:sldId id="487"/>
            <p14:sldId id="494"/>
            <p14:sldId id="2007578541"/>
            <p14:sldId id="2007578542"/>
            <p14:sldId id="520"/>
            <p14:sldId id="496"/>
            <p14:sldId id="2007578543"/>
            <p14:sldId id="472"/>
            <p14:sldId id="519"/>
            <p14:sldId id="301"/>
          </p14:sldIdLst>
        </p14:section>
        <p14:section name="默认节" id="{1747030E-CC68-4EF0-B4D0-64ADF6B7D522}">
          <p14:sldIdLst/>
        </p14:section>
      </p14:sectionLst>
    </p:ext>
    <p:ext uri="{EFAFB233-063F-42B5-8137-9DF3F51BA10A}">
      <p15:sldGuideLst xmlns:p15="http://schemas.microsoft.com/office/powerpoint/2012/main">
        <p15:guide id="1" orient="horz" pos="2160" userDrawn="1">
          <p15:clr>
            <a:srgbClr val="A4A3A4"/>
          </p15:clr>
        </p15:guide>
        <p15:guide id="2" pos="34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7" d="100"/>
          <a:sy n="87" d="100"/>
        </p:scale>
        <p:origin x="528" y="77"/>
      </p:cViewPr>
      <p:guideLst>
        <p:guide orient="horz" pos="2160"/>
        <p:guide pos="34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100313450383033E-2"/>
          <c:y val="3.8145941888099548E-2"/>
          <c:w val="0.96306526993434294"/>
          <c:h val="0.68518941056291427"/>
        </c:manualLayout>
      </c:layout>
      <c:barChart>
        <c:barDir val="col"/>
        <c:grouping val="clustered"/>
        <c:varyColors val="0"/>
        <c:ser>
          <c:idx val="0"/>
          <c:order val="0"/>
          <c:tx>
            <c:strRef>
              <c:f>Sheet1!$B$1</c:f>
              <c:strCache>
                <c:ptCount val="1"/>
                <c:pt idx="0">
                  <c:v>系列 1</c:v>
                </c:pt>
              </c:strCache>
            </c:strRef>
          </c:tx>
          <c:spPr>
            <a:gradFill>
              <a:gsLst>
                <a:gs pos="0">
                  <a:schemeClr val="tx1">
                    <a:lumMod val="65000"/>
                    <a:lumOff val="35000"/>
                  </a:schemeClr>
                </a:gs>
                <a:gs pos="100000">
                  <a:srgbClr val="002060"/>
                </a:gs>
              </a:gsLst>
              <a:lin ang="5400000" scaled="1"/>
            </a:gradFill>
            <a:ln>
              <a:noFill/>
            </a:ln>
            <a:effectLst/>
          </c:spPr>
          <c:invertIfNegative val="0"/>
          <c:dPt>
            <c:idx val="0"/>
            <c:invertIfNegative val="0"/>
            <c:bubble3D val="0"/>
            <c:spPr>
              <a:gradFill>
                <a:gsLst>
                  <a:gs pos="0">
                    <a:srgbClr val="0070C0"/>
                  </a:gs>
                  <a:gs pos="100000">
                    <a:schemeClr val="accent1"/>
                  </a:gs>
                </a:gsLst>
                <a:lin ang="5400000" scaled="1"/>
              </a:gradFill>
              <a:ln>
                <a:noFill/>
              </a:ln>
              <a:effectLst/>
            </c:spPr>
            <c:extLst>
              <c:ext xmlns:c16="http://schemas.microsoft.com/office/drawing/2014/chart" uri="{C3380CC4-5D6E-409C-BE32-E72D297353CC}">
                <c16:uniqueId val="{00000000-3305-407C-81FD-8EDFC87606E2}"/>
              </c:ext>
            </c:extLst>
          </c:dPt>
          <c:dLbls>
            <c:spPr>
              <a:noFill/>
              <a:ln>
                <a:noFill/>
              </a:ln>
              <a:effectLst/>
            </c:spPr>
            <c:txPr>
              <a:bodyPr rot="0" spcFirstLastPara="1" vertOverflow="ellipsis" vert="horz" wrap="square" lIns="38100" tIns="19050" rIns="38100" bIns="19050" anchor="ctr" anchorCtr="1"/>
              <a:lstStyle/>
              <a:p>
                <a:pPr>
                  <a:defRPr lang="zh-CN" sz="1195"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18"/>
                <c:pt idx="0">
                  <c:v>外国语学院</c:v>
                </c:pt>
                <c:pt idx="1">
                  <c:v>哲学系</c:v>
                </c:pt>
                <c:pt idx="2">
                  <c:v>历史学系</c:v>
                </c:pt>
                <c:pt idx="3">
                  <c:v>社会学</c:v>
                </c:pt>
                <c:pt idx="4">
                  <c:v>法学院</c:v>
                </c:pt>
                <c:pt idx="5">
                  <c:v>马克思主义学院</c:v>
                </c:pt>
                <c:pt idx="6">
                  <c:v>中国语言文学系</c:v>
                </c:pt>
                <c:pt idx="7">
                  <c:v>考古文博学院</c:v>
                </c:pt>
                <c:pt idx="8">
                  <c:v>国际关系学院</c:v>
                </c:pt>
                <c:pt idx="9">
                  <c:v>信息管理系</c:v>
                </c:pt>
                <c:pt idx="10">
                  <c:v>新结构经济学研究院</c:v>
                </c:pt>
                <c:pt idx="11">
                  <c:v>心理学院</c:v>
                </c:pt>
                <c:pt idx="12">
                  <c:v>习近平新时代
中国特色社会主义思想研究院</c:v>
                </c:pt>
                <c:pt idx="13">
                  <c:v>图书馆</c:v>
                </c:pt>
                <c:pt idx="14">
                  <c:v>前沿交叉学科研究院</c:v>
                </c:pt>
                <c:pt idx="15">
                  <c:v>人口研究所</c:v>
                </c:pt>
                <c:pt idx="16">
                  <c:v>对外汉语教育学院</c:v>
                </c:pt>
                <c:pt idx="17">
                  <c:v>护理学院</c:v>
                </c:pt>
              </c:strCache>
            </c:strRef>
          </c:cat>
          <c:val>
            <c:numRef>
              <c:f>Sheet1!$B$2:$B$21</c:f>
              <c:numCache>
                <c:formatCode>General</c:formatCode>
                <c:ptCount val="20"/>
                <c:pt idx="0">
                  <c:v>5</c:v>
                </c:pt>
                <c:pt idx="1">
                  <c:v>5</c:v>
                </c:pt>
                <c:pt idx="2">
                  <c:v>5</c:v>
                </c:pt>
                <c:pt idx="3">
                  <c:v>4</c:v>
                </c:pt>
                <c:pt idx="4">
                  <c:v>4</c:v>
                </c:pt>
                <c:pt idx="5">
                  <c:v>4</c:v>
                </c:pt>
                <c:pt idx="6">
                  <c:v>2</c:v>
                </c:pt>
                <c:pt idx="7">
                  <c:v>2</c:v>
                </c:pt>
                <c:pt idx="8">
                  <c:v>2</c:v>
                </c:pt>
                <c:pt idx="9">
                  <c:v>1</c:v>
                </c:pt>
                <c:pt idx="10">
                  <c:v>1</c:v>
                </c:pt>
                <c:pt idx="11">
                  <c:v>1</c:v>
                </c:pt>
                <c:pt idx="12">
                  <c:v>1</c:v>
                </c:pt>
                <c:pt idx="13">
                  <c:v>1</c:v>
                </c:pt>
                <c:pt idx="14">
                  <c:v>1</c:v>
                </c:pt>
                <c:pt idx="15">
                  <c:v>1</c:v>
                </c:pt>
                <c:pt idx="16">
                  <c:v>1</c:v>
                </c:pt>
                <c:pt idx="17">
                  <c:v>1</c:v>
                </c:pt>
              </c:numCache>
            </c:numRef>
          </c:val>
          <c:extLst>
            <c:ext xmlns:c16="http://schemas.microsoft.com/office/drawing/2014/chart" uri="{C3380CC4-5D6E-409C-BE32-E72D297353CC}">
              <c16:uniqueId val="{00000000-921B-4338-B58B-1DF7E3647BD7}"/>
            </c:ext>
          </c:extLst>
        </c:ser>
        <c:dLbls>
          <c:showLegendKey val="0"/>
          <c:showVal val="1"/>
          <c:showCatName val="0"/>
          <c:showSerName val="0"/>
          <c:showPercent val="0"/>
          <c:showBubbleSize val="0"/>
        </c:dLbls>
        <c:gapWidth val="219"/>
        <c:overlap val="-27"/>
        <c:axId val="505638063"/>
        <c:axId val="265577407"/>
      </c:barChart>
      <c:catAx>
        <c:axId val="5056380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5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265577407"/>
        <c:crosses val="autoZero"/>
        <c:auto val="1"/>
        <c:lblAlgn val="ctr"/>
        <c:lblOffset val="100"/>
        <c:noMultiLvlLbl val="0"/>
      </c:catAx>
      <c:valAx>
        <c:axId val="2655774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505638063"/>
        <c:crosses val="autoZero"/>
        <c:crossBetween val="between"/>
      </c:valAx>
      <c:spPr>
        <a:noFill/>
        <a:ln>
          <a:noFill/>
        </a:ln>
        <a:effectLst/>
      </c:spPr>
    </c:plotArea>
    <c:plotVisOnly val="1"/>
    <c:dispBlanksAs val="gap"/>
    <c:showDLblsOverMax val="0"/>
  </c:chart>
  <c:spPr>
    <a:noFill/>
    <a:ln>
      <a:noFill/>
    </a:ln>
    <a:effectLst/>
  </c:spPr>
  <c:txPr>
    <a:bodyPr/>
    <a:lstStyle/>
    <a:p>
      <a:pPr>
        <a:defRPr lang="zh-CN" b="1">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75F6F2-3CD5-4A25-970E-613348632A39}" type="datetimeFigureOut">
              <a:rPr lang="zh-CN" altLang="en-US" smtClean="0"/>
              <a:t>2022/3/11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044511-4BCA-4D0B-B4DE-D7A7C670DCE7}" type="slidenum">
              <a:rPr lang="zh-CN" altLang="en-US" smtClean="0"/>
              <a:t>‹#›</a:t>
            </a:fld>
            <a:endParaRPr lang="zh-CN" altLang="en-US"/>
          </a:p>
        </p:txBody>
      </p:sp>
    </p:spTree>
    <p:extLst>
      <p:ext uri="{BB962C8B-B14F-4D97-AF65-F5344CB8AC3E}">
        <p14:creationId xmlns:p14="http://schemas.microsoft.com/office/powerpoint/2010/main" val="746252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A75D99-2AE7-49F1-BB03-59E2BF5579C1}" type="slidenum">
              <a:rPr lang="zh-CN" altLang="en-US" smtClean="0"/>
              <a:t>3</a:t>
            </a:fld>
            <a:endParaRPr lang="zh-CN" altLang="en-US"/>
          </a:p>
        </p:txBody>
      </p:sp>
    </p:spTree>
    <p:extLst>
      <p:ext uri="{BB962C8B-B14F-4D97-AF65-F5344CB8AC3E}">
        <p14:creationId xmlns:p14="http://schemas.microsoft.com/office/powerpoint/2010/main" val="2507347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20</a:t>
            </a:fld>
            <a:endParaRPr lang="zh-CN" altLang="en-US" dirty="0"/>
          </a:p>
        </p:txBody>
      </p:sp>
    </p:spTree>
    <p:extLst>
      <p:ext uri="{BB962C8B-B14F-4D97-AF65-F5344CB8AC3E}">
        <p14:creationId xmlns:p14="http://schemas.microsoft.com/office/powerpoint/2010/main" val="3696264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21</a:t>
            </a:fld>
            <a:endParaRPr lang="zh-CN" altLang="en-US" dirty="0"/>
          </a:p>
        </p:txBody>
      </p:sp>
    </p:spTree>
    <p:extLst>
      <p:ext uri="{BB962C8B-B14F-4D97-AF65-F5344CB8AC3E}">
        <p14:creationId xmlns:p14="http://schemas.microsoft.com/office/powerpoint/2010/main" val="3696264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22</a:t>
            </a:fld>
            <a:endParaRPr lang="zh-CN" altLang="en-US" dirty="0"/>
          </a:p>
        </p:txBody>
      </p:sp>
    </p:spTree>
    <p:extLst>
      <p:ext uri="{BB962C8B-B14F-4D97-AF65-F5344CB8AC3E}">
        <p14:creationId xmlns:p14="http://schemas.microsoft.com/office/powerpoint/2010/main" val="3822203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23</a:t>
            </a:fld>
            <a:endParaRPr lang="zh-CN" altLang="en-US" dirty="0"/>
          </a:p>
        </p:txBody>
      </p:sp>
    </p:spTree>
    <p:extLst>
      <p:ext uri="{BB962C8B-B14F-4D97-AF65-F5344CB8AC3E}">
        <p14:creationId xmlns:p14="http://schemas.microsoft.com/office/powerpoint/2010/main" val="373725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24</a:t>
            </a:fld>
            <a:endParaRPr lang="zh-CN" altLang="en-US" dirty="0"/>
          </a:p>
        </p:txBody>
      </p:sp>
    </p:spTree>
    <p:extLst>
      <p:ext uri="{BB962C8B-B14F-4D97-AF65-F5344CB8AC3E}">
        <p14:creationId xmlns:p14="http://schemas.microsoft.com/office/powerpoint/2010/main" val="3696264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25</a:t>
            </a:fld>
            <a:endParaRPr lang="zh-CN" altLang="en-US" dirty="0"/>
          </a:p>
        </p:txBody>
      </p:sp>
    </p:spTree>
    <p:extLst>
      <p:ext uri="{BB962C8B-B14F-4D97-AF65-F5344CB8AC3E}">
        <p14:creationId xmlns:p14="http://schemas.microsoft.com/office/powerpoint/2010/main" val="3696264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26</a:t>
            </a:fld>
            <a:endParaRPr lang="zh-CN" altLang="en-US" dirty="0"/>
          </a:p>
        </p:txBody>
      </p:sp>
    </p:spTree>
    <p:extLst>
      <p:ext uri="{BB962C8B-B14F-4D97-AF65-F5344CB8AC3E}">
        <p14:creationId xmlns:p14="http://schemas.microsoft.com/office/powerpoint/2010/main" val="4112077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“以人为本”“读者至上”</a:t>
            </a:r>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27</a:t>
            </a:fld>
            <a:endParaRPr lang="zh-CN" altLang="en-US" dirty="0"/>
          </a:p>
        </p:txBody>
      </p:sp>
    </p:spTree>
    <p:extLst>
      <p:ext uri="{BB962C8B-B14F-4D97-AF65-F5344CB8AC3E}">
        <p14:creationId xmlns:p14="http://schemas.microsoft.com/office/powerpoint/2010/main" val="1312727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28</a:t>
            </a:fld>
            <a:endParaRPr lang="zh-CN" altLang="en-US" dirty="0"/>
          </a:p>
        </p:txBody>
      </p:sp>
    </p:spTree>
    <p:extLst>
      <p:ext uri="{BB962C8B-B14F-4D97-AF65-F5344CB8AC3E}">
        <p14:creationId xmlns:p14="http://schemas.microsoft.com/office/powerpoint/2010/main" val="3696264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BE7C48F-7CC4-4476-92EE-903FC3823D47}" type="slidenum">
              <a:rPr lang="zh-CN" altLang="en-US" smtClean="0"/>
              <a:t>29</a:t>
            </a:fld>
            <a:endParaRPr lang="zh-CN" altLang="en-US"/>
          </a:p>
        </p:txBody>
      </p:sp>
    </p:spTree>
    <p:extLst>
      <p:ext uri="{BB962C8B-B14F-4D97-AF65-F5344CB8AC3E}">
        <p14:creationId xmlns:p14="http://schemas.microsoft.com/office/powerpoint/2010/main" val="2838155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01D2AB-D8F6-4361-80F7-BCE9DDD1A5C7}" type="slidenum">
              <a:rPr lang="zh-CN" altLang="en-US" smtClean="0"/>
              <a:t>4</a:t>
            </a:fld>
            <a:endParaRPr lang="zh-CN" altLang="en-US"/>
          </a:p>
        </p:txBody>
      </p:sp>
    </p:spTree>
    <p:extLst>
      <p:ext uri="{BB962C8B-B14F-4D97-AF65-F5344CB8AC3E}">
        <p14:creationId xmlns:p14="http://schemas.microsoft.com/office/powerpoint/2010/main" val="677358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01D2AB-D8F6-4361-80F7-BCE9DDD1A5C7}" type="slidenum">
              <a:rPr lang="zh-CN" altLang="en-US" smtClean="0"/>
              <a:t>5</a:t>
            </a:fld>
            <a:endParaRPr lang="zh-CN" altLang="en-US"/>
          </a:p>
        </p:txBody>
      </p:sp>
    </p:spTree>
    <p:extLst>
      <p:ext uri="{BB962C8B-B14F-4D97-AF65-F5344CB8AC3E}">
        <p14:creationId xmlns:p14="http://schemas.microsoft.com/office/powerpoint/2010/main" val="278631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01D2AB-D8F6-4361-80F7-BCE9DDD1A5C7}" type="slidenum">
              <a:rPr lang="zh-CN" altLang="en-US" smtClean="0"/>
              <a:t>11</a:t>
            </a:fld>
            <a:endParaRPr lang="zh-CN" altLang="en-US"/>
          </a:p>
        </p:txBody>
      </p:sp>
    </p:spTree>
    <p:extLst>
      <p:ext uri="{BB962C8B-B14F-4D97-AF65-F5344CB8AC3E}">
        <p14:creationId xmlns:p14="http://schemas.microsoft.com/office/powerpoint/2010/main" val="1852825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A75D99-2AE7-49F1-BB03-59E2BF5579C1}" type="slidenum">
              <a:rPr lang="zh-CN" altLang="en-US" smtClean="0"/>
              <a:t>12</a:t>
            </a:fld>
            <a:endParaRPr lang="zh-CN" altLang="en-US"/>
          </a:p>
        </p:txBody>
      </p:sp>
    </p:spTree>
    <p:extLst>
      <p:ext uri="{BB962C8B-B14F-4D97-AF65-F5344CB8AC3E}">
        <p14:creationId xmlns:p14="http://schemas.microsoft.com/office/powerpoint/2010/main" val="3147327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A75D99-2AE7-49F1-BB03-59E2BF5579C1}" type="slidenum">
              <a:rPr lang="zh-CN" altLang="en-US" smtClean="0"/>
              <a:t>15</a:t>
            </a:fld>
            <a:endParaRPr lang="zh-CN" altLang="en-US"/>
          </a:p>
        </p:txBody>
      </p:sp>
    </p:spTree>
    <p:extLst>
      <p:ext uri="{BB962C8B-B14F-4D97-AF65-F5344CB8AC3E}">
        <p14:creationId xmlns:p14="http://schemas.microsoft.com/office/powerpoint/2010/main" val="1524537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01D2AB-D8F6-4361-80F7-BCE9DDD1A5C7}" type="slidenum">
              <a:rPr lang="zh-CN" altLang="en-US" smtClean="0"/>
              <a:t>16</a:t>
            </a:fld>
            <a:endParaRPr lang="zh-CN" altLang="en-US"/>
          </a:p>
        </p:txBody>
      </p:sp>
    </p:spTree>
    <p:extLst>
      <p:ext uri="{BB962C8B-B14F-4D97-AF65-F5344CB8AC3E}">
        <p14:creationId xmlns:p14="http://schemas.microsoft.com/office/powerpoint/2010/main" val="395024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01D2AB-D8F6-4361-80F7-BCE9DDD1A5C7}" type="slidenum">
              <a:rPr lang="zh-CN" altLang="en-US" smtClean="0"/>
              <a:t>17</a:t>
            </a:fld>
            <a:endParaRPr lang="zh-CN" altLang="en-US"/>
          </a:p>
        </p:txBody>
      </p:sp>
    </p:spTree>
    <p:extLst>
      <p:ext uri="{BB962C8B-B14F-4D97-AF65-F5344CB8AC3E}">
        <p14:creationId xmlns:p14="http://schemas.microsoft.com/office/powerpoint/2010/main" val="2529865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01D2AB-D8F6-4361-80F7-BCE9DDD1A5C7}" type="slidenum">
              <a:rPr lang="zh-CN" altLang="en-US" smtClean="0"/>
              <a:t>18</a:t>
            </a:fld>
            <a:endParaRPr lang="zh-CN" altLang="en-US"/>
          </a:p>
        </p:txBody>
      </p:sp>
    </p:spTree>
    <p:extLst>
      <p:ext uri="{BB962C8B-B14F-4D97-AF65-F5344CB8AC3E}">
        <p14:creationId xmlns:p14="http://schemas.microsoft.com/office/powerpoint/2010/main" val="2704119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650D57-2D2F-435A-BD69-DC9D44BCC61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AB651ED-2AC4-4225-ACBA-297E4353A3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4B121B-C771-444B-9E6D-941425685C44}"/>
              </a:ext>
            </a:extLst>
          </p:cNvPr>
          <p:cNvSpPr>
            <a:spLocks noGrp="1"/>
          </p:cNvSpPr>
          <p:nvPr>
            <p:ph type="dt" sz="half" idx="10"/>
          </p:nvPr>
        </p:nvSpPr>
        <p:spPr/>
        <p:txBody>
          <a:bodyPr/>
          <a:lstStyle/>
          <a:p>
            <a:fld id="{10083C60-82EC-43BB-8941-07AECB3A15BE}" type="datetimeFigureOut">
              <a:rPr lang="zh-CN" altLang="en-US" smtClean="0"/>
              <a:t>2022/3/11</a:t>
            </a:fld>
            <a:endParaRPr lang="zh-CN" altLang="en-US"/>
          </a:p>
        </p:txBody>
      </p:sp>
      <p:sp>
        <p:nvSpPr>
          <p:cNvPr id="5" name="页脚占位符 4">
            <a:extLst>
              <a:ext uri="{FF2B5EF4-FFF2-40B4-BE49-F238E27FC236}">
                <a16:creationId xmlns:a16="http://schemas.microsoft.com/office/drawing/2014/main" id="{BCC27FC3-8E60-4BBC-A59D-4A59392EC5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AB17C8-A5F0-4340-A615-7D133F984BF5}"/>
              </a:ext>
            </a:extLst>
          </p:cNvPr>
          <p:cNvSpPr>
            <a:spLocks noGrp="1"/>
          </p:cNvSpPr>
          <p:nvPr>
            <p:ph type="sldNum" sz="quarter" idx="12"/>
          </p:nvPr>
        </p:nvSpPr>
        <p:spPr/>
        <p:txBody>
          <a:bodyPr/>
          <a:lstStyle/>
          <a:p>
            <a:fld id="{61BF81BE-1412-4958-8515-1EB4D9F84E49}" type="slidenum">
              <a:rPr lang="zh-CN" altLang="en-US" smtClean="0"/>
              <a:t>‹#›</a:t>
            </a:fld>
            <a:endParaRPr lang="zh-CN" altLang="en-US"/>
          </a:p>
        </p:txBody>
      </p:sp>
    </p:spTree>
    <p:extLst>
      <p:ext uri="{BB962C8B-B14F-4D97-AF65-F5344CB8AC3E}">
        <p14:creationId xmlns:p14="http://schemas.microsoft.com/office/powerpoint/2010/main" val="2240813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E2B2A-939C-41D5-959E-B4D56086549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118669E-ED79-42D5-A3E2-79743C65674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78C9DE5-61D5-4E15-9850-1BAF555B0873}"/>
              </a:ext>
            </a:extLst>
          </p:cNvPr>
          <p:cNvSpPr>
            <a:spLocks noGrp="1"/>
          </p:cNvSpPr>
          <p:nvPr>
            <p:ph type="dt" sz="half" idx="10"/>
          </p:nvPr>
        </p:nvSpPr>
        <p:spPr/>
        <p:txBody>
          <a:bodyPr/>
          <a:lstStyle/>
          <a:p>
            <a:fld id="{10083C60-82EC-43BB-8941-07AECB3A15BE}" type="datetimeFigureOut">
              <a:rPr lang="zh-CN" altLang="en-US" smtClean="0"/>
              <a:t>2022/3/11</a:t>
            </a:fld>
            <a:endParaRPr lang="zh-CN" altLang="en-US"/>
          </a:p>
        </p:txBody>
      </p:sp>
      <p:sp>
        <p:nvSpPr>
          <p:cNvPr id="5" name="页脚占位符 4">
            <a:extLst>
              <a:ext uri="{FF2B5EF4-FFF2-40B4-BE49-F238E27FC236}">
                <a16:creationId xmlns:a16="http://schemas.microsoft.com/office/drawing/2014/main" id="{88608BB0-BE95-4C0E-88BD-97E06D6AA3D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7D5C07-87A5-4B1C-9112-C923074679FF}"/>
              </a:ext>
            </a:extLst>
          </p:cNvPr>
          <p:cNvSpPr>
            <a:spLocks noGrp="1"/>
          </p:cNvSpPr>
          <p:nvPr>
            <p:ph type="sldNum" sz="quarter" idx="12"/>
          </p:nvPr>
        </p:nvSpPr>
        <p:spPr/>
        <p:txBody>
          <a:bodyPr/>
          <a:lstStyle/>
          <a:p>
            <a:fld id="{61BF81BE-1412-4958-8515-1EB4D9F84E49}" type="slidenum">
              <a:rPr lang="zh-CN" altLang="en-US" smtClean="0"/>
              <a:t>‹#›</a:t>
            </a:fld>
            <a:endParaRPr lang="zh-CN" altLang="en-US"/>
          </a:p>
        </p:txBody>
      </p:sp>
    </p:spTree>
    <p:extLst>
      <p:ext uri="{BB962C8B-B14F-4D97-AF65-F5344CB8AC3E}">
        <p14:creationId xmlns:p14="http://schemas.microsoft.com/office/powerpoint/2010/main" val="3136716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7C93BC-0E08-4693-8669-98DC1980E66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C81B80C-EB3D-4A09-9DF8-802C59A0EC2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AD9A67B-2407-4BC3-BFB2-6E062932738E}"/>
              </a:ext>
            </a:extLst>
          </p:cNvPr>
          <p:cNvSpPr>
            <a:spLocks noGrp="1"/>
          </p:cNvSpPr>
          <p:nvPr>
            <p:ph type="dt" sz="half" idx="10"/>
          </p:nvPr>
        </p:nvSpPr>
        <p:spPr/>
        <p:txBody>
          <a:bodyPr/>
          <a:lstStyle/>
          <a:p>
            <a:fld id="{10083C60-82EC-43BB-8941-07AECB3A15BE}" type="datetimeFigureOut">
              <a:rPr lang="zh-CN" altLang="en-US" smtClean="0"/>
              <a:t>2022/3/11</a:t>
            </a:fld>
            <a:endParaRPr lang="zh-CN" altLang="en-US"/>
          </a:p>
        </p:txBody>
      </p:sp>
      <p:sp>
        <p:nvSpPr>
          <p:cNvPr id="5" name="页脚占位符 4">
            <a:extLst>
              <a:ext uri="{FF2B5EF4-FFF2-40B4-BE49-F238E27FC236}">
                <a16:creationId xmlns:a16="http://schemas.microsoft.com/office/drawing/2014/main" id="{DF2BCA8D-EA63-40DC-9E11-691D68E0EBA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2FDE6FA-2986-4F6D-B468-02105C247EFF}"/>
              </a:ext>
            </a:extLst>
          </p:cNvPr>
          <p:cNvSpPr>
            <a:spLocks noGrp="1"/>
          </p:cNvSpPr>
          <p:nvPr>
            <p:ph type="sldNum" sz="quarter" idx="12"/>
          </p:nvPr>
        </p:nvSpPr>
        <p:spPr/>
        <p:txBody>
          <a:bodyPr/>
          <a:lstStyle/>
          <a:p>
            <a:fld id="{61BF81BE-1412-4958-8515-1EB4D9F84E49}" type="slidenum">
              <a:rPr lang="zh-CN" altLang="en-US" smtClean="0"/>
              <a:t>‹#›</a:t>
            </a:fld>
            <a:endParaRPr lang="zh-CN" altLang="en-US"/>
          </a:p>
        </p:txBody>
      </p:sp>
    </p:spTree>
    <p:extLst>
      <p:ext uri="{BB962C8B-B14F-4D97-AF65-F5344CB8AC3E}">
        <p14:creationId xmlns:p14="http://schemas.microsoft.com/office/powerpoint/2010/main" val="2353703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bg>
      <p:bgPr>
        <a:gradFill flip="none" rotWithShape="1">
          <a:gsLst>
            <a:gs pos="26000">
              <a:srgbClr val="EBECF0"/>
            </a:gs>
            <a:gs pos="0">
              <a:srgbClr val="D7D9E1"/>
            </a:gs>
            <a:gs pos="100000">
              <a:schemeClr val="bg1"/>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278937"/>
      </p:ext>
    </p:extLst>
  </p:cSld>
  <p:clrMapOvr>
    <a:masterClrMapping/>
  </p:clrMapOvr>
  <mc:AlternateContent xmlns:mc="http://schemas.openxmlformats.org/markup-compatibility/2006" xmlns:p14="http://schemas.microsoft.com/office/powerpoint/2010/main">
    <mc:Choice Requires="p14">
      <p:transition spd="slow" p14:dur="4000" advTm="0">
        <p14:vortex dir="r"/>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855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章节页">
    <p:spTree>
      <p:nvGrpSpPr>
        <p:cNvPr id="1" name=""/>
        <p:cNvGrpSpPr/>
        <p:nvPr/>
      </p:nvGrpSpPr>
      <p:grpSpPr>
        <a:xfrm>
          <a:off x="0" y="0"/>
          <a:ext cx="0" cy="0"/>
          <a:chOff x="0" y="0"/>
          <a:chExt cx="0" cy="0"/>
        </a:xfrm>
      </p:grpSpPr>
      <p:sp>
        <p:nvSpPr>
          <p:cNvPr id="66" name="矩形 65">
            <a:extLst>
              <a:ext uri="{FF2B5EF4-FFF2-40B4-BE49-F238E27FC236}">
                <a16:creationId xmlns:a16="http://schemas.microsoft.com/office/drawing/2014/main" id="{9782960B-0298-40C0-9193-B28F17C2A53C}"/>
              </a:ext>
            </a:extLst>
          </p:cNvPr>
          <p:cNvSpPr/>
          <p:nvPr userDrawn="1"/>
        </p:nvSpPr>
        <p:spPr>
          <a:xfrm>
            <a:off x="0" y="1764872"/>
            <a:ext cx="12192000" cy="3328257"/>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ea"/>
              <a:sym typeface="+mn-lt"/>
            </a:endParaRPr>
          </a:p>
        </p:txBody>
      </p:sp>
      <p:cxnSp>
        <p:nvCxnSpPr>
          <p:cNvPr id="70" name="直接连接符 69">
            <a:extLst>
              <a:ext uri="{FF2B5EF4-FFF2-40B4-BE49-F238E27FC236}">
                <a16:creationId xmlns:a16="http://schemas.microsoft.com/office/drawing/2014/main" id="{52622493-1C1B-4EB2-862A-4E4822408AA0}"/>
              </a:ext>
            </a:extLst>
          </p:cNvPr>
          <p:cNvCxnSpPr/>
          <p:nvPr/>
        </p:nvCxnSpPr>
        <p:spPr>
          <a:xfrm>
            <a:off x="996403" y="3428999"/>
            <a:ext cx="3773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文本占位符 3">
            <a:extLst>
              <a:ext uri="{FF2B5EF4-FFF2-40B4-BE49-F238E27FC236}">
                <a16:creationId xmlns:a16="http://schemas.microsoft.com/office/drawing/2014/main" id="{8AA9FB39-26D8-421B-89F7-86CD2AE08CD8}"/>
              </a:ext>
            </a:extLst>
          </p:cNvPr>
          <p:cNvSpPr>
            <a:spLocks noGrp="1"/>
          </p:cNvSpPr>
          <p:nvPr userDrawn="1">
            <p:ph type="body" sz="quarter" idx="10" hasCustomPrompt="1"/>
          </p:nvPr>
        </p:nvSpPr>
        <p:spPr>
          <a:xfrm>
            <a:off x="2465501" y="2552244"/>
            <a:ext cx="5716686" cy="707886"/>
          </a:xfrm>
        </p:spPr>
        <p:txBody>
          <a:bodyPr anchor="ctr" anchorCtr="0">
            <a:normAutofit/>
          </a:bodyPr>
          <a:lstStyle>
            <a:lvl1pPr marL="0" indent="0">
              <a:buFontTx/>
              <a:buNone/>
              <a:defRPr kumimoji="0" lang="zh-CN" altLang="en-US" sz="4000" b="1" i="0" u="none" strike="noStrike" kern="1200" cap="none" spc="0" normalizeH="0" baseline="0" dirty="0" smtClean="0">
                <a:ln>
                  <a:noFill/>
                </a:ln>
                <a:solidFill>
                  <a:prstClr val="white"/>
                </a:solidFill>
                <a:effectLst/>
                <a:uLnTx/>
                <a:uFillTx/>
                <a:latin typeface="Arial" panose="020F0502020204030204"/>
                <a:ea typeface="Microsoft YaHei"/>
                <a:cs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XX</a:t>
            </a:r>
            <a:endParaRPr lang="zh-CN" altLang="en-US" dirty="0"/>
          </a:p>
        </p:txBody>
      </p:sp>
      <p:sp>
        <p:nvSpPr>
          <p:cNvPr id="127" name="文本占位符 3">
            <a:extLst>
              <a:ext uri="{FF2B5EF4-FFF2-40B4-BE49-F238E27FC236}">
                <a16:creationId xmlns:a16="http://schemas.microsoft.com/office/drawing/2014/main" id="{2233AA7D-0112-4B75-9284-9FC6FC0D1D63}"/>
              </a:ext>
            </a:extLst>
          </p:cNvPr>
          <p:cNvSpPr>
            <a:spLocks noGrp="1"/>
          </p:cNvSpPr>
          <p:nvPr>
            <p:ph type="body" sz="quarter" idx="11" hasCustomPrompt="1"/>
          </p:nvPr>
        </p:nvSpPr>
        <p:spPr>
          <a:xfrm>
            <a:off x="882188" y="3684327"/>
            <a:ext cx="7299999" cy="887667"/>
          </a:xfrm>
        </p:spPr>
        <p:txBody>
          <a:bodyPr>
            <a:noAutofit/>
          </a:bodyPr>
          <a:lstStyle>
            <a:lvl1pPr marL="0" indent="0">
              <a:buFontTx/>
              <a:buNone/>
              <a:defRPr lang="zh-CN" altLang="en-US" sz="4800" b="1" kern="1200" spc="400" dirty="0" smtClean="0">
                <a:solidFill>
                  <a:prstClr val="white"/>
                </a:solidFill>
                <a:latin typeface="Arial" panose="020F0502020204030204"/>
                <a:ea typeface="Microsoft YaHei"/>
                <a:cs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输入标题文本</a:t>
            </a:r>
          </a:p>
        </p:txBody>
      </p:sp>
      <p:pic>
        <p:nvPicPr>
          <p:cNvPr id="128" name="图形 127">
            <a:extLst>
              <a:ext uri="{FF2B5EF4-FFF2-40B4-BE49-F238E27FC236}">
                <a16:creationId xmlns:a16="http://schemas.microsoft.com/office/drawing/2014/main" id="{B6E5D4A0-9D5F-45D9-899A-F03F9DFF710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8863687" y="1559486"/>
            <a:ext cx="5172316" cy="3739027"/>
          </a:xfrm>
          <a:prstGeom prst="rect">
            <a:avLst/>
          </a:prstGeom>
        </p:spPr>
      </p:pic>
      <p:sp>
        <p:nvSpPr>
          <p:cNvPr id="5" name="矩形 4">
            <a:extLst>
              <a:ext uri="{FF2B5EF4-FFF2-40B4-BE49-F238E27FC236}">
                <a16:creationId xmlns:a16="http://schemas.microsoft.com/office/drawing/2014/main" id="{3701D6A2-E0B4-4D59-BD49-A67266448E1E}"/>
              </a:ext>
            </a:extLst>
          </p:cNvPr>
          <p:cNvSpPr/>
          <p:nvPr userDrawn="1"/>
        </p:nvSpPr>
        <p:spPr>
          <a:xfrm>
            <a:off x="875308" y="2536911"/>
            <a:ext cx="1503040" cy="707886"/>
          </a:xfrm>
          <a:prstGeom prst="rect">
            <a:avLst/>
          </a:prstGeom>
        </p:spPr>
        <p:txBody>
          <a:bodyPr wrap="none">
            <a:spAutoFit/>
          </a:bodyPr>
          <a:lstStyle/>
          <a:p>
            <a:r>
              <a:rPr kumimoji="0" lang="en-US" altLang="zh-CN" sz="4000" b="0" i="0" u="none" strike="noStrike" kern="1200" cap="none" spc="0" normalizeH="0" baseline="0" dirty="0">
                <a:ln>
                  <a:noFill/>
                </a:ln>
                <a:solidFill>
                  <a:prstClr val="white"/>
                </a:solidFill>
                <a:effectLst/>
                <a:uLnTx/>
                <a:uFillTx/>
                <a:latin typeface="Arial" panose="020F0502020204030204"/>
                <a:ea typeface="Microsoft YaHei"/>
                <a:cs typeface="+mn-ea"/>
              </a:rPr>
              <a:t>PART</a:t>
            </a:r>
            <a:endParaRPr kumimoji="0" lang="zh-CN" altLang="en-US" sz="4000" b="0" i="0" u="none" strike="noStrike" kern="1200" cap="none" spc="0" normalizeH="0" baseline="0" dirty="0">
              <a:ln>
                <a:noFill/>
              </a:ln>
              <a:solidFill>
                <a:prstClr val="white"/>
              </a:solidFill>
              <a:effectLst/>
              <a:uLnTx/>
              <a:uFillTx/>
              <a:latin typeface="Arial" panose="020F0502020204030204"/>
              <a:ea typeface="Microsoft YaHei"/>
              <a:cs typeface="+mn-ea"/>
            </a:endParaRPr>
          </a:p>
        </p:txBody>
      </p:sp>
    </p:spTree>
    <p:extLst>
      <p:ext uri="{BB962C8B-B14F-4D97-AF65-F5344CB8AC3E}">
        <p14:creationId xmlns:p14="http://schemas.microsoft.com/office/powerpoint/2010/main" val="2345050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05AC48-B439-47D1-AF9E-962E4A82018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89A214-9F59-4D61-B6C9-65B4375C1DB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D6F5546-46A6-46FF-9118-5090286EB7A9}"/>
              </a:ext>
            </a:extLst>
          </p:cNvPr>
          <p:cNvSpPr>
            <a:spLocks noGrp="1"/>
          </p:cNvSpPr>
          <p:nvPr>
            <p:ph type="dt" sz="half" idx="10"/>
          </p:nvPr>
        </p:nvSpPr>
        <p:spPr/>
        <p:txBody>
          <a:bodyPr/>
          <a:lstStyle/>
          <a:p>
            <a:fld id="{10083C60-82EC-43BB-8941-07AECB3A15BE}" type="datetimeFigureOut">
              <a:rPr lang="zh-CN" altLang="en-US" smtClean="0"/>
              <a:t>2022/3/11</a:t>
            </a:fld>
            <a:endParaRPr lang="zh-CN" altLang="en-US"/>
          </a:p>
        </p:txBody>
      </p:sp>
      <p:sp>
        <p:nvSpPr>
          <p:cNvPr id="5" name="页脚占位符 4">
            <a:extLst>
              <a:ext uri="{FF2B5EF4-FFF2-40B4-BE49-F238E27FC236}">
                <a16:creationId xmlns:a16="http://schemas.microsoft.com/office/drawing/2014/main" id="{D2ECE24E-0111-46B4-B64C-A943254708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33D464B-B62F-473A-88B6-576E61AFBAA6}"/>
              </a:ext>
            </a:extLst>
          </p:cNvPr>
          <p:cNvSpPr>
            <a:spLocks noGrp="1"/>
          </p:cNvSpPr>
          <p:nvPr>
            <p:ph type="sldNum" sz="quarter" idx="12"/>
          </p:nvPr>
        </p:nvSpPr>
        <p:spPr/>
        <p:txBody>
          <a:bodyPr/>
          <a:lstStyle/>
          <a:p>
            <a:fld id="{61BF81BE-1412-4958-8515-1EB4D9F84E49}" type="slidenum">
              <a:rPr lang="zh-CN" altLang="en-US" smtClean="0"/>
              <a:t>‹#›</a:t>
            </a:fld>
            <a:endParaRPr lang="zh-CN" altLang="en-US"/>
          </a:p>
        </p:txBody>
      </p:sp>
    </p:spTree>
    <p:extLst>
      <p:ext uri="{BB962C8B-B14F-4D97-AF65-F5344CB8AC3E}">
        <p14:creationId xmlns:p14="http://schemas.microsoft.com/office/powerpoint/2010/main" val="793531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F2206F-EDBE-4D34-83CC-FA0955F91C5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5AD7AE2-D439-48F6-8939-FFB139C836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485B82D-5BC9-4D23-A652-D5E347E1359D}"/>
              </a:ext>
            </a:extLst>
          </p:cNvPr>
          <p:cNvSpPr>
            <a:spLocks noGrp="1"/>
          </p:cNvSpPr>
          <p:nvPr>
            <p:ph type="dt" sz="half" idx="10"/>
          </p:nvPr>
        </p:nvSpPr>
        <p:spPr/>
        <p:txBody>
          <a:bodyPr/>
          <a:lstStyle/>
          <a:p>
            <a:fld id="{10083C60-82EC-43BB-8941-07AECB3A15BE}" type="datetimeFigureOut">
              <a:rPr lang="zh-CN" altLang="en-US" smtClean="0"/>
              <a:t>2022/3/11</a:t>
            </a:fld>
            <a:endParaRPr lang="zh-CN" altLang="en-US"/>
          </a:p>
        </p:txBody>
      </p:sp>
      <p:sp>
        <p:nvSpPr>
          <p:cNvPr id="5" name="页脚占位符 4">
            <a:extLst>
              <a:ext uri="{FF2B5EF4-FFF2-40B4-BE49-F238E27FC236}">
                <a16:creationId xmlns:a16="http://schemas.microsoft.com/office/drawing/2014/main" id="{5D46A282-1EE6-407B-A3C2-5F7FC5079B8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E1E43EA-23F5-444B-B278-B348813D2AE0}"/>
              </a:ext>
            </a:extLst>
          </p:cNvPr>
          <p:cNvSpPr>
            <a:spLocks noGrp="1"/>
          </p:cNvSpPr>
          <p:nvPr>
            <p:ph type="sldNum" sz="quarter" idx="12"/>
          </p:nvPr>
        </p:nvSpPr>
        <p:spPr/>
        <p:txBody>
          <a:bodyPr/>
          <a:lstStyle/>
          <a:p>
            <a:fld id="{61BF81BE-1412-4958-8515-1EB4D9F84E49}" type="slidenum">
              <a:rPr lang="zh-CN" altLang="en-US" smtClean="0"/>
              <a:t>‹#›</a:t>
            </a:fld>
            <a:endParaRPr lang="zh-CN" altLang="en-US"/>
          </a:p>
        </p:txBody>
      </p:sp>
    </p:spTree>
    <p:extLst>
      <p:ext uri="{BB962C8B-B14F-4D97-AF65-F5344CB8AC3E}">
        <p14:creationId xmlns:p14="http://schemas.microsoft.com/office/powerpoint/2010/main" val="306644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E4C8E6-EB00-4632-B4DE-578B06F162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4A0C44-614C-4320-8B28-E049072E364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A42298B-62A4-4EA3-8C1B-3CA3FFFD431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D3ED8BC-1223-41FC-9A7A-8D60D02E93F3}"/>
              </a:ext>
            </a:extLst>
          </p:cNvPr>
          <p:cNvSpPr>
            <a:spLocks noGrp="1"/>
          </p:cNvSpPr>
          <p:nvPr>
            <p:ph type="dt" sz="half" idx="10"/>
          </p:nvPr>
        </p:nvSpPr>
        <p:spPr/>
        <p:txBody>
          <a:bodyPr/>
          <a:lstStyle/>
          <a:p>
            <a:fld id="{10083C60-82EC-43BB-8941-07AECB3A15BE}" type="datetimeFigureOut">
              <a:rPr lang="zh-CN" altLang="en-US" smtClean="0"/>
              <a:t>2022/3/11</a:t>
            </a:fld>
            <a:endParaRPr lang="zh-CN" altLang="en-US"/>
          </a:p>
        </p:txBody>
      </p:sp>
      <p:sp>
        <p:nvSpPr>
          <p:cNvPr id="6" name="页脚占位符 5">
            <a:extLst>
              <a:ext uri="{FF2B5EF4-FFF2-40B4-BE49-F238E27FC236}">
                <a16:creationId xmlns:a16="http://schemas.microsoft.com/office/drawing/2014/main" id="{D34F3F21-15DF-47AB-81C6-AB8DD4C7BF7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1FB098F-1E73-43B6-9E1C-7029A4CF345C}"/>
              </a:ext>
            </a:extLst>
          </p:cNvPr>
          <p:cNvSpPr>
            <a:spLocks noGrp="1"/>
          </p:cNvSpPr>
          <p:nvPr>
            <p:ph type="sldNum" sz="quarter" idx="12"/>
          </p:nvPr>
        </p:nvSpPr>
        <p:spPr/>
        <p:txBody>
          <a:bodyPr/>
          <a:lstStyle/>
          <a:p>
            <a:fld id="{61BF81BE-1412-4958-8515-1EB4D9F84E49}" type="slidenum">
              <a:rPr lang="zh-CN" altLang="en-US" smtClean="0"/>
              <a:t>‹#›</a:t>
            </a:fld>
            <a:endParaRPr lang="zh-CN" altLang="en-US"/>
          </a:p>
        </p:txBody>
      </p:sp>
    </p:spTree>
    <p:extLst>
      <p:ext uri="{BB962C8B-B14F-4D97-AF65-F5344CB8AC3E}">
        <p14:creationId xmlns:p14="http://schemas.microsoft.com/office/powerpoint/2010/main" val="3284980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F00C8E-3EED-42BB-AE64-53D3BB92C6A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05212-6C8A-4FF7-A8E6-F06D2BE860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E021009-6A60-46B5-B126-4587FA7C606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B32EEC3-87FC-4459-862C-46B354D0EE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BCB6EE2-014F-4648-A0FB-64B608490B3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43C4E0D-9BF5-4CC8-8695-A0AC251C9396}"/>
              </a:ext>
            </a:extLst>
          </p:cNvPr>
          <p:cNvSpPr>
            <a:spLocks noGrp="1"/>
          </p:cNvSpPr>
          <p:nvPr>
            <p:ph type="dt" sz="half" idx="10"/>
          </p:nvPr>
        </p:nvSpPr>
        <p:spPr/>
        <p:txBody>
          <a:bodyPr/>
          <a:lstStyle/>
          <a:p>
            <a:fld id="{10083C60-82EC-43BB-8941-07AECB3A15BE}" type="datetimeFigureOut">
              <a:rPr lang="zh-CN" altLang="en-US" smtClean="0"/>
              <a:t>2022/3/11</a:t>
            </a:fld>
            <a:endParaRPr lang="zh-CN" altLang="en-US"/>
          </a:p>
        </p:txBody>
      </p:sp>
      <p:sp>
        <p:nvSpPr>
          <p:cNvPr id="8" name="页脚占位符 7">
            <a:extLst>
              <a:ext uri="{FF2B5EF4-FFF2-40B4-BE49-F238E27FC236}">
                <a16:creationId xmlns:a16="http://schemas.microsoft.com/office/drawing/2014/main" id="{7D673E43-4049-4415-A5D3-CDB16A98F86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C4DE72C-5907-44EA-9ACE-72D42B58A420}"/>
              </a:ext>
            </a:extLst>
          </p:cNvPr>
          <p:cNvSpPr>
            <a:spLocks noGrp="1"/>
          </p:cNvSpPr>
          <p:nvPr>
            <p:ph type="sldNum" sz="quarter" idx="12"/>
          </p:nvPr>
        </p:nvSpPr>
        <p:spPr/>
        <p:txBody>
          <a:bodyPr/>
          <a:lstStyle/>
          <a:p>
            <a:fld id="{61BF81BE-1412-4958-8515-1EB4D9F84E49}" type="slidenum">
              <a:rPr lang="zh-CN" altLang="en-US" smtClean="0"/>
              <a:t>‹#›</a:t>
            </a:fld>
            <a:endParaRPr lang="zh-CN" altLang="en-US"/>
          </a:p>
        </p:txBody>
      </p:sp>
    </p:spTree>
    <p:extLst>
      <p:ext uri="{BB962C8B-B14F-4D97-AF65-F5344CB8AC3E}">
        <p14:creationId xmlns:p14="http://schemas.microsoft.com/office/powerpoint/2010/main" val="1343898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82461E-0948-4A82-BFF6-3B8204A9188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4AA49F4-E691-47BC-B330-5C8A16FC3E20}"/>
              </a:ext>
            </a:extLst>
          </p:cNvPr>
          <p:cNvSpPr>
            <a:spLocks noGrp="1"/>
          </p:cNvSpPr>
          <p:nvPr>
            <p:ph type="dt" sz="half" idx="10"/>
          </p:nvPr>
        </p:nvSpPr>
        <p:spPr/>
        <p:txBody>
          <a:bodyPr/>
          <a:lstStyle/>
          <a:p>
            <a:fld id="{10083C60-82EC-43BB-8941-07AECB3A15BE}" type="datetimeFigureOut">
              <a:rPr lang="zh-CN" altLang="en-US" smtClean="0"/>
              <a:t>2022/3/11</a:t>
            </a:fld>
            <a:endParaRPr lang="zh-CN" altLang="en-US"/>
          </a:p>
        </p:txBody>
      </p:sp>
      <p:sp>
        <p:nvSpPr>
          <p:cNvPr id="4" name="页脚占位符 3">
            <a:extLst>
              <a:ext uri="{FF2B5EF4-FFF2-40B4-BE49-F238E27FC236}">
                <a16:creationId xmlns:a16="http://schemas.microsoft.com/office/drawing/2014/main" id="{67876BC5-A86E-4DC6-B1CD-8AB087A1EE1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E966D86-9656-42D2-8698-5CE56F640AF4}"/>
              </a:ext>
            </a:extLst>
          </p:cNvPr>
          <p:cNvSpPr>
            <a:spLocks noGrp="1"/>
          </p:cNvSpPr>
          <p:nvPr>
            <p:ph type="sldNum" sz="quarter" idx="12"/>
          </p:nvPr>
        </p:nvSpPr>
        <p:spPr/>
        <p:txBody>
          <a:bodyPr/>
          <a:lstStyle/>
          <a:p>
            <a:fld id="{61BF81BE-1412-4958-8515-1EB4D9F84E49}" type="slidenum">
              <a:rPr lang="zh-CN" altLang="en-US" smtClean="0"/>
              <a:t>‹#›</a:t>
            </a:fld>
            <a:endParaRPr lang="zh-CN" altLang="en-US"/>
          </a:p>
        </p:txBody>
      </p:sp>
    </p:spTree>
    <p:extLst>
      <p:ext uri="{BB962C8B-B14F-4D97-AF65-F5344CB8AC3E}">
        <p14:creationId xmlns:p14="http://schemas.microsoft.com/office/powerpoint/2010/main" val="1486177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F93333E-D968-49FA-9817-E65AC3B94BD8}"/>
              </a:ext>
            </a:extLst>
          </p:cNvPr>
          <p:cNvSpPr>
            <a:spLocks noGrp="1"/>
          </p:cNvSpPr>
          <p:nvPr>
            <p:ph type="dt" sz="half" idx="10"/>
          </p:nvPr>
        </p:nvSpPr>
        <p:spPr/>
        <p:txBody>
          <a:bodyPr/>
          <a:lstStyle/>
          <a:p>
            <a:fld id="{10083C60-82EC-43BB-8941-07AECB3A15BE}" type="datetimeFigureOut">
              <a:rPr lang="zh-CN" altLang="en-US" smtClean="0"/>
              <a:t>2022/3/11</a:t>
            </a:fld>
            <a:endParaRPr lang="zh-CN" altLang="en-US"/>
          </a:p>
        </p:txBody>
      </p:sp>
      <p:sp>
        <p:nvSpPr>
          <p:cNvPr id="3" name="页脚占位符 2">
            <a:extLst>
              <a:ext uri="{FF2B5EF4-FFF2-40B4-BE49-F238E27FC236}">
                <a16:creationId xmlns:a16="http://schemas.microsoft.com/office/drawing/2014/main" id="{C98006F7-8726-4499-8492-FAD5576B08F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9682972-FC72-4CB8-A0BE-5004AD46F4F1}"/>
              </a:ext>
            </a:extLst>
          </p:cNvPr>
          <p:cNvSpPr>
            <a:spLocks noGrp="1"/>
          </p:cNvSpPr>
          <p:nvPr>
            <p:ph type="sldNum" sz="quarter" idx="12"/>
          </p:nvPr>
        </p:nvSpPr>
        <p:spPr/>
        <p:txBody>
          <a:bodyPr/>
          <a:lstStyle/>
          <a:p>
            <a:fld id="{61BF81BE-1412-4958-8515-1EB4D9F84E49}" type="slidenum">
              <a:rPr lang="zh-CN" altLang="en-US" smtClean="0"/>
              <a:t>‹#›</a:t>
            </a:fld>
            <a:endParaRPr lang="zh-CN" altLang="en-US"/>
          </a:p>
        </p:txBody>
      </p:sp>
    </p:spTree>
    <p:extLst>
      <p:ext uri="{BB962C8B-B14F-4D97-AF65-F5344CB8AC3E}">
        <p14:creationId xmlns:p14="http://schemas.microsoft.com/office/powerpoint/2010/main" val="2137196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7D7974-53C1-4184-94F8-9AF06E6F76D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03AA68-8387-4240-88EF-6FC0ED9147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E721B66-AF0B-45A4-B066-FCC5C5241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0C811F9-E775-4A31-98CA-E2376D156098}"/>
              </a:ext>
            </a:extLst>
          </p:cNvPr>
          <p:cNvSpPr>
            <a:spLocks noGrp="1"/>
          </p:cNvSpPr>
          <p:nvPr>
            <p:ph type="dt" sz="half" idx="10"/>
          </p:nvPr>
        </p:nvSpPr>
        <p:spPr/>
        <p:txBody>
          <a:bodyPr/>
          <a:lstStyle/>
          <a:p>
            <a:fld id="{10083C60-82EC-43BB-8941-07AECB3A15BE}" type="datetimeFigureOut">
              <a:rPr lang="zh-CN" altLang="en-US" smtClean="0"/>
              <a:t>2022/3/11</a:t>
            </a:fld>
            <a:endParaRPr lang="zh-CN" altLang="en-US"/>
          </a:p>
        </p:txBody>
      </p:sp>
      <p:sp>
        <p:nvSpPr>
          <p:cNvPr id="6" name="页脚占位符 5">
            <a:extLst>
              <a:ext uri="{FF2B5EF4-FFF2-40B4-BE49-F238E27FC236}">
                <a16:creationId xmlns:a16="http://schemas.microsoft.com/office/drawing/2014/main" id="{6B005637-F795-434C-A179-50A23934E6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320B3BF-A942-4F6C-9A25-B579059D4820}"/>
              </a:ext>
            </a:extLst>
          </p:cNvPr>
          <p:cNvSpPr>
            <a:spLocks noGrp="1"/>
          </p:cNvSpPr>
          <p:nvPr>
            <p:ph type="sldNum" sz="quarter" idx="12"/>
          </p:nvPr>
        </p:nvSpPr>
        <p:spPr/>
        <p:txBody>
          <a:bodyPr/>
          <a:lstStyle/>
          <a:p>
            <a:fld id="{61BF81BE-1412-4958-8515-1EB4D9F84E49}" type="slidenum">
              <a:rPr lang="zh-CN" altLang="en-US" smtClean="0"/>
              <a:t>‹#›</a:t>
            </a:fld>
            <a:endParaRPr lang="zh-CN" altLang="en-US"/>
          </a:p>
        </p:txBody>
      </p:sp>
    </p:spTree>
    <p:extLst>
      <p:ext uri="{BB962C8B-B14F-4D97-AF65-F5344CB8AC3E}">
        <p14:creationId xmlns:p14="http://schemas.microsoft.com/office/powerpoint/2010/main" val="2513133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BCB1E0-31E8-4600-BD86-EF1D58B2DE5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C0ACA3-570C-49C8-B7C6-1065854FDC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CD28AEA-1D69-4B13-8E90-11EEE25A39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6D971C1-D196-4AF1-B95A-1B466BDAB927}"/>
              </a:ext>
            </a:extLst>
          </p:cNvPr>
          <p:cNvSpPr>
            <a:spLocks noGrp="1"/>
          </p:cNvSpPr>
          <p:nvPr>
            <p:ph type="dt" sz="half" idx="10"/>
          </p:nvPr>
        </p:nvSpPr>
        <p:spPr/>
        <p:txBody>
          <a:bodyPr/>
          <a:lstStyle/>
          <a:p>
            <a:fld id="{10083C60-82EC-43BB-8941-07AECB3A15BE}" type="datetimeFigureOut">
              <a:rPr lang="zh-CN" altLang="en-US" smtClean="0"/>
              <a:t>2022/3/11</a:t>
            </a:fld>
            <a:endParaRPr lang="zh-CN" altLang="en-US"/>
          </a:p>
        </p:txBody>
      </p:sp>
      <p:sp>
        <p:nvSpPr>
          <p:cNvPr id="6" name="页脚占位符 5">
            <a:extLst>
              <a:ext uri="{FF2B5EF4-FFF2-40B4-BE49-F238E27FC236}">
                <a16:creationId xmlns:a16="http://schemas.microsoft.com/office/drawing/2014/main" id="{2F6270FA-CF38-4D12-87FF-88A7BBFADCD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720E36E-2021-4EC0-B0D5-B8B22D8ED6F5}"/>
              </a:ext>
            </a:extLst>
          </p:cNvPr>
          <p:cNvSpPr>
            <a:spLocks noGrp="1"/>
          </p:cNvSpPr>
          <p:nvPr>
            <p:ph type="sldNum" sz="quarter" idx="12"/>
          </p:nvPr>
        </p:nvSpPr>
        <p:spPr/>
        <p:txBody>
          <a:bodyPr/>
          <a:lstStyle/>
          <a:p>
            <a:fld id="{61BF81BE-1412-4958-8515-1EB4D9F84E49}" type="slidenum">
              <a:rPr lang="zh-CN" altLang="en-US" smtClean="0"/>
              <a:t>‹#›</a:t>
            </a:fld>
            <a:endParaRPr lang="zh-CN" altLang="en-US"/>
          </a:p>
        </p:txBody>
      </p:sp>
    </p:spTree>
    <p:extLst>
      <p:ext uri="{BB962C8B-B14F-4D97-AF65-F5344CB8AC3E}">
        <p14:creationId xmlns:p14="http://schemas.microsoft.com/office/powerpoint/2010/main" val="136312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F20B0F3-3320-43CA-9764-9C3E60E2E5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4882397-8E29-4A19-8C67-0A127E5857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5B309BC-4D0C-49BF-AE33-3BA51559E8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083C60-82EC-43BB-8941-07AECB3A15BE}" type="datetimeFigureOut">
              <a:rPr lang="zh-CN" altLang="en-US" smtClean="0"/>
              <a:t>2022/3/11</a:t>
            </a:fld>
            <a:endParaRPr lang="zh-CN" altLang="en-US"/>
          </a:p>
        </p:txBody>
      </p:sp>
      <p:sp>
        <p:nvSpPr>
          <p:cNvPr id="5" name="页脚占位符 4">
            <a:extLst>
              <a:ext uri="{FF2B5EF4-FFF2-40B4-BE49-F238E27FC236}">
                <a16:creationId xmlns:a16="http://schemas.microsoft.com/office/drawing/2014/main" id="{B9427C87-58BE-45ED-82F6-91249BCB91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E767B5A-C2A3-4A55-9DD5-1F0F61C4C8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BF81BE-1412-4958-8515-1EB4D9F84E49}" type="slidenum">
              <a:rPr lang="zh-CN" altLang="en-US" smtClean="0"/>
              <a:t>‹#›</a:t>
            </a:fld>
            <a:endParaRPr lang="zh-CN" altLang="en-US"/>
          </a:p>
        </p:txBody>
      </p:sp>
    </p:spTree>
    <p:extLst>
      <p:ext uri="{BB962C8B-B14F-4D97-AF65-F5344CB8AC3E}">
        <p14:creationId xmlns:p14="http://schemas.microsoft.com/office/powerpoint/2010/main" val="1496616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6" Type="http://schemas.openxmlformats.org/officeDocument/2006/relationships/tags" Target="../tags/tag389.xml"/><Relationship Id="rId117" Type="http://schemas.openxmlformats.org/officeDocument/2006/relationships/tags" Target="../tags/tag480.xml"/><Relationship Id="rId21" Type="http://schemas.openxmlformats.org/officeDocument/2006/relationships/tags" Target="../tags/tag384.xml"/><Relationship Id="rId42" Type="http://schemas.openxmlformats.org/officeDocument/2006/relationships/tags" Target="../tags/tag405.xml"/><Relationship Id="rId47" Type="http://schemas.openxmlformats.org/officeDocument/2006/relationships/tags" Target="../tags/tag410.xml"/><Relationship Id="rId63" Type="http://schemas.openxmlformats.org/officeDocument/2006/relationships/tags" Target="../tags/tag426.xml"/><Relationship Id="rId68" Type="http://schemas.openxmlformats.org/officeDocument/2006/relationships/tags" Target="../tags/tag431.xml"/><Relationship Id="rId84" Type="http://schemas.openxmlformats.org/officeDocument/2006/relationships/tags" Target="../tags/tag447.xml"/><Relationship Id="rId89" Type="http://schemas.openxmlformats.org/officeDocument/2006/relationships/tags" Target="../tags/tag452.xml"/><Relationship Id="rId112" Type="http://schemas.openxmlformats.org/officeDocument/2006/relationships/tags" Target="../tags/tag475.xml"/><Relationship Id="rId16" Type="http://schemas.openxmlformats.org/officeDocument/2006/relationships/tags" Target="../tags/tag379.xml"/><Relationship Id="rId107" Type="http://schemas.openxmlformats.org/officeDocument/2006/relationships/tags" Target="../tags/tag470.xml"/><Relationship Id="rId11" Type="http://schemas.openxmlformats.org/officeDocument/2006/relationships/tags" Target="../tags/tag374.xml"/><Relationship Id="rId32" Type="http://schemas.openxmlformats.org/officeDocument/2006/relationships/tags" Target="../tags/tag395.xml"/><Relationship Id="rId37" Type="http://schemas.openxmlformats.org/officeDocument/2006/relationships/tags" Target="../tags/tag400.xml"/><Relationship Id="rId53" Type="http://schemas.openxmlformats.org/officeDocument/2006/relationships/tags" Target="../tags/tag416.xml"/><Relationship Id="rId58" Type="http://schemas.openxmlformats.org/officeDocument/2006/relationships/tags" Target="../tags/tag421.xml"/><Relationship Id="rId74" Type="http://schemas.openxmlformats.org/officeDocument/2006/relationships/tags" Target="../tags/tag437.xml"/><Relationship Id="rId79" Type="http://schemas.openxmlformats.org/officeDocument/2006/relationships/tags" Target="../tags/tag442.xml"/><Relationship Id="rId102" Type="http://schemas.openxmlformats.org/officeDocument/2006/relationships/tags" Target="../tags/tag465.xml"/><Relationship Id="rId123" Type="http://schemas.openxmlformats.org/officeDocument/2006/relationships/tags" Target="../tags/tag486.xml"/><Relationship Id="rId5" Type="http://schemas.openxmlformats.org/officeDocument/2006/relationships/tags" Target="../tags/tag368.xml"/><Relationship Id="rId90" Type="http://schemas.openxmlformats.org/officeDocument/2006/relationships/tags" Target="../tags/tag453.xml"/><Relationship Id="rId95" Type="http://schemas.openxmlformats.org/officeDocument/2006/relationships/tags" Target="../tags/tag458.xml"/><Relationship Id="rId22" Type="http://schemas.openxmlformats.org/officeDocument/2006/relationships/tags" Target="../tags/tag385.xml"/><Relationship Id="rId27" Type="http://schemas.openxmlformats.org/officeDocument/2006/relationships/tags" Target="../tags/tag390.xml"/><Relationship Id="rId43" Type="http://schemas.openxmlformats.org/officeDocument/2006/relationships/tags" Target="../tags/tag406.xml"/><Relationship Id="rId48" Type="http://schemas.openxmlformats.org/officeDocument/2006/relationships/tags" Target="../tags/tag411.xml"/><Relationship Id="rId64" Type="http://schemas.openxmlformats.org/officeDocument/2006/relationships/tags" Target="../tags/tag427.xml"/><Relationship Id="rId69" Type="http://schemas.openxmlformats.org/officeDocument/2006/relationships/tags" Target="../tags/tag432.xml"/><Relationship Id="rId113" Type="http://schemas.openxmlformats.org/officeDocument/2006/relationships/tags" Target="../tags/tag476.xml"/><Relationship Id="rId118" Type="http://schemas.openxmlformats.org/officeDocument/2006/relationships/tags" Target="../tags/tag481.xml"/><Relationship Id="rId80" Type="http://schemas.openxmlformats.org/officeDocument/2006/relationships/tags" Target="../tags/tag443.xml"/><Relationship Id="rId85" Type="http://schemas.openxmlformats.org/officeDocument/2006/relationships/tags" Target="../tags/tag448.xml"/><Relationship Id="rId12" Type="http://schemas.openxmlformats.org/officeDocument/2006/relationships/tags" Target="../tags/tag375.xml"/><Relationship Id="rId17" Type="http://schemas.openxmlformats.org/officeDocument/2006/relationships/tags" Target="../tags/tag380.xml"/><Relationship Id="rId33" Type="http://schemas.openxmlformats.org/officeDocument/2006/relationships/tags" Target="../tags/tag396.xml"/><Relationship Id="rId38" Type="http://schemas.openxmlformats.org/officeDocument/2006/relationships/tags" Target="../tags/tag401.xml"/><Relationship Id="rId59" Type="http://schemas.openxmlformats.org/officeDocument/2006/relationships/tags" Target="../tags/tag422.xml"/><Relationship Id="rId103" Type="http://schemas.openxmlformats.org/officeDocument/2006/relationships/tags" Target="../tags/tag466.xml"/><Relationship Id="rId108" Type="http://schemas.openxmlformats.org/officeDocument/2006/relationships/tags" Target="../tags/tag471.xml"/><Relationship Id="rId124" Type="http://schemas.openxmlformats.org/officeDocument/2006/relationships/tags" Target="../tags/tag487.xml"/><Relationship Id="rId54" Type="http://schemas.openxmlformats.org/officeDocument/2006/relationships/tags" Target="../tags/tag417.xml"/><Relationship Id="rId70" Type="http://schemas.openxmlformats.org/officeDocument/2006/relationships/tags" Target="../tags/tag433.xml"/><Relationship Id="rId75" Type="http://schemas.openxmlformats.org/officeDocument/2006/relationships/tags" Target="../tags/tag438.xml"/><Relationship Id="rId91" Type="http://schemas.openxmlformats.org/officeDocument/2006/relationships/tags" Target="../tags/tag454.xml"/><Relationship Id="rId96" Type="http://schemas.openxmlformats.org/officeDocument/2006/relationships/tags" Target="../tags/tag459.xml"/><Relationship Id="rId1" Type="http://schemas.openxmlformats.org/officeDocument/2006/relationships/tags" Target="../tags/tag364.xml"/><Relationship Id="rId6" Type="http://schemas.openxmlformats.org/officeDocument/2006/relationships/tags" Target="../tags/tag369.xml"/><Relationship Id="rId23" Type="http://schemas.openxmlformats.org/officeDocument/2006/relationships/tags" Target="../tags/tag386.xml"/><Relationship Id="rId28" Type="http://schemas.openxmlformats.org/officeDocument/2006/relationships/tags" Target="../tags/tag391.xml"/><Relationship Id="rId49" Type="http://schemas.openxmlformats.org/officeDocument/2006/relationships/tags" Target="../tags/tag412.xml"/><Relationship Id="rId114" Type="http://schemas.openxmlformats.org/officeDocument/2006/relationships/tags" Target="../tags/tag477.xml"/><Relationship Id="rId119" Type="http://schemas.openxmlformats.org/officeDocument/2006/relationships/tags" Target="../tags/tag482.xml"/><Relationship Id="rId44" Type="http://schemas.openxmlformats.org/officeDocument/2006/relationships/tags" Target="../tags/tag407.xml"/><Relationship Id="rId60" Type="http://schemas.openxmlformats.org/officeDocument/2006/relationships/tags" Target="../tags/tag423.xml"/><Relationship Id="rId65" Type="http://schemas.openxmlformats.org/officeDocument/2006/relationships/tags" Target="../tags/tag428.xml"/><Relationship Id="rId81" Type="http://schemas.openxmlformats.org/officeDocument/2006/relationships/tags" Target="../tags/tag444.xml"/><Relationship Id="rId86" Type="http://schemas.openxmlformats.org/officeDocument/2006/relationships/tags" Target="../tags/tag449.xml"/><Relationship Id="rId13" Type="http://schemas.openxmlformats.org/officeDocument/2006/relationships/tags" Target="../tags/tag376.xml"/><Relationship Id="rId18" Type="http://schemas.openxmlformats.org/officeDocument/2006/relationships/tags" Target="../tags/tag381.xml"/><Relationship Id="rId39" Type="http://schemas.openxmlformats.org/officeDocument/2006/relationships/tags" Target="../tags/tag402.xml"/><Relationship Id="rId109" Type="http://schemas.openxmlformats.org/officeDocument/2006/relationships/tags" Target="../tags/tag472.xml"/><Relationship Id="rId34" Type="http://schemas.openxmlformats.org/officeDocument/2006/relationships/tags" Target="../tags/tag397.xml"/><Relationship Id="rId50" Type="http://schemas.openxmlformats.org/officeDocument/2006/relationships/tags" Target="../tags/tag413.xml"/><Relationship Id="rId55" Type="http://schemas.openxmlformats.org/officeDocument/2006/relationships/tags" Target="../tags/tag418.xml"/><Relationship Id="rId76" Type="http://schemas.openxmlformats.org/officeDocument/2006/relationships/tags" Target="../tags/tag439.xml"/><Relationship Id="rId97" Type="http://schemas.openxmlformats.org/officeDocument/2006/relationships/tags" Target="../tags/tag460.xml"/><Relationship Id="rId104" Type="http://schemas.openxmlformats.org/officeDocument/2006/relationships/tags" Target="../tags/tag467.xml"/><Relationship Id="rId120" Type="http://schemas.openxmlformats.org/officeDocument/2006/relationships/tags" Target="../tags/tag483.xml"/><Relationship Id="rId125" Type="http://schemas.openxmlformats.org/officeDocument/2006/relationships/tags" Target="../tags/tag488.xml"/><Relationship Id="rId7" Type="http://schemas.openxmlformats.org/officeDocument/2006/relationships/tags" Target="../tags/tag370.xml"/><Relationship Id="rId71" Type="http://schemas.openxmlformats.org/officeDocument/2006/relationships/tags" Target="../tags/tag434.xml"/><Relationship Id="rId92" Type="http://schemas.openxmlformats.org/officeDocument/2006/relationships/tags" Target="../tags/tag455.xml"/><Relationship Id="rId2" Type="http://schemas.openxmlformats.org/officeDocument/2006/relationships/tags" Target="../tags/tag365.xml"/><Relationship Id="rId29" Type="http://schemas.openxmlformats.org/officeDocument/2006/relationships/tags" Target="../tags/tag392.xml"/><Relationship Id="rId24" Type="http://schemas.openxmlformats.org/officeDocument/2006/relationships/tags" Target="../tags/tag387.xml"/><Relationship Id="rId40" Type="http://schemas.openxmlformats.org/officeDocument/2006/relationships/tags" Target="../tags/tag403.xml"/><Relationship Id="rId45" Type="http://schemas.openxmlformats.org/officeDocument/2006/relationships/tags" Target="../tags/tag408.xml"/><Relationship Id="rId66" Type="http://schemas.openxmlformats.org/officeDocument/2006/relationships/tags" Target="../tags/tag429.xml"/><Relationship Id="rId87" Type="http://schemas.openxmlformats.org/officeDocument/2006/relationships/tags" Target="../tags/tag450.xml"/><Relationship Id="rId110" Type="http://schemas.openxmlformats.org/officeDocument/2006/relationships/tags" Target="../tags/tag473.xml"/><Relationship Id="rId115" Type="http://schemas.openxmlformats.org/officeDocument/2006/relationships/tags" Target="../tags/tag478.xml"/><Relationship Id="rId61" Type="http://schemas.openxmlformats.org/officeDocument/2006/relationships/tags" Target="../tags/tag424.xml"/><Relationship Id="rId82" Type="http://schemas.openxmlformats.org/officeDocument/2006/relationships/tags" Target="../tags/tag445.xml"/><Relationship Id="rId19" Type="http://schemas.openxmlformats.org/officeDocument/2006/relationships/tags" Target="../tags/tag382.xml"/><Relationship Id="rId14" Type="http://schemas.openxmlformats.org/officeDocument/2006/relationships/tags" Target="../tags/tag377.xml"/><Relationship Id="rId30" Type="http://schemas.openxmlformats.org/officeDocument/2006/relationships/tags" Target="../tags/tag393.xml"/><Relationship Id="rId35" Type="http://schemas.openxmlformats.org/officeDocument/2006/relationships/tags" Target="../tags/tag398.xml"/><Relationship Id="rId56" Type="http://schemas.openxmlformats.org/officeDocument/2006/relationships/tags" Target="../tags/tag419.xml"/><Relationship Id="rId77" Type="http://schemas.openxmlformats.org/officeDocument/2006/relationships/tags" Target="../tags/tag440.xml"/><Relationship Id="rId100" Type="http://schemas.openxmlformats.org/officeDocument/2006/relationships/tags" Target="../tags/tag463.xml"/><Relationship Id="rId105" Type="http://schemas.openxmlformats.org/officeDocument/2006/relationships/tags" Target="../tags/tag468.xml"/><Relationship Id="rId126" Type="http://schemas.openxmlformats.org/officeDocument/2006/relationships/tags" Target="../tags/tag489.xml"/><Relationship Id="rId8" Type="http://schemas.openxmlformats.org/officeDocument/2006/relationships/tags" Target="../tags/tag371.xml"/><Relationship Id="rId51" Type="http://schemas.openxmlformats.org/officeDocument/2006/relationships/tags" Target="../tags/tag414.xml"/><Relationship Id="rId72" Type="http://schemas.openxmlformats.org/officeDocument/2006/relationships/tags" Target="../tags/tag435.xml"/><Relationship Id="rId93" Type="http://schemas.openxmlformats.org/officeDocument/2006/relationships/tags" Target="../tags/tag456.xml"/><Relationship Id="rId98" Type="http://schemas.openxmlformats.org/officeDocument/2006/relationships/tags" Target="../tags/tag461.xml"/><Relationship Id="rId121" Type="http://schemas.openxmlformats.org/officeDocument/2006/relationships/tags" Target="../tags/tag484.xml"/><Relationship Id="rId3" Type="http://schemas.openxmlformats.org/officeDocument/2006/relationships/tags" Target="../tags/tag366.xml"/><Relationship Id="rId25" Type="http://schemas.openxmlformats.org/officeDocument/2006/relationships/tags" Target="../tags/tag388.xml"/><Relationship Id="rId46" Type="http://schemas.openxmlformats.org/officeDocument/2006/relationships/tags" Target="../tags/tag409.xml"/><Relationship Id="rId67" Type="http://schemas.openxmlformats.org/officeDocument/2006/relationships/tags" Target="../tags/tag430.xml"/><Relationship Id="rId116" Type="http://schemas.openxmlformats.org/officeDocument/2006/relationships/tags" Target="../tags/tag479.xml"/><Relationship Id="rId20" Type="http://schemas.openxmlformats.org/officeDocument/2006/relationships/tags" Target="../tags/tag383.xml"/><Relationship Id="rId41" Type="http://schemas.openxmlformats.org/officeDocument/2006/relationships/tags" Target="../tags/tag404.xml"/><Relationship Id="rId62" Type="http://schemas.openxmlformats.org/officeDocument/2006/relationships/tags" Target="../tags/tag425.xml"/><Relationship Id="rId83" Type="http://schemas.openxmlformats.org/officeDocument/2006/relationships/tags" Target="../tags/tag446.xml"/><Relationship Id="rId88" Type="http://schemas.openxmlformats.org/officeDocument/2006/relationships/tags" Target="../tags/tag451.xml"/><Relationship Id="rId111" Type="http://schemas.openxmlformats.org/officeDocument/2006/relationships/tags" Target="../tags/tag474.xml"/><Relationship Id="rId15" Type="http://schemas.openxmlformats.org/officeDocument/2006/relationships/tags" Target="../tags/tag378.xml"/><Relationship Id="rId36" Type="http://schemas.openxmlformats.org/officeDocument/2006/relationships/tags" Target="../tags/tag399.xml"/><Relationship Id="rId57" Type="http://schemas.openxmlformats.org/officeDocument/2006/relationships/tags" Target="../tags/tag420.xml"/><Relationship Id="rId106" Type="http://schemas.openxmlformats.org/officeDocument/2006/relationships/tags" Target="../tags/tag469.xml"/><Relationship Id="rId127" Type="http://schemas.openxmlformats.org/officeDocument/2006/relationships/slideLayout" Target="../slideLayouts/slideLayout7.xml"/><Relationship Id="rId10" Type="http://schemas.openxmlformats.org/officeDocument/2006/relationships/tags" Target="../tags/tag373.xml"/><Relationship Id="rId31" Type="http://schemas.openxmlformats.org/officeDocument/2006/relationships/tags" Target="../tags/tag394.xml"/><Relationship Id="rId52" Type="http://schemas.openxmlformats.org/officeDocument/2006/relationships/tags" Target="../tags/tag415.xml"/><Relationship Id="rId73" Type="http://schemas.openxmlformats.org/officeDocument/2006/relationships/tags" Target="../tags/tag436.xml"/><Relationship Id="rId78" Type="http://schemas.openxmlformats.org/officeDocument/2006/relationships/tags" Target="../tags/tag441.xml"/><Relationship Id="rId94" Type="http://schemas.openxmlformats.org/officeDocument/2006/relationships/tags" Target="../tags/tag457.xml"/><Relationship Id="rId99" Type="http://schemas.openxmlformats.org/officeDocument/2006/relationships/tags" Target="../tags/tag462.xml"/><Relationship Id="rId101" Type="http://schemas.openxmlformats.org/officeDocument/2006/relationships/tags" Target="../tags/tag464.xml"/><Relationship Id="rId122" Type="http://schemas.openxmlformats.org/officeDocument/2006/relationships/tags" Target="../tags/tag485.xml"/><Relationship Id="rId4" Type="http://schemas.openxmlformats.org/officeDocument/2006/relationships/tags" Target="../tags/tag367.xml"/><Relationship Id="rId9" Type="http://schemas.openxmlformats.org/officeDocument/2006/relationships/tags" Target="../tags/tag372.xml"/></Relationships>
</file>

<file path=ppt/slides/_rels/slide11.xml.rels><?xml version="1.0" encoding="UTF-8" standalone="yes"?>
<Relationships xmlns="http://schemas.openxmlformats.org/package/2006/relationships"><Relationship Id="rId13" Type="http://schemas.openxmlformats.org/officeDocument/2006/relationships/tags" Target="../tags/tag502.xml"/><Relationship Id="rId18" Type="http://schemas.openxmlformats.org/officeDocument/2006/relationships/tags" Target="../tags/tag507.xml"/><Relationship Id="rId26" Type="http://schemas.openxmlformats.org/officeDocument/2006/relationships/tags" Target="../tags/tag515.xml"/><Relationship Id="rId21" Type="http://schemas.openxmlformats.org/officeDocument/2006/relationships/tags" Target="../tags/tag510.xml"/><Relationship Id="rId34" Type="http://schemas.openxmlformats.org/officeDocument/2006/relationships/tags" Target="../tags/tag523.xml"/><Relationship Id="rId7" Type="http://schemas.openxmlformats.org/officeDocument/2006/relationships/tags" Target="../tags/tag496.xml"/><Relationship Id="rId12" Type="http://schemas.openxmlformats.org/officeDocument/2006/relationships/tags" Target="../tags/tag501.xml"/><Relationship Id="rId17" Type="http://schemas.openxmlformats.org/officeDocument/2006/relationships/tags" Target="../tags/tag506.xml"/><Relationship Id="rId25" Type="http://schemas.openxmlformats.org/officeDocument/2006/relationships/tags" Target="../tags/tag514.xml"/><Relationship Id="rId33" Type="http://schemas.openxmlformats.org/officeDocument/2006/relationships/tags" Target="../tags/tag522.xml"/><Relationship Id="rId2" Type="http://schemas.openxmlformats.org/officeDocument/2006/relationships/tags" Target="../tags/tag491.xml"/><Relationship Id="rId16" Type="http://schemas.openxmlformats.org/officeDocument/2006/relationships/tags" Target="../tags/tag505.xml"/><Relationship Id="rId20" Type="http://schemas.openxmlformats.org/officeDocument/2006/relationships/tags" Target="../tags/tag509.xml"/><Relationship Id="rId29" Type="http://schemas.openxmlformats.org/officeDocument/2006/relationships/tags" Target="../tags/tag518.xml"/><Relationship Id="rId1" Type="http://schemas.openxmlformats.org/officeDocument/2006/relationships/tags" Target="../tags/tag490.xml"/><Relationship Id="rId6" Type="http://schemas.openxmlformats.org/officeDocument/2006/relationships/tags" Target="../tags/tag495.xml"/><Relationship Id="rId11" Type="http://schemas.openxmlformats.org/officeDocument/2006/relationships/tags" Target="../tags/tag500.xml"/><Relationship Id="rId24" Type="http://schemas.openxmlformats.org/officeDocument/2006/relationships/tags" Target="../tags/tag513.xml"/><Relationship Id="rId32" Type="http://schemas.openxmlformats.org/officeDocument/2006/relationships/tags" Target="../tags/tag521.xml"/><Relationship Id="rId37" Type="http://schemas.openxmlformats.org/officeDocument/2006/relationships/image" Target="../media/image5.jpeg"/><Relationship Id="rId5" Type="http://schemas.openxmlformats.org/officeDocument/2006/relationships/tags" Target="../tags/tag494.xml"/><Relationship Id="rId15" Type="http://schemas.openxmlformats.org/officeDocument/2006/relationships/tags" Target="../tags/tag504.xml"/><Relationship Id="rId23" Type="http://schemas.openxmlformats.org/officeDocument/2006/relationships/tags" Target="../tags/tag512.xml"/><Relationship Id="rId28" Type="http://schemas.openxmlformats.org/officeDocument/2006/relationships/tags" Target="../tags/tag517.xml"/><Relationship Id="rId36" Type="http://schemas.openxmlformats.org/officeDocument/2006/relationships/notesSlide" Target="../notesSlides/notesSlide4.xml"/><Relationship Id="rId10" Type="http://schemas.openxmlformats.org/officeDocument/2006/relationships/tags" Target="../tags/tag499.xml"/><Relationship Id="rId19" Type="http://schemas.openxmlformats.org/officeDocument/2006/relationships/tags" Target="../tags/tag508.xml"/><Relationship Id="rId31" Type="http://schemas.openxmlformats.org/officeDocument/2006/relationships/tags" Target="../tags/tag520.xml"/><Relationship Id="rId4" Type="http://schemas.openxmlformats.org/officeDocument/2006/relationships/tags" Target="../tags/tag493.xml"/><Relationship Id="rId9" Type="http://schemas.openxmlformats.org/officeDocument/2006/relationships/tags" Target="../tags/tag498.xml"/><Relationship Id="rId14" Type="http://schemas.openxmlformats.org/officeDocument/2006/relationships/tags" Target="../tags/tag503.xml"/><Relationship Id="rId22" Type="http://schemas.openxmlformats.org/officeDocument/2006/relationships/tags" Target="../tags/tag511.xml"/><Relationship Id="rId27" Type="http://schemas.openxmlformats.org/officeDocument/2006/relationships/tags" Target="../tags/tag516.xml"/><Relationship Id="rId30" Type="http://schemas.openxmlformats.org/officeDocument/2006/relationships/tags" Target="../tags/tag519.xml"/><Relationship Id="rId35" Type="http://schemas.openxmlformats.org/officeDocument/2006/relationships/slideLayout" Target="../slideLayouts/slideLayout7.xml"/><Relationship Id="rId8" Type="http://schemas.openxmlformats.org/officeDocument/2006/relationships/tags" Target="../tags/tag497.xml"/><Relationship Id="rId3" Type="http://schemas.openxmlformats.org/officeDocument/2006/relationships/tags" Target="../tags/tag49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525.xml"/><Relationship Id="rId1" Type="http://schemas.openxmlformats.org/officeDocument/2006/relationships/tags" Target="../tags/tag524.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8" Type="http://schemas.openxmlformats.org/officeDocument/2006/relationships/tags" Target="../tags/tag533.xml"/><Relationship Id="rId13" Type="http://schemas.openxmlformats.org/officeDocument/2006/relationships/tags" Target="../tags/tag538.xml"/><Relationship Id="rId18" Type="http://schemas.openxmlformats.org/officeDocument/2006/relationships/tags" Target="../tags/tag543.xml"/><Relationship Id="rId26" Type="http://schemas.openxmlformats.org/officeDocument/2006/relationships/tags" Target="../tags/tag551.xml"/><Relationship Id="rId3" Type="http://schemas.openxmlformats.org/officeDocument/2006/relationships/tags" Target="../tags/tag528.xml"/><Relationship Id="rId21" Type="http://schemas.openxmlformats.org/officeDocument/2006/relationships/tags" Target="../tags/tag546.xml"/><Relationship Id="rId7" Type="http://schemas.openxmlformats.org/officeDocument/2006/relationships/tags" Target="../tags/tag532.xml"/><Relationship Id="rId12" Type="http://schemas.openxmlformats.org/officeDocument/2006/relationships/tags" Target="../tags/tag537.xml"/><Relationship Id="rId17" Type="http://schemas.openxmlformats.org/officeDocument/2006/relationships/tags" Target="../tags/tag542.xml"/><Relationship Id="rId25" Type="http://schemas.openxmlformats.org/officeDocument/2006/relationships/tags" Target="../tags/tag550.xml"/><Relationship Id="rId2" Type="http://schemas.openxmlformats.org/officeDocument/2006/relationships/tags" Target="../tags/tag527.xml"/><Relationship Id="rId16" Type="http://schemas.openxmlformats.org/officeDocument/2006/relationships/tags" Target="../tags/tag541.xml"/><Relationship Id="rId20" Type="http://schemas.openxmlformats.org/officeDocument/2006/relationships/tags" Target="../tags/tag545.xml"/><Relationship Id="rId29" Type="http://schemas.openxmlformats.org/officeDocument/2006/relationships/tags" Target="../tags/tag554.xml"/><Relationship Id="rId1" Type="http://schemas.openxmlformats.org/officeDocument/2006/relationships/tags" Target="../tags/tag526.xml"/><Relationship Id="rId6" Type="http://schemas.openxmlformats.org/officeDocument/2006/relationships/tags" Target="../tags/tag531.xml"/><Relationship Id="rId11" Type="http://schemas.openxmlformats.org/officeDocument/2006/relationships/tags" Target="../tags/tag536.xml"/><Relationship Id="rId24" Type="http://schemas.openxmlformats.org/officeDocument/2006/relationships/tags" Target="../tags/tag549.xml"/><Relationship Id="rId32" Type="http://schemas.openxmlformats.org/officeDocument/2006/relationships/slideLayout" Target="../slideLayouts/slideLayout7.xml"/><Relationship Id="rId5" Type="http://schemas.openxmlformats.org/officeDocument/2006/relationships/tags" Target="../tags/tag530.xml"/><Relationship Id="rId15" Type="http://schemas.openxmlformats.org/officeDocument/2006/relationships/tags" Target="../tags/tag540.xml"/><Relationship Id="rId23" Type="http://schemas.openxmlformats.org/officeDocument/2006/relationships/tags" Target="../tags/tag548.xml"/><Relationship Id="rId28" Type="http://schemas.openxmlformats.org/officeDocument/2006/relationships/tags" Target="../tags/tag553.xml"/><Relationship Id="rId10" Type="http://schemas.openxmlformats.org/officeDocument/2006/relationships/tags" Target="../tags/tag535.xml"/><Relationship Id="rId19" Type="http://schemas.openxmlformats.org/officeDocument/2006/relationships/tags" Target="../tags/tag544.xml"/><Relationship Id="rId31" Type="http://schemas.openxmlformats.org/officeDocument/2006/relationships/tags" Target="../tags/tag556.xml"/><Relationship Id="rId4" Type="http://schemas.openxmlformats.org/officeDocument/2006/relationships/tags" Target="../tags/tag529.xml"/><Relationship Id="rId9" Type="http://schemas.openxmlformats.org/officeDocument/2006/relationships/tags" Target="../tags/tag534.xml"/><Relationship Id="rId14" Type="http://schemas.openxmlformats.org/officeDocument/2006/relationships/tags" Target="../tags/tag539.xml"/><Relationship Id="rId22" Type="http://schemas.openxmlformats.org/officeDocument/2006/relationships/tags" Target="../tags/tag547.xml"/><Relationship Id="rId27" Type="http://schemas.openxmlformats.org/officeDocument/2006/relationships/tags" Target="../tags/tag552.xml"/><Relationship Id="rId30" Type="http://schemas.openxmlformats.org/officeDocument/2006/relationships/tags" Target="../tags/tag555.xml"/></Relationships>
</file>

<file path=ppt/slides/_rels/slide14.xml.rels><?xml version="1.0" encoding="UTF-8" standalone="yes"?>
<Relationships xmlns="http://schemas.openxmlformats.org/package/2006/relationships"><Relationship Id="rId13" Type="http://schemas.openxmlformats.org/officeDocument/2006/relationships/tags" Target="../tags/tag569.xml"/><Relationship Id="rId18" Type="http://schemas.openxmlformats.org/officeDocument/2006/relationships/tags" Target="../tags/tag574.xml"/><Relationship Id="rId26" Type="http://schemas.openxmlformats.org/officeDocument/2006/relationships/tags" Target="../tags/tag582.xml"/><Relationship Id="rId21" Type="http://schemas.openxmlformats.org/officeDocument/2006/relationships/tags" Target="../tags/tag577.xml"/><Relationship Id="rId34" Type="http://schemas.openxmlformats.org/officeDocument/2006/relationships/tags" Target="../tags/tag590.xml"/><Relationship Id="rId7" Type="http://schemas.openxmlformats.org/officeDocument/2006/relationships/tags" Target="../tags/tag563.xml"/><Relationship Id="rId12" Type="http://schemas.openxmlformats.org/officeDocument/2006/relationships/tags" Target="../tags/tag568.xml"/><Relationship Id="rId17" Type="http://schemas.openxmlformats.org/officeDocument/2006/relationships/tags" Target="../tags/tag573.xml"/><Relationship Id="rId25" Type="http://schemas.openxmlformats.org/officeDocument/2006/relationships/tags" Target="../tags/tag581.xml"/><Relationship Id="rId33" Type="http://schemas.openxmlformats.org/officeDocument/2006/relationships/tags" Target="../tags/tag589.xml"/><Relationship Id="rId2" Type="http://schemas.openxmlformats.org/officeDocument/2006/relationships/tags" Target="../tags/tag558.xml"/><Relationship Id="rId16" Type="http://schemas.openxmlformats.org/officeDocument/2006/relationships/tags" Target="../tags/tag572.xml"/><Relationship Id="rId20" Type="http://schemas.openxmlformats.org/officeDocument/2006/relationships/tags" Target="../tags/tag576.xml"/><Relationship Id="rId29" Type="http://schemas.openxmlformats.org/officeDocument/2006/relationships/tags" Target="../tags/tag585.xml"/><Relationship Id="rId1" Type="http://schemas.openxmlformats.org/officeDocument/2006/relationships/tags" Target="../tags/tag557.xml"/><Relationship Id="rId6" Type="http://schemas.openxmlformats.org/officeDocument/2006/relationships/tags" Target="../tags/tag562.xml"/><Relationship Id="rId11" Type="http://schemas.openxmlformats.org/officeDocument/2006/relationships/tags" Target="../tags/tag567.xml"/><Relationship Id="rId24" Type="http://schemas.openxmlformats.org/officeDocument/2006/relationships/tags" Target="../tags/tag580.xml"/><Relationship Id="rId32" Type="http://schemas.openxmlformats.org/officeDocument/2006/relationships/tags" Target="../tags/tag588.xml"/><Relationship Id="rId37" Type="http://schemas.openxmlformats.org/officeDocument/2006/relationships/image" Target="../media/image7.jpg"/><Relationship Id="rId5" Type="http://schemas.openxmlformats.org/officeDocument/2006/relationships/tags" Target="../tags/tag561.xml"/><Relationship Id="rId15" Type="http://schemas.openxmlformats.org/officeDocument/2006/relationships/tags" Target="../tags/tag571.xml"/><Relationship Id="rId23" Type="http://schemas.openxmlformats.org/officeDocument/2006/relationships/tags" Target="../tags/tag579.xml"/><Relationship Id="rId28" Type="http://schemas.openxmlformats.org/officeDocument/2006/relationships/tags" Target="../tags/tag584.xml"/><Relationship Id="rId36" Type="http://schemas.openxmlformats.org/officeDocument/2006/relationships/image" Target="../media/image6.jpeg"/><Relationship Id="rId10" Type="http://schemas.openxmlformats.org/officeDocument/2006/relationships/tags" Target="../tags/tag566.xml"/><Relationship Id="rId19" Type="http://schemas.openxmlformats.org/officeDocument/2006/relationships/tags" Target="../tags/tag575.xml"/><Relationship Id="rId31" Type="http://schemas.openxmlformats.org/officeDocument/2006/relationships/tags" Target="../tags/tag587.xml"/><Relationship Id="rId4" Type="http://schemas.openxmlformats.org/officeDocument/2006/relationships/tags" Target="../tags/tag560.xml"/><Relationship Id="rId9" Type="http://schemas.openxmlformats.org/officeDocument/2006/relationships/tags" Target="../tags/tag565.xml"/><Relationship Id="rId14" Type="http://schemas.openxmlformats.org/officeDocument/2006/relationships/tags" Target="../tags/tag570.xml"/><Relationship Id="rId22" Type="http://schemas.openxmlformats.org/officeDocument/2006/relationships/tags" Target="../tags/tag578.xml"/><Relationship Id="rId27" Type="http://schemas.openxmlformats.org/officeDocument/2006/relationships/tags" Target="../tags/tag583.xml"/><Relationship Id="rId30" Type="http://schemas.openxmlformats.org/officeDocument/2006/relationships/tags" Target="../tags/tag586.xml"/><Relationship Id="rId35" Type="http://schemas.openxmlformats.org/officeDocument/2006/relationships/slideLayout" Target="../slideLayouts/slideLayout7.xml"/><Relationship Id="rId8" Type="http://schemas.openxmlformats.org/officeDocument/2006/relationships/tags" Target="../tags/tag564.xml"/><Relationship Id="rId3" Type="http://schemas.openxmlformats.org/officeDocument/2006/relationships/tags" Target="../tags/tag55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592.xml"/><Relationship Id="rId1" Type="http://schemas.openxmlformats.org/officeDocument/2006/relationships/tags" Target="../tags/tag59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3" Type="http://schemas.openxmlformats.org/officeDocument/2006/relationships/tags" Target="../tags/tag605.xml"/><Relationship Id="rId18" Type="http://schemas.openxmlformats.org/officeDocument/2006/relationships/tags" Target="../tags/tag610.xml"/><Relationship Id="rId26" Type="http://schemas.openxmlformats.org/officeDocument/2006/relationships/tags" Target="../tags/tag618.xml"/><Relationship Id="rId3" Type="http://schemas.openxmlformats.org/officeDocument/2006/relationships/tags" Target="../tags/tag595.xml"/><Relationship Id="rId21" Type="http://schemas.openxmlformats.org/officeDocument/2006/relationships/tags" Target="../tags/tag613.xml"/><Relationship Id="rId34" Type="http://schemas.openxmlformats.org/officeDocument/2006/relationships/notesSlide" Target="../notesSlides/notesSlide7.xml"/><Relationship Id="rId7" Type="http://schemas.openxmlformats.org/officeDocument/2006/relationships/tags" Target="../tags/tag599.xml"/><Relationship Id="rId12" Type="http://schemas.openxmlformats.org/officeDocument/2006/relationships/tags" Target="../tags/tag604.xml"/><Relationship Id="rId17" Type="http://schemas.openxmlformats.org/officeDocument/2006/relationships/tags" Target="../tags/tag609.xml"/><Relationship Id="rId25" Type="http://schemas.openxmlformats.org/officeDocument/2006/relationships/tags" Target="../tags/tag617.xml"/><Relationship Id="rId33" Type="http://schemas.openxmlformats.org/officeDocument/2006/relationships/slideLayout" Target="../slideLayouts/slideLayout7.xml"/><Relationship Id="rId2" Type="http://schemas.openxmlformats.org/officeDocument/2006/relationships/tags" Target="../tags/tag594.xml"/><Relationship Id="rId16" Type="http://schemas.openxmlformats.org/officeDocument/2006/relationships/tags" Target="../tags/tag608.xml"/><Relationship Id="rId20" Type="http://schemas.openxmlformats.org/officeDocument/2006/relationships/tags" Target="../tags/tag612.xml"/><Relationship Id="rId29" Type="http://schemas.openxmlformats.org/officeDocument/2006/relationships/tags" Target="../tags/tag621.xml"/><Relationship Id="rId1" Type="http://schemas.openxmlformats.org/officeDocument/2006/relationships/tags" Target="../tags/tag593.xml"/><Relationship Id="rId6" Type="http://schemas.openxmlformats.org/officeDocument/2006/relationships/tags" Target="../tags/tag598.xml"/><Relationship Id="rId11" Type="http://schemas.openxmlformats.org/officeDocument/2006/relationships/tags" Target="../tags/tag603.xml"/><Relationship Id="rId24" Type="http://schemas.openxmlformats.org/officeDocument/2006/relationships/tags" Target="../tags/tag616.xml"/><Relationship Id="rId32" Type="http://schemas.openxmlformats.org/officeDocument/2006/relationships/tags" Target="../tags/tag624.xml"/><Relationship Id="rId5" Type="http://schemas.openxmlformats.org/officeDocument/2006/relationships/tags" Target="../tags/tag597.xml"/><Relationship Id="rId15" Type="http://schemas.openxmlformats.org/officeDocument/2006/relationships/tags" Target="../tags/tag607.xml"/><Relationship Id="rId23" Type="http://schemas.openxmlformats.org/officeDocument/2006/relationships/tags" Target="../tags/tag615.xml"/><Relationship Id="rId28" Type="http://schemas.openxmlformats.org/officeDocument/2006/relationships/tags" Target="../tags/tag620.xml"/><Relationship Id="rId10" Type="http://schemas.openxmlformats.org/officeDocument/2006/relationships/tags" Target="../tags/tag602.xml"/><Relationship Id="rId19" Type="http://schemas.openxmlformats.org/officeDocument/2006/relationships/tags" Target="../tags/tag611.xml"/><Relationship Id="rId31" Type="http://schemas.openxmlformats.org/officeDocument/2006/relationships/tags" Target="../tags/tag623.xml"/><Relationship Id="rId4" Type="http://schemas.openxmlformats.org/officeDocument/2006/relationships/tags" Target="../tags/tag596.xml"/><Relationship Id="rId9" Type="http://schemas.openxmlformats.org/officeDocument/2006/relationships/tags" Target="../tags/tag601.xml"/><Relationship Id="rId14" Type="http://schemas.openxmlformats.org/officeDocument/2006/relationships/tags" Target="../tags/tag606.xml"/><Relationship Id="rId22" Type="http://schemas.openxmlformats.org/officeDocument/2006/relationships/tags" Target="../tags/tag614.xml"/><Relationship Id="rId27" Type="http://schemas.openxmlformats.org/officeDocument/2006/relationships/tags" Target="../tags/tag619.xml"/><Relationship Id="rId30" Type="http://schemas.openxmlformats.org/officeDocument/2006/relationships/tags" Target="../tags/tag622.xml"/><Relationship Id="rId35" Type="http://schemas.openxmlformats.org/officeDocument/2006/relationships/image" Target="../media/image8.jpeg"/><Relationship Id="rId8" Type="http://schemas.openxmlformats.org/officeDocument/2006/relationships/tags" Target="../tags/tag600.xml"/></Relationships>
</file>

<file path=ppt/slides/_rels/slide17.xml.rels><?xml version="1.0" encoding="UTF-8" standalone="yes"?>
<Relationships xmlns="http://schemas.openxmlformats.org/package/2006/relationships"><Relationship Id="rId13" Type="http://schemas.openxmlformats.org/officeDocument/2006/relationships/tags" Target="../tags/tag637.xml"/><Relationship Id="rId18" Type="http://schemas.openxmlformats.org/officeDocument/2006/relationships/tags" Target="../tags/tag642.xml"/><Relationship Id="rId26" Type="http://schemas.openxmlformats.org/officeDocument/2006/relationships/tags" Target="../tags/tag650.xml"/><Relationship Id="rId3" Type="http://schemas.openxmlformats.org/officeDocument/2006/relationships/tags" Target="../tags/tag627.xml"/><Relationship Id="rId21" Type="http://schemas.openxmlformats.org/officeDocument/2006/relationships/tags" Target="../tags/tag645.xml"/><Relationship Id="rId34" Type="http://schemas.openxmlformats.org/officeDocument/2006/relationships/slideLayout" Target="../slideLayouts/slideLayout7.xml"/><Relationship Id="rId7" Type="http://schemas.openxmlformats.org/officeDocument/2006/relationships/tags" Target="../tags/tag631.xml"/><Relationship Id="rId12" Type="http://schemas.openxmlformats.org/officeDocument/2006/relationships/tags" Target="../tags/tag636.xml"/><Relationship Id="rId17" Type="http://schemas.openxmlformats.org/officeDocument/2006/relationships/tags" Target="../tags/tag641.xml"/><Relationship Id="rId25" Type="http://schemas.openxmlformats.org/officeDocument/2006/relationships/tags" Target="../tags/tag649.xml"/><Relationship Id="rId33" Type="http://schemas.openxmlformats.org/officeDocument/2006/relationships/tags" Target="../tags/tag657.xml"/><Relationship Id="rId2" Type="http://schemas.openxmlformats.org/officeDocument/2006/relationships/tags" Target="../tags/tag626.xml"/><Relationship Id="rId16" Type="http://schemas.openxmlformats.org/officeDocument/2006/relationships/tags" Target="../tags/tag640.xml"/><Relationship Id="rId20" Type="http://schemas.openxmlformats.org/officeDocument/2006/relationships/tags" Target="../tags/tag644.xml"/><Relationship Id="rId29" Type="http://schemas.openxmlformats.org/officeDocument/2006/relationships/tags" Target="../tags/tag653.xml"/><Relationship Id="rId1" Type="http://schemas.openxmlformats.org/officeDocument/2006/relationships/tags" Target="../tags/tag625.xml"/><Relationship Id="rId6" Type="http://schemas.openxmlformats.org/officeDocument/2006/relationships/tags" Target="../tags/tag630.xml"/><Relationship Id="rId11" Type="http://schemas.openxmlformats.org/officeDocument/2006/relationships/tags" Target="../tags/tag635.xml"/><Relationship Id="rId24" Type="http://schemas.openxmlformats.org/officeDocument/2006/relationships/tags" Target="../tags/tag648.xml"/><Relationship Id="rId32" Type="http://schemas.openxmlformats.org/officeDocument/2006/relationships/tags" Target="../tags/tag656.xml"/><Relationship Id="rId5" Type="http://schemas.openxmlformats.org/officeDocument/2006/relationships/tags" Target="../tags/tag629.xml"/><Relationship Id="rId15" Type="http://schemas.openxmlformats.org/officeDocument/2006/relationships/tags" Target="../tags/tag639.xml"/><Relationship Id="rId23" Type="http://schemas.openxmlformats.org/officeDocument/2006/relationships/tags" Target="../tags/tag647.xml"/><Relationship Id="rId28" Type="http://schemas.openxmlformats.org/officeDocument/2006/relationships/tags" Target="../tags/tag652.xml"/><Relationship Id="rId36" Type="http://schemas.openxmlformats.org/officeDocument/2006/relationships/image" Target="../media/image9.jpg"/><Relationship Id="rId10" Type="http://schemas.openxmlformats.org/officeDocument/2006/relationships/tags" Target="../tags/tag634.xml"/><Relationship Id="rId19" Type="http://schemas.openxmlformats.org/officeDocument/2006/relationships/tags" Target="../tags/tag643.xml"/><Relationship Id="rId31" Type="http://schemas.openxmlformats.org/officeDocument/2006/relationships/tags" Target="../tags/tag655.xml"/><Relationship Id="rId4" Type="http://schemas.openxmlformats.org/officeDocument/2006/relationships/tags" Target="../tags/tag628.xml"/><Relationship Id="rId9" Type="http://schemas.openxmlformats.org/officeDocument/2006/relationships/tags" Target="../tags/tag633.xml"/><Relationship Id="rId14" Type="http://schemas.openxmlformats.org/officeDocument/2006/relationships/tags" Target="../tags/tag638.xml"/><Relationship Id="rId22" Type="http://schemas.openxmlformats.org/officeDocument/2006/relationships/tags" Target="../tags/tag646.xml"/><Relationship Id="rId27" Type="http://schemas.openxmlformats.org/officeDocument/2006/relationships/tags" Target="../tags/tag651.xml"/><Relationship Id="rId30" Type="http://schemas.openxmlformats.org/officeDocument/2006/relationships/tags" Target="../tags/tag654.xml"/><Relationship Id="rId35" Type="http://schemas.openxmlformats.org/officeDocument/2006/relationships/notesSlide" Target="../notesSlides/notesSlide8.xml"/><Relationship Id="rId8" Type="http://schemas.openxmlformats.org/officeDocument/2006/relationships/tags" Target="../tags/tag632.xml"/></Relationships>
</file>

<file path=ppt/slides/_rels/slide18.xml.rels><?xml version="1.0" encoding="UTF-8" standalone="yes"?>
<Relationships xmlns="http://schemas.openxmlformats.org/package/2006/relationships"><Relationship Id="rId13" Type="http://schemas.openxmlformats.org/officeDocument/2006/relationships/tags" Target="../tags/tag670.xml"/><Relationship Id="rId18" Type="http://schemas.openxmlformats.org/officeDocument/2006/relationships/tags" Target="../tags/tag675.xml"/><Relationship Id="rId26" Type="http://schemas.openxmlformats.org/officeDocument/2006/relationships/tags" Target="../tags/tag683.xml"/><Relationship Id="rId21" Type="http://schemas.openxmlformats.org/officeDocument/2006/relationships/tags" Target="../tags/tag678.xml"/><Relationship Id="rId34" Type="http://schemas.openxmlformats.org/officeDocument/2006/relationships/slideLayout" Target="../slideLayouts/slideLayout7.xml"/><Relationship Id="rId7" Type="http://schemas.openxmlformats.org/officeDocument/2006/relationships/tags" Target="../tags/tag664.xml"/><Relationship Id="rId12" Type="http://schemas.openxmlformats.org/officeDocument/2006/relationships/tags" Target="../tags/tag669.xml"/><Relationship Id="rId17" Type="http://schemas.openxmlformats.org/officeDocument/2006/relationships/tags" Target="../tags/tag674.xml"/><Relationship Id="rId25" Type="http://schemas.openxmlformats.org/officeDocument/2006/relationships/tags" Target="../tags/tag682.xml"/><Relationship Id="rId33" Type="http://schemas.openxmlformats.org/officeDocument/2006/relationships/tags" Target="../tags/tag690.xml"/><Relationship Id="rId2" Type="http://schemas.openxmlformats.org/officeDocument/2006/relationships/tags" Target="../tags/tag659.xml"/><Relationship Id="rId16" Type="http://schemas.openxmlformats.org/officeDocument/2006/relationships/tags" Target="../tags/tag673.xml"/><Relationship Id="rId20" Type="http://schemas.openxmlformats.org/officeDocument/2006/relationships/tags" Target="../tags/tag677.xml"/><Relationship Id="rId29" Type="http://schemas.openxmlformats.org/officeDocument/2006/relationships/tags" Target="../tags/tag686.xml"/><Relationship Id="rId1" Type="http://schemas.openxmlformats.org/officeDocument/2006/relationships/tags" Target="../tags/tag658.xml"/><Relationship Id="rId6" Type="http://schemas.openxmlformats.org/officeDocument/2006/relationships/tags" Target="../tags/tag663.xml"/><Relationship Id="rId11" Type="http://schemas.openxmlformats.org/officeDocument/2006/relationships/tags" Target="../tags/tag668.xml"/><Relationship Id="rId24" Type="http://schemas.openxmlformats.org/officeDocument/2006/relationships/tags" Target="../tags/tag681.xml"/><Relationship Id="rId32" Type="http://schemas.openxmlformats.org/officeDocument/2006/relationships/tags" Target="../tags/tag689.xml"/><Relationship Id="rId37" Type="http://schemas.openxmlformats.org/officeDocument/2006/relationships/image" Target="../media/image11.jpg"/><Relationship Id="rId5" Type="http://schemas.openxmlformats.org/officeDocument/2006/relationships/tags" Target="../tags/tag662.xml"/><Relationship Id="rId15" Type="http://schemas.openxmlformats.org/officeDocument/2006/relationships/tags" Target="../tags/tag672.xml"/><Relationship Id="rId23" Type="http://schemas.openxmlformats.org/officeDocument/2006/relationships/tags" Target="../tags/tag680.xml"/><Relationship Id="rId28" Type="http://schemas.openxmlformats.org/officeDocument/2006/relationships/tags" Target="../tags/tag685.xml"/><Relationship Id="rId36" Type="http://schemas.openxmlformats.org/officeDocument/2006/relationships/image" Target="../media/image10.jpeg"/><Relationship Id="rId10" Type="http://schemas.openxmlformats.org/officeDocument/2006/relationships/tags" Target="../tags/tag667.xml"/><Relationship Id="rId19" Type="http://schemas.openxmlformats.org/officeDocument/2006/relationships/tags" Target="../tags/tag676.xml"/><Relationship Id="rId31" Type="http://schemas.openxmlformats.org/officeDocument/2006/relationships/tags" Target="../tags/tag688.xml"/><Relationship Id="rId4" Type="http://schemas.openxmlformats.org/officeDocument/2006/relationships/tags" Target="../tags/tag661.xml"/><Relationship Id="rId9" Type="http://schemas.openxmlformats.org/officeDocument/2006/relationships/tags" Target="../tags/tag666.xml"/><Relationship Id="rId14" Type="http://schemas.openxmlformats.org/officeDocument/2006/relationships/tags" Target="../tags/tag671.xml"/><Relationship Id="rId22" Type="http://schemas.openxmlformats.org/officeDocument/2006/relationships/tags" Target="../tags/tag679.xml"/><Relationship Id="rId27" Type="http://schemas.openxmlformats.org/officeDocument/2006/relationships/tags" Target="../tags/tag684.xml"/><Relationship Id="rId30" Type="http://schemas.openxmlformats.org/officeDocument/2006/relationships/tags" Target="../tags/tag687.xml"/><Relationship Id="rId35" Type="http://schemas.openxmlformats.org/officeDocument/2006/relationships/notesSlide" Target="../notesSlides/notesSlide9.xml"/><Relationship Id="rId8" Type="http://schemas.openxmlformats.org/officeDocument/2006/relationships/tags" Target="../tags/tag665.xml"/><Relationship Id="rId3" Type="http://schemas.openxmlformats.org/officeDocument/2006/relationships/tags" Target="../tags/tag66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692.xml"/><Relationship Id="rId1" Type="http://schemas.openxmlformats.org/officeDocument/2006/relationships/tags" Target="../tags/tag691.xml"/><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13" Type="http://schemas.openxmlformats.org/officeDocument/2006/relationships/tags" Target="../tags/tag705.xml"/><Relationship Id="rId18" Type="http://schemas.openxmlformats.org/officeDocument/2006/relationships/tags" Target="../tags/tag710.xml"/><Relationship Id="rId26" Type="http://schemas.openxmlformats.org/officeDocument/2006/relationships/tags" Target="../tags/tag718.xml"/><Relationship Id="rId21" Type="http://schemas.openxmlformats.org/officeDocument/2006/relationships/tags" Target="../tags/tag713.xml"/><Relationship Id="rId34" Type="http://schemas.openxmlformats.org/officeDocument/2006/relationships/tags" Target="../tags/tag726.xml"/><Relationship Id="rId7" Type="http://schemas.openxmlformats.org/officeDocument/2006/relationships/tags" Target="../tags/tag699.xml"/><Relationship Id="rId12" Type="http://schemas.openxmlformats.org/officeDocument/2006/relationships/tags" Target="../tags/tag704.xml"/><Relationship Id="rId17" Type="http://schemas.openxmlformats.org/officeDocument/2006/relationships/tags" Target="../tags/tag709.xml"/><Relationship Id="rId25" Type="http://schemas.openxmlformats.org/officeDocument/2006/relationships/tags" Target="../tags/tag717.xml"/><Relationship Id="rId33" Type="http://schemas.openxmlformats.org/officeDocument/2006/relationships/tags" Target="../tags/tag725.xml"/><Relationship Id="rId38" Type="http://schemas.openxmlformats.org/officeDocument/2006/relationships/image" Target="../media/image13.jpg"/><Relationship Id="rId2" Type="http://schemas.openxmlformats.org/officeDocument/2006/relationships/tags" Target="../tags/tag694.xml"/><Relationship Id="rId16" Type="http://schemas.openxmlformats.org/officeDocument/2006/relationships/tags" Target="../tags/tag708.xml"/><Relationship Id="rId20" Type="http://schemas.openxmlformats.org/officeDocument/2006/relationships/tags" Target="../tags/tag712.xml"/><Relationship Id="rId29" Type="http://schemas.openxmlformats.org/officeDocument/2006/relationships/tags" Target="../tags/tag721.xml"/><Relationship Id="rId1" Type="http://schemas.openxmlformats.org/officeDocument/2006/relationships/tags" Target="../tags/tag693.xml"/><Relationship Id="rId6" Type="http://schemas.openxmlformats.org/officeDocument/2006/relationships/tags" Target="../tags/tag698.xml"/><Relationship Id="rId11" Type="http://schemas.openxmlformats.org/officeDocument/2006/relationships/tags" Target="../tags/tag703.xml"/><Relationship Id="rId24" Type="http://schemas.openxmlformats.org/officeDocument/2006/relationships/tags" Target="../tags/tag716.xml"/><Relationship Id="rId32" Type="http://schemas.openxmlformats.org/officeDocument/2006/relationships/tags" Target="../tags/tag724.xml"/><Relationship Id="rId37" Type="http://schemas.openxmlformats.org/officeDocument/2006/relationships/notesSlide" Target="../notesSlides/notesSlide10.xml"/><Relationship Id="rId5" Type="http://schemas.openxmlformats.org/officeDocument/2006/relationships/tags" Target="../tags/tag697.xml"/><Relationship Id="rId15" Type="http://schemas.openxmlformats.org/officeDocument/2006/relationships/tags" Target="../tags/tag707.xml"/><Relationship Id="rId23" Type="http://schemas.openxmlformats.org/officeDocument/2006/relationships/tags" Target="../tags/tag715.xml"/><Relationship Id="rId28" Type="http://schemas.openxmlformats.org/officeDocument/2006/relationships/tags" Target="../tags/tag720.xml"/><Relationship Id="rId36" Type="http://schemas.openxmlformats.org/officeDocument/2006/relationships/slideLayout" Target="../slideLayouts/slideLayout12.xml"/><Relationship Id="rId10" Type="http://schemas.openxmlformats.org/officeDocument/2006/relationships/tags" Target="../tags/tag702.xml"/><Relationship Id="rId19" Type="http://schemas.openxmlformats.org/officeDocument/2006/relationships/tags" Target="../tags/tag711.xml"/><Relationship Id="rId31" Type="http://schemas.openxmlformats.org/officeDocument/2006/relationships/tags" Target="../tags/tag723.xml"/><Relationship Id="rId4" Type="http://schemas.openxmlformats.org/officeDocument/2006/relationships/tags" Target="../tags/tag696.xml"/><Relationship Id="rId9" Type="http://schemas.openxmlformats.org/officeDocument/2006/relationships/tags" Target="../tags/tag701.xml"/><Relationship Id="rId14" Type="http://schemas.openxmlformats.org/officeDocument/2006/relationships/tags" Target="../tags/tag706.xml"/><Relationship Id="rId22" Type="http://schemas.openxmlformats.org/officeDocument/2006/relationships/tags" Target="../tags/tag714.xml"/><Relationship Id="rId27" Type="http://schemas.openxmlformats.org/officeDocument/2006/relationships/tags" Target="../tags/tag719.xml"/><Relationship Id="rId30" Type="http://schemas.openxmlformats.org/officeDocument/2006/relationships/tags" Target="../tags/tag722.xml"/><Relationship Id="rId35" Type="http://schemas.openxmlformats.org/officeDocument/2006/relationships/tags" Target="../tags/tag727.xml"/><Relationship Id="rId8" Type="http://schemas.openxmlformats.org/officeDocument/2006/relationships/tags" Target="../tags/tag700.xml"/><Relationship Id="rId3" Type="http://schemas.openxmlformats.org/officeDocument/2006/relationships/tags" Target="../tags/tag695.xml"/></Relationships>
</file>

<file path=ppt/slides/_rels/slide21.xml.rels><?xml version="1.0" encoding="UTF-8" standalone="yes"?>
<Relationships xmlns="http://schemas.openxmlformats.org/package/2006/relationships"><Relationship Id="rId8" Type="http://schemas.openxmlformats.org/officeDocument/2006/relationships/tags" Target="../tags/tag735.xml"/><Relationship Id="rId13" Type="http://schemas.openxmlformats.org/officeDocument/2006/relationships/tags" Target="../tags/tag740.xml"/><Relationship Id="rId18" Type="http://schemas.openxmlformats.org/officeDocument/2006/relationships/tags" Target="../tags/tag745.xml"/><Relationship Id="rId26" Type="http://schemas.openxmlformats.org/officeDocument/2006/relationships/tags" Target="../tags/tag753.xml"/><Relationship Id="rId3" Type="http://schemas.openxmlformats.org/officeDocument/2006/relationships/tags" Target="../tags/tag730.xml"/><Relationship Id="rId21" Type="http://schemas.openxmlformats.org/officeDocument/2006/relationships/tags" Target="../tags/tag748.xml"/><Relationship Id="rId7" Type="http://schemas.openxmlformats.org/officeDocument/2006/relationships/tags" Target="../tags/tag734.xml"/><Relationship Id="rId12" Type="http://schemas.openxmlformats.org/officeDocument/2006/relationships/tags" Target="../tags/tag739.xml"/><Relationship Id="rId17" Type="http://schemas.openxmlformats.org/officeDocument/2006/relationships/tags" Target="../tags/tag744.xml"/><Relationship Id="rId25" Type="http://schemas.openxmlformats.org/officeDocument/2006/relationships/tags" Target="../tags/tag752.xml"/><Relationship Id="rId2" Type="http://schemas.openxmlformats.org/officeDocument/2006/relationships/tags" Target="../tags/tag729.xml"/><Relationship Id="rId16" Type="http://schemas.openxmlformats.org/officeDocument/2006/relationships/tags" Target="../tags/tag743.xml"/><Relationship Id="rId20" Type="http://schemas.openxmlformats.org/officeDocument/2006/relationships/tags" Target="../tags/tag747.xml"/><Relationship Id="rId29" Type="http://schemas.openxmlformats.org/officeDocument/2006/relationships/tags" Target="../tags/tag756.xml"/><Relationship Id="rId1" Type="http://schemas.openxmlformats.org/officeDocument/2006/relationships/tags" Target="../tags/tag728.xml"/><Relationship Id="rId6" Type="http://schemas.openxmlformats.org/officeDocument/2006/relationships/tags" Target="../tags/tag733.xml"/><Relationship Id="rId11" Type="http://schemas.openxmlformats.org/officeDocument/2006/relationships/tags" Target="../tags/tag738.xml"/><Relationship Id="rId24" Type="http://schemas.openxmlformats.org/officeDocument/2006/relationships/tags" Target="../tags/tag751.xml"/><Relationship Id="rId32" Type="http://schemas.openxmlformats.org/officeDocument/2006/relationships/image" Target="../media/image14.png"/><Relationship Id="rId5" Type="http://schemas.openxmlformats.org/officeDocument/2006/relationships/tags" Target="../tags/tag732.xml"/><Relationship Id="rId15" Type="http://schemas.openxmlformats.org/officeDocument/2006/relationships/tags" Target="../tags/tag742.xml"/><Relationship Id="rId23" Type="http://schemas.openxmlformats.org/officeDocument/2006/relationships/tags" Target="../tags/tag750.xml"/><Relationship Id="rId28" Type="http://schemas.openxmlformats.org/officeDocument/2006/relationships/tags" Target="../tags/tag755.xml"/><Relationship Id="rId10" Type="http://schemas.openxmlformats.org/officeDocument/2006/relationships/tags" Target="../tags/tag737.xml"/><Relationship Id="rId19" Type="http://schemas.openxmlformats.org/officeDocument/2006/relationships/tags" Target="../tags/tag746.xml"/><Relationship Id="rId31" Type="http://schemas.openxmlformats.org/officeDocument/2006/relationships/notesSlide" Target="../notesSlides/notesSlide11.xml"/><Relationship Id="rId4" Type="http://schemas.openxmlformats.org/officeDocument/2006/relationships/tags" Target="../tags/tag731.xml"/><Relationship Id="rId9" Type="http://schemas.openxmlformats.org/officeDocument/2006/relationships/tags" Target="../tags/tag736.xml"/><Relationship Id="rId14" Type="http://schemas.openxmlformats.org/officeDocument/2006/relationships/tags" Target="../tags/tag741.xml"/><Relationship Id="rId22" Type="http://schemas.openxmlformats.org/officeDocument/2006/relationships/tags" Target="../tags/tag749.xml"/><Relationship Id="rId27" Type="http://schemas.openxmlformats.org/officeDocument/2006/relationships/tags" Target="../tags/tag754.xml"/><Relationship Id="rId30"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758.xml"/><Relationship Id="rId1" Type="http://schemas.openxmlformats.org/officeDocument/2006/relationships/tags" Target="../tags/tag757.xml"/><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760.xml"/><Relationship Id="rId1" Type="http://schemas.openxmlformats.org/officeDocument/2006/relationships/tags" Target="../tags/tag75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3" Type="http://schemas.openxmlformats.org/officeDocument/2006/relationships/tags" Target="../tags/tag773.xml"/><Relationship Id="rId18" Type="http://schemas.openxmlformats.org/officeDocument/2006/relationships/tags" Target="../tags/tag778.xml"/><Relationship Id="rId26" Type="http://schemas.openxmlformats.org/officeDocument/2006/relationships/tags" Target="../tags/tag786.xml"/><Relationship Id="rId3" Type="http://schemas.openxmlformats.org/officeDocument/2006/relationships/tags" Target="../tags/tag763.xml"/><Relationship Id="rId21" Type="http://schemas.openxmlformats.org/officeDocument/2006/relationships/tags" Target="../tags/tag781.xml"/><Relationship Id="rId7" Type="http://schemas.openxmlformats.org/officeDocument/2006/relationships/tags" Target="../tags/tag767.xml"/><Relationship Id="rId12" Type="http://schemas.openxmlformats.org/officeDocument/2006/relationships/tags" Target="../tags/tag772.xml"/><Relationship Id="rId17" Type="http://schemas.openxmlformats.org/officeDocument/2006/relationships/tags" Target="../tags/tag777.xml"/><Relationship Id="rId25" Type="http://schemas.openxmlformats.org/officeDocument/2006/relationships/tags" Target="../tags/tag785.xml"/><Relationship Id="rId33" Type="http://schemas.openxmlformats.org/officeDocument/2006/relationships/image" Target="../media/image18.png"/><Relationship Id="rId2" Type="http://schemas.openxmlformats.org/officeDocument/2006/relationships/tags" Target="../tags/tag762.xml"/><Relationship Id="rId16" Type="http://schemas.openxmlformats.org/officeDocument/2006/relationships/tags" Target="../tags/tag776.xml"/><Relationship Id="rId20" Type="http://schemas.openxmlformats.org/officeDocument/2006/relationships/tags" Target="../tags/tag780.xml"/><Relationship Id="rId29" Type="http://schemas.openxmlformats.org/officeDocument/2006/relationships/tags" Target="../tags/tag789.xml"/><Relationship Id="rId1" Type="http://schemas.openxmlformats.org/officeDocument/2006/relationships/tags" Target="../tags/tag761.xml"/><Relationship Id="rId6" Type="http://schemas.openxmlformats.org/officeDocument/2006/relationships/tags" Target="../tags/tag766.xml"/><Relationship Id="rId11" Type="http://schemas.openxmlformats.org/officeDocument/2006/relationships/tags" Target="../tags/tag771.xml"/><Relationship Id="rId24" Type="http://schemas.openxmlformats.org/officeDocument/2006/relationships/tags" Target="../tags/tag784.xml"/><Relationship Id="rId32" Type="http://schemas.openxmlformats.org/officeDocument/2006/relationships/image" Target="../media/image17.png"/><Relationship Id="rId5" Type="http://schemas.openxmlformats.org/officeDocument/2006/relationships/tags" Target="../tags/tag765.xml"/><Relationship Id="rId15" Type="http://schemas.openxmlformats.org/officeDocument/2006/relationships/tags" Target="../tags/tag775.xml"/><Relationship Id="rId23" Type="http://schemas.openxmlformats.org/officeDocument/2006/relationships/tags" Target="../tags/tag783.xml"/><Relationship Id="rId28" Type="http://schemas.openxmlformats.org/officeDocument/2006/relationships/tags" Target="../tags/tag788.xml"/><Relationship Id="rId10" Type="http://schemas.openxmlformats.org/officeDocument/2006/relationships/tags" Target="../tags/tag770.xml"/><Relationship Id="rId19" Type="http://schemas.openxmlformats.org/officeDocument/2006/relationships/tags" Target="../tags/tag779.xml"/><Relationship Id="rId31" Type="http://schemas.openxmlformats.org/officeDocument/2006/relationships/notesSlide" Target="../notesSlides/notesSlide14.xml"/><Relationship Id="rId4" Type="http://schemas.openxmlformats.org/officeDocument/2006/relationships/tags" Target="../tags/tag764.xml"/><Relationship Id="rId9" Type="http://schemas.openxmlformats.org/officeDocument/2006/relationships/tags" Target="../tags/tag769.xml"/><Relationship Id="rId14" Type="http://schemas.openxmlformats.org/officeDocument/2006/relationships/tags" Target="../tags/tag774.xml"/><Relationship Id="rId22" Type="http://schemas.openxmlformats.org/officeDocument/2006/relationships/tags" Target="../tags/tag782.xml"/><Relationship Id="rId27" Type="http://schemas.openxmlformats.org/officeDocument/2006/relationships/tags" Target="../tags/tag787.xml"/><Relationship Id="rId30" Type="http://schemas.openxmlformats.org/officeDocument/2006/relationships/slideLayout" Target="../slideLayouts/slideLayout12.xml"/><Relationship Id="rId8" Type="http://schemas.openxmlformats.org/officeDocument/2006/relationships/tags" Target="../tags/tag768.xml"/></Relationships>
</file>

<file path=ppt/slides/_rels/slide25.xml.rels><?xml version="1.0" encoding="UTF-8" standalone="yes"?>
<Relationships xmlns="http://schemas.openxmlformats.org/package/2006/relationships"><Relationship Id="rId8" Type="http://schemas.openxmlformats.org/officeDocument/2006/relationships/tags" Target="../tags/tag797.xml"/><Relationship Id="rId13" Type="http://schemas.openxmlformats.org/officeDocument/2006/relationships/tags" Target="../tags/tag802.xml"/><Relationship Id="rId18" Type="http://schemas.openxmlformats.org/officeDocument/2006/relationships/tags" Target="../tags/tag807.xml"/><Relationship Id="rId26" Type="http://schemas.openxmlformats.org/officeDocument/2006/relationships/tags" Target="../tags/tag815.xml"/><Relationship Id="rId3" Type="http://schemas.openxmlformats.org/officeDocument/2006/relationships/tags" Target="../tags/tag792.xml"/><Relationship Id="rId21" Type="http://schemas.openxmlformats.org/officeDocument/2006/relationships/tags" Target="../tags/tag810.xml"/><Relationship Id="rId7" Type="http://schemas.openxmlformats.org/officeDocument/2006/relationships/tags" Target="../tags/tag796.xml"/><Relationship Id="rId12" Type="http://schemas.openxmlformats.org/officeDocument/2006/relationships/tags" Target="../tags/tag801.xml"/><Relationship Id="rId17" Type="http://schemas.openxmlformats.org/officeDocument/2006/relationships/tags" Target="../tags/tag806.xml"/><Relationship Id="rId25" Type="http://schemas.openxmlformats.org/officeDocument/2006/relationships/tags" Target="../tags/tag814.xml"/><Relationship Id="rId2" Type="http://schemas.openxmlformats.org/officeDocument/2006/relationships/tags" Target="../tags/tag791.xml"/><Relationship Id="rId16" Type="http://schemas.openxmlformats.org/officeDocument/2006/relationships/tags" Target="../tags/tag805.xml"/><Relationship Id="rId20" Type="http://schemas.openxmlformats.org/officeDocument/2006/relationships/tags" Target="../tags/tag809.xml"/><Relationship Id="rId29" Type="http://schemas.openxmlformats.org/officeDocument/2006/relationships/tags" Target="../tags/tag818.xml"/><Relationship Id="rId1" Type="http://schemas.openxmlformats.org/officeDocument/2006/relationships/tags" Target="../tags/tag790.xml"/><Relationship Id="rId6" Type="http://schemas.openxmlformats.org/officeDocument/2006/relationships/tags" Target="../tags/tag795.xml"/><Relationship Id="rId11" Type="http://schemas.openxmlformats.org/officeDocument/2006/relationships/tags" Target="../tags/tag800.xml"/><Relationship Id="rId24" Type="http://schemas.openxmlformats.org/officeDocument/2006/relationships/tags" Target="../tags/tag813.xml"/><Relationship Id="rId32" Type="http://schemas.openxmlformats.org/officeDocument/2006/relationships/image" Target="../media/image19.png"/><Relationship Id="rId5" Type="http://schemas.openxmlformats.org/officeDocument/2006/relationships/tags" Target="../tags/tag794.xml"/><Relationship Id="rId15" Type="http://schemas.openxmlformats.org/officeDocument/2006/relationships/tags" Target="../tags/tag804.xml"/><Relationship Id="rId23" Type="http://schemas.openxmlformats.org/officeDocument/2006/relationships/tags" Target="../tags/tag812.xml"/><Relationship Id="rId28" Type="http://schemas.openxmlformats.org/officeDocument/2006/relationships/tags" Target="../tags/tag817.xml"/><Relationship Id="rId10" Type="http://schemas.openxmlformats.org/officeDocument/2006/relationships/tags" Target="../tags/tag799.xml"/><Relationship Id="rId19" Type="http://schemas.openxmlformats.org/officeDocument/2006/relationships/tags" Target="../tags/tag808.xml"/><Relationship Id="rId31" Type="http://schemas.openxmlformats.org/officeDocument/2006/relationships/notesSlide" Target="../notesSlides/notesSlide15.xml"/><Relationship Id="rId4" Type="http://schemas.openxmlformats.org/officeDocument/2006/relationships/tags" Target="../tags/tag793.xml"/><Relationship Id="rId9" Type="http://schemas.openxmlformats.org/officeDocument/2006/relationships/tags" Target="../tags/tag798.xml"/><Relationship Id="rId14" Type="http://schemas.openxmlformats.org/officeDocument/2006/relationships/tags" Target="../tags/tag803.xml"/><Relationship Id="rId22" Type="http://schemas.openxmlformats.org/officeDocument/2006/relationships/tags" Target="../tags/tag811.xml"/><Relationship Id="rId27" Type="http://schemas.openxmlformats.org/officeDocument/2006/relationships/tags" Target="../tags/tag816.xml"/><Relationship Id="rId30"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820.xml"/><Relationship Id="rId1" Type="http://schemas.openxmlformats.org/officeDocument/2006/relationships/tags" Target="../tags/tag81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8" Type="http://schemas.openxmlformats.org/officeDocument/2006/relationships/tags" Target="../tags/tag828.xml"/><Relationship Id="rId13" Type="http://schemas.openxmlformats.org/officeDocument/2006/relationships/tags" Target="../tags/tag833.xml"/><Relationship Id="rId18" Type="http://schemas.openxmlformats.org/officeDocument/2006/relationships/tags" Target="../tags/tag838.xml"/><Relationship Id="rId26" Type="http://schemas.openxmlformats.org/officeDocument/2006/relationships/tags" Target="../tags/tag846.xml"/><Relationship Id="rId3" Type="http://schemas.openxmlformats.org/officeDocument/2006/relationships/tags" Target="../tags/tag823.xml"/><Relationship Id="rId21" Type="http://schemas.openxmlformats.org/officeDocument/2006/relationships/tags" Target="../tags/tag841.xml"/><Relationship Id="rId7" Type="http://schemas.openxmlformats.org/officeDocument/2006/relationships/tags" Target="../tags/tag827.xml"/><Relationship Id="rId12" Type="http://schemas.openxmlformats.org/officeDocument/2006/relationships/tags" Target="../tags/tag832.xml"/><Relationship Id="rId17" Type="http://schemas.openxmlformats.org/officeDocument/2006/relationships/tags" Target="../tags/tag837.xml"/><Relationship Id="rId25" Type="http://schemas.openxmlformats.org/officeDocument/2006/relationships/tags" Target="../tags/tag845.xml"/><Relationship Id="rId2" Type="http://schemas.openxmlformats.org/officeDocument/2006/relationships/tags" Target="../tags/tag822.xml"/><Relationship Id="rId16" Type="http://schemas.openxmlformats.org/officeDocument/2006/relationships/tags" Target="../tags/tag836.xml"/><Relationship Id="rId20" Type="http://schemas.openxmlformats.org/officeDocument/2006/relationships/tags" Target="../tags/tag840.xml"/><Relationship Id="rId29" Type="http://schemas.openxmlformats.org/officeDocument/2006/relationships/tags" Target="../tags/tag849.xml"/><Relationship Id="rId1" Type="http://schemas.openxmlformats.org/officeDocument/2006/relationships/tags" Target="../tags/tag821.xml"/><Relationship Id="rId6" Type="http://schemas.openxmlformats.org/officeDocument/2006/relationships/tags" Target="../tags/tag826.xml"/><Relationship Id="rId11" Type="http://schemas.openxmlformats.org/officeDocument/2006/relationships/tags" Target="../tags/tag831.xml"/><Relationship Id="rId24" Type="http://schemas.openxmlformats.org/officeDocument/2006/relationships/tags" Target="../tags/tag844.xml"/><Relationship Id="rId32" Type="http://schemas.openxmlformats.org/officeDocument/2006/relationships/image" Target="../media/image22.png"/><Relationship Id="rId5" Type="http://schemas.openxmlformats.org/officeDocument/2006/relationships/tags" Target="../tags/tag825.xml"/><Relationship Id="rId15" Type="http://schemas.openxmlformats.org/officeDocument/2006/relationships/tags" Target="../tags/tag835.xml"/><Relationship Id="rId23" Type="http://schemas.openxmlformats.org/officeDocument/2006/relationships/tags" Target="../tags/tag843.xml"/><Relationship Id="rId28" Type="http://schemas.openxmlformats.org/officeDocument/2006/relationships/tags" Target="../tags/tag848.xml"/><Relationship Id="rId10" Type="http://schemas.openxmlformats.org/officeDocument/2006/relationships/tags" Target="../tags/tag830.xml"/><Relationship Id="rId19" Type="http://schemas.openxmlformats.org/officeDocument/2006/relationships/tags" Target="../tags/tag839.xml"/><Relationship Id="rId31" Type="http://schemas.openxmlformats.org/officeDocument/2006/relationships/notesSlide" Target="../notesSlides/notesSlide17.xml"/><Relationship Id="rId4" Type="http://schemas.openxmlformats.org/officeDocument/2006/relationships/tags" Target="../tags/tag824.xml"/><Relationship Id="rId9" Type="http://schemas.openxmlformats.org/officeDocument/2006/relationships/tags" Target="../tags/tag829.xml"/><Relationship Id="rId14" Type="http://schemas.openxmlformats.org/officeDocument/2006/relationships/tags" Target="../tags/tag834.xml"/><Relationship Id="rId22" Type="http://schemas.openxmlformats.org/officeDocument/2006/relationships/tags" Target="../tags/tag842.xml"/><Relationship Id="rId27" Type="http://schemas.openxmlformats.org/officeDocument/2006/relationships/tags" Target="../tags/tag847.xml"/><Relationship Id="rId30"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3" Type="http://schemas.openxmlformats.org/officeDocument/2006/relationships/tags" Target="../tags/tag862.xml"/><Relationship Id="rId18" Type="http://schemas.openxmlformats.org/officeDocument/2006/relationships/tags" Target="../tags/tag867.xml"/><Relationship Id="rId26" Type="http://schemas.openxmlformats.org/officeDocument/2006/relationships/tags" Target="../tags/tag875.xml"/><Relationship Id="rId39" Type="http://schemas.openxmlformats.org/officeDocument/2006/relationships/tags" Target="../tags/tag888.xml"/><Relationship Id="rId21" Type="http://schemas.openxmlformats.org/officeDocument/2006/relationships/tags" Target="../tags/tag870.xml"/><Relationship Id="rId34" Type="http://schemas.openxmlformats.org/officeDocument/2006/relationships/tags" Target="../tags/tag883.xml"/><Relationship Id="rId42" Type="http://schemas.openxmlformats.org/officeDocument/2006/relationships/notesSlide" Target="../notesSlides/notesSlide18.xml"/><Relationship Id="rId7" Type="http://schemas.openxmlformats.org/officeDocument/2006/relationships/tags" Target="../tags/tag856.xml"/><Relationship Id="rId2" Type="http://schemas.openxmlformats.org/officeDocument/2006/relationships/tags" Target="../tags/tag851.xml"/><Relationship Id="rId16" Type="http://schemas.openxmlformats.org/officeDocument/2006/relationships/tags" Target="../tags/tag865.xml"/><Relationship Id="rId20" Type="http://schemas.openxmlformats.org/officeDocument/2006/relationships/tags" Target="../tags/tag869.xml"/><Relationship Id="rId29" Type="http://schemas.openxmlformats.org/officeDocument/2006/relationships/tags" Target="../tags/tag878.xml"/><Relationship Id="rId41" Type="http://schemas.openxmlformats.org/officeDocument/2006/relationships/slideLayout" Target="../slideLayouts/slideLayout12.xml"/><Relationship Id="rId1" Type="http://schemas.openxmlformats.org/officeDocument/2006/relationships/tags" Target="../tags/tag850.xml"/><Relationship Id="rId6" Type="http://schemas.openxmlformats.org/officeDocument/2006/relationships/tags" Target="../tags/tag855.xml"/><Relationship Id="rId11" Type="http://schemas.openxmlformats.org/officeDocument/2006/relationships/tags" Target="../tags/tag860.xml"/><Relationship Id="rId24" Type="http://schemas.openxmlformats.org/officeDocument/2006/relationships/tags" Target="../tags/tag873.xml"/><Relationship Id="rId32" Type="http://schemas.openxmlformats.org/officeDocument/2006/relationships/tags" Target="../tags/tag881.xml"/><Relationship Id="rId37" Type="http://schemas.openxmlformats.org/officeDocument/2006/relationships/tags" Target="../tags/tag886.xml"/><Relationship Id="rId40" Type="http://schemas.openxmlformats.org/officeDocument/2006/relationships/tags" Target="../tags/tag889.xml"/><Relationship Id="rId5" Type="http://schemas.openxmlformats.org/officeDocument/2006/relationships/tags" Target="../tags/tag854.xml"/><Relationship Id="rId15" Type="http://schemas.openxmlformats.org/officeDocument/2006/relationships/tags" Target="../tags/tag864.xml"/><Relationship Id="rId23" Type="http://schemas.openxmlformats.org/officeDocument/2006/relationships/tags" Target="../tags/tag872.xml"/><Relationship Id="rId28" Type="http://schemas.openxmlformats.org/officeDocument/2006/relationships/tags" Target="../tags/tag877.xml"/><Relationship Id="rId36" Type="http://schemas.openxmlformats.org/officeDocument/2006/relationships/tags" Target="../tags/tag885.xml"/><Relationship Id="rId10" Type="http://schemas.openxmlformats.org/officeDocument/2006/relationships/tags" Target="../tags/tag859.xml"/><Relationship Id="rId19" Type="http://schemas.openxmlformats.org/officeDocument/2006/relationships/tags" Target="../tags/tag868.xml"/><Relationship Id="rId31" Type="http://schemas.openxmlformats.org/officeDocument/2006/relationships/tags" Target="../tags/tag880.xml"/><Relationship Id="rId4" Type="http://schemas.openxmlformats.org/officeDocument/2006/relationships/tags" Target="../tags/tag853.xml"/><Relationship Id="rId9" Type="http://schemas.openxmlformats.org/officeDocument/2006/relationships/tags" Target="../tags/tag858.xml"/><Relationship Id="rId14" Type="http://schemas.openxmlformats.org/officeDocument/2006/relationships/tags" Target="../tags/tag863.xml"/><Relationship Id="rId22" Type="http://schemas.openxmlformats.org/officeDocument/2006/relationships/tags" Target="../tags/tag871.xml"/><Relationship Id="rId27" Type="http://schemas.openxmlformats.org/officeDocument/2006/relationships/tags" Target="../tags/tag876.xml"/><Relationship Id="rId30" Type="http://schemas.openxmlformats.org/officeDocument/2006/relationships/tags" Target="../tags/tag879.xml"/><Relationship Id="rId35" Type="http://schemas.openxmlformats.org/officeDocument/2006/relationships/tags" Target="../tags/tag884.xml"/><Relationship Id="rId43" Type="http://schemas.openxmlformats.org/officeDocument/2006/relationships/image" Target="../media/image23.png"/><Relationship Id="rId8" Type="http://schemas.openxmlformats.org/officeDocument/2006/relationships/tags" Target="../tags/tag857.xml"/><Relationship Id="rId3" Type="http://schemas.openxmlformats.org/officeDocument/2006/relationships/tags" Target="../tags/tag852.xml"/><Relationship Id="rId12" Type="http://schemas.openxmlformats.org/officeDocument/2006/relationships/tags" Target="../tags/tag861.xml"/><Relationship Id="rId17" Type="http://schemas.openxmlformats.org/officeDocument/2006/relationships/tags" Target="../tags/tag866.xml"/><Relationship Id="rId25" Type="http://schemas.openxmlformats.org/officeDocument/2006/relationships/tags" Target="../tags/tag874.xml"/><Relationship Id="rId33" Type="http://schemas.openxmlformats.org/officeDocument/2006/relationships/tags" Target="../tags/tag882.xml"/><Relationship Id="rId38" Type="http://schemas.openxmlformats.org/officeDocument/2006/relationships/tags" Target="../tags/tag88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891.xml"/><Relationship Id="rId1" Type="http://schemas.openxmlformats.org/officeDocument/2006/relationships/tags" Target="../tags/tag890.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6.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6" Type="http://schemas.openxmlformats.org/officeDocument/2006/relationships/tags" Target="../tags/tag32.xml"/><Relationship Id="rId21" Type="http://schemas.openxmlformats.org/officeDocument/2006/relationships/tags" Target="../tags/tag27.xml"/><Relationship Id="rId42" Type="http://schemas.openxmlformats.org/officeDocument/2006/relationships/tags" Target="../tags/tag48.xml"/><Relationship Id="rId47" Type="http://schemas.openxmlformats.org/officeDocument/2006/relationships/tags" Target="../tags/tag53.xml"/><Relationship Id="rId63" Type="http://schemas.openxmlformats.org/officeDocument/2006/relationships/tags" Target="../tags/tag69.xml"/><Relationship Id="rId68" Type="http://schemas.openxmlformats.org/officeDocument/2006/relationships/tags" Target="../tags/tag74.xml"/><Relationship Id="rId84" Type="http://schemas.openxmlformats.org/officeDocument/2006/relationships/tags" Target="../tags/tag90.xml"/><Relationship Id="rId89" Type="http://schemas.openxmlformats.org/officeDocument/2006/relationships/notesSlide" Target="../notesSlides/notesSlide2.xml"/><Relationship Id="rId16" Type="http://schemas.openxmlformats.org/officeDocument/2006/relationships/tags" Target="../tags/tag22.xml"/><Relationship Id="rId11" Type="http://schemas.openxmlformats.org/officeDocument/2006/relationships/tags" Target="../tags/tag17.xml"/><Relationship Id="rId32" Type="http://schemas.openxmlformats.org/officeDocument/2006/relationships/tags" Target="../tags/tag38.xml"/><Relationship Id="rId37" Type="http://schemas.openxmlformats.org/officeDocument/2006/relationships/tags" Target="../tags/tag43.xml"/><Relationship Id="rId53" Type="http://schemas.openxmlformats.org/officeDocument/2006/relationships/tags" Target="../tags/tag59.xml"/><Relationship Id="rId58" Type="http://schemas.openxmlformats.org/officeDocument/2006/relationships/tags" Target="../tags/tag64.xml"/><Relationship Id="rId74" Type="http://schemas.openxmlformats.org/officeDocument/2006/relationships/tags" Target="../tags/tag80.xml"/><Relationship Id="rId79" Type="http://schemas.openxmlformats.org/officeDocument/2006/relationships/tags" Target="../tags/tag85.xml"/><Relationship Id="rId5" Type="http://schemas.openxmlformats.org/officeDocument/2006/relationships/tags" Target="../tags/tag11.xml"/><Relationship Id="rId14" Type="http://schemas.openxmlformats.org/officeDocument/2006/relationships/tags" Target="../tags/tag20.xml"/><Relationship Id="rId22" Type="http://schemas.openxmlformats.org/officeDocument/2006/relationships/tags" Target="../tags/tag28.xml"/><Relationship Id="rId27" Type="http://schemas.openxmlformats.org/officeDocument/2006/relationships/tags" Target="../tags/tag33.xml"/><Relationship Id="rId30" Type="http://schemas.openxmlformats.org/officeDocument/2006/relationships/tags" Target="../tags/tag36.xml"/><Relationship Id="rId35" Type="http://schemas.openxmlformats.org/officeDocument/2006/relationships/tags" Target="../tags/tag41.xml"/><Relationship Id="rId43" Type="http://schemas.openxmlformats.org/officeDocument/2006/relationships/tags" Target="../tags/tag49.xml"/><Relationship Id="rId48" Type="http://schemas.openxmlformats.org/officeDocument/2006/relationships/tags" Target="../tags/tag54.xml"/><Relationship Id="rId56" Type="http://schemas.openxmlformats.org/officeDocument/2006/relationships/tags" Target="../tags/tag62.xml"/><Relationship Id="rId64" Type="http://schemas.openxmlformats.org/officeDocument/2006/relationships/tags" Target="../tags/tag70.xml"/><Relationship Id="rId69" Type="http://schemas.openxmlformats.org/officeDocument/2006/relationships/tags" Target="../tags/tag75.xml"/><Relationship Id="rId77" Type="http://schemas.openxmlformats.org/officeDocument/2006/relationships/tags" Target="../tags/tag83.xml"/><Relationship Id="rId8" Type="http://schemas.openxmlformats.org/officeDocument/2006/relationships/tags" Target="../tags/tag14.xml"/><Relationship Id="rId51" Type="http://schemas.openxmlformats.org/officeDocument/2006/relationships/tags" Target="../tags/tag57.xml"/><Relationship Id="rId72" Type="http://schemas.openxmlformats.org/officeDocument/2006/relationships/tags" Target="../tags/tag78.xml"/><Relationship Id="rId80" Type="http://schemas.openxmlformats.org/officeDocument/2006/relationships/tags" Target="../tags/tag86.xml"/><Relationship Id="rId85" Type="http://schemas.openxmlformats.org/officeDocument/2006/relationships/tags" Target="../tags/tag91.xml"/><Relationship Id="rId3" Type="http://schemas.openxmlformats.org/officeDocument/2006/relationships/tags" Target="../tags/tag9.xml"/><Relationship Id="rId12" Type="http://schemas.openxmlformats.org/officeDocument/2006/relationships/tags" Target="../tags/tag18.xml"/><Relationship Id="rId17" Type="http://schemas.openxmlformats.org/officeDocument/2006/relationships/tags" Target="../tags/tag23.xml"/><Relationship Id="rId25" Type="http://schemas.openxmlformats.org/officeDocument/2006/relationships/tags" Target="../tags/tag31.xml"/><Relationship Id="rId33" Type="http://schemas.openxmlformats.org/officeDocument/2006/relationships/tags" Target="../tags/tag39.xml"/><Relationship Id="rId38" Type="http://schemas.openxmlformats.org/officeDocument/2006/relationships/tags" Target="../tags/tag44.xml"/><Relationship Id="rId46" Type="http://schemas.openxmlformats.org/officeDocument/2006/relationships/tags" Target="../tags/tag52.xml"/><Relationship Id="rId59" Type="http://schemas.openxmlformats.org/officeDocument/2006/relationships/tags" Target="../tags/tag65.xml"/><Relationship Id="rId67" Type="http://schemas.openxmlformats.org/officeDocument/2006/relationships/tags" Target="../tags/tag73.xml"/><Relationship Id="rId20" Type="http://schemas.openxmlformats.org/officeDocument/2006/relationships/tags" Target="../tags/tag26.xml"/><Relationship Id="rId41" Type="http://schemas.openxmlformats.org/officeDocument/2006/relationships/tags" Target="../tags/tag47.xml"/><Relationship Id="rId54" Type="http://schemas.openxmlformats.org/officeDocument/2006/relationships/tags" Target="../tags/tag60.xml"/><Relationship Id="rId62" Type="http://schemas.openxmlformats.org/officeDocument/2006/relationships/tags" Target="../tags/tag68.xml"/><Relationship Id="rId70" Type="http://schemas.openxmlformats.org/officeDocument/2006/relationships/tags" Target="../tags/tag76.xml"/><Relationship Id="rId75" Type="http://schemas.openxmlformats.org/officeDocument/2006/relationships/tags" Target="../tags/tag81.xml"/><Relationship Id="rId83" Type="http://schemas.openxmlformats.org/officeDocument/2006/relationships/tags" Target="../tags/tag89.xml"/><Relationship Id="rId88"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tags" Target="../tags/tag12.xml"/><Relationship Id="rId15" Type="http://schemas.openxmlformats.org/officeDocument/2006/relationships/tags" Target="../tags/tag21.xml"/><Relationship Id="rId23" Type="http://schemas.openxmlformats.org/officeDocument/2006/relationships/tags" Target="../tags/tag29.xml"/><Relationship Id="rId28" Type="http://schemas.openxmlformats.org/officeDocument/2006/relationships/tags" Target="../tags/tag34.xml"/><Relationship Id="rId36" Type="http://schemas.openxmlformats.org/officeDocument/2006/relationships/tags" Target="../tags/tag42.xml"/><Relationship Id="rId49" Type="http://schemas.openxmlformats.org/officeDocument/2006/relationships/tags" Target="../tags/tag55.xml"/><Relationship Id="rId57" Type="http://schemas.openxmlformats.org/officeDocument/2006/relationships/tags" Target="../tags/tag63.xml"/><Relationship Id="rId10" Type="http://schemas.openxmlformats.org/officeDocument/2006/relationships/tags" Target="../tags/tag16.xml"/><Relationship Id="rId31" Type="http://schemas.openxmlformats.org/officeDocument/2006/relationships/tags" Target="../tags/tag37.xml"/><Relationship Id="rId44" Type="http://schemas.openxmlformats.org/officeDocument/2006/relationships/tags" Target="../tags/tag50.xml"/><Relationship Id="rId52" Type="http://schemas.openxmlformats.org/officeDocument/2006/relationships/tags" Target="../tags/tag58.xml"/><Relationship Id="rId60" Type="http://schemas.openxmlformats.org/officeDocument/2006/relationships/tags" Target="../tags/tag66.xml"/><Relationship Id="rId65" Type="http://schemas.openxmlformats.org/officeDocument/2006/relationships/tags" Target="../tags/tag71.xml"/><Relationship Id="rId73" Type="http://schemas.openxmlformats.org/officeDocument/2006/relationships/tags" Target="../tags/tag79.xml"/><Relationship Id="rId78" Type="http://schemas.openxmlformats.org/officeDocument/2006/relationships/tags" Target="../tags/tag84.xml"/><Relationship Id="rId81" Type="http://schemas.openxmlformats.org/officeDocument/2006/relationships/tags" Target="../tags/tag87.xml"/><Relationship Id="rId86" Type="http://schemas.openxmlformats.org/officeDocument/2006/relationships/tags" Target="../tags/tag92.xml"/><Relationship Id="rId4" Type="http://schemas.openxmlformats.org/officeDocument/2006/relationships/tags" Target="../tags/tag10.xml"/><Relationship Id="rId9" Type="http://schemas.openxmlformats.org/officeDocument/2006/relationships/tags" Target="../tags/tag15.xml"/><Relationship Id="rId13" Type="http://schemas.openxmlformats.org/officeDocument/2006/relationships/tags" Target="../tags/tag19.xml"/><Relationship Id="rId18" Type="http://schemas.openxmlformats.org/officeDocument/2006/relationships/tags" Target="../tags/tag24.xml"/><Relationship Id="rId39" Type="http://schemas.openxmlformats.org/officeDocument/2006/relationships/tags" Target="../tags/tag45.xml"/><Relationship Id="rId34" Type="http://schemas.openxmlformats.org/officeDocument/2006/relationships/tags" Target="../tags/tag40.xml"/><Relationship Id="rId50" Type="http://schemas.openxmlformats.org/officeDocument/2006/relationships/tags" Target="../tags/tag56.xml"/><Relationship Id="rId55" Type="http://schemas.openxmlformats.org/officeDocument/2006/relationships/tags" Target="../tags/tag61.xml"/><Relationship Id="rId76" Type="http://schemas.openxmlformats.org/officeDocument/2006/relationships/tags" Target="../tags/tag82.xml"/><Relationship Id="rId7" Type="http://schemas.openxmlformats.org/officeDocument/2006/relationships/tags" Target="../tags/tag13.xml"/><Relationship Id="rId71" Type="http://schemas.openxmlformats.org/officeDocument/2006/relationships/tags" Target="../tags/tag77.xml"/><Relationship Id="rId2" Type="http://schemas.openxmlformats.org/officeDocument/2006/relationships/tags" Target="../tags/tag8.xml"/><Relationship Id="rId29" Type="http://schemas.openxmlformats.org/officeDocument/2006/relationships/tags" Target="../tags/tag35.xml"/><Relationship Id="rId24" Type="http://schemas.openxmlformats.org/officeDocument/2006/relationships/tags" Target="../tags/tag30.xml"/><Relationship Id="rId40" Type="http://schemas.openxmlformats.org/officeDocument/2006/relationships/tags" Target="../tags/tag46.xml"/><Relationship Id="rId45" Type="http://schemas.openxmlformats.org/officeDocument/2006/relationships/tags" Target="../tags/tag51.xml"/><Relationship Id="rId66" Type="http://schemas.openxmlformats.org/officeDocument/2006/relationships/tags" Target="../tags/tag72.xml"/><Relationship Id="rId87" Type="http://schemas.openxmlformats.org/officeDocument/2006/relationships/tags" Target="../tags/tag93.xml"/><Relationship Id="rId61" Type="http://schemas.openxmlformats.org/officeDocument/2006/relationships/tags" Target="../tags/tag67.xml"/><Relationship Id="rId82" Type="http://schemas.openxmlformats.org/officeDocument/2006/relationships/tags" Target="../tags/tag88.xml"/><Relationship Id="rId19" Type="http://schemas.openxmlformats.org/officeDocument/2006/relationships/tags" Target="../tags/tag2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5.xml"/><Relationship Id="rId1" Type="http://schemas.openxmlformats.org/officeDocument/2006/relationships/tags" Target="../tags/tag94.xml"/><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3" Type="http://schemas.openxmlformats.org/officeDocument/2006/relationships/tags" Target="../tags/tag108.xml"/><Relationship Id="rId18" Type="http://schemas.openxmlformats.org/officeDocument/2006/relationships/tags" Target="../tags/tag113.xml"/><Relationship Id="rId26" Type="http://schemas.openxmlformats.org/officeDocument/2006/relationships/tags" Target="../tags/tag121.xml"/><Relationship Id="rId39" Type="http://schemas.openxmlformats.org/officeDocument/2006/relationships/tags" Target="../tags/tag134.xml"/><Relationship Id="rId21" Type="http://schemas.openxmlformats.org/officeDocument/2006/relationships/tags" Target="../tags/tag116.xml"/><Relationship Id="rId34" Type="http://schemas.openxmlformats.org/officeDocument/2006/relationships/tags" Target="../tags/tag129.xml"/><Relationship Id="rId42" Type="http://schemas.openxmlformats.org/officeDocument/2006/relationships/tags" Target="../tags/tag137.xml"/><Relationship Id="rId7" Type="http://schemas.openxmlformats.org/officeDocument/2006/relationships/tags" Target="../tags/tag102.xml"/><Relationship Id="rId2" Type="http://schemas.openxmlformats.org/officeDocument/2006/relationships/tags" Target="../tags/tag97.xml"/><Relationship Id="rId16" Type="http://schemas.openxmlformats.org/officeDocument/2006/relationships/tags" Target="../tags/tag111.xml"/><Relationship Id="rId29" Type="http://schemas.openxmlformats.org/officeDocument/2006/relationships/tags" Target="../tags/tag124.xml"/><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tags" Target="../tags/tag106.xml"/><Relationship Id="rId24" Type="http://schemas.openxmlformats.org/officeDocument/2006/relationships/tags" Target="../tags/tag119.xml"/><Relationship Id="rId32" Type="http://schemas.openxmlformats.org/officeDocument/2006/relationships/tags" Target="../tags/tag127.xml"/><Relationship Id="rId37" Type="http://schemas.openxmlformats.org/officeDocument/2006/relationships/tags" Target="../tags/tag132.xml"/><Relationship Id="rId40" Type="http://schemas.openxmlformats.org/officeDocument/2006/relationships/tags" Target="../tags/tag135.xml"/><Relationship Id="rId45" Type="http://schemas.openxmlformats.org/officeDocument/2006/relationships/tags" Target="../tags/tag140.xml"/><Relationship Id="rId5" Type="http://schemas.openxmlformats.org/officeDocument/2006/relationships/tags" Target="../tags/tag100.xml"/><Relationship Id="rId15" Type="http://schemas.openxmlformats.org/officeDocument/2006/relationships/tags" Target="../tags/tag110.xml"/><Relationship Id="rId23" Type="http://schemas.openxmlformats.org/officeDocument/2006/relationships/tags" Target="../tags/tag118.xml"/><Relationship Id="rId28" Type="http://schemas.openxmlformats.org/officeDocument/2006/relationships/tags" Target="../tags/tag123.xml"/><Relationship Id="rId36" Type="http://schemas.openxmlformats.org/officeDocument/2006/relationships/tags" Target="../tags/tag131.xml"/><Relationship Id="rId10" Type="http://schemas.openxmlformats.org/officeDocument/2006/relationships/tags" Target="../tags/tag105.xml"/><Relationship Id="rId19" Type="http://schemas.openxmlformats.org/officeDocument/2006/relationships/tags" Target="../tags/tag114.xml"/><Relationship Id="rId31" Type="http://schemas.openxmlformats.org/officeDocument/2006/relationships/tags" Target="../tags/tag126.xml"/><Relationship Id="rId44" Type="http://schemas.openxmlformats.org/officeDocument/2006/relationships/tags" Target="../tags/tag139.xml"/><Relationship Id="rId4" Type="http://schemas.openxmlformats.org/officeDocument/2006/relationships/tags" Target="../tags/tag99.xml"/><Relationship Id="rId9" Type="http://schemas.openxmlformats.org/officeDocument/2006/relationships/tags" Target="../tags/tag104.xml"/><Relationship Id="rId14" Type="http://schemas.openxmlformats.org/officeDocument/2006/relationships/tags" Target="../tags/tag109.xml"/><Relationship Id="rId22" Type="http://schemas.openxmlformats.org/officeDocument/2006/relationships/tags" Target="../tags/tag117.xml"/><Relationship Id="rId27" Type="http://schemas.openxmlformats.org/officeDocument/2006/relationships/tags" Target="../tags/tag122.xml"/><Relationship Id="rId30" Type="http://schemas.openxmlformats.org/officeDocument/2006/relationships/tags" Target="../tags/tag125.xml"/><Relationship Id="rId35" Type="http://schemas.openxmlformats.org/officeDocument/2006/relationships/tags" Target="../tags/tag130.xml"/><Relationship Id="rId43" Type="http://schemas.openxmlformats.org/officeDocument/2006/relationships/tags" Target="../tags/tag138.xml"/><Relationship Id="rId8" Type="http://schemas.openxmlformats.org/officeDocument/2006/relationships/tags" Target="../tags/tag103.xml"/><Relationship Id="rId3" Type="http://schemas.openxmlformats.org/officeDocument/2006/relationships/tags" Target="../tags/tag98.xml"/><Relationship Id="rId12" Type="http://schemas.openxmlformats.org/officeDocument/2006/relationships/tags" Target="../tags/tag107.xml"/><Relationship Id="rId17" Type="http://schemas.openxmlformats.org/officeDocument/2006/relationships/tags" Target="../tags/tag112.xml"/><Relationship Id="rId25" Type="http://schemas.openxmlformats.org/officeDocument/2006/relationships/tags" Target="../tags/tag120.xml"/><Relationship Id="rId33" Type="http://schemas.openxmlformats.org/officeDocument/2006/relationships/tags" Target="../tags/tag128.xml"/><Relationship Id="rId38" Type="http://schemas.openxmlformats.org/officeDocument/2006/relationships/tags" Target="../tags/tag133.xml"/><Relationship Id="rId46" Type="http://schemas.openxmlformats.org/officeDocument/2006/relationships/slideLayout" Target="../slideLayouts/slideLayout7.xml"/><Relationship Id="rId20" Type="http://schemas.openxmlformats.org/officeDocument/2006/relationships/tags" Target="../tags/tag115.xml"/><Relationship Id="rId41" Type="http://schemas.openxmlformats.org/officeDocument/2006/relationships/tags" Target="../tags/tag136.xml"/></Relationships>
</file>

<file path=ppt/slides/_rels/slide7.xml.rels><?xml version="1.0" encoding="UTF-8" standalone="yes"?>
<Relationships xmlns="http://schemas.openxmlformats.org/package/2006/relationships"><Relationship Id="rId13" Type="http://schemas.openxmlformats.org/officeDocument/2006/relationships/tags" Target="../tags/tag153.xml"/><Relationship Id="rId18" Type="http://schemas.openxmlformats.org/officeDocument/2006/relationships/tags" Target="../tags/tag158.xml"/><Relationship Id="rId26" Type="http://schemas.openxmlformats.org/officeDocument/2006/relationships/tags" Target="../tags/tag166.xml"/><Relationship Id="rId3" Type="http://schemas.openxmlformats.org/officeDocument/2006/relationships/tags" Target="../tags/tag143.xml"/><Relationship Id="rId21" Type="http://schemas.openxmlformats.org/officeDocument/2006/relationships/tags" Target="../tags/tag161.xml"/><Relationship Id="rId7" Type="http://schemas.openxmlformats.org/officeDocument/2006/relationships/tags" Target="../tags/tag147.xml"/><Relationship Id="rId12" Type="http://schemas.openxmlformats.org/officeDocument/2006/relationships/tags" Target="../tags/tag152.xml"/><Relationship Id="rId17" Type="http://schemas.openxmlformats.org/officeDocument/2006/relationships/tags" Target="../tags/tag157.xml"/><Relationship Id="rId25" Type="http://schemas.openxmlformats.org/officeDocument/2006/relationships/tags" Target="../tags/tag165.xml"/><Relationship Id="rId33" Type="http://schemas.openxmlformats.org/officeDocument/2006/relationships/chart" Target="../charts/chart1.xml"/><Relationship Id="rId2" Type="http://schemas.openxmlformats.org/officeDocument/2006/relationships/tags" Target="../tags/tag142.xml"/><Relationship Id="rId16" Type="http://schemas.openxmlformats.org/officeDocument/2006/relationships/tags" Target="../tags/tag156.xml"/><Relationship Id="rId20" Type="http://schemas.openxmlformats.org/officeDocument/2006/relationships/tags" Target="../tags/tag160.xml"/><Relationship Id="rId29" Type="http://schemas.openxmlformats.org/officeDocument/2006/relationships/tags" Target="../tags/tag169.xml"/><Relationship Id="rId1" Type="http://schemas.openxmlformats.org/officeDocument/2006/relationships/tags" Target="../tags/tag141.xml"/><Relationship Id="rId6" Type="http://schemas.openxmlformats.org/officeDocument/2006/relationships/tags" Target="../tags/tag146.xml"/><Relationship Id="rId11" Type="http://schemas.openxmlformats.org/officeDocument/2006/relationships/tags" Target="../tags/tag151.xml"/><Relationship Id="rId24" Type="http://schemas.openxmlformats.org/officeDocument/2006/relationships/tags" Target="../tags/tag164.xml"/><Relationship Id="rId32" Type="http://schemas.openxmlformats.org/officeDocument/2006/relationships/slideLayout" Target="../slideLayouts/slideLayout7.xml"/><Relationship Id="rId5" Type="http://schemas.openxmlformats.org/officeDocument/2006/relationships/tags" Target="../tags/tag145.xml"/><Relationship Id="rId15" Type="http://schemas.openxmlformats.org/officeDocument/2006/relationships/tags" Target="../tags/tag155.xml"/><Relationship Id="rId23" Type="http://schemas.openxmlformats.org/officeDocument/2006/relationships/tags" Target="../tags/tag163.xml"/><Relationship Id="rId28" Type="http://schemas.openxmlformats.org/officeDocument/2006/relationships/tags" Target="../tags/tag168.xml"/><Relationship Id="rId10" Type="http://schemas.openxmlformats.org/officeDocument/2006/relationships/tags" Target="../tags/tag150.xml"/><Relationship Id="rId19" Type="http://schemas.openxmlformats.org/officeDocument/2006/relationships/tags" Target="../tags/tag159.xml"/><Relationship Id="rId31" Type="http://schemas.openxmlformats.org/officeDocument/2006/relationships/tags" Target="../tags/tag171.xml"/><Relationship Id="rId4" Type="http://schemas.openxmlformats.org/officeDocument/2006/relationships/tags" Target="../tags/tag144.xml"/><Relationship Id="rId9" Type="http://schemas.openxmlformats.org/officeDocument/2006/relationships/tags" Target="../tags/tag149.xml"/><Relationship Id="rId14" Type="http://schemas.openxmlformats.org/officeDocument/2006/relationships/tags" Target="../tags/tag154.xml"/><Relationship Id="rId22" Type="http://schemas.openxmlformats.org/officeDocument/2006/relationships/tags" Target="../tags/tag162.xml"/><Relationship Id="rId27" Type="http://schemas.openxmlformats.org/officeDocument/2006/relationships/tags" Target="../tags/tag167.xml"/><Relationship Id="rId30" Type="http://schemas.openxmlformats.org/officeDocument/2006/relationships/tags" Target="../tags/tag170.xml"/><Relationship Id="rId8" Type="http://schemas.openxmlformats.org/officeDocument/2006/relationships/tags" Target="../tags/tag148.xml"/></Relationships>
</file>

<file path=ppt/slides/_rels/slide8.xml.rels><?xml version="1.0" encoding="UTF-8" standalone="yes"?>
<Relationships xmlns="http://schemas.openxmlformats.org/package/2006/relationships"><Relationship Id="rId13" Type="http://schemas.openxmlformats.org/officeDocument/2006/relationships/tags" Target="../tags/tag184.xml"/><Relationship Id="rId18" Type="http://schemas.openxmlformats.org/officeDocument/2006/relationships/tags" Target="../tags/tag189.xml"/><Relationship Id="rId26" Type="http://schemas.openxmlformats.org/officeDocument/2006/relationships/tags" Target="../tags/tag197.xml"/><Relationship Id="rId39" Type="http://schemas.openxmlformats.org/officeDocument/2006/relationships/tags" Target="../tags/tag210.xml"/><Relationship Id="rId21" Type="http://schemas.openxmlformats.org/officeDocument/2006/relationships/tags" Target="../tags/tag192.xml"/><Relationship Id="rId34" Type="http://schemas.openxmlformats.org/officeDocument/2006/relationships/tags" Target="../tags/tag205.xml"/><Relationship Id="rId42" Type="http://schemas.openxmlformats.org/officeDocument/2006/relationships/tags" Target="../tags/tag213.xml"/><Relationship Id="rId47" Type="http://schemas.openxmlformats.org/officeDocument/2006/relationships/tags" Target="../tags/tag218.xml"/><Relationship Id="rId7" Type="http://schemas.openxmlformats.org/officeDocument/2006/relationships/tags" Target="../tags/tag178.xml"/><Relationship Id="rId2" Type="http://schemas.openxmlformats.org/officeDocument/2006/relationships/tags" Target="../tags/tag173.xml"/><Relationship Id="rId16" Type="http://schemas.openxmlformats.org/officeDocument/2006/relationships/tags" Target="../tags/tag187.xml"/><Relationship Id="rId29" Type="http://schemas.openxmlformats.org/officeDocument/2006/relationships/tags" Target="../tags/tag200.xml"/><Relationship Id="rId1" Type="http://schemas.openxmlformats.org/officeDocument/2006/relationships/tags" Target="../tags/tag172.xml"/><Relationship Id="rId6" Type="http://schemas.openxmlformats.org/officeDocument/2006/relationships/tags" Target="../tags/tag177.xml"/><Relationship Id="rId11" Type="http://schemas.openxmlformats.org/officeDocument/2006/relationships/tags" Target="../tags/tag182.xml"/><Relationship Id="rId24" Type="http://schemas.openxmlformats.org/officeDocument/2006/relationships/tags" Target="../tags/tag195.xml"/><Relationship Id="rId32" Type="http://schemas.openxmlformats.org/officeDocument/2006/relationships/tags" Target="../tags/tag203.xml"/><Relationship Id="rId37" Type="http://schemas.openxmlformats.org/officeDocument/2006/relationships/tags" Target="../tags/tag208.xml"/><Relationship Id="rId40" Type="http://schemas.openxmlformats.org/officeDocument/2006/relationships/tags" Target="../tags/tag211.xml"/><Relationship Id="rId45" Type="http://schemas.openxmlformats.org/officeDocument/2006/relationships/tags" Target="../tags/tag216.xml"/><Relationship Id="rId5" Type="http://schemas.openxmlformats.org/officeDocument/2006/relationships/tags" Target="../tags/tag176.xml"/><Relationship Id="rId15" Type="http://schemas.openxmlformats.org/officeDocument/2006/relationships/tags" Target="../tags/tag186.xml"/><Relationship Id="rId23" Type="http://schemas.openxmlformats.org/officeDocument/2006/relationships/tags" Target="../tags/tag194.xml"/><Relationship Id="rId28" Type="http://schemas.openxmlformats.org/officeDocument/2006/relationships/tags" Target="../tags/tag199.xml"/><Relationship Id="rId36" Type="http://schemas.openxmlformats.org/officeDocument/2006/relationships/tags" Target="../tags/tag207.xml"/><Relationship Id="rId10" Type="http://schemas.openxmlformats.org/officeDocument/2006/relationships/tags" Target="../tags/tag181.xml"/><Relationship Id="rId19" Type="http://schemas.openxmlformats.org/officeDocument/2006/relationships/tags" Target="../tags/tag190.xml"/><Relationship Id="rId31" Type="http://schemas.openxmlformats.org/officeDocument/2006/relationships/tags" Target="../tags/tag202.xml"/><Relationship Id="rId44" Type="http://schemas.openxmlformats.org/officeDocument/2006/relationships/tags" Target="../tags/tag215.xml"/><Relationship Id="rId4" Type="http://schemas.openxmlformats.org/officeDocument/2006/relationships/tags" Target="../tags/tag175.xml"/><Relationship Id="rId9" Type="http://schemas.openxmlformats.org/officeDocument/2006/relationships/tags" Target="../tags/tag180.xml"/><Relationship Id="rId14" Type="http://schemas.openxmlformats.org/officeDocument/2006/relationships/tags" Target="../tags/tag185.xml"/><Relationship Id="rId22" Type="http://schemas.openxmlformats.org/officeDocument/2006/relationships/tags" Target="../tags/tag193.xml"/><Relationship Id="rId27" Type="http://schemas.openxmlformats.org/officeDocument/2006/relationships/tags" Target="../tags/tag198.xml"/><Relationship Id="rId30" Type="http://schemas.openxmlformats.org/officeDocument/2006/relationships/tags" Target="../tags/tag201.xml"/><Relationship Id="rId35" Type="http://schemas.openxmlformats.org/officeDocument/2006/relationships/tags" Target="../tags/tag206.xml"/><Relationship Id="rId43" Type="http://schemas.openxmlformats.org/officeDocument/2006/relationships/tags" Target="../tags/tag214.xml"/><Relationship Id="rId48" Type="http://schemas.openxmlformats.org/officeDocument/2006/relationships/slideLayout" Target="../slideLayouts/slideLayout7.xml"/><Relationship Id="rId8" Type="http://schemas.openxmlformats.org/officeDocument/2006/relationships/tags" Target="../tags/tag179.xml"/><Relationship Id="rId3" Type="http://schemas.openxmlformats.org/officeDocument/2006/relationships/tags" Target="../tags/tag174.xml"/><Relationship Id="rId12" Type="http://schemas.openxmlformats.org/officeDocument/2006/relationships/tags" Target="../tags/tag183.xml"/><Relationship Id="rId17" Type="http://schemas.openxmlformats.org/officeDocument/2006/relationships/tags" Target="../tags/tag188.xml"/><Relationship Id="rId25" Type="http://schemas.openxmlformats.org/officeDocument/2006/relationships/tags" Target="../tags/tag196.xml"/><Relationship Id="rId33" Type="http://schemas.openxmlformats.org/officeDocument/2006/relationships/tags" Target="../tags/tag204.xml"/><Relationship Id="rId38" Type="http://schemas.openxmlformats.org/officeDocument/2006/relationships/tags" Target="../tags/tag209.xml"/><Relationship Id="rId46" Type="http://schemas.openxmlformats.org/officeDocument/2006/relationships/tags" Target="../tags/tag217.xml"/><Relationship Id="rId20" Type="http://schemas.openxmlformats.org/officeDocument/2006/relationships/tags" Target="../tags/tag191.xml"/><Relationship Id="rId41" Type="http://schemas.openxmlformats.org/officeDocument/2006/relationships/tags" Target="../tags/tag212.xml"/></Relationships>
</file>

<file path=ppt/slides/_rels/slide9.xml.rels><?xml version="1.0" encoding="UTF-8" standalone="yes"?>
<Relationships xmlns="http://schemas.openxmlformats.org/package/2006/relationships"><Relationship Id="rId117" Type="http://schemas.openxmlformats.org/officeDocument/2006/relationships/tags" Target="../tags/tag335.xml"/><Relationship Id="rId21" Type="http://schemas.openxmlformats.org/officeDocument/2006/relationships/tags" Target="../tags/tag239.xml"/><Relationship Id="rId42" Type="http://schemas.openxmlformats.org/officeDocument/2006/relationships/tags" Target="../tags/tag260.xml"/><Relationship Id="rId63" Type="http://schemas.openxmlformats.org/officeDocument/2006/relationships/tags" Target="../tags/tag281.xml"/><Relationship Id="rId84" Type="http://schemas.openxmlformats.org/officeDocument/2006/relationships/tags" Target="../tags/tag302.xml"/><Relationship Id="rId138" Type="http://schemas.openxmlformats.org/officeDocument/2006/relationships/tags" Target="../tags/tag356.xml"/><Relationship Id="rId107" Type="http://schemas.openxmlformats.org/officeDocument/2006/relationships/tags" Target="../tags/tag325.xml"/><Relationship Id="rId11" Type="http://schemas.openxmlformats.org/officeDocument/2006/relationships/tags" Target="../tags/tag229.xml"/><Relationship Id="rId32" Type="http://schemas.openxmlformats.org/officeDocument/2006/relationships/tags" Target="../tags/tag250.xml"/><Relationship Id="rId53" Type="http://schemas.openxmlformats.org/officeDocument/2006/relationships/tags" Target="../tags/tag271.xml"/><Relationship Id="rId74" Type="http://schemas.openxmlformats.org/officeDocument/2006/relationships/tags" Target="../tags/tag292.xml"/><Relationship Id="rId128" Type="http://schemas.openxmlformats.org/officeDocument/2006/relationships/tags" Target="../tags/tag346.xml"/><Relationship Id="rId5" Type="http://schemas.openxmlformats.org/officeDocument/2006/relationships/tags" Target="../tags/tag223.xml"/><Relationship Id="rId90" Type="http://schemas.openxmlformats.org/officeDocument/2006/relationships/tags" Target="../tags/tag308.xml"/><Relationship Id="rId95" Type="http://schemas.openxmlformats.org/officeDocument/2006/relationships/tags" Target="../tags/tag313.xml"/><Relationship Id="rId22" Type="http://schemas.openxmlformats.org/officeDocument/2006/relationships/tags" Target="../tags/tag240.xml"/><Relationship Id="rId27" Type="http://schemas.openxmlformats.org/officeDocument/2006/relationships/tags" Target="../tags/tag245.xml"/><Relationship Id="rId43" Type="http://schemas.openxmlformats.org/officeDocument/2006/relationships/tags" Target="../tags/tag261.xml"/><Relationship Id="rId48" Type="http://schemas.openxmlformats.org/officeDocument/2006/relationships/tags" Target="../tags/tag266.xml"/><Relationship Id="rId64" Type="http://schemas.openxmlformats.org/officeDocument/2006/relationships/tags" Target="../tags/tag282.xml"/><Relationship Id="rId69" Type="http://schemas.openxmlformats.org/officeDocument/2006/relationships/tags" Target="../tags/tag287.xml"/><Relationship Id="rId113" Type="http://schemas.openxmlformats.org/officeDocument/2006/relationships/tags" Target="../tags/tag331.xml"/><Relationship Id="rId118" Type="http://schemas.openxmlformats.org/officeDocument/2006/relationships/tags" Target="../tags/tag336.xml"/><Relationship Id="rId134" Type="http://schemas.openxmlformats.org/officeDocument/2006/relationships/tags" Target="../tags/tag352.xml"/><Relationship Id="rId139" Type="http://schemas.openxmlformats.org/officeDocument/2006/relationships/tags" Target="../tags/tag357.xml"/><Relationship Id="rId80" Type="http://schemas.openxmlformats.org/officeDocument/2006/relationships/tags" Target="../tags/tag298.xml"/><Relationship Id="rId85" Type="http://schemas.openxmlformats.org/officeDocument/2006/relationships/tags" Target="../tags/tag303.xml"/><Relationship Id="rId12" Type="http://schemas.openxmlformats.org/officeDocument/2006/relationships/tags" Target="../tags/tag230.xml"/><Relationship Id="rId17" Type="http://schemas.openxmlformats.org/officeDocument/2006/relationships/tags" Target="../tags/tag235.xml"/><Relationship Id="rId33" Type="http://schemas.openxmlformats.org/officeDocument/2006/relationships/tags" Target="../tags/tag251.xml"/><Relationship Id="rId38" Type="http://schemas.openxmlformats.org/officeDocument/2006/relationships/tags" Target="../tags/tag256.xml"/><Relationship Id="rId59" Type="http://schemas.openxmlformats.org/officeDocument/2006/relationships/tags" Target="../tags/tag277.xml"/><Relationship Id="rId103" Type="http://schemas.openxmlformats.org/officeDocument/2006/relationships/tags" Target="../tags/tag321.xml"/><Relationship Id="rId108" Type="http://schemas.openxmlformats.org/officeDocument/2006/relationships/tags" Target="../tags/tag326.xml"/><Relationship Id="rId124" Type="http://schemas.openxmlformats.org/officeDocument/2006/relationships/tags" Target="../tags/tag342.xml"/><Relationship Id="rId129" Type="http://schemas.openxmlformats.org/officeDocument/2006/relationships/tags" Target="../tags/tag347.xml"/><Relationship Id="rId54" Type="http://schemas.openxmlformats.org/officeDocument/2006/relationships/tags" Target="../tags/tag272.xml"/><Relationship Id="rId70" Type="http://schemas.openxmlformats.org/officeDocument/2006/relationships/tags" Target="../tags/tag288.xml"/><Relationship Id="rId75" Type="http://schemas.openxmlformats.org/officeDocument/2006/relationships/tags" Target="../tags/tag293.xml"/><Relationship Id="rId91" Type="http://schemas.openxmlformats.org/officeDocument/2006/relationships/tags" Target="../tags/tag309.xml"/><Relationship Id="rId96" Type="http://schemas.openxmlformats.org/officeDocument/2006/relationships/tags" Target="../tags/tag314.xml"/><Relationship Id="rId140" Type="http://schemas.openxmlformats.org/officeDocument/2006/relationships/tags" Target="../tags/tag358.xml"/><Relationship Id="rId145" Type="http://schemas.openxmlformats.org/officeDocument/2006/relationships/tags" Target="../tags/tag363.xml"/><Relationship Id="rId1" Type="http://schemas.openxmlformats.org/officeDocument/2006/relationships/tags" Target="../tags/tag219.xml"/><Relationship Id="rId6" Type="http://schemas.openxmlformats.org/officeDocument/2006/relationships/tags" Target="../tags/tag224.xml"/><Relationship Id="rId23" Type="http://schemas.openxmlformats.org/officeDocument/2006/relationships/tags" Target="../tags/tag241.xml"/><Relationship Id="rId28" Type="http://schemas.openxmlformats.org/officeDocument/2006/relationships/tags" Target="../tags/tag246.xml"/><Relationship Id="rId49" Type="http://schemas.openxmlformats.org/officeDocument/2006/relationships/tags" Target="../tags/tag267.xml"/><Relationship Id="rId114" Type="http://schemas.openxmlformats.org/officeDocument/2006/relationships/tags" Target="../tags/tag332.xml"/><Relationship Id="rId119" Type="http://schemas.openxmlformats.org/officeDocument/2006/relationships/tags" Target="../tags/tag337.xml"/><Relationship Id="rId44" Type="http://schemas.openxmlformats.org/officeDocument/2006/relationships/tags" Target="../tags/tag262.xml"/><Relationship Id="rId60" Type="http://schemas.openxmlformats.org/officeDocument/2006/relationships/tags" Target="../tags/tag278.xml"/><Relationship Id="rId65" Type="http://schemas.openxmlformats.org/officeDocument/2006/relationships/tags" Target="../tags/tag283.xml"/><Relationship Id="rId81" Type="http://schemas.openxmlformats.org/officeDocument/2006/relationships/tags" Target="../tags/tag299.xml"/><Relationship Id="rId86" Type="http://schemas.openxmlformats.org/officeDocument/2006/relationships/tags" Target="../tags/tag304.xml"/><Relationship Id="rId130" Type="http://schemas.openxmlformats.org/officeDocument/2006/relationships/tags" Target="../tags/tag348.xml"/><Relationship Id="rId135" Type="http://schemas.openxmlformats.org/officeDocument/2006/relationships/tags" Target="../tags/tag353.xml"/><Relationship Id="rId13" Type="http://schemas.openxmlformats.org/officeDocument/2006/relationships/tags" Target="../tags/tag231.xml"/><Relationship Id="rId18" Type="http://schemas.openxmlformats.org/officeDocument/2006/relationships/tags" Target="../tags/tag236.xml"/><Relationship Id="rId39" Type="http://schemas.openxmlformats.org/officeDocument/2006/relationships/tags" Target="../tags/tag257.xml"/><Relationship Id="rId109" Type="http://schemas.openxmlformats.org/officeDocument/2006/relationships/tags" Target="../tags/tag327.xml"/><Relationship Id="rId34" Type="http://schemas.openxmlformats.org/officeDocument/2006/relationships/tags" Target="../tags/tag252.xml"/><Relationship Id="rId50" Type="http://schemas.openxmlformats.org/officeDocument/2006/relationships/tags" Target="../tags/tag268.xml"/><Relationship Id="rId55" Type="http://schemas.openxmlformats.org/officeDocument/2006/relationships/tags" Target="../tags/tag273.xml"/><Relationship Id="rId76" Type="http://schemas.openxmlformats.org/officeDocument/2006/relationships/tags" Target="../tags/tag294.xml"/><Relationship Id="rId97" Type="http://schemas.openxmlformats.org/officeDocument/2006/relationships/tags" Target="../tags/tag315.xml"/><Relationship Id="rId104" Type="http://schemas.openxmlformats.org/officeDocument/2006/relationships/tags" Target="../tags/tag322.xml"/><Relationship Id="rId120" Type="http://schemas.openxmlformats.org/officeDocument/2006/relationships/tags" Target="../tags/tag338.xml"/><Relationship Id="rId125" Type="http://schemas.openxmlformats.org/officeDocument/2006/relationships/tags" Target="../tags/tag343.xml"/><Relationship Id="rId141" Type="http://schemas.openxmlformats.org/officeDocument/2006/relationships/tags" Target="../tags/tag359.xml"/><Relationship Id="rId146" Type="http://schemas.openxmlformats.org/officeDocument/2006/relationships/slideLayout" Target="../slideLayouts/slideLayout7.xml"/><Relationship Id="rId7" Type="http://schemas.openxmlformats.org/officeDocument/2006/relationships/tags" Target="../tags/tag225.xml"/><Relationship Id="rId71" Type="http://schemas.openxmlformats.org/officeDocument/2006/relationships/tags" Target="../tags/tag289.xml"/><Relationship Id="rId92" Type="http://schemas.openxmlformats.org/officeDocument/2006/relationships/tags" Target="../tags/tag310.xml"/><Relationship Id="rId2" Type="http://schemas.openxmlformats.org/officeDocument/2006/relationships/tags" Target="../tags/tag220.xml"/><Relationship Id="rId29" Type="http://schemas.openxmlformats.org/officeDocument/2006/relationships/tags" Target="../tags/tag247.xml"/><Relationship Id="rId24" Type="http://schemas.openxmlformats.org/officeDocument/2006/relationships/tags" Target="../tags/tag242.xml"/><Relationship Id="rId40" Type="http://schemas.openxmlformats.org/officeDocument/2006/relationships/tags" Target="../tags/tag258.xml"/><Relationship Id="rId45" Type="http://schemas.openxmlformats.org/officeDocument/2006/relationships/tags" Target="../tags/tag263.xml"/><Relationship Id="rId66" Type="http://schemas.openxmlformats.org/officeDocument/2006/relationships/tags" Target="../tags/tag284.xml"/><Relationship Id="rId87" Type="http://schemas.openxmlformats.org/officeDocument/2006/relationships/tags" Target="../tags/tag305.xml"/><Relationship Id="rId110" Type="http://schemas.openxmlformats.org/officeDocument/2006/relationships/tags" Target="../tags/tag328.xml"/><Relationship Id="rId115" Type="http://schemas.openxmlformats.org/officeDocument/2006/relationships/tags" Target="../tags/tag333.xml"/><Relationship Id="rId131" Type="http://schemas.openxmlformats.org/officeDocument/2006/relationships/tags" Target="../tags/tag349.xml"/><Relationship Id="rId136" Type="http://schemas.openxmlformats.org/officeDocument/2006/relationships/tags" Target="../tags/tag354.xml"/><Relationship Id="rId61" Type="http://schemas.openxmlformats.org/officeDocument/2006/relationships/tags" Target="../tags/tag279.xml"/><Relationship Id="rId82" Type="http://schemas.openxmlformats.org/officeDocument/2006/relationships/tags" Target="../tags/tag300.xml"/><Relationship Id="rId19" Type="http://schemas.openxmlformats.org/officeDocument/2006/relationships/tags" Target="../tags/tag237.xml"/><Relationship Id="rId14" Type="http://schemas.openxmlformats.org/officeDocument/2006/relationships/tags" Target="../tags/tag232.xml"/><Relationship Id="rId30" Type="http://schemas.openxmlformats.org/officeDocument/2006/relationships/tags" Target="../tags/tag248.xml"/><Relationship Id="rId35" Type="http://schemas.openxmlformats.org/officeDocument/2006/relationships/tags" Target="../tags/tag253.xml"/><Relationship Id="rId56" Type="http://schemas.openxmlformats.org/officeDocument/2006/relationships/tags" Target="../tags/tag274.xml"/><Relationship Id="rId77" Type="http://schemas.openxmlformats.org/officeDocument/2006/relationships/tags" Target="../tags/tag295.xml"/><Relationship Id="rId100" Type="http://schemas.openxmlformats.org/officeDocument/2006/relationships/tags" Target="../tags/tag318.xml"/><Relationship Id="rId105" Type="http://schemas.openxmlformats.org/officeDocument/2006/relationships/tags" Target="../tags/tag323.xml"/><Relationship Id="rId126" Type="http://schemas.openxmlformats.org/officeDocument/2006/relationships/tags" Target="../tags/tag344.xml"/><Relationship Id="rId8" Type="http://schemas.openxmlformats.org/officeDocument/2006/relationships/tags" Target="../tags/tag226.xml"/><Relationship Id="rId51" Type="http://schemas.openxmlformats.org/officeDocument/2006/relationships/tags" Target="../tags/tag269.xml"/><Relationship Id="rId72" Type="http://schemas.openxmlformats.org/officeDocument/2006/relationships/tags" Target="../tags/tag290.xml"/><Relationship Id="rId93" Type="http://schemas.openxmlformats.org/officeDocument/2006/relationships/tags" Target="../tags/tag311.xml"/><Relationship Id="rId98" Type="http://schemas.openxmlformats.org/officeDocument/2006/relationships/tags" Target="../tags/tag316.xml"/><Relationship Id="rId121" Type="http://schemas.openxmlformats.org/officeDocument/2006/relationships/tags" Target="../tags/tag339.xml"/><Relationship Id="rId142" Type="http://schemas.openxmlformats.org/officeDocument/2006/relationships/tags" Target="../tags/tag360.xml"/><Relationship Id="rId3" Type="http://schemas.openxmlformats.org/officeDocument/2006/relationships/tags" Target="../tags/tag221.xml"/><Relationship Id="rId25" Type="http://schemas.openxmlformats.org/officeDocument/2006/relationships/tags" Target="../tags/tag243.xml"/><Relationship Id="rId46" Type="http://schemas.openxmlformats.org/officeDocument/2006/relationships/tags" Target="../tags/tag264.xml"/><Relationship Id="rId67" Type="http://schemas.openxmlformats.org/officeDocument/2006/relationships/tags" Target="../tags/tag285.xml"/><Relationship Id="rId116" Type="http://schemas.openxmlformats.org/officeDocument/2006/relationships/tags" Target="../tags/tag334.xml"/><Relationship Id="rId137" Type="http://schemas.openxmlformats.org/officeDocument/2006/relationships/tags" Target="../tags/tag355.xml"/><Relationship Id="rId20" Type="http://schemas.openxmlformats.org/officeDocument/2006/relationships/tags" Target="../tags/tag238.xml"/><Relationship Id="rId41" Type="http://schemas.openxmlformats.org/officeDocument/2006/relationships/tags" Target="../tags/tag259.xml"/><Relationship Id="rId62" Type="http://schemas.openxmlformats.org/officeDocument/2006/relationships/tags" Target="../tags/tag280.xml"/><Relationship Id="rId83" Type="http://schemas.openxmlformats.org/officeDocument/2006/relationships/tags" Target="../tags/tag301.xml"/><Relationship Id="rId88" Type="http://schemas.openxmlformats.org/officeDocument/2006/relationships/tags" Target="../tags/tag306.xml"/><Relationship Id="rId111" Type="http://schemas.openxmlformats.org/officeDocument/2006/relationships/tags" Target="../tags/tag329.xml"/><Relationship Id="rId132" Type="http://schemas.openxmlformats.org/officeDocument/2006/relationships/tags" Target="../tags/tag350.xml"/><Relationship Id="rId15" Type="http://schemas.openxmlformats.org/officeDocument/2006/relationships/tags" Target="../tags/tag233.xml"/><Relationship Id="rId36" Type="http://schemas.openxmlformats.org/officeDocument/2006/relationships/tags" Target="../tags/tag254.xml"/><Relationship Id="rId57" Type="http://schemas.openxmlformats.org/officeDocument/2006/relationships/tags" Target="../tags/tag275.xml"/><Relationship Id="rId106" Type="http://schemas.openxmlformats.org/officeDocument/2006/relationships/tags" Target="../tags/tag324.xml"/><Relationship Id="rId127" Type="http://schemas.openxmlformats.org/officeDocument/2006/relationships/tags" Target="../tags/tag345.xml"/><Relationship Id="rId10" Type="http://schemas.openxmlformats.org/officeDocument/2006/relationships/tags" Target="../tags/tag228.xml"/><Relationship Id="rId31" Type="http://schemas.openxmlformats.org/officeDocument/2006/relationships/tags" Target="../tags/tag249.xml"/><Relationship Id="rId52" Type="http://schemas.openxmlformats.org/officeDocument/2006/relationships/tags" Target="../tags/tag270.xml"/><Relationship Id="rId73" Type="http://schemas.openxmlformats.org/officeDocument/2006/relationships/tags" Target="../tags/tag291.xml"/><Relationship Id="rId78" Type="http://schemas.openxmlformats.org/officeDocument/2006/relationships/tags" Target="../tags/tag296.xml"/><Relationship Id="rId94" Type="http://schemas.openxmlformats.org/officeDocument/2006/relationships/tags" Target="../tags/tag312.xml"/><Relationship Id="rId99" Type="http://schemas.openxmlformats.org/officeDocument/2006/relationships/tags" Target="../tags/tag317.xml"/><Relationship Id="rId101" Type="http://schemas.openxmlformats.org/officeDocument/2006/relationships/tags" Target="../tags/tag319.xml"/><Relationship Id="rId122" Type="http://schemas.openxmlformats.org/officeDocument/2006/relationships/tags" Target="../tags/tag340.xml"/><Relationship Id="rId143" Type="http://schemas.openxmlformats.org/officeDocument/2006/relationships/tags" Target="../tags/tag361.xml"/><Relationship Id="rId4" Type="http://schemas.openxmlformats.org/officeDocument/2006/relationships/tags" Target="../tags/tag222.xml"/><Relationship Id="rId9" Type="http://schemas.openxmlformats.org/officeDocument/2006/relationships/tags" Target="../tags/tag227.xml"/><Relationship Id="rId26" Type="http://schemas.openxmlformats.org/officeDocument/2006/relationships/tags" Target="../tags/tag244.xml"/><Relationship Id="rId47" Type="http://schemas.openxmlformats.org/officeDocument/2006/relationships/tags" Target="../tags/tag265.xml"/><Relationship Id="rId68" Type="http://schemas.openxmlformats.org/officeDocument/2006/relationships/tags" Target="../tags/tag286.xml"/><Relationship Id="rId89" Type="http://schemas.openxmlformats.org/officeDocument/2006/relationships/tags" Target="../tags/tag307.xml"/><Relationship Id="rId112" Type="http://schemas.openxmlformats.org/officeDocument/2006/relationships/tags" Target="../tags/tag330.xml"/><Relationship Id="rId133" Type="http://schemas.openxmlformats.org/officeDocument/2006/relationships/tags" Target="../tags/tag351.xml"/><Relationship Id="rId16" Type="http://schemas.openxmlformats.org/officeDocument/2006/relationships/tags" Target="../tags/tag234.xml"/><Relationship Id="rId37" Type="http://schemas.openxmlformats.org/officeDocument/2006/relationships/tags" Target="../tags/tag255.xml"/><Relationship Id="rId58" Type="http://schemas.openxmlformats.org/officeDocument/2006/relationships/tags" Target="../tags/tag276.xml"/><Relationship Id="rId79" Type="http://schemas.openxmlformats.org/officeDocument/2006/relationships/tags" Target="../tags/tag297.xml"/><Relationship Id="rId102" Type="http://schemas.openxmlformats.org/officeDocument/2006/relationships/tags" Target="../tags/tag320.xml"/><Relationship Id="rId123" Type="http://schemas.openxmlformats.org/officeDocument/2006/relationships/tags" Target="../tags/tag341.xml"/><Relationship Id="rId144" Type="http://schemas.openxmlformats.org/officeDocument/2006/relationships/tags" Target="../tags/tag3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房子前有草地和树&#10;&#10;描述已自动生成">
            <a:extLst>
              <a:ext uri="{FF2B5EF4-FFF2-40B4-BE49-F238E27FC236}">
                <a16:creationId xmlns:a16="http://schemas.microsoft.com/office/drawing/2014/main" id="{B815FCFA-2604-48AD-BC1E-7B90080A434D}"/>
              </a:ext>
            </a:extLst>
          </p:cNvPr>
          <p:cNvPicPr>
            <a:picLocks noChangeAspect="1"/>
          </p:cNvPicPr>
          <p:nvPr/>
        </p:nvPicPr>
        <p:blipFill rotWithShape="1">
          <a:blip r:embed="rId4">
            <a:extLst>
              <a:ext uri="{28A0092B-C50C-407E-A947-70E740481C1C}">
                <a14:useLocalDpi xmlns:a14="http://schemas.microsoft.com/office/drawing/2010/main" val="0"/>
              </a:ext>
            </a:extLst>
          </a:blip>
          <a:srcRect t="25000" b="29516"/>
          <a:stretch/>
        </p:blipFill>
        <p:spPr>
          <a:xfrm>
            <a:off x="0" y="0"/>
            <a:ext cx="12192000" cy="4159042"/>
          </a:xfrm>
          <a:prstGeom prst="rect">
            <a:avLst/>
          </a:prstGeom>
        </p:spPr>
      </p:pic>
      <p:sp>
        <p:nvSpPr>
          <p:cNvPr id="3" name="矩形 2">
            <a:extLst>
              <a:ext uri="{FF2B5EF4-FFF2-40B4-BE49-F238E27FC236}">
                <a16:creationId xmlns:a16="http://schemas.microsoft.com/office/drawing/2014/main" id="{775F5C22-0F10-45D8-A2CE-CF03C68F6C86}"/>
              </a:ext>
            </a:extLst>
          </p:cNvPr>
          <p:cNvSpPr/>
          <p:nvPr/>
        </p:nvSpPr>
        <p:spPr>
          <a:xfrm>
            <a:off x="0" y="3608440"/>
            <a:ext cx="12192000" cy="550605"/>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938D27CA-B9BF-423F-AF63-9888AC62066A}"/>
              </a:ext>
            </a:extLst>
          </p:cNvPr>
          <p:cNvSpPr txBox="1"/>
          <p:nvPr/>
        </p:nvSpPr>
        <p:spPr>
          <a:xfrm>
            <a:off x="769938" y="4545129"/>
            <a:ext cx="5184775" cy="1323439"/>
          </a:xfrm>
          <a:prstGeom prst="rect">
            <a:avLst/>
          </a:prstGeom>
          <a:noFill/>
        </p:spPr>
        <p:txBody>
          <a:bodyPr wrap="square" rtlCol="0">
            <a:spAutoFit/>
          </a:bodyPr>
          <a:lstStyle/>
          <a:p>
            <a:r>
              <a:rPr lang="zh-CN" altLang="en-US" sz="4000" b="1" dirty="0">
                <a:solidFill>
                  <a:schemeClr val="tx2"/>
                </a:solidFill>
                <a:latin typeface="微软雅黑" panose="020B0503020204020204" pitchFamily="34" charset="-122"/>
                <a:ea typeface="微软雅黑" panose="020B0503020204020204" pitchFamily="34" charset="-122"/>
              </a:rPr>
              <a:t>北京大学外国语学院</a:t>
            </a:r>
          </a:p>
          <a:p>
            <a:r>
              <a:rPr lang="zh-CN" altLang="en-US" sz="4000" b="1" dirty="0">
                <a:solidFill>
                  <a:schemeClr val="tx2"/>
                </a:solidFill>
                <a:latin typeface="微软雅黑" panose="020B0503020204020204" pitchFamily="34" charset="-122"/>
                <a:ea typeface="微软雅黑" panose="020B0503020204020204" pitchFamily="34" charset="-122"/>
              </a:rPr>
              <a:t>科研工作汇报</a:t>
            </a:r>
          </a:p>
        </p:txBody>
      </p:sp>
      <p:sp>
        <p:nvSpPr>
          <p:cNvPr id="6" name="文本框 5">
            <a:extLst>
              <a:ext uri="{FF2B5EF4-FFF2-40B4-BE49-F238E27FC236}">
                <a16:creationId xmlns:a16="http://schemas.microsoft.com/office/drawing/2014/main" id="{C8EFA5D3-0AA7-4FBF-9330-074C01A39F2B}"/>
              </a:ext>
            </a:extLst>
          </p:cNvPr>
          <p:cNvSpPr txBox="1"/>
          <p:nvPr/>
        </p:nvSpPr>
        <p:spPr>
          <a:xfrm>
            <a:off x="779462" y="5984630"/>
            <a:ext cx="5184775" cy="307777"/>
          </a:xfrm>
          <a:prstGeom prst="rect">
            <a:avLst/>
          </a:prstGeom>
          <a:noFill/>
        </p:spPr>
        <p:txBody>
          <a:bodyPr wrap="squar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汇报人：吴杰伟</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79DA93DD-A7A0-4A97-AC8D-47F21416CE0E}"/>
              </a:ext>
            </a:extLst>
          </p:cNvPr>
          <p:cNvSpPr/>
          <p:nvPr/>
        </p:nvSpPr>
        <p:spPr>
          <a:xfrm>
            <a:off x="10201275" y="6126480"/>
            <a:ext cx="971550" cy="742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a:extLst>
              <a:ext uri="{FF2B5EF4-FFF2-40B4-BE49-F238E27FC236}">
                <a16:creationId xmlns:a16="http://schemas.microsoft.com/office/drawing/2014/main" id="{711A672B-B832-4A84-9150-BFD85CEE2E74}"/>
              </a:ext>
            </a:extLst>
          </p:cNvPr>
          <p:cNvCxnSpPr>
            <a:cxnSpLocks/>
          </p:cNvCxnSpPr>
          <p:nvPr/>
        </p:nvCxnSpPr>
        <p:spPr>
          <a:xfrm flipH="1">
            <a:off x="10143066" y="6126480"/>
            <a:ext cx="28575" cy="74295"/>
          </a:xfrm>
          <a:prstGeom prst="line">
            <a:avLst/>
          </a:prstGeom>
          <a:ln w="9525">
            <a:solidFill>
              <a:schemeClr val="tx2"/>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32F43B3A-60D2-4FDA-A9C8-44F7DCA2D742}"/>
              </a:ext>
            </a:extLst>
          </p:cNvPr>
          <p:cNvCxnSpPr>
            <a:cxnSpLocks/>
          </p:cNvCxnSpPr>
          <p:nvPr/>
        </p:nvCxnSpPr>
        <p:spPr>
          <a:xfrm flipH="1">
            <a:off x="10084857" y="6126480"/>
            <a:ext cx="28575" cy="74295"/>
          </a:xfrm>
          <a:prstGeom prst="line">
            <a:avLst/>
          </a:prstGeom>
          <a:ln w="9525">
            <a:solidFill>
              <a:schemeClr val="tx2"/>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A1EA5FD1-1857-4B1A-A74A-448C5F8916A8}"/>
              </a:ext>
            </a:extLst>
          </p:cNvPr>
          <p:cNvCxnSpPr>
            <a:cxnSpLocks/>
          </p:cNvCxnSpPr>
          <p:nvPr/>
        </p:nvCxnSpPr>
        <p:spPr>
          <a:xfrm flipH="1">
            <a:off x="10026648" y="6126480"/>
            <a:ext cx="28575" cy="74295"/>
          </a:xfrm>
          <a:prstGeom prst="line">
            <a:avLst/>
          </a:prstGeom>
          <a:ln w="9525">
            <a:solidFill>
              <a:schemeClr val="tx2"/>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273F1A8B-CB49-4CA6-ACC5-E60B8BE6BCA2}"/>
              </a:ext>
            </a:extLst>
          </p:cNvPr>
          <p:cNvSpPr txBox="1"/>
          <p:nvPr/>
        </p:nvSpPr>
        <p:spPr>
          <a:xfrm>
            <a:off x="779462" y="6254580"/>
            <a:ext cx="5184775" cy="307777"/>
          </a:xfrm>
          <a:prstGeom prst="rect">
            <a:avLst/>
          </a:prstGeom>
          <a:noFill/>
        </p:spPr>
        <p:txBody>
          <a:bodyPr wrap="squar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时间：</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2022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年</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月</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日</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8" name="组合 17">
            <a:extLst>
              <a:ext uri="{FF2B5EF4-FFF2-40B4-BE49-F238E27FC236}">
                <a16:creationId xmlns:a16="http://schemas.microsoft.com/office/drawing/2014/main" id="{791A5C2C-F61E-4538-9FE3-4EE95571A5B2}"/>
              </a:ext>
            </a:extLst>
          </p:cNvPr>
          <p:cNvGrpSpPr/>
          <p:nvPr/>
        </p:nvGrpSpPr>
        <p:grpSpPr>
          <a:xfrm>
            <a:off x="9271322" y="315164"/>
            <a:ext cx="2441253" cy="648385"/>
            <a:chOff x="9650003" y="315165"/>
            <a:chExt cx="1947318" cy="517198"/>
          </a:xfrm>
          <a:solidFill>
            <a:schemeClr val="bg1"/>
          </a:solidFill>
          <a:effectLst>
            <a:outerShdw blurRad="63500" algn="ctr" rotWithShape="0">
              <a:prstClr val="black">
                <a:alpha val="40000"/>
              </a:prstClr>
            </a:outerShdw>
          </a:effectLst>
        </p:grpSpPr>
        <p:sp>
          <p:nvSpPr>
            <p:cNvPr id="19" name="PA-文本框 39">
              <a:extLst>
                <a:ext uri="{FF2B5EF4-FFF2-40B4-BE49-F238E27FC236}">
                  <a16:creationId xmlns:a16="http://schemas.microsoft.com/office/drawing/2014/main" id="{A0D91DEC-3BD1-41AD-9669-01AD0439FACB}"/>
                </a:ext>
              </a:extLst>
            </p:cNvPr>
            <p:cNvSpPr txBox="1"/>
            <p:nvPr>
              <p:custDataLst>
                <p:tags r:id="rId1"/>
              </p:custDataLst>
            </p:nvPr>
          </p:nvSpPr>
          <p:spPr>
            <a:xfrm>
              <a:off x="10266337" y="498959"/>
              <a:ext cx="1328278" cy="145629"/>
            </a:xfrm>
            <a:custGeom>
              <a:avLst/>
              <a:gdLst/>
              <a:ahLst/>
              <a:cxnLst/>
              <a:rect l="l" t="t" r="r" b="b"/>
              <a:pathLst>
                <a:path w="1795928" h="196900">
                  <a:moveTo>
                    <a:pt x="1295670" y="142205"/>
                  </a:moveTo>
                  <a:lnTo>
                    <a:pt x="1295670" y="163692"/>
                  </a:lnTo>
                  <a:lnTo>
                    <a:pt x="1356615" y="163692"/>
                  </a:lnTo>
                  <a:lnTo>
                    <a:pt x="1356615" y="142205"/>
                  </a:lnTo>
                  <a:close/>
                  <a:moveTo>
                    <a:pt x="345161" y="132243"/>
                  </a:moveTo>
                  <a:cubicBezTo>
                    <a:pt x="362350" y="144094"/>
                    <a:pt x="378498" y="155618"/>
                    <a:pt x="393604" y="166818"/>
                  </a:cubicBezTo>
                  <a:lnTo>
                    <a:pt x="375633" y="188500"/>
                  </a:lnTo>
                  <a:cubicBezTo>
                    <a:pt x="362741" y="177561"/>
                    <a:pt x="347114" y="165125"/>
                    <a:pt x="328752" y="151191"/>
                  </a:cubicBezTo>
                  <a:close/>
                  <a:moveTo>
                    <a:pt x="245343" y="130290"/>
                  </a:moveTo>
                  <a:lnTo>
                    <a:pt x="265854" y="147870"/>
                  </a:lnTo>
                  <a:cubicBezTo>
                    <a:pt x="252962" y="160111"/>
                    <a:pt x="237139" y="173524"/>
                    <a:pt x="218387" y="188109"/>
                  </a:cubicBezTo>
                  <a:cubicBezTo>
                    <a:pt x="211746" y="180556"/>
                    <a:pt x="205625" y="173915"/>
                    <a:pt x="200025" y="168185"/>
                  </a:cubicBezTo>
                  <a:cubicBezTo>
                    <a:pt x="214871" y="157897"/>
                    <a:pt x="229977" y="145266"/>
                    <a:pt x="245343" y="130290"/>
                  </a:cubicBezTo>
                  <a:close/>
                  <a:moveTo>
                    <a:pt x="1269104" y="121109"/>
                  </a:moveTo>
                  <a:lnTo>
                    <a:pt x="1383181" y="121109"/>
                  </a:lnTo>
                  <a:lnTo>
                    <a:pt x="1383181" y="195337"/>
                  </a:lnTo>
                  <a:lnTo>
                    <a:pt x="1356615" y="195337"/>
                  </a:lnTo>
                  <a:lnTo>
                    <a:pt x="1356615" y="184789"/>
                  </a:lnTo>
                  <a:lnTo>
                    <a:pt x="1295670" y="184789"/>
                  </a:lnTo>
                  <a:lnTo>
                    <a:pt x="1295670" y="195532"/>
                  </a:lnTo>
                  <a:lnTo>
                    <a:pt x="1269104" y="195532"/>
                  </a:lnTo>
                  <a:close/>
                  <a:moveTo>
                    <a:pt x="1107561" y="104505"/>
                  </a:moveTo>
                  <a:lnTo>
                    <a:pt x="1107561" y="128922"/>
                  </a:lnTo>
                  <a:lnTo>
                    <a:pt x="1126704" y="128922"/>
                  </a:lnTo>
                  <a:cubicBezTo>
                    <a:pt x="1121560" y="123062"/>
                    <a:pt x="1117002" y="118179"/>
                    <a:pt x="1113030" y="114272"/>
                  </a:cubicBezTo>
                  <a:lnTo>
                    <a:pt x="1124360" y="104505"/>
                  </a:lnTo>
                  <a:close/>
                  <a:moveTo>
                    <a:pt x="1670912" y="101771"/>
                  </a:moveTo>
                  <a:lnTo>
                    <a:pt x="1788310" y="101771"/>
                  </a:lnTo>
                  <a:lnTo>
                    <a:pt x="1788310" y="124430"/>
                  </a:lnTo>
                  <a:lnTo>
                    <a:pt x="1757642" y="124430"/>
                  </a:lnTo>
                  <a:lnTo>
                    <a:pt x="1757642" y="160958"/>
                  </a:lnTo>
                  <a:cubicBezTo>
                    <a:pt x="1757642" y="166687"/>
                    <a:pt x="1759465" y="169552"/>
                    <a:pt x="1763111" y="169552"/>
                  </a:cubicBezTo>
                  <a:lnTo>
                    <a:pt x="1767213" y="169552"/>
                  </a:lnTo>
                  <a:cubicBezTo>
                    <a:pt x="1770209" y="169552"/>
                    <a:pt x="1772097" y="167404"/>
                    <a:pt x="1772878" y="163106"/>
                  </a:cubicBezTo>
                  <a:cubicBezTo>
                    <a:pt x="1773529" y="160241"/>
                    <a:pt x="1774245" y="152623"/>
                    <a:pt x="1775027" y="140252"/>
                  </a:cubicBezTo>
                  <a:cubicBezTo>
                    <a:pt x="1782059" y="142726"/>
                    <a:pt x="1789026" y="145005"/>
                    <a:pt x="1795928" y="147089"/>
                  </a:cubicBezTo>
                  <a:cubicBezTo>
                    <a:pt x="1794235" y="159851"/>
                    <a:pt x="1792672" y="168901"/>
                    <a:pt x="1791240" y="174241"/>
                  </a:cubicBezTo>
                  <a:cubicBezTo>
                    <a:pt x="1787984" y="187133"/>
                    <a:pt x="1779975" y="193579"/>
                    <a:pt x="1767213" y="193579"/>
                  </a:cubicBezTo>
                  <a:lnTo>
                    <a:pt x="1757056" y="193579"/>
                  </a:lnTo>
                  <a:cubicBezTo>
                    <a:pt x="1741559" y="193579"/>
                    <a:pt x="1733811" y="185310"/>
                    <a:pt x="1733811" y="168771"/>
                  </a:cubicBezTo>
                  <a:lnTo>
                    <a:pt x="1733811" y="124430"/>
                  </a:lnTo>
                  <a:lnTo>
                    <a:pt x="1720528" y="124430"/>
                  </a:lnTo>
                  <a:cubicBezTo>
                    <a:pt x="1718705" y="148521"/>
                    <a:pt x="1712128" y="166101"/>
                    <a:pt x="1700799" y="177171"/>
                  </a:cubicBezTo>
                  <a:cubicBezTo>
                    <a:pt x="1693376" y="184593"/>
                    <a:pt x="1682828" y="191170"/>
                    <a:pt x="1669154" y="196900"/>
                  </a:cubicBezTo>
                  <a:cubicBezTo>
                    <a:pt x="1663555" y="188565"/>
                    <a:pt x="1658085" y="181338"/>
                    <a:pt x="1652746" y="175217"/>
                  </a:cubicBezTo>
                  <a:cubicBezTo>
                    <a:pt x="1666810" y="169097"/>
                    <a:pt x="1676968" y="162976"/>
                    <a:pt x="1683218" y="156856"/>
                  </a:cubicBezTo>
                  <a:cubicBezTo>
                    <a:pt x="1690381" y="149823"/>
                    <a:pt x="1694808" y="139015"/>
                    <a:pt x="1696501" y="124430"/>
                  </a:cubicBezTo>
                  <a:lnTo>
                    <a:pt x="1670912" y="124430"/>
                  </a:lnTo>
                  <a:close/>
                  <a:moveTo>
                    <a:pt x="249446" y="81455"/>
                  </a:moveTo>
                  <a:lnTo>
                    <a:pt x="249446" y="102747"/>
                  </a:lnTo>
                  <a:lnTo>
                    <a:pt x="344770" y="102747"/>
                  </a:lnTo>
                  <a:lnTo>
                    <a:pt x="344770" y="81455"/>
                  </a:lnTo>
                  <a:close/>
                  <a:moveTo>
                    <a:pt x="1442759" y="74814"/>
                  </a:moveTo>
                  <a:lnTo>
                    <a:pt x="1552733" y="74814"/>
                  </a:lnTo>
                  <a:lnTo>
                    <a:pt x="1552733" y="98450"/>
                  </a:lnTo>
                  <a:lnTo>
                    <a:pt x="1519135" y="120718"/>
                  </a:lnTo>
                  <a:lnTo>
                    <a:pt x="1591996" y="120718"/>
                  </a:lnTo>
                  <a:lnTo>
                    <a:pt x="1591996" y="144940"/>
                  </a:lnTo>
                  <a:lnTo>
                    <a:pt x="1516205" y="144940"/>
                  </a:lnTo>
                  <a:lnTo>
                    <a:pt x="1516205" y="164864"/>
                  </a:lnTo>
                  <a:cubicBezTo>
                    <a:pt x="1516205" y="173850"/>
                    <a:pt x="1513699" y="180849"/>
                    <a:pt x="1508685" y="185863"/>
                  </a:cubicBezTo>
                  <a:cubicBezTo>
                    <a:pt x="1503671" y="190877"/>
                    <a:pt x="1496004" y="193416"/>
                    <a:pt x="1485684" y="193481"/>
                  </a:cubicBezTo>
                  <a:cubicBezTo>
                    <a:pt x="1475364" y="193546"/>
                    <a:pt x="1464767" y="193579"/>
                    <a:pt x="1453893" y="193579"/>
                  </a:cubicBezTo>
                  <a:cubicBezTo>
                    <a:pt x="1452070" y="184593"/>
                    <a:pt x="1449856" y="175999"/>
                    <a:pt x="1447251" y="167794"/>
                  </a:cubicBezTo>
                  <a:cubicBezTo>
                    <a:pt x="1457149" y="168315"/>
                    <a:pt x="1466199" y="168576"/>
                    <a:pt x="1474403" y="168576"/>
                  </a:cubicBezTo>
                  <a:cubicBezTo>
                    <a:pt x="1483519" y="168576"/>
                    <a:pt x="1488077" y="164604"/>
                    <a:pt x="1488077" y="156660"/>
                  </a:cubicBezTo>
                  <a:lnTo>
                    <a:pt x="1488077" y="144940"/>
                  </a:lnTo>
                  <a:lnTo>
                    <a:pt x="1402715" y="144940"/>
                  </a:lnTo>
                  <a:lnTo>
                    <a:pt x="1402715" y="120718"/>
                  </a:lnTo>
                  <a:lnTo>
                    <a:pt x="1488077" y="120718"/>
                  </a:lnTo>
                  <a:lnTo>
                    <a:pt x="1488077" y="115639"/>
                  </a:lnTo>
                  <a:lnTo>
                    <a:pt x="1514252" y="98645"/>
                  </a:lnTo>
                  <a:lnTo>
                    <a:pt x="1442759" y="98645"/>
                  </a:lnTo>
                  <a:close/>
                  <a:moveTo>
                    <a:pt x="642659" y="74814"/>
                  </a:moveTo>
                  <a:lnTo>
                    <a:pt x="752633" y="74814"/>
                  </a:lnTo>
                  <a:lnTo>
                    <a:pt x="752633" y="98450"/>
                  </a:lnTo>
                  <a:lnTo>
                    <a:pt x="719035" y="120718"/>
                  </a:lnTo>
                  <a:lnTo>
                    <a:pt x="791896" y="120718"/>
                  </a:lnTo>
                  <a:lnTo>
                    <a:pt x="791896" y="144940"/>
                  </a:lnTo>
                  <a:lnTo>
                    <a:pt x="716105" y="144940"/>
                  </a:lnTo>
                  <a:lnTo>
                    <a:pt x="716105" y="164864"/>
                  </a:lnTo>
                  <a:cubicBezTo>
                    <a:pt x="716105" y="173850"/>
                    <a:pt x="713599" y="180849"/>
                    <a:pt x="708585" y="185863"/>
                  </a:cubicBezTo>
                  <a:cubicBezTo>
                    <a:pt x="703571" y="190877"/>
                    <a:pt x="695904" y="193416"/>
                    <a:pt x="685584" y="193481"/>
                  </a:cubicBezTo>
                  <a:cubicBezTo>
                    <a:pt x="675264" y="193546"/>
                    <a:pt x="664667" y="193579"/>
                    <a:pt x="653793" y="193579"/>
                  </a:cubicBezTo>
                  <a:cubicBezTo>
                    <a:pt x="651970" y="184593"/>
                    <a:pt x="649756" y="175999"/>
                    <a:pt x="647152" y="167794"/>
                  </a:cubicBezTo>
                  <a:cubicBezTo>
                    <a:pt x="657049" y="168315"/>
                    <a:pt x="666099" y="168576"/>
                    <a:pt x="674303" y="168576"/>
                  </a:cubicBezTo>
                  <a:cubicBezTo>
                    <a:pt x="683419" y="168576"/>
                    <a:pt x="687977" y="164604"/>
                    <a:pt x="687977" y="156660"/>
                  </a:cubicBezTo>
                  <a:lnTo>
                    <a:pt x="687977" y="144940"/>
                  </a:lnTo>
                  <a:lnTo>
                    <a:pt x="602615" y="144940"/>
                  </a:lnTo>
                  <a:lnTo>
                    <a:pt x="602615" y="120718"/>
                  </a:lnTo>
                  <a:lnTo>
                    <a:pt x="687977" y="120718"/>
                  </a:lnTo>
                  <a:lnTo>
                    <a:pt x="687977" y="115639"/>
                  </a:lnTo>
                  <a:lnTo>
                    <a:pt x="714152" y="98645"/>
                  </a:lnTo>
                  <a:lnTo>
                    <a:pt x="642659" y="98645"/>
                  </a:lnTo>
                  <a:close/>
                  <a:moveTo>
                    <a:pt x="1311492" y="68368"/>
                  </a:moveTo>
                  <a:lnTo>
                    <a:pt x="1306414" y="88292"/>
                  </a:lnTo>
                  <a:lnTo>
                    <a:pt x="1351536" y="88292"/>
                  </a:lnTo>
                  <a:lnTo>
                    <a:pt x="1351536" y="68368"/>
                  </a:lnTo>
                  <a:close/>
                  <a:moveTo>
                    <a:pt x="1200346" y="67196"/>
                  </a:moveTo>
                  <a:lnTo>
                    <a:pt x="1243124" y="67196"/>
                  </a:lnTo>
                  <a:lnTo>
                    <a:pt x="1243124" y="145917"/>
                  </a:lnTo>
                  <a:cubicBezTo>
                    <a:pt x="1249245" y="140838"/>
                    <a:pt x="1254519" y="136150"/>
                    <a:pt x="1258947" y="131852"/>
                  </a:cubicBezTo>
                  <a:cubicBezTo>
                    <a:pt x="1258947" y="141359"/>
                    <a:pt x="1259728" y="151647"/>
                    <a:pt x="1261291" y="162716"/>
                  </a:cubicBezTo>
                  <a:cubicBezTo>
                    <a:pt x="1246706" y="173654"/>
                    <a:pt x="1234855" y="183877"/>
                    <a:pt x="1225739" y="193384"/>
                  </a:cubicBezTo>
                  <a:lnTo>
                    <a:pt x="1211675" y="174241"/>
                  </a:lnTo>
                  <a:cubicBezTo>
                    <a:pt x="1215191" y="170594"/>
                    <a:pt x="1216949" y="165125"/>
                    <a:pt x="1216949" y="157832"/>
                  </a:cubicBezTo>
                  <a:lnTo>
                    <a:pt x="1216949" y="92590"/>
                  </a:lnTo>
                  <a:lnTo>
                    <a:pt x="1200346" y="92590"/>
                  </a:lnTo>
                  <a:close/>
                  <a:moveTo>
                    <a:pt x="1679898" y="64852"/>
                  </a:moveTo>
                  <a:lnTo>
                    <a:pt x="1776980" y="64852"/>
                  </a:lnTo>
                  <a:lnTo>
                    <a:pt x="1776980" y="86730"/>
                  </a:lnTo>
                  <a:lnTo>
                    <a:pt x="1679898" y="86730"/>
                  </a:lnTo>
                  <a:close/>
                  <a:moveTo>
                    <a:pt x="221317" y="57234"/>
                  </a:moveTo>
                  <a:lnTo>
                    <a:pt x="372898" y="57234"/>
                  </a:lnTo>
                  <a:lnTo>
                    <a:pt x="372898" y="126969"/>
                  </a:lnTo>
                  <a:lnTo>
                    <a:pt x="315079" y="126969"/>
                  </a:lnTo>
                  <a:lnTo>
                    <a:pt x="315079" y="161739"/>
                  </a:lnTo>
                  <a:cubicBezTo>
                    <a:pt x="315079" y="169748"/>
                    <a:pt x="313402" y="176194"/>
                    <a:pt x="310049" y="181077"/>
                  </a:cubicBezTo>
                  <a:cubicBezTo>
                    <a:pt x="306696" y="185961"/>
                    <a:pt x="301877" y="189233"/>
                    <a:pt x="295594" y="190893"/>
                  </a:cubicBezTo>
                  <a:cubicBezTo>
                    <a:pt x="289311" y="192553"/>
                    <a:pt x="276467" y="193384"/>
                    <a:pt x="257064" y="193384"/>
                  </a:cubicBezTo>
                  <a:cubicBezTo>
                    <a:pt x="255631" y="183356"/>
                    <a:pt x="253483" y="173850"/>
                    <a:pt x="250618" y="164864"/>
                  </a:cubicBezTo>
                  <a:cubicBezTo>
                    <a:pt x="259603" y="165646"/>
                    <a:pt x="267872" y="166036"/>
                    <a:pt x="275425" y="166036"/>
                  </a:cubicBezTo>
                  <a:cubicBezTo>
                    <a:pt x="282327" y="166036"/>
                    <a:pt x="285778" y="162455"/>
                    <a:pt x="285778" y="155293"/>
                  </a:cubicBezTo>
                  <a:lnTo>
                    <a:pt x="285778" y="126969"/>
                  </a:lnTo>
                  <a:lnTo>
                    <a:pt x="221317" y="126969"/>
                  </a:lnTo>
                  <a:close/>
                  <a:moveTo>
                    <a:pt x="1043490" y="44927"/>
                  </a:moveTo>
                  <a:lnTo>
                    <a:pt x="1149949" y="44927"/>
                  </a:lnTo>
                  <a:lnTo>
                    <a:pt x="1149949" y="67782"/>
                  </a:lnTo>
                  <a:lnTo>
                    <a:pt x="1107561" y="67782"/>
                  </a:lnTo>
                  <a:lnTo>
                    <a:pt x="1107561" y="81651"/>
                  </a:lnTo>
                  <a:lnTo>
                    <a:pt x="1147214" y="81651"/>
                  </a:lnTo>
                  <a:lnTo>
                    <a:pt x="1147214" y="104505"/>
                  </a:lnTo>
                  <a:lnTo>
                    <a:pt x="1132661" y="104505"/>
                  </a:lnTo>
                  <a:cubicBezTo>
                    <a:pt x="1138066" y="109193"/>
                    <a:pt x="1143503" y="114207"/>
                    <a:pt x="1148972" y="119546"/>
                  </a:cubicBezTo>
                  <a:lnTo>
                    <a:pt x="1138619" y="128922"/>
                  </a:lnTo>
                  <a:lnTo>
                    <a:pt x="1151902" y="128922"/>
                  </a:lnTo>
                  <a:lnTo>
                    <a:pt x="1151902" y="151777"/>
                  </a:lnTo>
                  <a:lnTo>
                    <a:pt x="1041537" y="151777"/>
                  </a:lnTo>
                  <a:lnTo>
                    <a:pt x="1041537" y="128922"/>
                  </a:lnTo>
                  <a:lnTo>
                    <a:pt x="1081385" y="128922"/>
                  </a:lnTo>
                  <a:lnTo>
                    <a:pt x="1081385" y="104505"/>
                  </a:lnTo>
                  <a:lnTo>
                    <a:pt x="1046615" y="104505"/>
                  </a:lnTo>
                  <a:lnTo>
                    <a:pt x="1046615" y="81651"/>
                  </a:lnTo>
                  <a:lnTo>
                    <a:pt x="1081385" y="81651"/>
                  </a:lnTo>
                  <a:lnTo>
                    <a:pt x="1081385" y="67782"/>
                  </a:lnTo>
                  <a:lnTo>
                    <a:pt x="1043490" y="67782"/>
                  </a:lnTo>
                  <a:close/>
                  <a:moveTo>
                    <a:pt x="1036263" y="33793"/>
                  </a:moveTo>
                  <a:lnTo>
                    <a:pt x="1036263" y="162325"/>
                  </a:lnTo>
                  <a:lnTo>
                    <a:pt x="1158153" y="162325"/>
                  </a:lnTo>
                  <a:lnTo>
                    <a:pt x="1158153" y="33793"/>
                  </a:lnTo>
                  <a:close/>
                  <a:moveTo>
                    <a:pt x="1608014" y="12111"/>
                  </a:moveTo>
                  <a:lnTo>
                    <a:pt x="1669154" y="12111"/>
                  </a:lnTo>
                  <a:lnTo>
                    <a:pt x="1669154" y="31449"/>
                  </a:lnTo>
                  <a:cubicBezTo>
                    <a:pt x="1664466" y="48639"/>
                    <a:pt x="1659452" y="66284"/>
                    <a:pt x="1654113" y="84386"/>
                  </a:cubicBezTo>
                  <a:cubicBezTo>
                    <a:pt x="1663750" y="96887"/>
                    <a:pt x="1668568" y="112970"/>
                    <a:pt x="1668568" y="132634"/>
                  </a:cubicBezTo>
                  <a:cubicBezTo>
                    <a:pt x="1668568" y="143052"/>
                    <a:pt x="1666159" y="150670"/>
                    <a:pt x="1661341" y="155488"/>
                  </a:cubicBezTo>
                  <a:cubicBezTo>
                    <a:pt x="1656392" y="160437"/>
                    <a:pt x="1647863" y="162911"/>
                    <a:pt x="1635752" y="162911"/>
                  </a:cubicBezTo>
                  <a:cubicBezTo>
                    <a:pt x="1634840" y="154056"/>
                    <a:pt x="1633342" y="145005"/>
                    <a:pt x="1631259" y="135759"/>
                  </a:cubicBezTo>
                  <a:cubicBezTo>
                    <a:pt x="1634124" y="136410"/>
                    <a:pt x="1636403" y="136736"/>
                    <a:pt x="1638096" y="136736"/>
                  </a:cubicBezTo>
                  <a:cubicBezTo>
                    <a:pt x="1643565" y="136736"/>
                    <a:pt x="1646300" y="132569"/>
                    <a:pt x="1646300" y="124234"/>
                  </a:cubicBezTo>
                  <a:cubicBezTo>
                    <a:pt x="1646300" y="110691"/>
                    <a:pt x="1641416" y="97734"/>
                    <a:pt x="1631650" y="85362"/>
                  </a:cubicBezTo>
                  <a:cubicBezTo>
                    <a:pt x="1636338" y="67261"/>
                    <a:pt x="1640765" y="50267"/>
                    <a:pt x="1644932" y="34379"/>
                  </a:cubicBezTo>
                  <a:lnTo>
                    <a:pt x="1630478" y="34379"/>
                  </a:lnTo>
                  <a:lnTo>
                    <a:pt x="1630478" y="194946"/>
                  </a:lnTo>
                  <a:lnTo>
                    <a:pt x="1608014" y="194946"/>
                  </a:lnTo>
                  <a:close/>
                  <a:moveTo>
                    <a:pt x="1260509" y="10939"/>
                  </a:moveTo>
                  <a:lnTo>
                    <a:pt x="1386892" y="10939"/>
                  </a:lnTo>
                  <a:lnTo>
                    <a:pt x="1386892" y="32035"/>
                  </a:lnTo>
                  <a:lnTo>
                    <a:pt x="1320673" y="32035"/>
                  </a:lnTo>
                  <a:lnTo>
                    <a:pt x="1316766" y="47662"/>
                  </a:lnTo>
                  <a:lnTo>
                    <a:pt x="1379079" y="47662"/>
                  </a:lnTo>
                  <a:lnTo>
                    <a:pt x="1379079" y="88292"/>
                  </a:lnTo>
                  <a:lnTo>
                    <a:pt x="1393729" y="88292"/>
                  </a:lnTo>
                  <a:lnTo>
                    <a:pt x="1393729" y="109389"/>
                  </a:lnTo>
                  <a:lnTo>
                    <a:pt x="1254259" y="109389"/>
                  </a:lnTo>
                  <a:lnTo>
                    <a:pt x="1254259" y="88292"/>
                  </a:lnTo>
                  <a:lnTo>
                    <a:pt x="1279262" y="88292"/>
                  </a:lnTo>
                  <a:lnTo>
                    <a:pt x="1284341" y="68368"/>
                  </a:lnTo>
                  <a:lnTo>
                    <a:pt x="1265197" y="68368"/>
                  </a:lnTo>
                  <a:lnTo>
                    <a:pt x="1265197" y="47662"/>
                  </a:lnTo>
                  <a:lnTo>
                    <a:pt x="1289615" y="47662"/>
                  </a:lnTo>
                  <a:lnTo>
                    <a:pt x="1293521" y="32035"/>
                  </a:lnTo>
                  <a:lnTo>
                    <a:pt x="1260509" y="32035"/>
                  </a:lnTo>
                  <a:close/>
                  <a:moveTo>
                    <a:pt x="1008329" y="9767"/>
                  </a:moveTo>
                  <a:lnTo>
                    <a:pt x="1186086" y="9767"/>
                  </a:lnTo>
                  <a:lnTo>
                    <a:pt x="1186086" y="193188"/>
                  </a:lnTo>
                  <a:lnTo>
                    <a:pt x="1158153" y="193188"/>
                  </a:lnTo>
                  <a:lnTo>
                    <a:pt x="1158153" y="186351"/>
                  </a:lnTo>
                  <a:lnTo>
                    <a:pt x="1036263" y="186351"/>
                  </a:lnTo>
                  <a:lnTo>
                    <a:pt x="1036263" y="193384"/>
                  </a:lnTo>
                  <a:lnTo>
                    <a:pt x="1008329" y="193384"/>
                  </a:lnTo>
                  <a:close/>
                  <a:moveTo>
                    <a:pt x="50788" y="5665"/>
                  </a:moveTo>
                  <a:lnTo>
                    <a:pt x="80088" y="5665"/>
                  </a:lnTo>
                  <a:lnTo>
                    <a:pt x="80088" y="193970"/>
                  </a:lnTo>
                  <a:lnTo>
                    <a:pt x="50788" y="193970"/>
                  </a:lnTo>
                  <a:lnTo>
                    <a:pt x="50788" y="161153"/>
                  </a:lnTo>
                  <a:lnTo>
                    <a:pt x="5274" y="176389"/>
                  </a:lnTo>
                  <a:lnTo>
                    <a:pt x="0" y="146112"/>
                  </a:lnTo>
                  <a:cubicBezTo>
                    <a:pt x="17190" y="141554"/>
                    <a:pt x="34119" y="136866"/>
                    <a:pt x="50788" y="132048"/>
                  </a:cubicBezTo>
                  <a:lnTo>
                    <a:pt x="50788" y="78916"/>
                  </a:lnTo>
                  <a:lnTo>
                    <a:pt x="3712" y="78916"/>
                  </a:lnTo>
                  <a:lnTo>
                    <a:pt x="3712" y="53132"/>
                  </a:lnTo>
                  <a:lnTo>
                    <a:pt x="50788" y="53132"/>
                  </a:lnTo>
                  <a:close/>
                  <a:moveTo>
                    <a:pt x="103920" y="5469"/>
                  </a:moveTo>
                  <a:lnTo>
                    <a:pt x="133220" y="5469"/>
                  </a:lnTo>
                  <a:lnTo>
                    <a:pt x="133220" y="62898"/>
                  </a:lnTo>
                  <a:cubicBezTo>
                    <a:pt x="148522" y="52415"/>
                    <a:pt x="162586" y="41867"/>
                    <a:pt x="175413" y="31254"/>
                  </a:cubicBezTo>
                  <a:lnTo>
                    <a:pt x="195533" y="54304"/>
                  </a:lnTo>
                  <a:cubicBezTo>
                    <a:pt x="176194" y="68303"/>
                    <a:pt x="155423" y="82139"/>
                    <a:pt x="133220" y="95813"/>
                  </a:cubicBezTo>
                  <a:lnTo>
                    <a:pt x="133220" y="153535"/>
                  </a:lnTo>
                  <a:cubicBezTo>
                    <a:pt x="133220" y="160958"/>
                    <a:pt x="137192" y="164669"/>
                    <a:pt x="145136" y="164669"/>
                  </a:cubicBezTo>
                  <a:lnTo>
                    <a:pt x="150019" y="164669"/>
                  </a:lnTo>
                  <a:cubicBezTo>
                    <a:pt x="153340" y="164669"/>
                    <a:pt x="156091" y="163757"/>
                    <a:pt x="158272" y="161934"/>
                  </a:cubicBezTo>
                  <a:cubicBezTo>
                    <a:pt x="160453" y="160111"/>
                    <a:pt x="162065" y="157344"/>
                    <a:pt x="163107" y="153632"/>
                  </a:cubicBezTo>
                  <a:cubicBezTo>
                    <a:pt x="164148" y="149921"/>
                    <a:pt x="165255" y="137778"/>
                    <a:pt x="166427" y="117202"/>
                  </a:cubicBezTo>
                  <a:lnTo>
                    <a:pt x="193970" y="125602"/>
                  </a:lnTo>
                  <a:cubicBezTo>
                    <a:pt x="192928" y="139145"/>
                    <a:pt x="191691" y="150768"/>
                    <a:pt x="190258" y="160469"/>
                  </a:cubicBezTo>
                  <a:cubicBezTo>
                    <a:pt x="188826" y="170171"/>
                    <a:pt x="185212" y="177464"/>
                    <a:pt x="179417" y="182347"/>
                  </a:cubicBezTo>
                  <a:cubicBezTo>
                    <a:pt x="173622" y="187230"/>
                    <a:pt x="165646" y="189672"/>
                    <a:pt x="155489" y="189672"/>
                  </a:cubicBezTo>
                  <a:lnTo>
                    <a:pt x="138104" y="189672"/>
                  </a:lnTo>
                  <a:cubicBezTo>
                    <a:pt x="115314" y="189672"/>
                    <a:pt x="103920" y="179384"/>
                    <a:pt x="103920" y="158809"/>
                  </a:cubicBezTo>
                  <a:close/>
                  <a:moveTo>
                    <a:pt x="1226521" y="4493"/>
                  </a:moveTo>
                  <a:cubicBezTo>
                    <a:pt x="1235506" y="16213"/>
                    <a:pt x="1243841" y="28128"/>
                    <a:pt x="1251524" y="40239"/>
                  </a:cubicBezTo>
                  <a:cubicBezTo>
                    <a:pt x="1245534" y="44016"/>
                    <a:pt x="1237915" y="48574"/>
                    <a:pt x="1228669" y="53913"/>
                  </a:cubicBezTo>
                  <a:cubicBezTo>
                    <a:pt x="1221507" y="40630"/>
                    <a:pt x="1213759" y="28259"/>
                    <a:pt x="1205424" y="16799"/>
                  </a:cubicBezTo>
                  <a:close/>
                  <a:moveTo>
                    <a:pt x="1736155" y="2930"/>
                  </a:moveTo>
                  <a:cubicBezTo>
                    <a:pt x="1738108" y="9571"/>
                    <a:pt x="1739866" y="16278"/>
                    <a:pt x="1741429" y="23050"/>
                  </a:cubicBezTo>
                  <a:lnTo>
                    <a:pt x="1786356" y="23050"/>
                  </a:lnTo>
                  <a:lnTo>
                    <a:pt x="1786356" y="59968"/>
                  </a:lnTo>
                  <a:lnTo>
                    <a:pt x="1763307" y="59968"/>
                  </a:lnTo>
                  <a:lnTo>
                    <a:pt x="1763307" y="46099"/>
                  </a:lnTo>
                  <a:lnTo>
                    <a:pt x="1692985" y="46099"/>
                  </a:lnTo>
                  <a:lnTo>
                    <a:pt x="1692985" y="59968"/>
                  </a:lnTo>
                  <a:lnTo>
                    <a:pt x="1670326" y="59968"/>
                  </a:lnTo>
                  <a:lnTo>
                    <a:pt x="1670326" y="23050"/>
                  </a:lnTo>
                  <a:lnTo>
                    <a:pt x="1713691" y="23050"/>
                  </a:lnTo>
                  <a:cubicBezTo>
                    <a:pt x="1712259" y="18362"/>
                    <a:pt x="1710696" y="12892"/>
                    <a:pt x="1709003" y="6641"/>
                  </a:cubicBezTo>
                  <a:close/>
                  <a:moveTo>
                    <a:pt x="914372" y="2930"/>
                  </a:moveTo>
                  <a:lnTo>
                    <a:pt x="941720" y="2930"/>
                  </a:lnTo>
                  <a:lnTo>
                    <a:pt x="941720" y="63875"/>
                  </a:lnTo>
                  <a:lnTo>
                    <a:pt x="952072" y="55866"/>
                  </a:lnTo>
                  <a:cubicBezTo>
                    <a:pt x="969653" y="75530"/>
                    <a:pt x="984303" y="93111"/>
                    <a:pt x="996023" y="108607"/>
                  </a:cubicBezTo>
                  <a:lnTo>
                    <a:pt x="974145" y="126383"/>
                  </a:lnTo>
                  <a:cubicBezTo>
                    <a:pt x="963272" y="110756"/>
                    <a:pt x="952463" y="96334"/>
                    <a:pt x="941720" y="83116"/>
                  </a:cubicBezTo>
                  <a:lnTo>
                    <a:pt x="941720" y="195142"/>
                  </a:lnTo>
                  <a:lnTo>
                    <a:pt x="914372" y="195142"/>
                  </a:lnTo>
                  <a:close/>
                  <a:moveTo>
                    <a:pt x="482092" y="2735"/>
                  </a:moveTo>
                  <a:lnTo>
                    <a:pt x="511783" y="2735"/>
                  </a:lnTo>
                  <a:cubicBezTo>
                    <a:pt x="511392" y="22073"/>
                    <a:pt x="510871" y="38481"/>
                    <a:pt x="510220" y="51960"/>
                  </a:cubicBezTo>
                  <a:lnTo>
                    <a:pt x="590894" y="51960"/>
                  </a:lnTo>
                  <a:lnTo>
                    <a:pt x="590894" y="78916"/>
                  </a:lnTo>
                  <a:lnTo>
                    <a:pt x="512467" y="78916"/>
                  </a:lnTo>
                  <a:cubicBezTo>
                    <a:pt x="523666" y="122411"/>
                    <a:pt x="550720" y="151647"/>
                    <a:pt x="593629" y="166622"/>
                  </a:cubicBezTo>
                  <a:cubicBezTo>
                    <a:pt x="584383" y="177171"/>
                    <a:pt x="576960" y="186156"/>
                    <a:pt x="571361" y="193579"/>
                  </a:cubicBezTo>
                  <a:cubicBezTo>
                    <a:pt x="535875" y="176910"/>
                    <a:pt x="511164" y="150051"/>
                    <a:pt x="497230" y="113002"/>
                  </a:cubicBezTo>
                  <a:cubicBezTo>
                    <a:pt x="486422" y="146926"/>
                    <a:pt x="461451" y="174241"/>
                    <a:pt x="422319" y="194946"/>
                  </a:cubicBezTo>
                  <a:cubicBezTo>
                    <a:pt x="417110" y="188305"/>
                    <a:pt x="409752" y="179970"/>
                    <a:pt x="400246" y="169943"/>
                  </a:cubicBezTo>
                  <a:cubicBezTo>
                    <a:pt x="447647" y="148456"/>
                    <a:pt x="473595" y="118114"/>
                    <a:pt x="478087" y="78916"/>
                  </a:cubicBezTo>
                  <a:lnTo>
                    <a:pt x="403762" y="78916"/>
                  </a:lnTo>
                  <a:lnTo>
                    <a:pt x="403762" y="51960"/>
                  </a:lnTo>
                  <a:lnTo>
                    <a:pt x="480920" y="51960"/>
                  </a:lnTo>
                  <a:cubicBezTo>
                    <a:pt x="481831" y="37765"/>
                    <a:pt x="482222" y="21357"/>
                    <a:pt x="482092" y="2735"/>
                  </a:cubicBezTo>
                  <a:close/>
                  <a:moveTo>
                    <a:pt x="308828" y="1172"/>
                  </a:moveTo>
                  <a:cubicBezTo>
                    <a:pt x="310912" y="6446"/>
                    <a:pt x="313190" y="13088"/>
                    <a:pt x="315665" y="21096"/>
                  </a:cubicBezTo>
                  <a:lnTo>
                    <a:pt x="393214" y="21096"/>
                  </a:lnTo>
                  <a:lnTo>
                    <a:pt x="393214" y="45318"/>
                  </a:lnTo>
                  <a:lnTo>
                    <a:pt x="201783" y="45318"/>
                  </a:lnTo>
                  <a:lnTo>
                    <a:pt x="201783" y="21096"/>
                  </a:lnTo>
                  <a:lnTo>
                    <a:pt x="282164" y="21096"/>
                  </a:lnTo>
                  <a:cubicBezTo>
                    <a:pt x="279625" y="14715"/>
                    <a:pt x="277379" y="9246"/>
                    <a:pt x="275425" y="4688"/>
                  </a:cubicBezTo>
                  <a:close/>
                  <a:moveTo>
                    <a:pt x="837214" y="977"/>
                  </a:moveTo>
                  <a:lnTo>
                    <a:pt x="864366" y="5665"/>
                  </a:lnTo>
                  <a:cubicBezTo>
                    <a:pt x="862283" y="14846"/>
                    <a:pt x="859938" y="23701"/>
                    <a:pt x="857334" y="32231"/>
                  </a:cubicBezTo>
                  <a:lnTo>
                    <a:pt x="904019" y="32231"/>
                  </a:lnTo>
                  <a:lnTo>
                    <a:pt x="904019" y="56648"/>
                  </a:lnTo>
                  <a:cubicBezTo>
                    <a:pt x="895946" y="116681"/>
                    <a:pt x="868989" y="163171"/>
                    <a:pt x="823150" y="196118"/>
                  </a:cubicBezTo>
                  <a:cubicBezTo>
                    <a:pt x="815206" y="186482"/>
                    <a:pt x="808695" y="179189"/>
                    <a:pt x="803616" y="174241"/>
                  </a:cubicBezTo>
                  <a:cubicBezTo>
                    <a:pt x="822890" y="160632"/>
                    <a:pt x="838517" y="144973"/>
                    <a:pt x="850497" y="127262"/>
                  </a:cubicBezTo>
                  <a:cubicBezTo>
                    <a:pt x="843530" y="120621"/>
                    <a:pt x="835847" y="113621"/>
                    <a:pt x="827447" y="106263"/>
                  </a:cubicBezTo>
                  <a:lnTo>
                    <a:pt x="843074" y="86925"/>
                  </a:lnTo>
                  <a:cubicBezTo>
                    <a:pt x="850693" y="92980"/>
                    <a:pt x="857562" y="98613"/>
                    <a:pt x="863682" y="103822"/>
                  </a:cubicBezTo>
                  <a:cubicBezTo>
                    <a:pt x="870194" y="89692"/>
                    <a:pt x="874719" y="74488"/>
                    <a:pt x="877258" y="58210"/>
                  </a:cubicBezTo>
                  <a:lnTo>
                    <a:pt x="848055" y="58210"/>
                  </a:lnTo>
                  <a:cubicBezTo>
                    <a:pt x="838549" y="81586"/>
                    <a:pt x="826536" y="102552"/>
                    <a:pt x="812016" y="121109"/>
                  </a:cubicBezTo>
                  <a:cubicBezTo>
                    <a:pt x="806546" y="108347"/>
                    <a:pt x="802054" y="98971"/>
                    <a:pt x="798538" y="92980"/>
                  </a:cubicBezTo>
                  <a:cubicBezTo>
                    <a:pt x="816899" y="67977"/>
                    <a:pt x="829792" y="37309"/>
                    <a:pt x="837214" y="977"/>
                  </a:cubicBezTo>
                  <a:close/>
                  <a:moveTo>
                    <a:pt x="1498234" y="0"/>
                  </a:moveTo>
                  <a:cubicBezTo>
                    <a:pt x="1503443" y="7944"/>
                    <a:pt x="1509564" y="18231"/>
                    <a:pt x="1516596" y="30863"/>
                  </a:cubicBezTo>
                  <a:lnTo>
                    <a:pt x="1503118" y="37114"/>
                  </a:lnTo>
                  <a:lnTo>
                    <a:pt x="1527047" y="37114"/>
                  </a:lnTo>
                  <a:cubicBezTo>
                    <a:pt x="1535967" y="24287"/>
                    <a:pt x="1543487" y="13153"/>
                    <a:pt x="1549608" y="3711"/>
                  </a:cubicBezTo>
                  <a:lnTo>
                    <a:pt x="1575979" y="18166"/>
                  </a:lnTo>
                  <a:lnTo>
                    <a:pt x="1560156" y="37114"/>
                  </a:lnTo>
                  <a:lnTo>
                    <a:pt x="1588285" y="37114"/>
                  </a:lnTo>
                  <a:lnTo>
                    <a:pt x="1588285" y="85167"/>
                  </a:lnTo>
                  <a:lnTo>
                    <a:pt x="1560938" y="85167"/>
                  </a:lnTo>
                  <a:lnTo>
                    <a:pt x="1560938" y="60945"/>
                  </a:lnTo>
                  <a:lnTo>
                    <a:pt x="1433383" y="60945"/>
                  </a:lnTo>
                  <a:lnTo>
                    <a:pt x="1433383" y="85167"/>
                  </a:lnTo>
                  <a:lnTo>
                    <a:pt x="1406035" y="85167"/>
                  </a:lnTo>
                  <a:lnTo>
                    <a:pt x="1406035" y="37114"/>
                  </a:lnTo>
                  <a:lnTo>
                    <a:pt x="1437973" y="37114"/>
                  </a:lnTo>
                  <a:cubicBezTo>
                    <a:pt x="1432243" y="29235"/>
                    <a:pt x="1426676" y="22008"/>
                    <a:pt x="1421272" y="15432"/>
                  </a:cubicBezTo>
                  <a:lnTo>
                    <a:pt x="1441782" y="1563"/>
                  </a:lnTo>
                  <a:cubicBezTo>
                    <a:pt x="1449596" y="10418"/>
                    <a:pt x="1457539" y="20315"/>
                    <a:pt x="1465613" y="31254"/>
                  </a:cubicBezTo>
                  <a:lnTo>
                    <a:pt x="1456921" y="37114"/>
                  </a:lnTo>
                  <a:lnTo>
                    <a:pt x="1489542" y="37114"/>
                  </a:lnTo>
                  <a:cubicBezTo>
                    <a:pt x="1484073" y="26631"/>
                    <a:pt x="1479026" y="17776"/>
                    <a:pt x="1474403" y="10548"/>
                  </a:cubicBezTo>
                  <a:close/>
                  <a:moveTo>
                    <a:pt x="698134" y="0"/>
                  </a:moveTo>
                  <a:cubicBezTo>
                    <a:pt x="703343" y="7944"/>
                    <a:pt x="709464" y="18231"/>
                    <a:pt x="716496" y="30863"/>
                  </a:cubicBezTo>
                  <a:lnTo>
                    <a:pt x="703018" y="37114"/>
                  </a:lnTo>
                  <a:lnTo>
                    <a:pt x="726947" y="37114"/>
                  </a:lnTo>
                  <a:cubicBezTo>
                    <a:pt x="735867" y="24287"/>
                    <a:pt x="743387" y="13153"/>
                    <a:pt x="749508" y="3711"/>
                  </a:cubicBezTo>
                  <a:lnTo>
                    <a:pt x="775878" y="18166"/>
                  </a:lnTo>
                  <a:lnTo>
                    <a:pt x="760056" y="37114"/>
                  </a:lnTo>
                  <a:lnTo>
                    <a:pt x="788185" y="37114"/>
                  </a:lnTo>
                  <a:lnTo>
                    <a:pt x="788185" y="85167"/>
                  </a:lnTo>
                  <a:lnTo>
                    <a:pt x="760838" y="85167"/>
                  </a:lnTo>
                  <a:lnTo>
                    <a:pt x="760838" y="60945"/>
                  </a:lnTo>
                  <a:lnTo>
                    <a:pt x="633283" y="60945"/>
                  </a:lnTo>
                  <a:lnTo>
                    <a:pt x="633283" y="85167"/>
                  </a:lnTo>
                  <a:lnTo>
                    <a:pt x="605935" y="85167"/>
                  </a:lnTo>
                  <a:lnTo>
                    <a:pt x="605935" y="37114"/>
                  </a:lnTo>
                  <a:lnTo>
                    <a:pt x="637873" y="37114"/>
                  </a:lnTo>
                  <a:cubicBezTo>
                    <a:pt x="632143" y="29235"/>
                    <a:pt x="626576" y="22008"/>
                    <a:pt x="621172" y="15432"/>
                  </a:cubicBezTo>
                  <a:lnTo>
                    <a:pt x="641682" y="1563"/>
                  </a:lnTo>
                  <a:cubicBezTo>
                    <a:pt x="649495" y="10418"/>
                    <a:pt x="657439" y="20315"/>
                    <a:pt x="665513" y="31254"/>
                  </a:cubicBezTo>
                  <a:lnTo>
                    <a:pt x="656821" y="37114"/>
                  </a:lnTo>
                  <a:lnTo>
                    <a:pt x="689442" y="37114"/>
                  </a:lnTo>
                  <a:cubicBezTo>
                    <a:pt x="683972" y="26631"/>
                    <a:pt x="678926" y="17776"/>
                    <a:pt x="674303" y="10548"/>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0" name="PA-文本框 41">
              <a:extLst>
                <a:ext uri="{FF2B5EF4-FFF2-40B4-BE49-F238E27FC236}">
                  <a16:creationId xmlns:a16="http://schemas.microsoft.com/office/drawing/2014/main" id="{C51309B9-E5A2-411E-8DF7-B8E001C411BC}"/>
                </a:ext>
              </a:extLst>
            </p:cNvPr>
            <p:cNvSpPr txBox="1"/>
            <p:nvPr>
              <p:custDataLst>
                <p:tags r:id="rId2"/>
              </p:custDataLst>
            </p:nvPr>
          </p:nvSpPr>
          <p:spPr>
            <a:xfrm>
              <a:off x="10266337" y="697828"/>
              <a:ext cx="1330984" cy="58449"/>
            </a:xfrm>
            <a:custGeom>
              <a:avLst/>
              <a:gdLst/>
              <a:ahLst/>
              <a:cxnLst/>
              <a:rect l="l" t="t" r="r" b="b"/>
              <a:pathLst>
                <a:path w="1799587" h="79027">
                  <a:moveTo>
                    <a:pt x="1103537" y="49183"/>
                  </a:moveTo>
                  <a:cubicBezTo>
                    <a:pt x="1104904" y="49183"/>
                    <a:pt x="1105985" y="49776"/>
                    <a:pt x="1106781" y="50962"/>
                  </a:cubicBezTo>
                  <a:cubicBezTo>
                    <a:pt x="1107576" y="52148"/>
                    <a:pt x="1107974" y="53592"/>
                    <a:pt x="1107974" y="55294"/>
                  </a:cubicBezTo>
                  <a:cubicBezTo>
                    <a:pt x="1107974" y="58782"/>
                    <a:pt x="1106258" y="64321"/>
                    <a:pt x="1102825" y="71912"/>
                  </a:cubicBezTo>
                  <a:lnTo>
                    <a:pt x="1099393" y="71912"/>
                  </a:lnTo>
                  <a:cubicBezTo>
                    <a:pt x="1100760" y="68312"/>
                    <a:pt x="1101597" y="65954"/>
                    <a:pt x="1101904" y="64838"/>
                  </a:cubicBezTo>
                  <a:cubicBezTo>
                    <a:pt x="1102211" y="63721"/>
                    <a:pt x="1102407" y="62187"/>
                    <a:pt x="1102490" y="60233"/>
                  </a:cubicBezTo>
                  <a:cubicBezTo>
                    <a:pt x="1100146" y="59257"/>
                    <a:pt x="1098974" y="57499"/>
                    <a:pt x="1098974" y="54959"/>
                  </a:cubicBezTo>
                  <a:cubicBezTo>
                    <a:pt x="1098974" y="53201"/>
                    <a:pt x="1099414" y="51799"/>
                    <a:pt x="1100293" y="50752"/>
                  </a:cubicBezTo>
                  <a:cubicBezTo>
                    <a:pt x="1101172" y="49706"/>
                    <a:pt x="1102253" y="49183"/>
                    <a:pt x="1103537" y="49183"/>
                  </a:cubicBezTo>
                  <a:close/>
                  <a:moveTo>
                    <a:pt x="950839" y="39681"/>
                  </a:moveTo>
                  <a:lnTo>
                    <a:pt x="946988" y="40267"/>
                  </a:lnTo>
                  <a:cubicBezTo>
                    <a:pt x="941351" y="41020"/>
                    <a:pt x="937598" y="41906"/>
                    <a:pt x="935728" y="42925"/>
                  </a:cubicBezTo>
                  <a:cubicBezTo>
                    <a:pt x="933859" y="43944"/>
                    <a:pt x="932924" y="45429"/>
                    <a:pt x="932924" y="47383"/>
                  </a:cubicBezTo>
                  <a:cubicBezTo>
                    <a:pt x="932924" y="49113"/>
                    <a:pt x="933650" y="50578"/>
                    <a:pt x="935101" y="51778"/>
                  </a:cubicBezTo>
                  <a:cubicBezTo>
                    <a:pt x="936552" y="52978"/>
                    <a:pt x="938226" y="53578"/>
                    <a:pt x="940124" y="53578"/>
                  </a:cubicBezTo>
                  <a:cubicBezTo>
                    <a:pt x="942216" y="53578"/>
                    <a:pt x="944470" y="52664"/>
                    <a:pt x="946884" y="50836"/>
                  </a:cubicBezTo>
                  <a:cubicBezTo>
                    <a:pt x="949297" y="49008"/>
                    <a:pt x="950616" y="45290"/>
                    <a:pt x="950839" y="39681"/>
                  </a:cubicBezTo>
                  <a:close/>
                  <a:moveTo>
                    <a:pt x="769864" y="39681"/>
                  </a:moveTo>
                  <a:lnTo>
                    <a:pt x="766013" y="40267"/>
                  </a:lnTo>
                  <a:cubicBezTo>
                    <a:pt x="760376" y="41020"/>
                    <a:pt x="756623" y="41906"/>
                    <a:pt x="754753" y="42925"/>
                  </a:cubicBezTo>
                  <a:cubicBezTo>
                    <a:pt x="752884" y="43944"/>
                    <a:pt x="751949" y="45429"/>
                    <a:pt x="751949" y="47383"/>
                  </a:cubicBezTo>
                  <a:cubicBezTo>
                    <a:pt x="751949" y="49113"/>
                    <a:pt x="752675" y="50578"/>
                    <a:pt x="754126" y="51778"/>
                  </a:cubicBezTo>
                  <a:cubicBezTo>
                    <a:pt x="755577" y="52978"/>
                    <a:pt x="757251" y="53578"/>
                    <a:pt x="759149" y="53578"/>
                  </a:cubicBezTo>
                  <a:cubicBezTo>
                    <a:pt x="761242" y="53578"/>
                    <a:pt x="763495" y="52664"/>
                    <a:pt x="765909" y="50836"/>
                  </a:cubicBezTo>
                  <a:cubicBezTo>
                    <a:pt x="768322" y="49008"/>
                    <a:pt x="769641" y="45290"/>
                    <a:pt x="769864" y="39681"/>
                  </a:cubicBezTo>
                  <a:close/>
                  <a:moveTo>
                    <a:pt x="1383841" y="25952"/>
                  </a:moveTo>
                  <a:cubicBezTo>
                    <a:pt x="1380464" y="25952"/>
                    <a:pt x="1377667" y="27159"/>
                    <a:pt x="1375448" y="29572"/>
                  </a:cubicBezTo>
                  <a:cubicBezTo>
                    <a:pt x="1373230" y="31986"/>
                    <a:pt x="1372120" y="35132"/>
                    <a:pt x="1372120" y="39011"/>
                  </a:cubicBezTo>
                  <a:cubicBezTo>
                    <a:pt x="1372120" y="42862"/>
                    <a:pt x="1373132" y="46009"/>
                    <a:pt x="1375155" y="48450"/>
                  </a:cubicBezTo>
                  <a:cubicBezTo>
                    <a:pt x="1377178" y="50892"/>
                    <a:pt x="1379767" y="52113"/>
                    <a:pt x="1382920" y="52113"/>
                  </a:cubicBezTo>
                  <a:cubicBezTo>
                    <a:pt x="1386241" y="52113"/>
                    <a:pt x="1388968" y="50780"/>
                    <a:pt x="1391103" y="48115"/>
                  </a:cubicBezTo>
                  <a:cubicBezTo>
                    <a:pt x="1393238" y="45450"/>
                    <a:pt x="1394305" y="42151"/>
                    <a:pt x="1394305" y="38216"/>
                  </a:cubicBezTo>
                  <a:lnTo>
                    <a:pt x="1394305" y="31016"/>
                  </a:lnTo>
                  <a:cubicBezTo>
                    <a:pt x="1392854" y="29565"/>
                    <a:pt x="1391326" y="28358"/>
                    <a:pt x="1389722" y="27396"/>
                  </a:cubicBezTo>
                  <a:cubicBezTo>
                    <a:pt x="1388117" y="26433"/>
                    <a:pt x="1386157" y="25952"/>
                    <a:pt x="1383841" y="25952"/>
                  </a:cubicBezTo>
                  <a:close/>
                  <a:moveTo>
                    <a:pt x="983791" y="25952"/>
                  </a:moveTo>
                  <a:cubicBezTo>
                    <a:pt x="980414" y="25952"/>
                    <a:pt x="977617" y="27159"/>
                    <a:pt x="975398" y="29572"/>
                  </a:cubicBezTo>
                  <a:cubicBezTo>
                    <a:pt x="973180" y="31986"/>
                    <a:pt x="972070" y="35132"/>
                    <a:pt x="972070" y="39011"/>
                  </a:cubicBezTo>
                  <a:cubicBezTo>
                    <a:pt x="972070" y="42862"/>
                    <a:pt x="973082" y="46009"/>
                    <a:pt x="975105" y="48450"/>
                  </a:cubicBezTo>
                  <a:cubicBezTo>
                    <a:pt x="977128" y="50892"/>
                    <a:pt x="979716" y="52113"/>
                    <a:pt x="982870" y="52113"/>
                  </a:cubicBezTo>
                  <a:cubicBezTo>
                    <a:pt x="986190" y="52113"/>
                    <a:pt x="988918" y="50780"/>
                    <a:pt x="991053" y="48115"/>
                  </a:cubicBezTo>
                  <a:cubicBezTo>
                    <a:pt x="993188" y="45450"/>
                    <a:pt x="994255" y="42151"/>
                    <a:pt x="994255" y="38216"/>
                  </a:cubicBezTo>
                  <a:lnTo>
                    <a:pt x="994255" y="31016"/>
                  </a:lnTo>
                  <a:cubicBezTo>
                    <a:pt x="992804" y="29565"/>
                    <a:pt x="991276" y="28358"/>
                    <a:pt x="989672" y="27396"/>
                  </a:cubicBezTo>
                  <a:cubicBezTo>
                    <a:pt x="988067" y="26433"/>
                    <a:pt x="986107" y="25952"/>
                    <a:pt x="983791" y="25952"/>
                  </a:cubicBezTo>
                  <a:close/>
                  <a:moveTo>
                    <a:pt x="850441" y="25952"/>
                  </a:moveTo>
                  <a:cubicBezTo>
                    <a:pt x="847064" y="25952"/>
                    <a:pt x="844267" y="27159"/>
                    <a:pt x="842048" y="29572"/>
                  </a:cubicBezTo>
                  <a:cubicBezTo>
                    <a:pt x="839830" y="31986"/>
                    <a:pt x="838720" y="35132"/>
                    <a:pt x="838720" y="39011"/>
                  </a:cubicBezTo>
                  <a:cubicBezTo>
                    <a:pt x="838720" y="42862"/>
                    <a:pt x="839732" y="46009"/>
                    <a:pt x="841755" y="48450"/>
                  </a:cubicBezTo>
                  <a:cubicBezTo>
                    <a:pt x="843778" y="50892"/>
                    <a:pt x="846366" y="52113"/>
                    <a:pt x="849520" y="52113"/>
                  </a:cubicBezTo>
                  <a:cubicBezTo>
                    <a:pt x="852840" y="52113"/>
                    <a:pt x="855568" y="50780"/>
                    <a:pt x="857703" y="48115"/>
                  </a:cubicBezTo>
                  <a:cubicBezTo>
                    <a:pt x="859838" y="45450"/>
                    <a:pt x="860905" y="42151"/>
                    <a:pt x="860905" y="38216"/>
                  </a:cubicBezTo>
                  <a:lnTo>
                    <a:pt x="860905" y="31016"/>
                  </a:lnTo>
                  <a:cubicBezTo>
                    <a:pt x="859454" y="29565"/>
                    <a:pt x="857926" y="28358"/>
                    <a:pt x="856322" y="27396"/>
                  </a:cubicBezTo>
                  <a:cubicBezTo>
                    <a:pt x="854717" y="26433"/>
                    <a:pt x="852757" y="25952"/>
                    <a:pt x="850441" y="25952"/>
                  </a:cubicBezTo>
                  <a:close/>
                  <a:moveTo>
                    <a:pt x="593266" y="25952"/>
                  </a:moveTo>
                  <a:cubicBezTo>
                    <a:pt x="589889" y="25952"/>
                    <a:pt x="587092" y="27159"/>
                    <a:pt x="584873" y="29572"/>
                  </a:cubicBezTo>
                  <a:cubicBezTo>
                    <a:pt x="582655" y="31986"/>
                    <a:pt x="581545" y="35132"/>
                    <a:pt x="581545" y="39011"/>
                  </a:cubicBezTo>
                  <a:cubicBezTo>
                    <a:pt x="581545" y="42862"/>
                    <a:pt x="582557" y="46009"/>
                    <a:pt x="584580" y="48450"/>
                  </a:cubicBezTo>
                  <a:cubicBezTo>
                    <a:pt x="586603" y="50892"/>
                    <a:pt x="589192" y="52113"/>
                    <a:pt x="592345" y="52113"/>
                  </a:cubicBezTo>
                  <a:cubicBezTo>
                    <a:pt x="595666" y="52113"/>
                    <a:pt x="598393" y="50780"/>
                    <a:pt x="600528" y="48115"/>
                  </a:cubicBezTo>
                  <a:cubicBezTo>
                    <a:pt x="602663" y="45450"/>
                    <a:pt x="603730" y="42151"/>
                    <a:pt x="603730" y="38216"/>
                  </a:cubicBezTo>
                  <a:lnTo>
                    <a:pt x="603730" y="31016"/>
                  </a:lnTo>
                  <a:cubicBezTo>
                    <a:pt x="602279" y="29565"/>
                    <a:pt x="600751" y="28358"/>
                    <a:pt x="599147" y="27396"/>
                  </a:cubicBezTo>
                  <a:cubicBezTo>
                    <a:pt x="597542" y="26433"/>
                    <a:pt x="595582" y="25952"/>
                    <a:pt x="593266" y="25952"/>
                  </a:cubicBezTo>
                  <a:close/>
                  <a:moveTo>
                    <a:pt x="450391" y="25617"/>
                  </a:moveTo>
                  <a:cubicBezTo>
                    <a:pt x="447014" y="25617"/>
                    <a:pt x="444126" y="26956"/>
                    <a:pt x="441726" y="29635"/>
                  </a:cubicBezTo>
                  <a:cubicBezTo>
                    <a:pt x="439326" y="32314"/>
                    <a:pt x="438126" y="35607"/>
                    <a:pt x="438126" y="39514"/>
                  </a:cubicBezTo>
                  <a:cubicBezTo>
                    <a:pt x="438126" y="43337"/>
                    <a:pt x="439312" y="46595"/>
                    <a:pt x="441684" y="49287"/>
                  </a:cubicBezTo>
                  <a:cubicBezTo>
                    <a:pt x="444056" y="51980"/>
                    <a:pt x="446847" y="53327"/>
                    <a:pt x="450056" y="53327"/>
                  </a:cubicBezTo>
                  <a:cubicBezTo>
                    <a:pt x="453544" y="53327"/>
                    <a:pt x="456488" y="51987"/>
                    <a:pt x="458888" y="49308"/>
                  </a:cubicBezTo>
                  <a:cubicBezTo>
                    <a:pt x="461288" y="46629"/>
                    <a:pt x="462488" y="43337"/>
                    <a:pt x="462488" y="39430"/>
                  </a:cubicBezTo>
                  <a:cubicBezTo>
                    <a:pt x="462488" y="37030"/>
                    <a:pt x="461978" y="34763"/>
                    <a:pt x="460960" y="32628"/>
                  </a:cubicBezTo>
                  <a:cubicBezTo>
                    <a:pt x="459941" y="30493"/>
                    <a:pt x="458490" y="28791"/>
                    <a:pt x="456607" y="27521"/>
                  </a:cubicBezTo>
                  <a:cubicBezTo>
                    <a:pt x="454723" y="26252"/>
                    <a:pt x="452651" y="25617"/>
                    <a:pt x="450391" y="25617"/>
                  </a:cubicBezTo>
                  <a:close/>
                  <a:moveTo>
                    <a:pt x="297991" y="25617"/>
                  </a:moveTo>
                  <a:cubicBezTo>
                    <a:pt x="294614" y="25617"/>
                    <a:pt x="291726" y="26956"/>
                    <a:pt x="289326" y="29635"/>
                  </a:cubicBezTo>
                  <a:cubicBezTo>
                    <a:pt x="286926" y="32314"/>
                    <a:pt x="285726" y="35607"/>
                    <a:pt x="285726" y="39514"/>
                  </a:cubicBezTo>
                  <a:cubicBezTo>
                    <a:pt x="285726" y="43337"/>
                    <a:pt x="286912" y="46595"/>
                    <a:pt x="289284" y="49287"/>
                  </a:cubicBezTo>
                  <a:cubicBezTo>
                    <a:pt x="291656" y="51980"/>
                    <a:pt x="294447" y="53327"/>
                    <a:pt x="297656" y="53327"/>
                  </a:cubicBezTo>
                  <a:cubicBezTo>
                    <a:pt x="301144" y="53327"/>
                    <a:pt x="304088" y="51987"/>
                    <a:pt x="306488" y="49308"/>
                  </a:cubicBezTo>
                  <a:cubicBezTo>
                    <a:pt x="308888" y="46629"/>
                    <a:pt x="310088" y="43337"/>
                    <a:pt x="310088" y="39430"/>
                  </a:cubicBezTo>
                  <a:cubicBezTo>
                    <a:pt x="310088" y="37030"/>
                    <a:pt x="309578" y="34763"/>
                    <a:pt x="308560" y="32628"/>
                  </a:cubicBezTo>
                  <a:cubicBezTo>
                    <a:pt x="307541" y="30493"/>
                    <a:pt x="306090" y="28791"/>
                    <a:pt x="304207" y="27521"/>
                  </a:cubicBezTo>
                  <a:cubicBezTo>
                    <a:pt x="302323" y="26252"/>
                    <a:pt x="300251" y="25617"/>
                    <a:pt x="297991" y="25617"/>
                  </a:cubicBezTo>
                  <a:close/>
                  <a:moveTo>
                    <a:pt x="202741" y="25617"/>
                  </a:moveTo>
                  <a:cubicBezTo>
                    <a:pt x="199364" y="25617"/>
                    <a:pt x="196476" y="26956"/>
                    <a:pt x="194076" y="29635"/>
                  </a:cubicBezTo>
                  <a:cubicBezTo>
                    <a:pt x="191676" y="32314"/>
                    <a:pt x="190476" y="35607"/>
                    <a:pt x="190476" y="39514"/>
                  </a:cubicBezTo>
                  <a:cubicBezTo>
                    <a:pt x="190476" y="43337"/>
                    <a:pt x="191662" y="46595"/>
                    <a:pt x="194034" y="49287"/>
                  </a:cubicBezTo>
                  <a:cubicBezTo>
                    <a:pt x="196406" y="51980"/>
                    <a:pt x="199197" y="53327"/>
                    <a:pt x="202406" y="53327"/>
                  </a:cubicBezTo>
                  <a:cubicBezTo>
                    <a:pt x="205894" y="53327"/>
                    <a:pt x="208838" y="51987"/>
                    <a:pt x="211238" y="49308"/>
                  </a:cubicBezTo>
                  <a:cubicBezTo>
                    <a:pt x="213638" y="46629"/>
                    <a:pt x="214838" y="43337"/>
                    <a:pt x="214838" y="39430"/>
                  </a:cubicBezTo>
                  <a:cubicBezTo>
                    <a:pt x="214838" y="37030"/>
                    <a:pt x="214328" y="34763"/>
                    <a:pt x="213310" y="32628"/>
                  </a:cubicBezTo>
                  <a:cubicBezTo>
                    <a:pt x="212291" y="30493"/>
                    <a:pt x="210840" y="28791"/>
                    <a:pt x="208957" y="27521"/>
                  </a:cubicBezTo>
                  <a:cubicBezTo>
                    <a:pt x="207073" y="26252"/>
                    <a:pt x="205001" y="25617"/>
                    <a:pt x="202741" y="25617"/>
                  </a:cubicBezTo>
                  <a:close/>
                  <a:moveTo>
                    <a:pt x="155116" y="25617"/>
                  </a:moveTo>
                  <a:cubicBezTo>
                    <a:pt x="151739" y="25617"/>
                    <a:pt x="148851" y="26956"/>
                    <a:pt x="146451" y="29635"/>
                  </a:cubicBezTo>
                  <a:cubicBezTo>
                    <a:pt x="144051" y="32314"/>
                    <a:pt x="142851" y="35607"/>
                    <a:pt x="142851" y="39514"/>
                  </a:cubicBezTo>
                  <a:cubicBezTo>
                    <a:pt x="142851" y="43337"/>
                    <a:pt x="144037" y="46595"/>
                    <a:pt x="146409" y="49287"/>
                  </a:cubicBezTo>
                  <a:cubicBezTo>
                    <a:pt x="148781" y="51980"/>
                    <a:pt x="151572" y="53327"/>
                    <a:pt x="154781" y="53327"/>
                  </a:cubicBezTo>
                  <a:cubicBezTo>
                    <a:pt x="158269" y="53327"/>
                    <a:pt x="161213" y="51987"/>
                    <a:pt x="163613" y="49308"/>
                  </a:cubicBezTo>
                  <a:cubicBezTo>
                    <a:pt x="166013" y="46629"/>
                    <a:pt x="167213" y="43337"/>
                    <a:pt x="167213" y="39430"/>
                  </a:cubicBezTo>
                  <a:cubicBezTo>
                    <a:pt x="167213" y="37030"/>
                    <a:pt x="166703" y="34763"/>
                    <a:pt x="165685" y="32628"/>
                  </a:cubicBezTo>
                  <a:cubicBezTo>
                    <a:pt x="164666" y="30493"/>
                    <a:pt x="163215" y="28791"/>
                    <a:pt x="161332" y="27521"/>
                  </a:cubicBezTo>
                  <a:cubicBezTo>
                    <a:pt x="159448" y="26252"/>
                    <a:pt x="157376" y="25617"/>
                    <a:pt x="155116" y="25617"/>
                  </a:cubicBezTo>
                  <a:close/>
                  <a:moveTo>
                    <a:pt x="1621463" y="25114"/>
                  </a:moveTo>
                  <a:cubicBezTo>
                    <a:pt x="1616692" y="25114"/>
                    <a:pt x="1613176" y="27738"/>
                    <a:pt x="1610915" y="32984"/>
                  </a:cubicBezTo>
                  <a:lnTo>
                    <a:pt x="1630295" y="32984"/>
                  </a:lnTo>
                  <a:cubicBezTo>
                    <a:pt x="1629933" y="30416"/>
                    <a:pt x="1628893" y="28463"/>
                    <a:pt x="1627177" y="27124"/>
                  </a:cubicBezTo>
                  <a:cubicBezTo>
                    <a:pt x="1625461" y="25784"/>
                    <a:pt x="1623556" y="25114"/>
                    <a:pt x="1621463" y="25114"/>
                  </a:cubicBezTo>
                  <a:close/>
                  <a:moveTo>
                    <a:pt x="1230938" y="25114"/>
                  </a:moveTo>
                  <a:cubicBezTo>
                    <a:pt x="1226167" y="25114"/>
                    <a:pt x="1222651" y="27738"/>
                    <a:pt x="1220390" y="32984"/>
                  </a:cubicBezTo>
                  <a:lnTo>
                    <a:pt x="1239770" y="32984"/>
                  </a:lnTo>
                  <a:cubicBezTo>
                    <a:pt x="1239408" y="30416"/>
                    <a:pt x="1238368" y="28463"/>
                    <a:pt x="1236652" y="27124"/>
                  </a:cubicBezTo>
                  <a:cubicBezTo>
                    <a:pt x="1234936" y="25784"/>
                    <a:pt x="1233031" y="25114"/>
                    <a:pt x="1230938" y="25114"/>
                  </a:cubicBezTo>
                  <a:close/>
                  <a:moveTo>
                    <a:pt x="1030913" y="25114"/>
                  </a:moveTo>
                  <a:cubicBezTo>
                    <a:pt x="1026142" y="25114"/>
                    <a:pt x="1022625" y="27738"/>
                    <a:pt x="1020365" y="32984"/>
                  </a:cubicBezTo>
                  <a:lnTo>
                    <a:pt x="1039745" y="32984"/>
                  </a:lnTo>
                  <a:cubicBezTo>
                    <a:pt x="1039383" y="30416"/>
                    <a:pt x="1038343" y="28463"/>
                    <a:pt x="1036627" y="27124"/>
                  </a:cubicBezTo>
                  <a:cubicBezTo>
                    <a:pt x="1034911" y="25784"/>
                    <a:pt x="1033006" y="25114"/>
                    <a:pt x="1030913" y="25114"/>
                  </a:cubicBezTo>
                  <a:close/>
                  <a:moveTo>
                    <a:pt x="526088" y="25114"/>
                  </a:moveTo>
                  <a:cubicBezTo>
                    <a:pt x="521317" y="25114"/>
                    <a:pt x="517801" y="27738"/>
                    <a:pt x="515540" y="32984"/>
                  </a:cubicBezTo>
                  <a:lnTo>
                    <a:pt x="534920" y="32984"/>
                  </a:lnTo>
                  <a:cubicBezTo>
                    <a:pt x="534558" y="30416"/>
                    <a:pt x="533518" y="28463"/>
                    <a:pt x="531802" y="27124"/>
                  </a:cubicBezTo>
                  <a:cubicBezTo>
                    <a:pt x="530086" y="25784"/>
                    <a:pt x="528181" y="25114"/>
                    <a:pt x="526088" y="25114"/>
                  </a:cubicBezTo>
                  <a:close/>
                  <a:moveTo>
                    <a:pt x="1759906" y="19547"/>
                  </a:moveTo>
                  <a:lnTo>
                    <a:pt x="1768989" y="19547"/>
                  </a:lnTo>
                  <a:lnTo>
                    <a:pt x="1780542" y="51317"/>
                  </a:lnTo>
                  <a:lnTo>
                    <a:pt x="1780751" y="51317"/>
                  </a:lnTo>
                  <a:lnTo>
                    <a:pt x="1791090" y="19547"/>
                  </a:lnTo>
                  <a:lnTo>
                    <a:pt x="1799587" y="19547"/>
                  </a:lnTo>
                  <a:lnTo>
                    <a:pt x="1781840" y="67349"/>
                  </a:lnTo>
                  <a:cubicBezTo>
                    <a:pt x="1780333" y="71340"/>
                    <a:pt x="1778477" y="74284"/>
                    <a:pt x="1776273" y="76181"/>
                  </a:cubicBezTo>
                  <a:cubicBezTo>
                    <a:pt x="1774068" y="78079"/>
                    <a:pt x="1771445" y="79027"/>
                    <a:pt x="1768403" y="79027"/>
                  </a:cubicBezTo>
                  <a:cubicBezTo>
                    <a:pt x="1766534" y="79027"/>
                    <a:pt x="1764469" y="78651"/>
                    <a:pt x="1762208" y="77897"/>
                  </a:cubicBezTo>
                  <a:lnTo>
                    <a:pt x="1762208" y="70865"/>
                  </a:lnTo>
                  <a:cubicBezTo>
                    <a:pt x="1764245" y="71674"/>
                    <a:pt x="1765906" y="72079"/>
                    <a:pt x="1767189" y="72079"/>
                  </a:cubicBezTo>
                  <a:cubicBezTo>
                    <a:pt x="1768724" y="72079"/>
                    <a:pt x="1770050" y="71577"/>
                    <a:pt x="1771166" y="70572"/>
                  </a:cubicBezTo>
                  <a:cubicBezTo>
                    <a:pt x="1772282" y="69568"/>
                    <a:pt x="1773210" y="68256"/>
                    <a:pt x="1773949" y="66637"/>
                  </a:cubicBezTo>
                  <a:cubicBezTo>
                    <a:pt x="1774689" y="65019"/>
                    <a:pt x="1775547" y="62745"/>
                    <a:pt x="1776524" y="59815"/>
                  </a:cubicBezTo>
                  <a:close/>
                  <a:moveTo>
                    <a:pt x="1718895" y="19547"/>
                  </a:moveTo>
                  <a:lnTo>
                    <a:pt x="1726764" y="19547"/>
                  </a:lnTo>
                  <a:lnTo>
                    <a:pt x="1726764" y="59396"/>
                  </a:lnTo>
                  <a:lnTo>
                    <a:pt x="1718895" y="59396"/>
                  </a:lnTo>
                  <a:close/>
                  <a:moveTo>
                    <a:pt x="1560300" y="19547"/>
                  </a:moveTo>
                  <a:lnTo>
                    <a:pt x="1569132" y="19547"/>
                  </a:lnTo>
                  <a:lnTo>
                    <a:pt x="1580350" y="50313"/>
                  </a:lnTo>
                  <a:lnTo>
                    <a:pt x="1591861" y="19547"/>
                  </a:lnTo>
                  <a:lnTo>
                    <a:pt x="1600441" y="19547"/>
                  </a:lnTo>
                  <a:lnTo>
                    <a:pt x="1584033" y="59396"/>
                  </a:lnTo>
                  <a:lnTo>
                    <a:pt x="1576248" y="59396"/>
                  </a:lnTo>
                  <a:close/>
                  <a:moveTo>
                    <a:pt x="1547445" y="19547"/>
                  </a:moveTo>
                  <a:lnTo>
                    <a:pt x="1555314" y="19547"/>
                  </a:lnTo>
                  <a:lnTo>
                    <a:pt x="1555314" y="59396"/>
                  </a:lnTo>
                  <a:lnTo>
                    <a:pt x="1547445" y="59396"/>
                  </a:lnTo>
                  <a:close/>
                  <a:moveTo>
                    <a:pt x="1299795" y="19547"/>
                  </a:moveTo>
                  <a:lnTo>
                    <a:pt x="1307664" y="19547"/>
                  </a:lnTo>
                  <a:lnTo>
                    <a:pt x="1307664" y="59396"/>
                  </a:lnTo>
                  <a:lnTo>
                    <a:pt x="1299795" y="59396"/>
                  </a:lnTo>
                  <a:close/>
                  <a:moveTo>
                    <a:pt x="879816" y="19547"/>
                  </a:moveTo>
                  <a:lnTo>
                    <a:pt x="887685" y="19547"/>
                  </a:lnTo>
                  <a:lnTo>
                    <a:pt x="887685" y="43532"/>
                  </a:lnTo>
                  <a:cubicBezTo>
                    <a:pt x="887685" y="46211"/>
                    <a:pt x="888278" y="48450"/>
                    <a:pt x="889464" y="50250"/>
                  </a:cubicBezTo>
                  <a:cubicBezTo>
                    <a:pt x="890650" y="52050"/>
                    <a:pt x="892610" y="52950"/>
                    <a:pt x="895345" y="52950"/>
                  </a:cubicBezTo>
                  <a:cubicBezTo>
                    <a:pt x="898582" y="52950"/>
                    <a:pt x="901233" y="51548"/>
                    <a:pt x="903298" y="48743"/>
                  </a:cubicBezTo>
                  <a:cubicBezTo>
                    <a:pt x="905363" y="45939"/>
                    <a:pt x="906395" y="42458"/>
                    <a:pt x="906395" y="38300"/>
                  </a:cubicBezTo>
                  <a:lnTo>
                    <a:pt x="906395" y="19547"/>
                  </a:lnTo>
                  <a:lnTo>
                    <a:pt x="914265" y="19547"/>
                  </a:lnTo>
                  <a:lnTo>
                    <a:pt x="914265" y="59396"/>
                  </a:lnTo>
                  <a:lnTo>
                    <a:pt x="906981" y="59396"/>
                  </a:lnTo>
                  <a:lnTo>
                    <a:pt x="906479" y="52699"/>
                  </a:lnTo>
                  <a:lnTo>
                    <a:pt x="906312" y="52699"/>
                  </a:lnTo>
                  <a:cubicBezTo>
                    <a:pt x="903270" y="57805"/>
                    <a:pt x="898987" y="60359"/>
                    <a:pt x="893461" y="60359"/>
                  </a:cubicBezTo>
                  <a:cubicBezTo>
                    <a:pt x="889220" y="60359"/>
                    <a:pt x="885885" y="59040"/>
                    <a:pt x="883457" y="56403"/>
                  </a:cubicBezTo>
                  <a:cubicBezTo>
                    <a:pt x="881029" y="53766"/>
                    <a:pt x="879816" y="50187"/>
                    <a:pt x="879816" y="45667"/>
                  </a:cubicBezTo>
                  <a:close/>
                  <a:moveTo>
                    <a:pt x="556845" y="19547"/>
                  </a:moveTo>
                  <a:lnTo>
                    <a:pt x="564714" y="19547"/>
                  </a:lnTo>
                  <a:lnTo>
                    <a:pt x="564714" y="59396"/>
                  </a:lnTo>
                  <a:lnTo>
                    <a:pt x="556845" y="59396"/>
                  </a:lnTo>
                  <a:close/>
                  <a:moveTo>
                    <a:pt x="1670972" y="18919"/>
                  </a:moveTo>
                  <a:cubicBezTo>
                    <a:pt x="1672451" y="18919"/>
                    <a:pt x="1673846" y="19101"/>
                    <a:pt x="1675158" y="19464"/>
                  </a:cubicBezTo>
                  <a:lnTo>
                    <a:pt x="1675158" y="27417"/>
                  </a:lnTo>
                  <a:cubicBezTo>
                    <a:pt x="1673232" y="26663"/>
                    <a:pt x="1671809" y="26286"/>
                    <a:pt x="1670888" y="26286"/>
                  </a:cubicBezTo>
                  <a:cubicBezTo>
                    <a:pt x="1667819" y="26286"/>
                    <a:pt x="1665210" y="27717"/>
                    <a:pt x="1663061" y="30577"/>
                  </a:cubicBezTo>
                  <a:cubicBezTo>
                    <a:pt x="1660912" y="33437"/>
                    <a:pt x="1659838" y="36960"/>
                    <a:pt x="1659838" y="41146"/>
                  </a:cubicBezTo>
                  <a:lnTo>
                    <a:pt x="1659838" y="59396"/>
                  </a:lnTo>
                  <a:lnTo>
                    <a:pt x="1651927" y="59396"/>
                  </a:lnTo>
                  <a:lnTo>
                    <a:pt x="1651927" y="19547"/>
                  </a:lnTo>
                  <a:lnTo>
                    <a:pt x="1659126" y="19547"/>
                  </a:lnTo>
                  <a:lnTo>
                    <a:pt x="1659754" y="26998"/>
                  </a:lnTo>
                  <a:lnTo>
                    <a:pt x="1659922" y="26998"/>
                  </a:lnTo>
                  <a:cubicBezTo>
                    <a:pt x="1661819" y="21612"/>
                    <a:pt x="1665503" y="18919"/>
                    <a:pt x="1670972" y="18919"/>
                  </a:cubicBezTo>
                  <a:close/>
                  <a:moveTo>
                    <a:pt x="499397" y="18919"/>
                  </a:moveTo>
                  <a:cubicBezTo>
                    <a:pt x="500876" y="18919"/>
                    <a:pt x="502271" y="19101"/>
                    <a:pt x="503583" y="19464"/>
                  </a:cubicBezTo>
                  <a:lnTo>
                    <a:pt x="503583" y="27417"/>
                  </a:lnTo>
                  <a:cubicBezTo>
                    <a:pt x="501657" y="26663"/>
                    <a:pt x="500234" y="26286"/>
                    <a:pt x="499313" y="26286"/>
                  </a:cubicBezTo>
                  <a:cubicBezTo>
                    <a:pt x="496244" y="26286"/>
                    <a:pt x="493635" y="27717"/>
                    <a:pt x="491486" y="30577"/>
                  </a:cubicBezTo>
                  <a:cubicBezTo>
                    <a:pt x="489337" y="33437"/>
                    <a:pt x="488263" y="36960"/>
                    <a:pt x="488263" y="41146"/>
                  </a:cubicBezTo>
                  <a:lnTo>
                    <a:pt x="488263" y="59396"/>
                  </a:lnTo>
                  <a:lnTo>
                    <a:pt x="480352" y="59396"/>
                  </a:lnTo>
                  <a:lnTo>
                    <a:pt x="480352" y="19547"/>
                  </a:lnTo>
                  <a:lnTo>
                    <a:pt x="487551" y="19547"/>
                  </a:lnTo>
                  <a:lnTo>
                    <a:pt x="488179" y="26998"/>
                  </a:lnTo>
                  <a:lnTo>
                    <a:pt x="488346" y="26998"/>
                  </a:lnTo>
                  <a:cubicBezTo>
                    <a:pt x="490244" y="21612"/>
                    <a:pt x="493928" y="18919"/>
                    <a:pt x="499397" y="18919"/>
                  </a:cubicBezTo>
                  <a:close/>
                  <a:moveTo>
                    <a:pt x="1692933" y="18585"/>
                  </a:moveTo>
                  <a:cubicBezTo>
                    <a:pt x="1697733" y="18585"/>
                    <a:pt x="1702393" y="19785"/>
                    <a:pt x="1706914" y="22184"/>
                  </a:cubicBezTo>
                  <a:lnTo>
                    <a:pt x="1706914" y="30514"/>
                  </a:lnTo>
                  <a:cubicBezTo>
                    <a:pt x="1703984" y="28421"/>
                    <a:pt x="1701347" y="27082"/>
                    <a:pt x="1699003" y="26496"/>
                  </a:cubicBezTo>
                  <a:cubicBezTo>
                    <a:pt x="1696659" y="25910"/>
                    <a:pt x="1694691" y="25617"/>
                    <a:pt x="1693101" y="25617"/>
                  </a:cubicBezTo>
                  <a:cubicBezTo>
                    <a:pt x="1690952" y="25617"/>
                    <a:pt x="1689131" y="26028"/>
                    <a:pt x="1687638" y="26852"/>
                  </a:cubicBezTo>
                  <a:cubicBezTo>
                    <a:pt x="1686145" y="27675"/>
                    <a:pt x="1685399" y="28728"/>
                    <a:pt x="1685399" y="30012"/>
                  </a:cubicBezTo>
                  <a:cubicBezTo>
                    <a:pt x="1685399" y="31323"/>
                    <a:pt x="1686125" y="32349"/>
                    <a:pt x="1687576" y="33088"/>
                  </a:cubicBezTo>
                  <a:cubicBezTo>
                    <a:pt x="1689027" y="33828"/>
                    <a:pt x="1691134" y="34505"/>
                    <a:pt x="1693896" y="35118"/>
                  </a:cubicBezTo>
                  <a:cubicBezTo>
                    <a:pt x="1699505" y="36374"/>
                    <a:pt x="1703523" y="37937"/>
                    <a:pt x="1705951" y="39807"/>
                  </a:cubicBezTo>
                  <a:cubicBezTo>
                    <a:pt x="1708379" y="41676"/>
                    <a:pt x="1709593" y="44146"/>
                    <a:pt x="1709593" y="47215"/>
                  </a:cubicBezTo>
                  <a:cubicBezTo>
                    <a:pt x="1709593" y="49532"/>
                    <a:pt x="1708860" y="51701"/>
                    <a:pt x="1707395" y="53724"/>
                  </a:cubicBezTo>
                  <a:cubicBezTo>
                    <a:pt x="1705930" y="55747"/>
                    <a:pt x="1703872" y="57359"/>
                    <a:pt x="1701221" y="58559"/>
                  </a:cubicBezTo>
                  <a:cubicBezTo>
                    <a:pt x="1698570" y="59759"/>
                    <a:pt x="1695501" y="60359"/>
                    <a:pt x="1692013" y="60359"/>
                  </a:cubicBezTo>
                  <a:cubicBezTo>
                    <a:pt x="1689669" y="60359"/>
                    <a:pt x="1687513" y="60115"/>
                    <a:pt x="1685546" y="59626"/>
                  </a:cubicBezTo>
                  <a:cubicBezTo>
                    <a:pt x="1683578" y="59138"/>
                    <a:pt x="1681995" y="58608"/>
                    <a:pt x="1680795" y="58036"/>
                  </a:cubicBezTo>
                  <a:cubicBezTo>
                    <a:pt x="1679595" y="57464"/>
                    <a:pt x="1678297" y="56801"/>
                    <a:pt x="1676902" y="56047"/>
                  </a:cubicBezTo>
                  <a:lnTo>
                    <a:pt x="1676902" y="47299"/>
                  </a:lnTo>
                  <a:cubicBezTo>
                    <a:pt x="1681646" y="51262"/>
                    <a:pt x="1686766" y="53243"/>
                    <a:pt x="1692264" y="53243"/>
                  </a:cubicBezTo>
                  <a:cubicBezTo>
                    <a:pt x="1694608" y="53243"/>
                    <a:pt x="1696666" y="52789"/>
                    <a:pt x="1698438" y="51883"/>
                  </a:cubicBezTo>
                  <a:cubicBezTo>
                    <a:pt x="1700210" y="50976"/>
                    <a:pt x="1701096" y="49657"/>
                    <a:pt x="1701096" y="47927"/>
                  </a:cubicBezTo>
                  <a:cubicBezTo>
                    <a:pt x="1701096" y="46560"/>
                    <a:pt x="1700426" y="45436"/>
                    <a:pt x="1699087" y="44557"/>
                  </a:cubicBezTo>
                  <a:cubicBezTo>
                    <a:pt x="1697747" y="43678"/>
                    <a:pt x="1695277" y="42848"/>
                    <a:pt x="1691678" y="42067"/>
                  </a:cubicBezTo>
                  <a:cubicBezTo>
                    <a:pt x="1687883" y="41230"/>
                    <a:pt x="1685246" y="40462"/>
                    <a:pt x="1683767" y="39765"/>
                  </a:cubicBezTo>
                  <a:cubicBezTo>
                    <a:pt x="1682288" y="39067"/>
                    <a:pt x="1680976" y="38244"/>
                    <a:pt x="1679832" y="37295"/>
                  </a:cubicBezTo>
                  <a:cubicBezTo>
                    <a:pt x="1678855" y="36179"/>
                    <a:pt x="1678123" y="35174"/>
                    <a:pt x="1677634" y="34281"/>
                  </a:cubicBezTo>
                  <a:cubicBezTo>
                    <a:pt x="1677146" y="33388"/>
                    <a:pt x="1676902" y="32161"/>
                    <a:pt x="1676902" y="30598"/>
                  </a:cubicBezTo>
                  <a:cubicBezTo>
                    <a:pt x="1676902" y="27082"/>
                    <a:pt x="1678395" y="24201"/>
                    <a:pt x="1681381" y="21954"/>
                  </a:cubicBezTo>
                  <a:cubicBezTo>
                    <a:pt x="1684367" y="19708"/>
                    <a:pt x="1688217" y="18585"/>
                    <a:pt x="1692933" y="18585"/>
                  </a:cubicBezTo>
                  <a:close/>
                  <a:moveTo>
                    <a:pt x="1621463" y="18585"/>
                  </a:moveTo>
                  <a:cubicBezTo>
                    <a:pt x="1624254" y="18585"/>
                    <a:pt x="1626870" y="19157"/>
                    <a:pt x="1629312" y="20301"/>
                  </a:cubicBezTo>
                  <a:cubicBezTo>
                    <a:pt x="1631753" y="21445"/>
                    <a:pt x="1633735" y="22980"/>
                    <a:pt x="1635256" y="24905"/>
                  </a:cubicBezTo>
                  <a:cubicBezTo>
                    <a:pt x="1636776" y="26831"/>
                    <a:pt x="1637872" y="28924"/>
                    <a:pt x="1638541" y="31184"/>
                  </a:cubicBezTo>
                  <a:cubicBezTo>
                    <a:pt x="1639211" y="33444"/>
                    <a:pt x="1639546" y="36165"/>
                    <a:pt x="1639546" y="39346"/>
                  </a:cubicBezTo>
                  <a:lnTo>
                    <a:pt x="1609911" y="39346"/>
                  </a:lnTo>
                  <a:cubicBezTo>
                    <a:pt x="1610106" y="42611"/>
                    <a:pt x="1610950" y="45241"/>
                    <a:pt x="1612443" y="47236"/>
                  </a:cubicBezTo>
                  <a:cubicBezTo>
                    <a:pt x="1613936" y="49232"/>
                    <a:pt x="1615666" y="50641"/>
                    <a:pt x="1617633" y="51464"/>
                  </a:cubicBezTo>
                  <a:cubicBezTo>
                    <a:pt x="1619601" y="52287"/>
                    <a:pt x="1621477" y="52699"/>
                    <a:pt x="1623263" y="52699"/>
                  </a:cubicBezTo>
                  <a:cubicBezTo>
                    <a:pt x="1628230" y="52699"/>
                    <a:pt x="1633198" y="50215"/>
                    <a:pt x="1638165" y="45248"/>
                  </a:cubicBezTo>
                  <a:lnTo>
                    <a:pt x="1638165" y="54834"/>
                  </a:lnTo>
                  <a:cubicBezTo>
                    <a:pt x="1635876" y="56368"/>
                    <a:pt x="1633484" y="57673"/>
                    <a:pt x="1630986" y="58747"/>
                  </a:cubicBezTo>
                  <a:cubicBezTo>
                    <a:pt x="1628489" y="59822"/>
                    <a:pt x="1625454" y="60359"/>
                    <a:pt x="1621882" y="60359"/>
                  </a:cubicBezTo>
                  <a:cubicBezTo>
                    <a:pt x="1617752" y="60359"/>
                    <a:pt x="1614138" y="59382"/>
                    <a:pt x="1611041" y="57429"/>
                  </a:cubicBezTo>
                  <a:cubicBezTo>
                    <a:pt x="1607943" y="55475"/>
                    <a:pt x="1605564" y="52887"/>
                    <a:pt x="1603904" y="49664"/>
                  </a:cubicBezTo>
                  <a:cubicBezTo>
                    <a:pt x="1602244" y="46441"/>
                    <a:pt x="1601413" y="43030"/>
                    <a:pt x="1601413" y="39430"/>
                  </a:cubicBezTo>
                  <a:cubicBezTo>
                    <a:pt x="1601413" y="35439"/>
                    <a:pt x="1602334" y="31868"/>
                    <a:pt x="1604176" y="28714"/>
                  </a:cubicBezTo>
                  <a:cubicBezTo>
                    <a:pt x="1606018" y="25561"/>
                    <a:pt x="1608487" y="23084"/>
                    <a:pt x="1611585" y="21284"/>
                  </a:cubicBezTo>
                  <a:cubicBezTo>
                    <a:pt x="1614682" y="19485"/>
                    <a:pt x="1617975" y="18585"/>
                    <a:pt x="1621463" y="18585"/>
                  </a:cubicBezTo>
                  <a:close/>
                  <a:moveTo>
                    <a:pt x="1519702" y="18585"/>
                  </a:moveTo>
                  <a:cubicBezTo>
                    <a:pt x="1524139" y="18585"/>
                    <a:pt x="1527544" y="19945"/>
                    <a:pt x="1529915" y="22666"/>
                  </a:cubicBezTo>
                  <a:cubicBezTo>
                    <a:pt x="1532287" y="25387"/>
                    <a:pt x="1533473" y="28547"/>
                    <a:pt x="1533473" y="32147"/>
                  </a:cubicBezTo>
                  <a:lnTo>
                    <a:pt x="1533473" y="59396"/>
                  </a:lnTo>
                  <a:lnTo>
                    <a:pt x="1525604" y="59396"/>
                  </a:lnTo>
                  <a:lnTo>
                    <a:pt x="1525604" y="34867"/>
                  </a:lnTo>
                  <a:cubicBezTo>
                    <a:pt x="1525604" y="32300"/>
                    <a:pt x="1525011" y="30172"/>
                    <a:pt x="1523825" y="28484"/>
                  </a:cubicBezTo>
                  <a:cubicBezTo>
                    <a:pt x="1522639" y="26796"/>
                    <a:pt x="1520749" y="25952"/>
                    <a:pt x="1518153" y="25952"/>
                  </a:cubicBezTo>
                  <a:cubicBezTo>
                    <a:pt x="1515809" y="25952"/>
                    <a:pt x="1513779" y="26670"/>
                    <a:pt x="1512063" y="28107"/>
                  </a:cubicBezTo>
                  <a:cubicBezTo>
                    <a:pt x="1510347" y="29544"/>
                    <a:pt x="1509063" y="31372"/>
                    <a:pt x="1508212" y="33591"/>
                  </a:cubicBezTo>
                  <a:cubicBezTo>
                    <a:pt x="1507361" y="35809"/>
                    <a:pt x="1506935" y="38090"/>
                    <a:pt x="1506935" y="40434"/>
                  </a:cubicBezTo>
                  <a:lnTo>
                    <a:pt x="1506935" y="59396"/>
                  </a:lnTo>
                  <a:lnTo>
                    <a:pt x="1499024" y="59396"/>
                  </a:lnTo>
                  <a:lnTo>
                    <a:pt x="1499024" y="19547"/>
                  </a:lnTo>
                  <a:lnTo>
                    <a:pt x="1506224" y="19547"/>
                  </a:lnTo>
                  <a:lnTo>
                    <a:pt x="1506810" y="26203"/>
                  </a:lnTo>
                  <a:lnTo>
                    <a:pt x="1507019" y="26203"/>
                  </a:lnTo>
                  <a:cubicBezTo>
                    <a:pt x="1507828" y="24835"/>
                    <a:pt x="1508680" y="23635"/>
                    <a:pt x="1509573" y="22603"/>
                  </a:cubicBezTo>
                  <a:cubicBezTo>
                    <a:pt x="1510466" y="21570"/>
                    <a:pt x="1511756" y="20643"/>
                    <a:pt x="1513444" y="19819"/>
                  </a:cubicBezTo>
                  <a:cubicBezTo>
                    <a:pt x="1515133" y="18996"/>
                    <a:pt x="1517219" y="18585"/>
                    <a:pt x="1519702" y="18585"/>
                  </a:cubicBezTo>
                  <a:close/>
                  <a:moveTo>
                    <a:pt x="1382041" y="18585"/>
                  </a:moveTo>
                  <a:cubicBezTo>
                    <a:pt x="1384050" y="18585"/>
                    <a:pt x="1385948" y="18940"/>
                    <a:pt x="1387733" y="19652"/>
                  </a:cubicBezTo>
                  <a:cubicBezTo>
                    <a:pt x="1389519" y="20364"/>
                    <a:pt x="1391710" y="21836"/>
                    <a:pt x="1394305" y="24068"/>
                  </a:cubicBezTo>
                  <a:lnTo>
                    <a:pt x="1396021" y="19547"/>
                  </a:lnTo>
                  <a:lnTo>
                    <a:pt x="1402216" y="19547"/>
                  </a:lnTo>
                  <a:lnTo>
                    <a:pt x="1402216" y="54582"/>
                  </a:lnTo>
                  <a:cubicBezTo>
                    <a:pt x="1402216" y="59829"/>
                    <a:pt x="1401742" y="63798"/>
                    <a:pt x="1400793" y="66491"/>
                  </a:cubicBezTo>
                  <a:cubicBezTo>
                    <a:pt x="1399844" y="69184"/>
                    <a:pt x="1398310" y="71535"/>
                    <a:pt x="1396189" y="73544"/>
                  </a:cubicBezTo>
                  <a:cubicBezTo>
                    <a:pt x="1394068" y="75553"/>
                    <a:pt x="1391787" y="76955"/>
                    <a:pt x="1389345" y="77751"/>
                  </a:cubicBezTo>
                  <a:cubicBezTo>
                    <a:pt x="1386903" y="78546"/>
                    <a:pt x="1384357" y="78972"/>
                    <a:pt x="1381706" y="79027"/>
                  </a:cubicBezTo>
                  <a:cubicBezTo>
                    <a:pt x="1376516" y="79027"/>
                    <a:pt x="1371367" y="77283"/>
                    <a:pt x="1366260" y="73795"/>
                  </a:cubicBezTo>
                  <a:lnTo>
                    <a:pt x="1366260" y="64042"/>
                  </a:lnTo>
                  <a:cubicBezTo>
                    <a:pt x="1368437" y="66135"/>
                    <a:pt x="1370760" y="67928"/>
                    <a:pt x="1373230" y="69421"/>
                  </a:cubicBezTo>
                  <a:cubicBezTo>
                    <a:pt x="1375699" y="70914"/>
                    <a:pt x="1378608" y="71660"/>
                    <a:pt x="1381957" y="71660"/>
                  </a:cubicBezTo>
                  <a:cubicBezTo>
                    <a:pt x="1384357" y="71660"/>
                    <a:pt x="1386568" y="70963"/>
                    <a:pt x="1388592" y="69568"/>
                  </a:cubicBezTo>
                  <a:cubicBezTo>
                    <a:pt x="1390615" y="68172"/>
                    <a:pt x="1392073" y="66414"/>
                    <a:pt x="1392966" y="64293"/>
                  </a:cubicBezTo>
                  <a:cubicBezTo>
                    <a:pt x="1393859" y="62173"/>
                    <a:pt x="1394305" y="58224"/>
                    <a:pt x="1394305" y="52448"/>
                  </a:cubicBezTo>
                  <a:lnTo>
                    <a:pt x="1394138" y="52280"/>
                  </a:lnTo>
                  <a:cubicBezTo>
                    <a:pt x="1390398" y="57080"/>
                    <a:pt x="1386031" y="59480"/>
                    <a:pt x="1381036" y="59480"/>
                  </a:cubicBezTo>
                  <a:cubicBezTo>
                    <a:pt x="1376181" y="59480"/>
                    <a:pt x="1372065" y="57499"/>
                    <a:pt x="1368688" y="53536"/>
                  </a:cubicBezTo>
                  <a:cubicBezTo>
                    <a:pt x="1365312" y="49573"/>
                    <a:pt x="1363623" y="44843"/>
                    <a:pt x="1363623" y="39346"/>
                  </a:cubicBezTo>
                  <a:cubicBezTo>
                    <a:pt x="1363623" y="35607"/>
                    <a:pt x="1364419" y="32161"/>
                    <a:pt x="1366009" y="29007"/>
                  </a:cubicBezTo>
                  <a:cubicBezTo>
                    <a:pt x="1367600" y="25854"/>
                    <a:pt x="1369797" y="23329"/>
                    <a:pt x="1372602" y="21431"/>
                  </a:cubicBezTo>
                  <a:cubicBezTo>
                    <a:pt x="1375406" y="19533"/>
                    <a:pt x="1378553" y="18585"/>
                    <a:pt x="1382041" y="18585"/>
                  </a:cubicBezTo>
                  <a:close/>
                  <a:moveTo>
                    <a:pt x="1338727" y="18585"/>
                  </a:moveTo>
                  <a:cubicBezTo>
                    <a:pt x="1343164" y="18585"/>
                    <a:pt x="1346569" y="19945"/>
                    <a:pt x="1348940" y="22666"/>
                  </a:cubicBezTo>
                  <a:cubicBezTo>
                    <a:pt x="1351312" y="25387"/>
                    <a:pt x="1352498" y="28547"/>
                    <a:pt x="1352498" y="32147"/>
                  </a:cubicBezTo>
                  <a:lnTo>
                    <a:pt x="1352498" y="59396"/>
                  </a:lnTo>
                  <a:lnTo>
                    <a:pt x="1344629" y="59396"/>
                  </a:lnTo>
                  <a:lnTo>
                    <a:pt x="1344629" y="34867"/>
                  </a:lnTo>
                  <a:cubicBezTo>
                    <a:pt x="1344629" y="32300"/>
                    <a:pt x="1344036" y="30172"/>
                    <a:pt x="1342850" y="28484"/>
                  </a:cubicBezTo>
                  <a:cubicBezTo>
                    <a:pt x="1341664" y="26796"/>
                    <a:pt x="1339774" y="25952"/>
                    <a:pt x="1337178" y="25952"/>
                  </a:cubicBezTo>
                  <a:cubicBezTo>
                    <a:pt x="1334834" y="25952"/>
                    <a:pt x="1332804" y="26670"/>
                    <a:pt x="1331088" y="28107"/>
                  </a:cubicBezTo>
                  <a:cubicBezTo>
                    <a:pt x="1329372" y="29544"/>
                    <a:pt x="1328088" y="31372"/>
                    <a:pt x="1327237" y="33591"/>
                  </a:cubicBezTo>
                  <a:cubicBezTo>
                    <a:pt x="1326386" y="35809"/>
                    <a:pt x="1325960" y="38090"/>
                    <a:pt x="1325960" y="40434"/>
                  </a:cubicBezTo>
                  <a:lnTo>
                    <a:pt x="1325960" y="59396"/>
                  </a:lnTo>
                  <a:lnTo>
                    <a:pt x="1318049" y="59396"/>
                  </a:lnTo>
                  <a:lnTo>
                    <a:pt x="1318049" y="19547"/>
                  </a:lnTo>
                  <a:lnTo>
                    <a:pt x="1325249" y="19547"/>
                  </a:lnTo>
                  <a:lnTo>
                    <a:pt x="1325835" y="26203"/>
                  </a:lnTo>
                  <a:lnTo>
                    <a:pt x="1326044" y="26203"/>
                  </a:lnTo>
                  <a:cubicBezTo>
                    <a:pt x="1326853" y="24835"/>
                    <a:pt x="1327705" y="23635"/>
                    <a:pt x="1328598" y="22603"/>
                  </a:cubicBezTo>
                  <a:cubicBezTo>
                    <a:pt x="1329491" y="21570"/>
                    <a:pt x="1330781" y="20643"/>
                    <a:pt x="1332469" y="19819"/>
                  </a:cubicBezTo>
                  <a:cubicBezTo>
                    <a:pt x="1334158" y="18996"/>
                    <a:pt x="1336244" y="18585"/>
                    <a:pt x="1338727" y="18585"/>
                  </a:cubicBezTo>
                  <a:close/>
                  <a:moveTo>
                    <a:pt x="1230938" y="18585"/>
                  </a:moveTo>
                  <a:cubicBezTo>
                    <a:pt x="1233729" y="18585"/>
                    <a:pt x="1236345" y="19157"/>
                    <a:pt x="1238787" y="20301"/>
                  </a:cubicBezTo>
                  <a:cubicBezTo>
                    <a:pt x="1241228" y="21445"/>
                    <a:pt x="1243210" y="22980"/>
                    <a:pt x="1244731" y="24905"/>
                  </a:cubicBezTo>
                  <a:cubicBezTo>
                    <a:pt x="1246251" y="26831"/>
                    <a:pt x="1247347" y="28924"/>
                    <a:pt x="1248016" y="31184"/>
                  </a:cubicBezTo>
                  <a:cubicBezTo>
                    <a:pt x="1248686" y="33444"/>
                    <a:pt x="1249021" y="36165"/>
                    <a:pt x="1249021" y="39346"/>
                  </a:cubicBezTo>
                  <a:lnTo>
                    <a:pt x="1219386" y="39346"/>
                  </a:lnTo>
                  <a:cubicBezTo>
                    <a:pt x="1219581" y="42611"/>
                    <a:pt x="1220425" y="45241"/>
                    <a:pt x="1221918" y="47236"/>
                  </a:cubicBezTo>
                  <a:cubicBezTo>
                    <a:pt x="1223411" y="49232"/>
                    <a:pt x="1225141" y="50641"/>
                    <a:pt x="1227108" y="51464"/>
                  </a:cubicBezTo>
                  <a:cubicBezTo>
                    <a:pt x="1229076" y="52287"/>
                    <a:pt x="1230952" y="52699"/>
                    <a:pt x="1232738" y="52699"/>
                  </a:cubicBezTo>
                  <a:cubicBezTo>
                    <a:pt x="1237705" y="52699"/>
                    <a:pt x="1242673" y="50215"/>
                    <a:pt x="1247640" y="45248"/>
                  </a:cubicBezTo>
                  <a:lnTo>
                    <a:pt x="1247640" y="54834"/>
                  </a:lnTo>
                  <a:cubicBezTo>
                    <a:pt x="1245351" y="56368"/>
                    <a:pt x="1242959" y="57673"/>
                    <a:pt x="1240461" y="58747"/>
                  </a:cubicBezTo>
                  <a:cubicBezTo>
                    <a:pt x="1237964" y="59822"/>
                    <a:pt x="1234929" y="60359"/>
                    <a:pt x="1231357" y="60359"/>
                  </a:cubicBezTo>
                  <a:cubicBezTo>
                    <a:pt x="1227227" y="60359"/>
                    <a:pt x="1223613" y="59382"/>
                    <a:pt x="1220516" y="57429"/>
                  </a:cubicBezTo>
                  <a:cubicBezTo>
                    <a:pt x="1217418" y="55475"/>
                    <a:pt x="1215039" y="52887"/>
                    <a:pt x="1213379" y="49664"/>
                  </a:cubicBezTo>
                  <a:cubicBezTo>
                    <a:pt x="1211719" y="46441"/>
                    <a:pt x="1210888" y="43030"/>
                    <a:pt x="1210888" y="39430"/>
                  </a:cubicBezTo>
                  <a:cubicBezTo>
                    <a:pt x="1210888" y="35439"/>
                    <a:pt x="1211809" y="31868"/>
                    <a:pt x="1213651" y="28714"/>
                  </a:cubicBezTo>
                  <a:cubicBezTo>
                    <a:pt x="1215493" y="25561"/>
                    <a:pt x="1217962" y="23084"/>
                    <a:pt x="1221060" y="21284"/>
                  </a:cubicBezTo>
                  <a:cubicBezTo>
                    <a:pt x="1224157" y="19485"/>
                    <a:pt x="1227450" y="18585"/>
                    <a:pt x="1230938" y="18585"/>
                  </a:cubicBezTo>
                  <a:close/>
                  <a:moveTo>
                    <a:pt x="1073808" y="18585"/>
                  </a:moveTo>
                  <a:cubicBezTo>
                    <a:pt x="1078608" y="18585"/>
                    <a:pt x="1083268" y="19785"/>
                    <a:pt x="1087789" y="22184"/>
                  </a:cubicBezTo>
                  <a:lnTo>
                    <a:pt x="1087789" y="30514"/>
                  </a:lnTo>
                  <a:cubicBezTo>
                    <a:pt x="1084859" y="28421"/>
                    <a:pt x="1082222" y="27082"/>
                    <a:pt x="1079878" y="26496"/>
                  </a:cubicBezTo>
                  <a:cubicBezTo>
                    <a:pt x="1077534" y="25910"/>
                    <a:pt x="1075566" y="25617"/>
                    <a:pt x="1073976" y="25617"/>
                  </a:cubicBezTo>
                  <a:cubicBezTo>
                    <a:pt x="1071827" y="25617"/>
                    <a:pt x="1070006" y="26028"/>
                    <a:pt x="1068513" y="26852"/>
                  </a:cubicBezTo>
                  <a:cubicBezTo>
                    <a:pt x="1067020" y="27675"/>
                    <a:pt x="1066274" y="28728"/>
                    <a:pt x="1066274" y="30012"/>
                  </a:cubicBezTo>
                  <a:cubicBezTo>
                    <a:pt x="1066274" y="31323"/>
                    <a:pt x="1066999" y="32349"/>
                    <a:pt x="1068451" y="33088"/>
                  </a:cubicBezTo>
                  <a:cubicBezTo>
                    <a:pt x="1069902" y="33828"/>
                    <a:pt x="1072008" y="34505"/>
                    <a:pt x="1074771" y="35118"/>
                  </a:cubicBezTo>
                  <a:cubicBezTo>
                    <a:pt x="1080380" y="36374"/>
                    <a:pt x="1084398" y="37937"/>
                    <a:pt x="1086826" y="39807"/>
                  </a:cubicBezTo>
                  <a:cubicBezTo>
                    <a:pt x="1089254" y="41676"/>
                    <a:pt x="1090468" y="44146"/>
                    <a:pt x="1090468" y="47215"/>
                  </a:cubicBezTo>
                  <a:cubicBezTo>
                    <a:pt x="1090468" y="49532"/>
                    <a:pt x="1089735" y="51701"/>
                    <a:pt x="1088270" y="53724"/>
                  </a:cubicBezTo>
                  <a:cubicBezTo>
                    <a:pt x="1086805" y="55747"/>
                    <a:pt x="1084747" y="57359"/>
                    <a:pt x="1082096" y="58559"/>
                  </a:cubicBezTo>
                  <a:cubicBezTo>
                    <a:pt x="1079445" y="59759"/>
                    <a:pt x="1076376" y="60359"/>
                    <a:pt x="1072887" y="60359"/>
                  </a:cubicBezTo>
                  <a:cubicBezTo>
                    <a:pt x="1070543" y="60359"/>
                    <a:pt x="1068388" y="60115"/>
                    <a:pt x="1066420" y="59626"/>
                  </a:cubicBezTo>
                  <a:cubicBezTo>
                    <a:pt x="1064453" y="59138"/>
                    <a:pt x="1062870" y="58608"/>
                    <a:pt x="1061670" y="58036"/>
                  </a:cubicBezTo>
                  <a:cubicBezTo>
                    <a:pt x="1060470" y="57464"/>
                    <a:pt x="1059172" y="56801"/>
                    <a:pt x="1057777" y="56047"/>
                  </a:cubicBezTo>
                  <a:lnTo>
                    <a:pt x="1057777" y="47299"/>
                  </a:lnTo>
                  <a:cubicBezTo>
                    <a:pt x="1062521" y="51262"/>
                    <a:pt x="1067641" y="53243"/>
                    <a:pt x="1073139" y="53243"/>
                  </a:cubicBezTo>
                  <a:cubicBezTo>
                    <a:pt x="1075483" y="53243"/>
                    <a:pt x="1077541" y="52789"/>
                    <a:pt x="1079313" y="51883"/>
                  </a:cubicBezTo>
                  <a:cubicBezTo>
                    <a:pt x="1081085" y="50976"/>
                    <a:pt x="1081971" y="49657"/>
                    <a:pt x="1081971" y="47927"/>
                  </a:cubicBezTo>
                  <a:cubicBezTo>
                    <a:pt x="1081971" y="46560"/>
                    <a:pt x="1081301" y="45436"/>
                    <a:pt x="1079961" y="44557"/>
                  </a:cubicBezTo>
                  <a:cubicBezTo>
                    <a:pt x="1078622" y="43678"/>
                    <a:pt x="1076152" y="42848"/>
                    <a:pt x="1072553" y="42067"/>
                  </a:cubicBezTo>
                  <a:cubicBezTo>
                    <a:pt x="1068758" y="41230"/>
                    <a:pt x="1066120" y="40462"/>
                    <a:pt x="1064641" y="39765"/>
                  </a:cubicBezTo>
                  <a:cubicBezTo>
                    <a:pt x="1063163" y="39067"/>
                    <a:pt x="1061851" y="38244"/>
                    <a:pt x="1060707" y="37295"/>
                  </a:cubicBezTo>
                  <a:cubicBezTo>
                    <a:pt x="1059730" y="36179"/>
                    <a:pt x="1058998" y="35174"/>
                    <a:pt x="1058509" y="34281"/>
                  </a:cubicBezTo>
                  <a:cubicBezTo>
                    <a:pt x="1058021" y="33388"/>
                    <a:pt x="1057777" y="32161"/>
                    <a:pt x="1057777" y="30598"/>
                  </a:cubicBezTo>
                  <a:cubicBezTo>
                    <a:pt x="1057777" y="27082"/>
                    <a:pt x="1059270" y="24201"/>
                    <a:pt x="1062256" y="21954"/>
                  </a:cubicBezTo>
                  <a:cubicBezTo>
                    <a:pt x="1065241" y="19708"/>
                    <a:pt x="1069092" y="18585"/>
                    <a:pt x="1073808" y="18585"/>
                  </a:cubicBezTo>
                  <a:close/>
                  <a:moveTo>
                    <a:pt x="1030913" y="18585"/>
                  </a:moveTo>
                  <a:cubicBezTo>
                    <a:pt x="1033704" y="18585"/>
                    <a:pt x="1036320" y="19157"/>
                    <a:pt x="1038762" y="20301"/>
                  </a:cubicBezTo>
                  <a:cubicBezTo>
                    <a:pt x="1041203" y="21445"/>
                    <a:pt x="1043185" y="22980"/>
                    <a:pt x="1044705" y="24905"/>
                  </a:cubicBezTo>
                  <a:cubicBezTo>
                    <a:pt x="1046226" y="26831"/>
                    <a:pt x="1047322" y="28924"/>
                    <a:pt x="1047991" y="31184"/>
                  </a:cubicBezTo>
                  <a:cubicBezTo>
                    <a:pt x="1048661" y="33444"/>
                    <a:pt x="1048996" y="36165"/>
                    <a:pt x="1048996" y="39346"/>
                  </a:cubicBezTo>
                  <a:lnTo>
                    <a:pt x="1019361" y="39346"/>
                  </a:lnTo>
                  <a:cubicBezTo>
                    <a:pt x="1019556" y="42611"/>
                    <a:pt x="1020400" y="45241"/>
                    <a:pt x="1021893" y="47236"/>
                  </a:cubicBezTo>
                  <a:cubicBezTo>
                    <a:pt x="1023386" y="49232"/>
                    <a:pt x="1025116" y="50641"/>
                    <a:pt x="1027083" y="51464"/>
                  </a:cubicBezTo>
                  <a:cubicBezTo>
                    <a:pt x="1029051" y="52287"/>
                    <a:pt x="1030927" y="52699"/>
                    <a:pt x="1032713" y="52699"/>
                  </a:cubicBezTo>
                  <a:cubicBezTo>
                    <a:pt x="1037680" y="52699"/>
                    <a:pt x="1042647" y="50215"/>
                    <a:pt x="1047615" y="45248"/>
                  </a:cubicBezTo>
                  <a:lnTo>
                    <a:pt x="1047615" y="54834"/>
                  </a:lnTo>
                  <a:cubicBezTo>
                    <a:pt x="1045326" y="56368"/>
                    <a:pt x="1042934" y="57673"/>
                    <a:pt x="1040436" y="58747"/>
                  </a:cubicBezTo>
                  <a:cubicBezTo>
                    <a:pt x="1037938" y="59822"/>
                    <a:pt x="1034904" y="60359"/>
                    <a:pt x="1031332" y="60359"/>
                  </a:cubicBezTo>
                  <a:cubicBezTo>
                    <a:pt x="1027202" y="60359"/>
                    <a:pt x="1023588" y="59382"/>
                    <a:pt x="1020491" y="57429"/>
                  </a:cubicBezTo>
                  <a:cubicBezTo>
                    <a:pt x="1017393" y="55475"/>
                    <a:pt x="1015014" y="52887"/>
                    <a:pt x="1013354" y="49664"/>
                  </a:cubicBezTo>
                  <a:cubicBezTo>
                    <a:pt x="1011694" y="46441"/>
                    <a:pt x="1010863" y="43030"/>
                    <a:pt x="1010863" y="39430"/>
                  </a:cubicBezTo>
                  <a:cubicBezTo>
                    <a:pt x="1010863" y="35439"/>
                    <a:pt x="1011784" y="31868"/>
                    <a:pt x="1013626" y="28714"/>
                  </a:cubicBezTo>
                  <a:cubicBezTo>
                    <a:pt x="1015468" y="25561"/>
                    <a:pt x="1017937" y="23084"/>
                    <a:pt x="1021035" y="21284"/>
                  </a:cubicBezTo>
                  <a:cubicBezTo>
                    <a:pt x="1024132" y="19485"/>
                    <a:pt x="1027425" y="18585"/>
                    <a:pt x="1030913" y="18585"/>
                  </a:cubicBezTo>
                  <a:close/>
                  <a:moveTo>
                    <a:pt x="981991" y="18585"/>
                  </a:moveTo>
                  <a:cubicBezTo>
                    <a:pt x="984000" y="18585"/>
                    <a:pt x="985897" y="18940"/>
                    <a:pt x="987683" y="19652"/>
                  </a:cubicBezTo>
                  <a:cubicBezTo>
                    <a:pt x="989469" y="20364"/>
                    <a:pt x="991660" y="21836"/>
                    <a:pt x="994255" y="24068"/>
                  </a:cubicBezTo>
                  <a:lnTo>
                    <a:pt x="995971" y="19547"/>
                  </a:lnTo>
                  <a:lnTo>
                    <a:pt x="1002166" y="19547"/>
                  </a:lnTo>
                  <a:lnTo>
                    <a:pt x="1002166" y="54582"/>
                  </a:lnTo>
                  <a:cubicBezTo>
                    <a:pt x="1002166" y="59829"/>
                    <a:pt x="1001692" y="63798"/>
                    <a:pt x="1000743" y="66491"/>
                  </a:cubicBezTo>
                  <a:cubicBezTo>
                    <a:pt x="999794" y="69184"/>
                    <a:pt x="998259" y="71535"/>
                    <a:pt x="996139" y="73544"/>
                  </a:cubicBezTo>
                  <a:cubicBezTo>
                    <a:pt x="994018" y="75553"/>
                    <a:pt x="991737" y="76955"/>
                    <a:pt x="989295" y="77751"/>
                  </a:cubicBezTo>
                  <a:cubicBezTo>
                    <a:pt x="986853" y="78546"/>
                    <a:pt x="984307" y="78972"/>
                    <a:pt x="981656" y="79027"/>
                  </a:cubicBezTo>
                  <a:cubicBezTo>
                    <a:pt x="976465" y="79027"/>
                    <a:pt x="971317" y="77283"/>
                    <a:pt x="966210" y="73795"/>
                  </a:cubicBezTo>
                  <a:lnTo>
                    <a:pt x="966210" y="64042"/>
                  </a:lnTo>
                  <a:cubicBezTo>
                    <a:pt x="968387" y="66135"/>
                    <a:pt x="970710" y="67928"/>
                    <a:pt x="973180" y="69421"/>
                  </a:cubicBezTo>
                  <a:cubicBezTo>
                    <a:pt x="975649" y="70914"/>
                    <a:pt x="978558" y="71660"/>
                    <a:pt x="981907" y="71660"/>
                  </a:cubicBezTo>
                  <a:cubicBezTo>
                    <a:pt x="984307" y="71660"/>
                    <a:pt x="986518" y="70963"/>
                    <a:pt x="988541" y="69568"/>
                  </a:cubicBezTo>
                  <a:cubicBezTo>
                    <a:pt x="990565" y="68172"/>
                    <a:pt x="992023" y="66414"/>
                    <a:pt x="992916" y="64293"/>
                  </a:cubicBezTo>
                  <a:cubicBezTo>
                    <a:pt x="993809" y="62173"/>
                    <a:pt x="994255" y="58224"/>
                    <a:pt x="994255" y="52448"/>
                  </a:cubicBezTo>
                  <a:lnTo>
                    <a:pt x="994088" y="52280"/>
                  </a:lnTo>
                  <a:cubicBezTo>
                    <a:pt x="990348" y="57080"/>
                    <a:pt x="985981" y="59480"/>
                    <a:pt x="980986" y="59480"/>
                  </a:cubicBezTo>
                  <a:cubicBezTo>
                    <a:pt x="976131" y="59480"/>
                    <a:pt x="972015" y="57499"/>
                    <a:pt x="968638" y="53536"/>
                  </a:cubicBezTo>
                  <a:cubicBezTo>
                    <a:pt x="965262" y="49573"/>
                    <a:pt x="963573" y="44843"/>
                    <a:pt x="963573" y="39346"/>
                  </a:cubicBezTo>
                  <a:cubicBezTo>
                    <a:pt x="963573" y="35607"/>
                    <a:pt x="964369" y="32161"/>
                    <a:pt x="965959" y="29007"/>
                  </a:cubicBezTo>
                  <a:cubicBezTo>
                    <a:pt x="967550" y="25854"/>
                    <a:pt x="969747" y="23329"/>
                    <a:pt x="972552" y="21431"/>
                  </a:cubicBezTo>
                  <a:cubicBezTo>
                    <a:pt x="975356" y="19533"/>
                    <a:pt x="978503" y="18585"/>
                    <a:pt x="981991" y="18585"/>
                  </a:cubicBezTo>
                  <a:close/>
                  <a:moveTo>
                    <a:pt x="942635" y="18585"/>
                  </a:moveTo>
                  <a:cubicBezTo>
                    <a:pt x="945732" y="18585"/>
                    <a:pt x="948502" y="19219"/>
                    <a:pt x="950944" y="20489"/>
                  </a:cubicBezTo>
                  <a:cubicBezTo>
                    <a:pt x="953386" y="21759"/>
                    <a:pt x="955297" y="23566"/>
                    <a:pt x="956678" y="25910"/>
                  </a:cubicBezTo>
                  <a:cubicBezTo>
                    <a:pt x="958060" y="28254"/>
                    <a:pt x="958750" y="30793"/>
                    <a:pt x="958750" y="33528"/>
                  </a:cubicBezTo>
                  <a:lnTo>
                    <a:pt x="958750" y="49894"/>
                  </a:lnTo>
                  <a:cubicBezTo>
                    <a:pt x="958750" y="51987"/>
                    <a:pt x="959601" y="53034"/>
                    <a:pt x="961304" y="53034"/>
                  </a:cubicBezTo>
                  <a:cubicBezTo>
                    <a:pt x="962224" y="53034"/>
                    <a:pt x="963145" y="52838"/>
                    <a:pt x="964066" y="52448"/>
                  </a:cubicBezTo>
                  <a:lnTo>
                    <a:pt x="964066" y="58977"/>
                  </a:lnTo>
                  <a:cubicBezTo>
                    <a:pt x="961778" y="59591"/>
                    <a:pt x="959853" y="59898"/>
                    <a:pt x="958290" y="59898"/>
                  </a:cubicBezTo>
                  <a:cubicBezTo>
                    <a:pt x="953462" y="59898"/>
                    <a:pt x="951007" y="57610"/>
                    <a:pt x="950923" y="53034"/>
                  </a:cubicBezTo>
                  <a:lnTo>
                    <a:pt x="950755" y="53034"/>
                  </a:lnTo>
                  <a:cubicBezTo>
                    <a:pt x="949500" y="55015"/>
                    <a:pt x="947937" y="56731"/>
                    <a:pt x="946067" y="58182"/>
                  </a:cubicBezTo>
                  <a:cubicBezTo>
                    <a:pt x="944198" y="59633"/>
                    <a:pt x="941672" y="60359"/>
                    <a:pt x="938491" y="60359"/>
                  </a:cubicBezTo>
                  <a:cubicBezTo>
                    <a:pt x="936259" y="60359"/>
                    <a:pt x="934040" y="59829"/>
                    <a:pt x="931836" y="58768"/>
                  </a:cubicBezTo>
                  <a:cubicBezTo>
                    <a:pt x="929631" y="57708"/>
                    <a:pt x="927845" y="56194"/>
                    <a:pt x="926478" y="54227"/>
                  </a:cubicBezTo>
                  <a:cubicBezTo>
                    <a:pt x="925111" y="52259"/>
                    <a:pt x="924427" y="50034"/>
                    <a:pt x="924427" y="47550"/>
                  </a:cubicBezTo>
                  <a:cubicBezTo>
                    <a:pt x="924427" y="44955"/>
                    <a:pt x="925152" y="42785"/>
                    <a:pt x="926603" y="41041"/>
                  </a:cubicBezTo>
                  <a:cubicBezTo>
                    <a:pt x="928055" y="39297"/>
                    <a:pt x="929980" y="37951"/>
                    <a:pt x="932380" y="37002"/>
                  </a:cubicBezTo>
                  <a:cubicBezTo>
                    <a:pt x="934780" y="36053"/>
                    <a:pt x="937354" y="35349"/>
                    <a:pt x="940103" y="34888"/>
                  </a:cubicBezTo>
                  <a:cubicBezTo>
                    <a:pt x="942851" y="34428"/>
                    <a:pt x="946430" y="33974"/>
                    <a:pt x="950839" y="33528"/>
                  </a:cubicBezTo>
                  <a:cubicBezTo>
                    <a:pt x="950755" y="31658"/>
                    <a:pt x="950190" y="30123"/>
                    <a:pt x="949144" y="28924"/>
                  </a:cubicBezTo>
                  <a:cubicBezTo>
                    <a:pt x="948097" y="27724"/>
                    <a:pt x="946835" y="26872"/>
                    <a:pt x="945356" y="26370"/>
                  </a:cubicBezTo>
                  <a:cubicBezTo>
                    <a:pt x="943877" y="25868"/>
                    <a:pt x="942454" y="25617"/>
                    <a:pt x="941086" y="25617"/>
                  </a:cubicBezTo>
                  <a:cubicBezTo>
                    <a:pt x="939245" y="25617"/>
                    <a:pt x="937500" y="25924"/>
                    <a:pt x="935854" y="26538"/>
                  </a:cubicBezTo>
                  <a:cubicBezTo>
                    <a:pt x="934208" y="27152"/>
                    <a:pt x="932770" y="27870"/>
                    <a:pt x="931543" y="28693"/>
                  </a:cubicBezTo>
                  <a:cubicBezTo>
                    <a:pt x="930315" y="29516"/>
                    <a:pt x="929003" y="30486"/>
                    <a:pt x="927608" y="31602"/>
                  </a:cubicBezTo>
                  <a:lnTo>
                    <a:pt x="927608" y="23147"/>
                  </a:lnTo>
                  <a:cubicBezTo>
                    <a:pt x="932910" y="20105"/>
                    <a:pt x="937919" y="18585"/>
                    <a:pt x="942635" y="18585"/>
                  </a:cubicBezTo>
                  <a:close/>
                  <a:moveTo>
                    <a:pt x="848641" y="18585"/>
                  </a:moveTo>
                  <a:cubicBezTo>
                    <a:pt x="850650" y="18585"/>
                    <a:pt x="852548" y="18940"/>
                    <a:pt x="854333" y="19652"/>
                  </a:cubicBezTo>
                  <a:cubicBezTo>
                    <a:pt x="856119" y="20364"/>
                    <a:pt x="858310" y="21836"/>
                    <a:pt x="860905" y="24068"/>
                  </a:cubicBezTo>
                  <a:lnTo>
                    <a:pt x="862621" y="19547"/>
                  </a:lnTo>
                  <a:lnTo>
                    <a:pt x="868816" y="19547"/>
                  </a:lnTo>
                  <a:lnTo>
                    <a:pt x="868816" y="54582"/>
                  </a:lnTo>
                  <a:cubicBezTo>
                    <a:pt x="868816" y="59829"/>
                    <a:pt x="868342" y="63798"/>
                    <a:pt x="867393" y="66491"/>
                  </a:cubicBezTo>
                  <a:cubicBezTo>
                    <a:pt x="866444" y="69184"/>
                    <a:pt x="864910" y="71535"/>
                    <a:pt x="862789" y="73544"/>
                  </a:cubicBezTo>
                  <a:cubicBezTo>
                    <a:pt x="860668" y="75553"/>
                    <a:pt x="858387" y="76955"/>
                    <a:pt x="855945" y="77751"/>
                  </a:cubicBezTo>
                  <a:cubicBezTo>
                    <a:pt x="853503" y="78546"/>
                    <a:pt x="850957" y="78972"/>
                    <a:pt x="848306" y="79027"/>
                  </a:cubicBezTo>
                  <a:cubicBezTo>
                    <a:pt x="843116" y="79027"/>
                    <a:pt x="837967" y="77283"/>
                    <a:pt x="832860" y="73795"/>
                  </a:cubicBezTo>
                  <a:lnTo>
                    <a:pt x="832860" y="64042"/>
                  </a:lnTo>
                  <a:cubicBezTo>
                    <a:pt x="835037" y="66135"/>
                    <a:pt x="837360" y="67928"/>
                    <a:pt x="839830" y="69421"/>
                  </a:cubicBezTo>
                  <a:cubicBezTo>
                    <a:pt x="842299" y="70914"/>
                    <a:pt x="845208" y="71660"/>
                    <a:pt x="848557" y="71660"/>
                  </a:cubicBezTo>
                  <a:cubicBezTo>
                    <a:pt x="850957" y="71660"/>
                    <a:pt x="853168" y="70963"/>
                    <a:pt x="855192" y="69568"/>
                  </a:cubicBezTo>
                  <a:cubicBezTo>
                    <a:pt x="857215" y="68172"/>
                    <a:pt x="858673" y="66414"/>
                    <a:pt x="859566" y="64293"/>
                  </a:cubicBezTo>
                  <a:cubicBezTo>
                    <a:pt x="860459" y="62173"/>
                    <a:pt x="860905" y="58224"/>
                    <a:pt x="860905" y="52448"/>
                  </a:cubicBezTo>
                  <a:lnTo>
                    <a:pt x="860738" y="52280"/>
                  </a:lnTo>
                  <a:cubicBezTo>
                    <a:pt x="856998" y="57080"/>
                    <a:pt x="852631" y="59480"/>
                    <a:pt x="847636" y="59480"/>
                  </a:cubicBezTo>
                  <a:cubicBezTo>
                    <a:pt x="842781" y="59480"/>
                    <a:pt x="838665" y="57499"/>
                    <a:pt x="835288" y="53536"/>
                  </a:cubicBezTo>
                  <a:cubicBezTo>
                    <a:pt x="831912" y="49573"/>
                    <a:pt x="830223" y="44843"/>
                    <a:pt x="830223" y="39346"/>
                  </a:cubicBezTo>
                  <a:cubicBezTo>
                    <a:pt x="830223" y="35607"/>
                    <a:pt x="831019" y="32161"/>
                    <a:pt x="832609" y="29007"/>
                  </a:cubicBezTo>
                  <a:cubicBezTo>
                    <a:pt x="834200" y="25854"/>
                    <a:pt x="836397" y="23329"/>
                    <a:pt x="839202" y="21431"/>
                  </a:cubicBezTo>
                  <a:cubicBezTo>
                    <a:pt x="842006" y="19533"/>
                    <a:pt x="845153" y="18585"/>
                    <a:pt x="848641" y="18585"/>
                  </a:cubicBezTo>
                  <a:close/>
                  <a:moveTo>
                    <a:pt x="805327" y="18585"/>
                  </a:moveTo>
                  <a:cubicBezTo>
                    <a:pt x="809764" y="18585"/>
                    <a:pt x="813168" y="19945"/>
                    <a:pt x="815540" y="22666"/>
                  </a:cubicBezTo>
                  <a:cubicBezTo>
                    <a:pt x="817912" y="25387"/>
                    <a:pt x="819098" y="28547"/>
                    <a:pt x="819098" y="32147"/>
                  </a:cubicBezTo>
                  <a:lnTo>
                    <a:pt x="819098" y="59396"/>
                  </a:lnTo>
                  <a:lnTo>
                    <a:pt x="811229" y="59396"/>
                  </a:lnTo>
                  <a:lnTo>
                    <a:pt x="811229" y="34867"/>
                  </a:lnTo>
                  <a:cubicBezTo>
                    <a:pt x="811229" y="32300"/>
                    <a:pt x="810636" y="30172"/>
                    <a:pt x="809450" y="28484"/>
                  </a:cubicBezTo>
                  <a:cubicBezTo>
                    <a:pt x="808264" y="26796"/>
                    <a:pt x="806374" y="25952"/>
                    <a:pt x="803778" y="25952"/>
                  </a:cubicBezTo>
                  <a:cubicBezTo>
                    <a:pt x="801434" y="25952"/>
                    <a:pt x="799404" y="26670"/>
                    <a:pt x="797688" y="28107"/>
                  </a:cubicBezTo>
                  <a:cubicBezTo>
                    <a:pt x="795972" y="29544"/>
                    <a:pt x="794688" y="31372"/>
                    <a:pt x="793837" y="33591"/>
                  </a:cubicBezTo>
                  <a:cubicBezTo>
                    <a:pt x="792986" y="35809"/>
                    <a:pt x="792561" y="38090"/>
                    <a:pt x="792561" y="40434"/>
                  </a:cubicBezTo>
                  <a:lnTo>
                    <a:pt x="792561" y="59396"/>
                  </a:lnTo>
                  <a:lnTo>
                    <a:pt x="784649" y="59396"/>
                  </a:lnTo>
                  <a:lnTo>
                    <a:pt x="784649" y="19547"/>
                  </a:lnTo>
                  <a:lnTo>
                    <a:pt x="791849" y="19547"/>
                  </a:lnTo>
                  <a:lnTo>
                    <a:pt x="792435" y="26203"/>
                  </a:lnTo>
                  <a:lnTo>
                    <a:pt x="792644" y="26203"/>
                  </a:lnTo>
                  <a:cubicBezTo>
                    <a:pt x="793453" y="24835"/>
                    <a:pt x="794305" y="23635"/>
                    <a:pt x="795197" y="22603"/>
                  </a:cubicBezTo>
                  <a:cubicBezTo>
                    <a:pt x="796090" y="21570"/>
                    <a:pt x="797381" y="20643"/>
                    <a:pt x="799069" y="19819"/>
                  </a:cubicBezTo>
                  <a:cubicBezTo>
                    <a:pt x="800758" y="18996"/>
                    <a:pt x="802844" y="18585"/>
                    <a:pt x="805327" y="18585"/>
                  </a:cubicBezTo>
                  <a:close/>
                  <a:moveTo>
                    <a:pt x="761660" y="18585"/>
                  </a:moveTo>
                  <a:cubicBezTo>
                    <a:pt x="764757" y="18585"/>
                    <a:pt x="767527" y="19219"/>
                    <a:pt x="769969" y="20489"/>
                  </a:cubicBezTo>
                  <a:cubicBezTo>
                    <a:pt x="772411" y="21759"/>
                    <a:pt x="774322" y="23566"/>
                    <a:pt x="775703" y="25910"/>
                  </a:cubicBezTo>
                  <a:cubicBezTo>
                    <a:pt x="777085" y="28254"/>
                    <a:pt x="777775" y="30793"/>
                    <a:pt x="777775" y="33528"/>
                  </a:cubicBezTo>
                  <a:lnTo>
                    <a:pt x="777775" y="49894"/>
                  </a:lnTo>
                  <a:cubicBezTo>
                    <a:pt x="777775" y="51987"/>
                    <a:pt x="778626" y="53034"/>
                    <a:pt x="780329" y="53034"/>
                  </a:cubicBezTo>
                  <a:cubicBezTo>
                    <a:pt x="781250" y="53034"/>
                    <a:pt x="782170" y="52838"/>
                    <a:pt x="783091" y="52448"/>
                  </a:cubicBezTo>
                  <a:lnTo>
                    <a:pt x="783091" y="58977"/>
                  </a:lnTo>
                  <a:cubicBezTo>
                    <a:pt x="780803" y="59591"/>
                    <a:pt x="778878" y="59898"/>
                    <a:pt x="777315" y="59898"/>
                  </a:cubicBezTo>
                  <a:cubicBezTo>
                    <a:pt x="772487" y="59898"/>
                    <a:pt x="770032" y="57610"/>
                    <a:pt x="769948" y="53034"/>
                  </a:cubicBezTo>
                  <a:lnTo>
                    <a:pt x="769780" y="53034"/>
                  </a:lnTo>
                  <a:cubicBezTo>
                    <a:pt x="768525" y="55015"/>
                    <a:pt x="766962" y="56731"/>
                    <a:pt x="765092" y="58182"/>
                  </a:cubicBezTo>
                  <a:cubicBezTo>
                    <a:pt x="763223" y="59633"/>
                    <a:pt x="760697" y="60359"/>
                    <a:pt x="757516" y="60359"/>
                  </a:cubicBezTo>
                  <a:cubicBezTo>
                    <a:pt x="755284" y="60359"/>
                    <a:pt x="753065" y="59829"/>
                    <a:pt x="750861" y="58768"/>
                  </a:cubicBezTo>
                  <a:cubicBezTo>
                    <a:pt x="748656" y="57708"/>
                    <a:pt x="746870" y="56194"/>
                    <a:pt x="745503" y="54227"/>
                  </a:cubicBezTo>
                  <a:cubicBezTo>
                    <a:pt x="744136" y="52259"/>
                    <a:pt x="743452" y="50034"/>
                    <a:pt x="743452" y="47550"/>
                  </a:cubicBezTo>
                  <a:cubicBezTo>
                    <a:pt x="743452" y="44955"/>
                    <a:pt x="744177" y="42785"/>
                    <a:pt x="745628" y="41041"/>
                  </a:cubicBezTo>
                  <a:cubicBezTo>
                    <a:pt x="747080" y="39297"/>
                    <a:pt x="749005" y="37951"/>
                    <a:pt x="751405" y="37002"/>
                  </a:cubicBezTo>
                  <a:cubicBezTo>
                    <a:pt x="753805" y="36053"/>
                    <a:pt x="756379" y="35349"/>
                    <a:pt x="759128" y="34888"/>
                  </a:cubicBezTo>
                  <a:cubicBezTo>
                    <a:pt x="761876" y="34428"/>
                    <a:pt x="765455" y="33974"/>
                    <a:pt x="769864" y="33528"/>
                  </a:cubicBezTo>
                  <a:cubicBezTo>
                    <a:pt x="769780" y="31658"/>
                    <a:pt x="769215" y="30123"/>
                    <a:pt x="768169" y="28924"/>
                  </a:cubicBezTo>
                  <a:cubicBezTo>
                    <a:pt x="767122" y="27724"/>
                    <a:pt x="765860" y="26872"/>
                    <a:pt x="764381" y="26370"/>
                  </a:cubicBezTo>
                  <a:cubicBezTo>
                    <a:pt x="762902" y="25868"/>
                    <a:pt x="761479" y="25617"/>
                    <a:pt x="760111" y="25617"/>
                  </a:cubicBezTo>
                  <a:cubicBezTo>
                    <a:pt x="758270" y="25617"/>
                    <a:pt x="756525" y="25924"/>
                    <a:pt x="754879" y="26538"/>
                  </a:cubicBezTo>
                  <a:cubicBezTo>
                    <a:pt x="753233" y="27152"/>
                    <a:pt x="751795" y="27870"/>
                    <a:pt x="750568" y="28693"/>
                  </a:cubicBezTo>
                  <a:cubicBezTo>
                    <a:pt x="749340" y="29516"/>
                    <a:pt x="748028" y="30486"/>
                    <a:pt x="746633" y="31602"/>
                  </a:cubicBezTo>
                  <a:lnTo>
                    <a:pt x="746633" y="23147"/>
                  </a:lnTo>
                  <a:cubicBezTo>
                    <a:pt x="751935" y="20105"/>
                    <a:pt x="756944" y="18585"/>
                    <a:pt x="761660" y="18585"/>
                  </a:cubicBezTo>
                  <a:close/>
                  <a:moveTo>
                    <a:pt x="643402" y="18585"/>
                  </a:moveTo>
                  <a:cubicBezTo>
                    <a:pt x="647839" y="18585"/>
                    <a:pt x="651243" y="19945"/>
                    <a:pt x="653615" y="22666"/>
                  </a:cubicBezTo>
                  <a:cubicBezTo>
                    <a:pt x="655987" y="25387"/>
                    <a:pt x="657173" y="28547"/>
                    <a:pt x="657173" y="32147"/>
                  </a:cubicBezTo>
                  <a:lnTo>
                    <a:pt x="657173" y="59396"/>
                  </a:lnTo>
                  <a:lnTo>
                    <a:pt x="649304" y="59396"/>
                  </a:lnTo>
                  <a:lnTo>
                    <a:pt x="649304" y="34867"/>
                  </a:lnTo>
                  <a:cubicBezTo>
                    <a:pt x="649304" y="32300"/>
                    <a:pt x="648711" y="30172"/>
                    <a:pt x="647525" y="28484"/>
                  </a:cubicBezTo>
                  <a:cubicBezTo>
                    <a:pt x="646339" y="26796"/>
                    <a:pt x="644449" y="25952"/>
                    <a:pt x="641853" y="25952"/>
                  </a:cubicBezTo>
                  <a:cubicBezTo>
                    <a:pt x="639509" y="25952"/>
                    <a:pt x="637479" y="26670"/>
                    <a:pt x="635763" y="28107"/>
                  </a:cubicBezTo>
                  <a:cubicBezTo>
                    <a:pt x="634047" y="29544"/>
                    <a:pt x="632763" y="31372"/>
                    <a:pt x="631912" y="33591"/>
                  </a:cubicBezTo>
                  <a:cubicBezTo>
                    <a:pt x="631061" y="35809"/>
                    <a:pt x="630635" y="38090"/>
                    <a:pt x="630635" y="40434"/>
                  </a:cubicBezTo>
                  <a:lnTo>
                    <a:pt x="630635" y="59396"/>
                  </a:lnTo>
                  <a:lnTo>
                    <a:pt x="622724" y="59396"/>
                  </a:lnTo>
                  <a:lnTo>
                    <a:pt x="622724" y="19547"/>
                  </a:lnTo>
                  <a:lnTo>
                    <a:pt x="629924" y="19547"/>
                  </a:lnTo>
                  <a:lnTo>
                    <a:pt x="630510" y="26203"/>
                  </a:lnTo>
                  <a:lnTo>
                    <a:pt x="630719" y="26203"/>
                  </a:lnTo>
                  <a:cubicBezTo>
                    <a:pt x="631528" y="24835"/>
                    <a:pt x="632380" y="23635"/>
                    <a:pt x="633272" y="22603"/>
                  </a:cubicBezTo>
                  <a:cubicBezTo>
                    <a:pt x="634165" y="21570"/>
                    <a:pt x="635456" y="20643"/>
                    <a:pt x="637144" y="19819"/>
                  </a:cubicBezTo>
                  <a:cubicBezTo>
                    <a:pt x="638833" y="18996"/>
                    <a:pt x="640919" y="18585"/>
                    <a:pt x="643402" y="18585"/>
                  </a:cubicBezTo>
                  <a:close/>
                  <a:moveTo>
                    <a:pt x="591466" y="18585"/>
                  </a:moveTo>
                  <a:cubicBezTo>
                    <a:pt x="593475" y="18585"/>
                    <a:pt x="595373" y="18940"/>
                    <a:pt x="597158" y="19652"/>
                  </a:cubicBezTo>
                  <a:cubicBezTo>
                    <a:pt x="598944" y="20364"/>
                    <a:pt x="601135" y="21836"/>
                    <a:pt x="603730" y="24068"/>
                  </a:cubicBezTo>
                  <a:lnTo>
                    <a:pt x="605446" y="19547"/>
                  </a:lnTo>
                  <a:lnTo>
                    <a:pt x="611641" y="19547"/>
                  </a:lnTo>
                  <a:lnTo>
                    <a:pt x="611641" y="54582"/>
                  </a:lnTo>
                  <a:cubicBezTo>
                    <a:pt x="611641" y="59829"/>
                    <a:pt x="611167" y="63798"/>
                    <a:pt x="610218" y="66491"/>
                  </a:cubicBezTo>
                  <a:cubicBezTo>
                    <a:pt x="609269" y="69184"/>
                    <a:pt x="607735" y="71535"/>
                    <a:pt x="605614" y="73544"/>
                  </a:cubicBezTo>
                  <a:cubicBezTo>
                    <a:pt x="603493" y="75553"/>
                    <a:pt x="601212" y="76955"/>
                    <a:pt x="598770" y="77751"/>
                  </a:cubicBezTo>
                  <a:cubicBezTo>
                    <a:pt x="596328" y="78546"/>
                    <a:pt x="593782" y="78972"/>
                    <a:pt x="591131" y="79027"/>
                  </a:cubicBezTo>
                  <a:cubicBezTo>
                    <a:pt x="585941" y="79027"/>
                    <a:pt x="580792" y="77283"/>
                    <a:pt x="575685" y="73795"/>
                  </a:cubicBezTo>
                  <a:lnTo>
                    <a:pt x="575685" y="64042"/>
                  </a:lnTo>
                  <a:cubicBezTo>
                    <a:pt x="577862" y="66135"/>
                    <a:pt x="580185" y="67928"/>
                    <a:pt x="582655" y="69421"/>
                  </a:cubicBezTo>
                  <a:cubicBezTo>
                    <a:pt x="585124" y="70914"/>
                    <a:pt x="588033" y="71660"/>
                    <a:pt x="591382" y="71660"/>
                  </a:cubicBezTo>
                  <a:cubicBezTo>
                    <a:pt x="593782" y="71660"/>
                    <a:pt x="595993" y="70963"/>
                    <a:pt x="598017" y="69568"/>
                  </a:cubicBezTo>
                  <a:cubicBezTo>
                    <a:pt x="600040" y="68172"/>
                    <a:pt x="601498" y="66414"/>
                    <a:pt x="602391" y="64293"/>
                  </a:cubicBezTo>
                  <a:cubicBezTo>
                    <a:pt x="603284" y="62173"/>
                    <a:pt x="603730" y="58224"/>
                    <a:pt x="603730" y="52448"/>
                  </a:cubicBezTo>
                  <a:lnTo>
                    <a:pt x="603563" y="52280"/>
                  </a:lnTo>
                  <a:cubicBezTo>
                    <a:pt x="599823" y="57080"/>
                    <a:pt x="595456" y="59480"/>
                    <a:pt x="590461" y="59480"/>
                  </a:cubicBezTo>
                  <a:cubicBezTo>
                    <a:pt x="585606" y="59480"/>
                    <a:pt x="581490" y="57499"/>
                    <a:pt x="578113" y="53536"/>
                  </a:cubicBezTo>
                  <a:cubicBezTo>
                    <a:pt x="574737" y="49573"/>
                    <a:pt x="573048" y="44843"/>
                    <a:pt x="573048" y="39346"/>
                  </a:cubicBezTo>
                  <a:cubicBezTo>
                    <a:pt x="573048" y="35607"/>
                    <a:pt x="573844" y="32161"/>
                    <a:pt x="575434" y="29007"/>
                  </a:cubicBezTo>
                  <a:cubicBezTo>
                    <a:pt x="577025" y="25854"/>
                    <a:pt x="579222" y="23329"/>
                    <a:pt x="582027" y="21431"/>
                  </a:cubicBezTo>
                  <a:cubicBezTo>
                    <a:pt x="584831" y="19533"/>
                    <a:pt x="587978" y="18585"/>
                    <a:pt x="591466" y="18585"/>
                  </a:cubicBezTo>
                  <a:close/>
                  <a:moveTo>
                    <a:pt x="526088" y="18585"/>
                  </a:moveTo>
                  <a:cubicBezTo>
                    <a:pt x="528879" y="18585"/>
                    <a:pt x="531495" y="19157"/>
                    <a:pt x="533937" y="20301"/>
                  </a:cubicBezTo>
                  <a:cubicBezTo>
                    <a:pt x="536378" y="21445"/>
                    <a:pt x="538360" y="22980"/>
                    <a:pt x="539881" y="24905"/>
                  </a:cubicBezTo>
                  <a:cubicBezTo>
                    <a:pt x="541401" y="26831"/>
                    <a:pt x="542497" y="28924"/>
                    <a:pt x="543166" y="31184"/>
                  </a:cubicBezTo>
                  <a:cubicBezTo>
                    <a:pt x="543836" y="33444"/>
                    <a:pt x="544171" y="36165"/>
                    <a:pt x="544171" y="39346"/>
                  </a:cubicBezTo>
                  <a:lnTo>
                    <a:pt x="514536" y="39346"/>
                  </a:lnTo>
                  <a:cubicBezTo>
                    <a:pt x="514731" y="42611"/>
                    <a:pt x="515575" y="45241"/>
                    <a:pt x="517068" y="47236"/>
                  </a:cubicBezTo>
                  <a:cubicBezTo>
                    <a:pt x="518561" y="49232"/>
                    <a:pt x="520291" y="50641"/>
                    <a:pt x="522258" y="51464"/>
                  </a:cubicBezTo>
                  <a:cubicBezTo>
                    <a:pt x="524226" y="52287"/>
                    <a:pt x="526102" y="52699"/>
                    <a:pt x="527888" y="52699"/>
                  </a:cubicBezTo>
                  <a:cubicBezTo>
                    <a:pt x="532855" y="52699"/>
                    <a:pt x="537823" y="50215"/>
                    <a:pt x="542790" y="45248"/>
                  </a:cubicBezTo>
                  <a:lnTo>
                    <a:pt x="542790" y="54834"/>
                  </a:lnTo>
                  <a:cubicBezTo>
                    <a:pt x="540501" y="56368"/>
                    <a:pt x="538109" y="57673"/>
                    <a:pt x="535611" y="58747"/>
                  </a:cubicBezTo>
                  <a:cubicBezTo>
                    <a:pt x="533114" y="59822"/>
                    <a:pt x="530079" y="60359"/>
                    <a:pt x="526507" y="60359"/>
                  </a:cubicBezTo>
                  <a:cubicBezTo>
                    <a:pt x="522377" y="60359"/>
                    <a:pt x="518763" y="59382"/>
                    <a:pt x="515666" y="57429"/>
                  </a:cubicBezTo>
                  <a:cubicBezTo>
                    <a:pt x="512568" y="55475"/>
                    <a:pt x="510189" y="52887"/>
                    <a:pt x="508529" y="49664"/>
                  </a:cubicBezTo>
                  <a:cubicBezTo>
                    <a:pt x="506869" y="46441"/>
                    <a:pt x="506038" y="43030"/>
                    <a:pt x="506038" y="39430"/>
                  </a:cubicBezTo>
                  <a:cubicBezTo>
                    <a:pt x="506038" y="35439"/>
                    <a:pt x="506959" y="31868"/>
                    <a:pt x="508801" y="28714"/>
                  </a:cubicBezTo>
                  <a:cubicBezTo>
                    <a:pt x="510643" y="25561"/>
                    <a:pt x="513112" y="23084"/>
                    <a:pt x="516210" y="21284"/>
                  </a:cubicBezTo>
                  <a:cubicBezTo>
                    <a:pt x="519307" y="19485"/>
                    <a:pt x="522600" y="18585"/>
                    <a:pt x="526088" y="18585"/>
                  </a:cubicBezTo>
                  <a:close/>
                  <a:moveTo>
                    <a:pt x="450391" y="18585"/>
                  </a:moveTo>
                  <a:cubicBezTo>
                    <a:pt x="454158" y="18585"/>
                    <a:pt x="457611" y="19478"/>
                    <a:pt x="460751" y="21264"/>
                  </a:cubicBezTo>
                  <a:cubicBezTo>
                    <a:pt x="463890" y="23049"/>
                    <a:pt x="466380" y="25568"/>
                    <a:pt x="468222" y="28819"/>
                  </a:cubicBezTo>
                  <a:cubicBezTo>
                    <a:pt x="470064" y="32070"/>
                    <a:pt x="470985" y="35607"/>
                    <a:pt x="470985" y="39430"/>
                  </a:cubicBezTo>
                  <a:cubicBezTo>
                    <a:pt x="470985" y="43225"/>
                    <a:pt x="470057" y="46741"/>
                    <a:pt x="468201" y="49978"/>
                  </a:cubicBezTo>
                  <a:cubicBezTo>
                    <a:pt x="466345" y="53215"/>
                    <a:pt x="463827" y="55754"/>
                    <a:pt x="460646" y="57596"/>
                  </a:cubicBezTo>
                  <a:cubicBezTo>
                    <a:pt x="457465" y="59438"/>
                    <a:pt x="454102" y="60359"/>
                    <a:pt x="450558" y="60359"/>
                  </a:cubicBezTo>
                  <a:cubicBezTo>
                    <a:pt x="446651" y="60359"/>
                    <a:pt x="443093" y="59445"/>
                    <a:pt x="439884" y="57617"/>
                  </a:cubicBezTo>
                  <a:cubicBezTo>
                    <a:pt x="436675" y="55789"/>
                    <a:pt x="434171" y="53278"/>
                    <a:pt x="432371" y="50083"/>
                  </a:cubicBezTo>
                  <a:cubicBezTo>
                    <a:pt x="430571" y="46888"/>
                    <a:pt x="429671" y="43337"/>
                    <a:pt x="429671" y="39430"/>
                  </a:cubicBezTo>
                  <a:cubicBezTo>
                    <a:pt x="429671" y="35523"/>
                    <a:pt x="430592" y="31972"/>
                    <a:pt x="432434" y="28777"/>
                  </a:cubicBezTo>
                  <a:cubicBezTo>
                    <a:pt x="434275" y="25582"/>
                    <a:pt x="436773" y="23084"/>
                    <a:pt x="439926" y="21284"/>
                  </a:cubicBezTo>
                  <a:cubicBezTo>
                    <a:pt x="443079" y="19485"/>
                    <a:pt x="446568" y="18585"/>
                    <a:pt x="450391" y="18585"/>
                  </a:cubicBezTo>
                  <a:close/>
                  <a:moveTo>
                    <a:pt x="297991" y="18585"/>
                  </a:moveTo>
                  <a:cubicBezTo>
                    <a:pt x="301758" y="18585"/>
                    <a:pt x="305211" y="19478"/>
                    <a:pt x="308350" y="21264"/>
                  </a:cubicBezTo>
                  <a:cubicBezTo>
                    <a:pt x="311490" y="23049"/>
                    <a:pt x="313980" y="25568"/>
                    <a:pt x="315822" y="28819"/>
                  </a:cubicBezTo>
                  <a:cubicBezTo>
                    <a:pt x="317664" y="32070"/>
                    <a:pt x="318585" y="35607"/>
                    <a:pt x="318585" y="39430"/>
                  </a:cubicBezTo>
                  <a:cubicBezTo>
                    <a:pt x="318585" y="43225"/>
                    <a:pt x="317657" y="46741"/>
                    <a:pt x="315801" y="49978"/>
                  </a:cubicBezTo>
                  <a:cubicBezTo>
                    <a:pt x="313946" y="53215"/>
                    <a:pt x="311427" y="55754"/>
                    <a:pt x="308246" y="57596"/>
                  </a:cubicBezTo>
                  <a:cubicBezTo>
                    <a:pt x="305065" y="59438"/>
                    <a:pt x="301702" y="60359"/>
                    <a:pt x="298158" y="60359"/>
                  </a:cubicBezTo>
                  <a:cubicBezTo>
                    <a:pt x="294251" y="60359"/>
                    <a:pt x="290693" y="59445"/>
                    <a:pt x="287484" y="57617"/>
                  </a:cubicBezTo>
                  <a:cubicBezTo>
                    <a:pt x="284275" y="55789"/>
                    <a:pt x="281771" y="53278"/>
                    <a:pt x="279971" y="50083"/>
                  </a:cubicBezTo>
                  <a:cubicBezTo>
                    <a:pt x="278171" y="46888"/>
                    <a:pt x="277271" y="43337"/>
                    <a:pt x="277271" y="39430"/>
                  </a:cubicBezTo>
                  <a:cubicBezTo>
                    <a:pt x="277271" y="35523"/>
                    <a:pt x="278192" y="31972"/>
                    <a:pt x="280034" y="28777"/>
                  </a:cubicBezTo>
                  <a:cubicBezTo>
                    <a:pt x="281875" y="25582"/>
                    <a:pt x="284373" y="23084"/>
                    <a:pt x="287526" y="21284"/>
                  </a:cubicBezTo>
                  <a:cubicBezTo>
                    <a:pt x="290680" y="19485"/>
                    <a:pt x="294168" y="18585"/>
                    <a:pt x="297991" y="18585"/>
                  </a:cubicBezTo>
                  <a:close/>
                  <a:moveTo>
                    <a:pt x="202741" y="18585"/>
                  </a:moveTo>
                  <a:cubicBezTo>
                    <a:pt x="206508" y="18585"/>
                    <a:pt x="209961" y="19478"/>
                    <a:pt x="213101" y="21264"/>
                  </a:cubicBezTo>
                  <a:cubicBezTo>
                    <a:pt x="216240" y="23049"/>
                    <a:pt x="218730" y="25568"/>
                    <a:pt x="220572" y="28819"/>
                  </a:cubicBezTo>
                  <a:cubicBezTo>
                    <a:pt x="222414" y="32070"/>
                    <a:pt x="223335" y="35607"/>
                    <a:pt x="223335" y="39430"/>
                  </a:cubicBezTo>
                  <a:cubicBezTo>
                    <a:pt x="223335" y="43225"/>
                    <a:pt x="222407" y="46741"/>
                    <a:pt x="220551" y="49978"/>
                  </a:cubicBezTo>
                  <a:cubicBezTo>
                    <a:pt x="218696" y="53215"/>
                    <a:pt x="216177" y="55754"/>
                    <a:pt x="212996" y="57596"/>
                  </a:cubicBezTo>
                  <a:cubicBezTo>
                    <a:pt x="209815" y="59438"/>
                    <a:pt x="206452" y="60359"/>
                    <a:pt x="202908" y="60359"/>
                  </a:cubicBezTo>
                  <a:cubicBezTo>
                    <a:pt x="199001" y="60359"/>
                    <a:pt x="195443" y="59445"/>
                    <a:pt x="192234" y="57617"/>
                  </a:cubicBezTo>
                  <a:cubicBezTo>
                    <a:pt x="189025" y="55789"/>
                    <a:pt x="186521" y="53278"/>
                    <a:pt x="184721" y="50083"/>
                  </a:cubicBezTo>
                  <a:cubicBezTo>
                    <a:pt x="182921" y="46888"/>
                    <a:pt x="182021" y="43337"/>
                    <a:pt x="182021" y="39430"/>
                  </a:cubicBezTo>
                  <a:cubicBezTo>
                    <a:pt x="182021" y="35523"/>
                    <a:pt x="182942" y="31972"/>
                    <a:pt x="184784" y="28777"/>
                  </a:cubicBezTo>
                  <a:cubicBezTo>
                    <a:pt x="186625" y="25582"/>
                    <a:pt x="189123" y="23084"/>
                    <a:pt x="192276" y="21284"/>
                  </a:cubicBezTo>
                  <a:cubicBezTo>
                    <a:pt x="195430" y="19485"/>
                    <a:pt x="198918" y="18585"/>
                    <a:pt x="202741" y="18585"/>
                  </a:cubicBezTo>
                  <a:close/>
                  <a:moveTo>
                    <a:pt x="155116" y="18585"/>
                  </a:moveTo>
                  <a:cubicBezTo>
                    <a:pt x="158883" y="18585"/>
                    <a:pt x="162336" y="19478"/>
                    <a:pt x="165476" y="21264"/>
                  </a:cubicBezTo>
                  <a:cubicBezTo>
                    <a:pt x="168615" y="23049"/>
                    <a:pt x="171105" y="25568"/>
                    <a:pt x="172947" y="28819"/>
                  </a:cubicBezTo>
                  <a:cubicBezTo>
                    <a:pt x="174789" y="32070"/>
                    <a:pt x="175710" y="35607"/>
                    <a:pt x="175710" y="39430"/>
                  </a:cubicBezTo>
                  <a:cubicBezTo>
                    <a:pt x="175710" y="43225"/>
                    <a:pt x="174782" y="46741"/>
                    <a:pt x="172926" y="49978"/>
                  </a:cubicBezTo>
                  <a:cubicBezTo>
                    <a:pt x="171071" y="53215"/>
                    <a:pt x="168552" y="55754"/>
                    <a:pt x="165371" y="57596"/>
                  </a:cubicBezTo>
                  <a:cubicBezTo>
                    <a:pt x="162190" y="59438"/>
                    <a:pt x="158827" y="60359"/>
                    <a:pt x="155283" y="60359"/>
                  </a:cubicBezTo>
                  <a:cubicBezTo>
                    <a:pt x="151376" y="60359"/>
                    <a:pt x="147818" y="59445"/>
                    <a:pt x="144609" y="57617"/>
                  </a:cubicBezTo>
                  <a:cubicBezTo>
                    <a:pt x="141400" y="55789"/>
                    <a:pt x="138896" y="53278"/>
                    <a:pt x="137096" y="50083"/>
                  </a:cubicBezTo>
                  <a:cubicBezTo>
                    <a:pt x="135296" y="46888"/>
                    <a:pt x="134396" y="43337"/>
                    <a:pt x="134396" y="39430"/>
                  </a:cubicBezTo>
                  <a:cubicBezTo>
                    <a:pt x="134396" y="35523"/>
                    <a:pt x="135317" y="31972"/>
                    <a:pt x="137159" y="28777"/>
                  </a:cubicBezTo>
                  <a:cubicBezTo>
                    <a:pt x="139000" y="25582"/>
                    <a:pt x="141498" y="23084"/>
                    <a:pt x="144651" y="21284"/>
                  </a:cubicBezTo>
                  <a:cubicBezTo>
                    <a:pt x="147805" y="19485"/>
                    <a:pt x="151293" y="18585"/>
                    <a:pt x="155116" y="18585"/>
                  </a:cubicBezTo>
                  <a:close/>
                  <a:moveTo>
                    <a:pt x="69056" y="18585"/>
                  </a:moveTo>
                  <a:cubicBezTo>
                    <a:pt x="71484" y="18585"/>
                    <a:pt x="73611" y="18899"/>
                    <a:pt x="75439" y="19526"/>
                  </a:cubicBezTo>
                  <a:cubicBezTo>
                    <a:pt x="77267" y="20154"/>
                    <a:pt x="79199" y="21012"/>
                    <a:pt x="81237" y="22101"/>
                  </a:cubicBezTo>
                  <a:lnTo>
                    <a:pt x="81237" y="30682"/>
                  </a:lnTo>
                  <a:cubicBezTo>
                    <a:pt x="77609" y="27528"/>
                    <a:pt x="73842" y="25952"/>
                    <a:pt x="69935" y="25952"/>
                  </a:cubicBezTo>
                  <a:cubicBezTo>
                    <a:pt x="66028" y="25952"/>
                    <a:pt x="62931" y="27319"/>
                    <a:pt x="60642" y="30054"/>
                  </a:cubicBezTo>
                  <a:cubicBezTo>
                    <a:pt x="58354" y="32788"/>
                    <a:pt x="57210" y="35942"/>
                    <a:pt x="57210" y="39514"/>
                  </a:cubicBezTo>
                  <a:cubicBezTo>
                    <a:pt x="57210" y="43225"/>
                    <a:pt x="58410" y="46392"/>
                    <a:pt x="60810" y="49015"/>
                  </a:cubicBezTo>
                  <a:cubicBezTo>
                    <a:pt x="63210" y="51638"/>
                    <a:pt x="66098" y="52950"/>
                    <a:pt x="69474" y="52950"/>
                  </a:cubicBezTo>
                  <a:cubicBezTo>
                    <a:pt x="70981" y="52950"/>
                    <a:pt x="72704" y="52664"/>
                    <a:pt x="74644" y="52092"/>
                  </a:cubicBezTo>
                  <a:cubicBezTo>
                    <a:pt x="76583" y="51520"/>
                    <a:pt x="78781" y="50187"/>
                    <a:pt x="81237" y="48094"/>
                  </a:cubicBezTo>
                  <a:lnTo>
                    <a:pt x="81237" y="56550"/>
                  </a:lnTo>
                  <a:cubicBezTo>
                    <a:pt x="79199" y="57610"/>
                    <a:pt x="77169" y="58510"/>
                    <a:pt x="75146" y="59250"/>
                  </a:cubicBezTo>
                  <a:cubicBezTo>
                    <a:pt x="73123" y="59989"/>
                    <a:pt x="70870" y="60359"/>
                    <a:pt x="68386" y="60359"/>
                  </a:cubicBezTo>
                  <a:cubicBezTo>
                    <a:pt x="64647" y="60359"/>
                    <a:pt x="61284" y="59438"/>
                    <a:pt x="58298" y="57596"/>
                  </a:cubicBezTo>
                  <a:cubicBezTo>
                    <a:pt x="55313" y="55754"/>
                    <a:pt x="52975" y="53243"/>
                    <a:pt x="51287" y="50062"/>
                  </a:cubicBezTo>
                  <a:cubicBezTo>
                    <a:pt x="49599" y="46881"/>
                    <a:pt x="48755" y="43448"/>
                    <a:pt x="48755" y="39765"/>
                  </a:cubicBezTo>
                  <a:cubicBezTo>
                    <a:pt x="48755" y="36053"/>
                    <a:pt x="49627" y="32565"/>
                    <a:pt x="51371" y="29300"/>
                  </a:cubicBezTo>
                  <a:cubicBezTo>
                    <a:pt x="53115" y="26035"/>
                    <a:pt x="55550" y="23433"/>
                    <a:pt x="58675" y="21494"/>
                  </a:cubicBezTo>
                  <a:cubicBezTo>
                    <a:pt x="61800" y="19554"/>
                    <a:pt x="65261" y="18585"/>
                    <a:pt x="69056" y="18585"/>
                  </a:cubicBezTo>
                  <a:close/>
                  <a:moveTo>
                    <a:pt x="1173895" y="8581"/>
                  </a:moveTo>
                  <a:lnTo>
                    <a:pt x="1173895" y="26286"/>
                  </a:lnTo>
                  <a:lnTo>
                    <a:pt x="1185364" y="26286"/>
                  </a:lnTo>
                  <a:cubicBezTo>
                    <a:pt x="1189355" y="26286"/>
                    <a:pt x="1192452" y="25435"/>
                    <a:pt x="1194657" y="23733"/>
                  </a:cubicBezTo>
                  <a:cubicBezTo>
                    <a:pt x="1196861" y="22031"/>
                    <a:pt x="1197964" y="19715"/>
                    <a:pt x="1197964" y="16785"/>
                  </a:cubicBezTo>
                  <a:cubicBezTo>
                    <a:pt x="1197964" y="14329"/>
                    <a:pt x="1197085" y="12348"/>
                    <a:pt x="1195327" y="10841"/>
                  </a:cubicBezTo>
                  <a:cubicBezTo>
                    <a:pt x="1193569" y="9334"/>
                    <a:pt x="1191252" y="8581"/>
                    <a:pt x="1188378" y="8581"/>
                  </a:cubicBezTo>
                  <a:close/>
                  <a:moveTo>
                    <a:pt x="1740163" y="7618"/>
                  </a:moveTo>
                  <a:lnTo>
                    <a:pt x="1747279" y="7618"/>
                  </a:lnTo>
                  <a:lnTo>
                    <a:pt x="1747279" y="19547"/>
                  </a:lnTo>
                  <a:lnTo>
                    <a:pt x="1758078" y="19547"/>
                  </a:lnTo>
                  <a:lnTo>
                    <a:pt x="1758078" y="26203"/>
                  </a:lnTo>
                  <a:lnTo>
                    <a:pt x="1747279" y="26203"/>
                  </a:lnTo>
                  <a:lnTo>
                    <a:pt x="1747279" y="47718"/>
                  </a:lnTo>
                  <a:cubicBezTo>
                    <a:pt x="1747279" y="51401"/>
                    <a:pt x="1749163" y="53243"/>
                    <a:pt x="1752930" y="53243"/>
                  </a:cubicBezTo>
                  <a:cubicBezTo>
                    <a:pt x="1754548" y="53243"/>
                    <a:pt x="1756264" y="52783"/>
                    <a:pt x="1758078" y="51862"/>
                  </a:cubicBezTo>
                  <a:lnTo>
                    <a:pt x="1758078" y="58977"/>
                  </a:lnTo>
                  <a:cubicBezTo>
                    <a:pt x="1755399" y="59898"/>
                    <a:pt x="1752832" y="60359"/>
                    <a:pt x="1750376" y="60359"/>
                  </a:cubicBezTo>
                  <a:cubicBezTo>
                    <a:pt x="1743037" y="60359"/>
                    <a:pt x="1739368" y="56982"/>
                    <a:pt x="1739368" y="50229"/>
                  </a:cubicBezTo>
                  <a:lnTo>
                    <a:pt x="1739368" y="26203"/>
                  </a:lnTo>
                  <a:lnTo>
                    <a:pt x="1732712" y="26203"/>
                  </a:lnTo>
                  <a:lnTo>
                    <a:pt x="1732712" y="19547"/>
                  </a:lnTo>
                  <a:lnTo>
                    <a:pt x="1739368" y="19547"/>
                  </a:lnTo>
                  <a:close/>
                  <a:moveTo>
                    <a:pt x="1722746" y="1004"/>
                  </a:moveTo>
                  <a:cubicBezTo>
                    <a:pt x="1724057" y="1004"/>
                    <a:pt x="1725125" y="1472"/>
                    <a:pt x="1725948" y="2407"/>
                  </a:cubicBezTo>
                  <a:cubicBezTo>
                    <a:pt x="1726771" y="3341"/>
                    <a:pt x="1727183" y="4618"/>
                    <a:pt x="1727183" y="6237"/>
                  </a:cubicBezTo>
                  <a:cubicBezTo>
                    <a:pt x="1727183" y="7827"/>
                    <a:pt x="1726771" y="9111"/>
                    <a:pt x="1725948" y="10087"/>
                  </a:cubicBezTo>
                  <a:cubicBezTo>
                    <a:pt x="1725125" y="11064"/>
                    <a:pt x="1724085" y="11552"/>
                    <a:pt x="1722829" y="11552"/>
                  </a:cubicBezTo>
                  <a:cubicBezTo>
                    <a:pt x="1721462" y="11552"/>
                    <a:pt x="1720388" y="11036"/>
                    <a:pt x="1719606" y="10004"/>
                  </a:cubicBezTo>
                  <a:cubicBezTo>
                    <a:pt x="1718825" y="8971"/>
                    <a:pt x="1718434" y="7716"/>
                    <a:pt x="1718434" y="6237"/>
                  </a:cubicBezTo>
                  <a:cubicBezTo>
                    <a:pt x="1718434" y="4730"/>
                    <a:pt x="1718818" y="3481"/>
                    <a:pt x="1719585" y="2490"/>
                  </a:cubicBezTo>
                  <a:cubicBezTo>
                    <a:pt x="1720353" y="1500"/>
                    <a:pt x="1721406" y="1004"/>
                    <a:pt x="1722746" y="1004"/>
                  </a:cubicBezTo>
                  <a:close/>
                  <a:moveTo>
                    <a:pt x="1551296" y="1004"/>
                  </a:moveTo>
                  <a:cubicBezTo>
                    <a:pt x="1552607" y="1004"/>
                    <a:pt x="1553675" y="1472"/>
                    <a:pt x="1554498" y="2407"/>
                  </a:cubicBezTo>
                  <a:cubicBezTo>
                    <a:pt x="1555321" y="3341"/>
                    <a:pt x="1555733" y="4618"/>
                    <a:pt x="1555733" y="6237"/>
                  </a:cubicBezTo>
                  <a:cubicBezTo>
                    <a:pt x="1555733" y="7827"/>
                    <a:pt x="1555321" y="9111"/>
                    <a:pt x="1554498" y="10087"/>
                  </a:cubicBezTo>
                  <a:cubicBezTo>
                    <a:pt x="1553675" y="11064"/>
                    <a:pt x="1552635" y="11552"/>
                    <a:pt x="1551379" y="11552"/>
                  </a:cubicBezTo>
                  <a:cubicBezTo>
                    <a:pt x="1550012" y="11552"/>
                    <a:pt x="1548938" y="11036"/>
                    <a:pt x="1548156" y="10004"/>
                  </a:cubicBezTo>
                  <a:cubicBezTo>
                    <a:pt x="1547375" y="8971"/>
                    <a:pt x="1546984" y="7716"/>
                    <a:pt x="1546984" y="6237"/>
                  </a:cubicBezTo>
                  <a:cubicBezTo>
                    <a:pt x="1546984" y="4730"/>
                    <a:pt x="1547368" y="3481"/>
                    <a:pt x="1548135" y="2490"/>
                  </a:cubicBezTo>
                  <a:cubicBezTo>
                    <a:pt x="1548903" y="1500"/>
                    <a:pt x="1549956" y="1004"/>
                    <a:pt x="1551296" y="1004"/>
                  </a:cubicBezTo>
                  <a:close/>
                  <a:moveTo>
                    <a:pt x="1303646" y="1004"/>
                  </a:moveTo>
                  <a:cubicBezTo>
                    <a:pt x="1304957" y="1004"/>
                    <a:pt x="1306025" y="1472"/>
                    <a:pt x="1306848" y="2407"/>
                  </a:cubicBezTo>
                  <a:cubicBezTo>
                    <a:pt x="1307671" y="3341"/>
                    <a:pt x="1308083" y="4618"/>
                    <a:pt x="1308083" y="6237"/>
                  </a:cubicBezTo>
                  <a:cubicBezTo>
                    <a:pt x="1308083" y="7827"/>
                    <a:pt x="1307671" y="9111"/>
                    <a:pt x="1306848" y="10087"/>
                  </a:cubicBezTo>
                  <a:cubicBezTo>
                    <a:pt x="1306025" y="11064"/>
                    <a:pt x="1304985" y="11552"/>
                    <a:pt x="1303729" y="11552"/>
                  </a:cubicBezTo>
                  <a:cubicBezTo>
                    <a:pt x="1302362" y="11552"/>
                    <a:pt x="1301288" y="11036"/>
                    <a:pt x="1300506" y="10004"/>
                  </a:cubicBezTo>
                  <a:cubicBezTo>
                    <a:pt x="1299725" y="8971"/>
                    <a:pt x="1299334" y="7716"/>
                    <a:pt x="1299334" y="6237"/>
                  </a:cubicBezTo>
                  <a:cubicBezTo>
                    <a:pt x="1299334" y="4730"/>
                    <a:pt x="1299718" y="3481"/>
                    <a:pt x="1300485" y="2490"/>
                  </a:cubicBezTo>
                  <a:cubicBezTo>
                    <a:pt x="1301253" y="1500"/>
                    <a:pt x="1302306" y="1004"/>
                    <a:pt x="1303646" y="1004"/>
                  </a:cubicBezTo>
                  <a:close/>
                  <a:moveTo>
                    <a:pt x="560696" y="1004"/>
                  </a:moveTo>
                  <a:cubicBezTo>
                    <a:pt x="562007" y="1004"/>
                    <a:pt x="563075" y="1472"/>
                    <a:pt x="563898" y="2407"/>
                  </a:cubicBezTo>
                  <a:cubicBezTo>
                    <a:pt x="564721" y="3341"/>
                    <a:pt x="565133" y="4618"/>
                    <a:pt x="565133" y="6237"/>
                  </a:cubicBezTo>
                  <a:cubicBezTo>
                    <a:pt x="565133" y="7827"/>
                    <a:pt x="564721" y="9111"/>
                    <a:pt x="563898" y="10087"/>
                  </a:cubicBezTo>
                  <a:cubicBezTo>
                    <a:pt x="563075" y="11064"/>
                    <a:pt x="562035" y="11552"/>
                    <a:pt x="560779" y="11552"/>
                  </a:cubicBezTo>
                  <a:cubicBezTo>
                    <a:pt x="559412" y="11552"/>
                    <a:pt x="558338" y="11036"/>
                    <a:pt x="557556" y="10004"/>
                  </a:cubicBezTo>
                  <a:cubicBezTo>
                    <a:pt x="556775" y="8971"/>
                    <a:pt x="556384" y="7716"/>
                    <a:pt x="556384" y="6237"/>
                  </a:cubicBezTo>
                  <a:cubicBezTo>
                    <a:pt x="556384" y="4730"/>
                    <a:pt x="556768" y="3481"/>
                    <a:pt x="557535" y="2490"/>
                  </a:cubicBezTo>
                  <a:cubicBezTo>
                    <a:pt x="558303" y="1500"/>
                    <a:pt x="559356" y="1004"/>
                    <a:pt x="560696" y="1004"/>
                  </a:cubicBezTo>
                  <a:close/>
                  <a:moveTo>
                    <a:pt x="1449851" y="921"/>
                  </a:moveTo>
                  <a:lnTo>
                    <a:pt x="1458097" y="921"/>
                  </a:lnTo>
                  <a:lnTo>
                    <a:pt x="1458097" y="37379"/>
                  </a:lnTo>
                  <a:cubicBezTo>
                    <a:pt x="1458097" y="42318"/>
                    <a:pt x="1459248" y="46120"/>
                    <a:pt x="1461550" y="48785"/>
                  </a:cubicBezTo>
                  <a:cubicBezTo>
                    <a:pt x="1463852" y="51450"/>
                    <a:pt x="1467152" y="52783"/>
                    <a:pt x="1471449" y="52783"/>
                  </a:cubicBezTo>
                  <a:cubicBezTo>
                    <a:pt x="1475830" y="52783"/>
                    <a:pt x="1479242" y="51415"/>
                    <a:pt x="1481684" y="48680"/>
                  </a:cubicBezTo>
                  <a:cubicBezTo>
                    <a:pt x="1484125" y="45946"/>
                    <a:pt x="1485346" y="42179"/>
                    <a:pt x="1485346" y="37379"/>
                  </a:cubicBezTo>
                  <a:lnTo>
                    <a:pt x="1485346" y="921"/>
                  </a:lnTo>
                  <a:lnTo>
                    <a:pt x="1493592" y="921"/>
                  </a:lnTo>
                  <a:lnTo>
                    <a:pt x="1493592" y="38383"/>
                  </a:lnTo>
                  <a:cubicBezTo>
                    <a:pt x="1493592" y="43853"/>
                    <a:pt x="1492518" y="48227"/>
                    <a:pt x="1490369" y="51506"/>
                  </a:cubicBezTo>
                  <a:cubicBezTo>
                    <a:pt x="1488220" y="54785"/>
                    <a:pt x="1485486" y="57080"/>
                    <a:pt x="1482165" y="58391"/>
                  </a:cubicBezTo>
                  <a:cubicBezTo>
                    <a:pt x="1478844" y="59703"/>
                    <a:pt x="1475244" y="60359"/>
                    <a:pt x="1471366" y="60359"/>
                  </a:cubicBezTo>
                  <a:cubicBezTo>
                    <a:pt x="1464361" y="60359"/>
                    <a:pt x="1459024" y="58489"/>
                    <a:pt x="1455355" y="54750"/>
                  </a:cubicBezTo>
                  <a:cubicBezTo>
                    <a:pt x="1451685" y="51011"/>
                    <a:pt x="1449851" y="45555"/>
                    <a:pt x="1449851" y="38383"/>
                  </a:cubicBezTo>
                  <a:close/>
                  <a:moveTo>
                    <a:pt x="1261402" y="921"/>
                  </a:moveTo>
                  <a:lnTo>
                    <a:pt x="1269313" y="921"/>
                  </a:lnTo>
                  <a:lnTo>
                    <a:pt x="1269313" y="34867"/>
                  </a:lnTo>
                  <a:lnTo>
                    <a:pt x="1284549" y="19547"/>
                  </a:lnTo>
                  <a:lnTo>
                    <a:pt x="1295265" y="19547"/>
                  </a:lnTo>
                  <a:lnTo>
                    <a:pt x="1280196" y="33863"/>
                  </a:lnTo>
                  <a:lnTo>
                    <a:pt x="1296897" y="59396"/>
                  </a:lnTo>
                  <a:lnTo>
                    <a:pt x="1287144" y="59396"/>
                  </a:lnTo>
                  <a:lnTo>
                    <a:pt x="1274629" y="39262"/>
                  </a:lnTo>
                  <a:lnTo>
                    <a:pt x="1269313" y="44495"/>
                  </a:lnTo>
                  <a:lnTo>
                    <a:pt x="1269313" y="59396"/>
                  </a:lnTo>
                  <a:lnTo>
                    <a:pt x="1261402" y="59396"/>
                  </a:lnTo>
                  <a:close/>
                  <a:moveTo>
                    <a:pt x="698924" y="921"/>
                  </a:moveTo>
                  <a:lnTo>
                    <a:pt x="707170" y="921"/>
                  </a:lnTo>
                  <a:lnTo>
                    <a:pt x="707170" y="51694"/>
                  </a:lnTo>
                  <a:lnTo>
                    <a:pt x="736220" y="51694"/>
                  </a:lnTo>
                  <a:lnTo>
                    <a:pt x="736220" y="59396"/>
                  </a:lnTo>
                  <a:lnTo>
                    <a:pt x="698924" y="59396"/>
                  </a:lnTo>
                  <a:close/>
                  <a:moveTo>
                    <a:pt x="384599" y="921"/>
                  </a:moveTo>
                  <a:lnTo>
                    <a:pt x="422481" y="921"/>
                  </a:lnTo>
                  <a:lnTo>
                    <a:pt x="422481" y="8664"/>
                  </a:lnTo>
                  <a:lnTo>
                    <a:pt x="392845" y="8664"/>
                  </a:lnTo>
                  <a:lnTo>
                    <a:pt x="392845" y="26119"/>
                  </a:lnTo>
                  <a:lnTo>
                    <a:pt x="421058" y="26119"/>
                  </a:lnTo>
                  <a:lnTo>
                    <a:pt x="421058" y="33863"/>
                  </a:lnTo>
                  <a:lnTo>
                    <a:pt x="392845" y="33863"/>
                  </a:lnTo>
                  <a:lnTo>
                    <a:pt x="392845" y="59396"/>
                  </a:lnTo>
                  <a:lnTo>
                    <a:pt x="384599" y="59396"/>
                  </a:lnTo>
                  <a:close/>
                  <a:moveTo>
                    <a:pt x="232995" y="921"/>
                  </a:moveTo>
                  <a:lnTo>
                    <a:pt x="240864" y="921"/>
                  </a:lnTo>
                  <a:lnTo>
                    <a:pt x="240864" y="59396"/>
                  </a:lnTo>
                  <a:lnTo>
                    <a:pt x="232995" y="59396"/>
                  </a:lnTo>
                  <a:close/>
                  <a:moveTo>
                    <a:pt x="89827" y="921"/>
                  </a:moveTo>
                  <a:lnTo>
                    <a:pt x="97738" y="921"/>
                  </a:lnTo>
                  <a:lnTo>
                    <a:pt x="97738" y="26412"/>
                  </a:lnTo>
                  <a:lnTo>
                    <a:pt x="97905" y="26412"/>
                  </a:lnTo>
                  <a:cubicBezTo>
                    <a:pt x="99049" y="24263"/>
                    <a:pt x="100528" y="22422"/>
                    <a:pt x="102342" y="20887"/>
                  </a:cubicBezTo>
                  <a:cubicBezTo>
                    <a:pt x="104156" y="19352"/>
                    <a:pt x="106793" y="18585"/>
                    <a:pt x="110253" y="18585"/>
                  </a:cubicBezTo>
                  <a:cubicBezTo>
                    <a:pt x="114383" y="18585"/>
                    <a:pt x="117760" y="19812"/>
                    <a:pt x="120383" y="22268"/>
                  </a:cubicBezTo>
                  <a:cubicBezTo>
                    <a:pt x="123006" y="24724"/>
                    <a:pt x="124318" y="28072"/>
                    <a:pt x="124318" y="32314"/>
                  </a:cubicBezTo>
                  <a:lnTo>
                    <a:pt x="124318" y="59396"/>
                  </a:lnTo>
                  <a:lnTo>
                    <a:pt x="116406" y="59396"/>
                  </a:lnTo>
                  <a:lnTo>
                    <a:pt x="116406" y="35118"/>
                  </a:lnTo>
                  <a:cubicBezTo>
                    <a:pt x="116406" y="32440"/>
                    <a:pt x="115806" y="30242"/>
                    <a:pt x="114607" y="28526"/>
                  </a:cubicBezTo>
                  <a:cubicBezTo>
                    <a:pt x="113407" y="26810"/>
                    <a:pt x="111467" y="25952"/>
                    <a:pt x="108788" y="25952"/>
                  </a:cubicBezTo>
                  <a:cubicBezTo>
                    <a:pt x="105523" y="25952"/>
                    <a:pt x="102865" y="27389"/>
                    <a:pt x="100814" y="30263"/>
                  </a:cubicBezTo>
                  <a:cubicBezTo>
                    <a:pt x="98763" y="33137"/>
                    <a:pt x="97738" y="36793"/>
                    <a:pt x="97738" y="41230"/>
                  </a:cubicBezTo>
                  <a:lnTo>
                    <a:pt x="97738" y="59396"/>
                  </a:lnTo>
                  <a:lnTo>
                    <a:pt x="89827" y="59396"/>
                  </a:lnTo>
                  <a:close/>
                  <a:moveTo>
                    <a:pt x="1165649" y="837"/>
                  </a:moveTo>
                  <a:lnTo>
                    <a:pt x="1189048" y="837"/>
                  </a:lnTo>
                  <a:cubicBezTo>
                    <a:pt x="1192871" y="837"/>
                    <a:pt x="1196122" y="1534"/>
                    <a:pt x="1198801" y="2930"/>
                  </a:cubicBezTo>
                  <a:cubicBezTo>
                    <a:pt x="1201480" y="4325"/>
                    <a:pt x="1203482" y="6209"/>
                    <a:pt x="1204807" y="8581"/>
                  </a:cubicBezTo>
                  <a:cubicBezTo>
                    <a:pt x="1206133" y="10953"/>
                    <a:pt x="1206796" y="13576"/>
                    <a:pt x="1206796" y="16450"/>
                  </a:cubicBezTo>
                  <a:cubicBezTo>
                    <a:pt x="1206796" y="21724"/>
                    <a:pt x="1204926" y="25973"/>
                    <a:pt x="1201187" y="29196"/>
                  </a:cubicBezTo>
                  <a:cubicBezTo>
                    <a:pt x="1197447" y="32419"/>
                    <a:pt x="1192494" y="34030"/>
                    <a:pt x="1186327" y="34030"/>
                  </a:cubicBezTo>
                  <a:lnTo>
                    <a:pt x="1173895" y="34030"/>
                  </a:lnTo>
                  <a:lnTo>
                    <a:pt x="1173895" y="59396"/>
                  </a:lnTo>
                  <a:lnTo>
                    <a:pt x="1165649" y="59396"/>
                  </a:lnTo>
                  <a:close/>
                  <a:moveTo>
                    <a:pt x="341179" y="0"/>
                  </a:moveTo>
                  <a:cubicBezTo>
                    <a:pt x="343300" y="0"/>
                    <a:pt x="345406" y="390"/>
                    <a:pt x="347499" y="1172"/>
                  </a:cubicBezTo>
                  <a:lnTo>
                    <a:pt x="347499" y="8288"/>
                  </a:lnTo>
                  <a:cubicBezTo>
                    <a:pt x="345295" y="7506"/>
                    <a:pt x="343704" y="7116"/>
                    <a:pt x="342727" y="7116"/>
                  </a:cubicBezTo>
                  <a:cubicBezTo>
                    <a:pt x="340718" y="7116"/>
                    <a:pt x="339211" y="7750"/>
                    <a:pt x="338207" y="9020"/>
                  </a:cubicBezTo>
                  <a:cubicBezTo>
                    <a:pt x="337202" y="10290"/>
                    <a:pt x="336700" y="11999"/>
                    <a:pt x="336700" y="14148"/>
                  </a:cubicBezTo>
                  <a:lnTo>
                    <a:pt x="336700" y="19547"/>
                  </a:lnTo>
                  <a:lnTo>
                    <a:pt x="347499" y="19547"/>
                  </a:lnTo>
                  <a:lnTo>
                    <a:pt x="347499" y="26203"/>
                  </a:lnTo>
                  <a:lnTo>
                    <a:pt x="336700" y="26203"/>
                  </a:lnTo>
                  <a:lnTo>
                    <a:pt x="336700" y="59396"/>
                  </a:lnTo>
                  <a:lnTo>
                    <a:pt x="328831" y="59396"/>
                  </a:lnTo>
                  <a:lnTo>
                    <a:pt x="328831" y="26203"/>
                  </a:lnTo>
                  <a:lnTo>
                    <a:pt x="322133" y="26203"/>
                  </a:lnTo>
                  <a:lnTo>
                    <a:pt x="322133" y="19547"/>
                  </a:lnTo>
                  <a:lnTo>
                    <a:pt x="328831" y="19547"/>
                  </a:lnTo>
                  <a:lnTo>
                    <a:pt x="328831" y="11301"/>
                  </a:lnTo>
                  <a:cubicBezTo>
                    <a:pt x="328831" y="7534"/>
                    <a:pt x="329898" y="4709"/>
                    <a:pt x="332033" y="2825"/>
                  </a:cubicBezTo>
                  <a:cubicBezTo>
                    <a:pt x="334168" y="941"/>
                    <a:pt x="337216" y="0"/>
                    <a:pt x="341179" y="0"/>
                  </a:cubicBezTo>
                  <a:close/>
                  <a:moveTo>
                    <a:pt x="20845" y="0"/>
                  </a:moveTo>
                  <a:cubicBezTo>
                    <a:pt x="24417" y="0"/>
                    <a:pt x="27500" y="432"/>
                    <a:pt x="30095" y="1297"/>
                  </a:cubicBezTo>
                  <a:cubicBezTo>
                    <a:pt x="32691" y="2162"/>
                    <a:pt x="35411" y="3320"/>
                    <a:pt x="38258" y="4771"/>
                  </a:cubicBezTo>
                  <a:lnTo>
                    <a:pt x="38258" y="14650"/>
                  </a:lnTo>
                  <a:cubicBezTo>
                    <a:pt x="32342" y="9906"/>
                    <a:pt x="26593" y="7534"/>
                    <a:pt x="21012" y="7534"/>
                  </a:cubicBezTo>
                  <a:cubicBezTo>
                    <a:pt x="17664" y="7534"/>
                    <a:pt x="14824" y="8322"/>
                    <a:pt x="12494" y="9899"/>
                  </a:cubicBezTo>
                  <a:cubicBezTo>
                    <a:pt x="10164" y="11476"/>
                    <a:pt x="8999" y="13464"/>
                    <a:pt x="8999" y="15864"/>
                  </a:cubicBezTo>
                  <a:cubicBezTo>
                    <a:pt x="8999" y="17985"/>
                    <a:pt x="9885" y="19701"/>
                    <a:pt x="11657" y="21012"/>
                  </a:cubicBezTo>
                  <a:cubicBezTo>
                    <a:pt x="13429" y="22324"/>
                    <a:pt x="17008" y="23635"/>
                    <a:pt x="22394" y="24947"/>
                  </a:cubicBezTo>
                  <a:cubicBezTo>
                    <a:pt x="26189" y="25868"/>
                    <a:pt x="29433" y="26914"/>
                    <a:pt x="32126" y="28086"/>
                  </a:cubicBezTo>
                  <a:cubicBezTo>
                    <a:pt x="34818" y="29258"/>
                    <a:pt x="37079" y="30961"/>
                    <a:pt x="38907" y="33193"/>
                  </a:cubicBezTo>
                  <a:cubicBezTo>
                    <a:pt x="40734" y="35425"/>
                    <a:pt x="41648" y="38272"/>
                    <a:pt x="41648" y="41732"/>
                  </a:cubicBezTo>
                  <a:cubicBezTo>
                    <a:pt x="41648" y="45416"/>
                    <a:pt x="40623" y="48666"/>
                    <a:pt x="38572" y="51485"/>
                  </a:cubicBezTo>
                  <a:cubicBezTo>
                    <a:pt x="36521" y="54303"/>
                    <a:pt x="33772" y="56487"/>
                    <a:pt x="30326" y="58036"/>
                  </a:cubicBezTo>
                  <a:cubicBezTo>
                    <a:pt x="26879" y="59584"/>
                    <a:pt x="23203" y="60359"/>
                    <a:pt x="19296" y="60359"/>
                  </a:cubicBezTo>
                  <a:cubicBezTo>
                    <a:pt x="15334" y="60359"/>
                    <a:pt x="11866" y="59752"/>
                    <a:pt x="8894" y="58538"/>
                  </a:cubicBezTo>
                  <a:cubicBezTo>
                    <a:pt x="5922" y="57324"/>
                    <a:pt x="2958" y="55810"/>
                    <a:pt x="0" y="53996"/>
                  </a:cubicBezTo>
                  <a:lnTo>
                    <a:pt x="0" y="43950"/>
                  </a:lnTo>
                  <a:cubicBezTo>
                    <a:pt x="2985" y="46295"/>
                    <a:pt x="6083" y="48311"/>
                    <a:pt x="9292" y="49999"/>
                  </a:cubicBezTo>
                  <a:cubicBezTo>
                    <a:pt x="12501" y="51687"/>
                    <a:pt x="16087" y="52531"/>
                    <a:pt x="20050" y="52531"/>
                  </a:cubicBezTo>
                  <a:cubicBezTo>
                    <a:pt x="23482" y="52531"/>
                    <a:pt x="26454" y="51562"/>
                    <a:pt x="28965" y="49622"/>
                  </a:cubicBezTo>
                  <a:cubicBezTo>
                    <a:pt x="31477" y="47683"/>
                    <a:pt x="32732" y="45374"/>
                    <a:pt x="32732" y="42695"/>
                  </a:cubicBezTo>
                  <a:cubicBezTo>
                    <a:pt x="32732" y="39988"/>
                    <a:pt x="31553" y="37902"/>
                    <a:pt x="29195" y="36437"/>
                  </a:cubicBezTo>
                  <a:cubicBezTo>
                    <a:pt x="26837" y="34972"/>
                    <a:pt x="23482" y="33737"/>
                    <a:pt x="19129" y="32733"/>
                  </a:cubicBezTo>
                  <a:cubicBezTo>
                    <a:pt x="15752" y="31868"/>
                    <a:pt x="12990" y="31030"/>
                    <a:pt x="10841" y="30221"/>
                  </a:cubicBezTo>
                  <a:cubicBezTo>
                    <a:pt x="8692" y="29412"/>
                    <a:pt x="6808" y="28337"/>
                    <a:pt x="5190" y="26998"/>
                  </a:cubicBezTo>
                  <a:cubicBezTo>
                    <a:pt x="3571" y="25659"/>
                    <a:pt x="2316" y="24201"/>
                    <a:pt x="1423" y="22624"/>
                  </a:cubicBezTo>
                  <a:cubicBezTo>
                    <a:pt x="530" y="21047"/>
                    <a:pt x="83" y="18989"/>
                    <a:pt x="83" y="16450"/>
                  </a:cubicBezTo>
                  <a:cubicBezTo>
                    <a:pt x="83" y="11622"/>
                    <a:pt x="2002" y="7674"/>
                    <a:pt x="5839" y="4604"/>
                  </a:cubicBezTo>
                  <a:cubicBezTo>
                    <a:pt x="9676" y="1534"/>
                    <a:pt x="14678" y="0"/>
                    <a:pt x="20845"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700" dirty="0">
                <a:solidFill>
                  <a:schemeClr val="bg1"/>
                </a:solidFill>
                <a:latin typeface="Abadi" panose="020B0604020104020204" pitchFamily="34" charset="0"/>
                <a:ea typeface="微软雅黑" panose="020B0503020204020204" pitchFamily="34" charset="-122"/>
              </a:endParaRPr>
            </a:p>
          </p:txBody>
        </p:sp>
        <p:grpSp>
          <p:nvGrpSpPr>
            <p:cNvPr id="21" name="组合 20">
              <a:extLst>
                <a:ext uri="{FF2B5EF4-FFF2-40B4-BE49-F238E27FC236}">
                  <a16:creationId xmlns:a16="http://schemas.microsoft.com/office/drawing/2014/main" id="{A7236674-7C18-4D93-A4DC-70AB52BAB849}"/>
                </a:ext>
              </a:extLst>
            </p:cNvPr>
            <p:cNvGrpSpPr/>
            <p:nvPr/>
          </p:nvGrpSpPr>
          <p:grpSpPr>
            <a:xfrm>
              <a:off x="9650003" y="315165"/>
              <a:ext cx="518408" cy="517198"/>
              <a:chOff x="9650003" y="315165"/>
              <a:chExt cx="518408" cy="517198"/>
            </a:xfrm>
            <a:grpFill/>
          </p:grpSpPr>
          <p:sp>
            <p:nvSpPr>
              <p:cNvPr id="22" name="Freeform 8">
                <a:extLst>
                  <a:ext uri="{FF2B5EF4-FFF2-40B4-BE49-F238E27FC236}">
                    <a16:creationId xmlns:a16="http://schemas.microsoft.com/office/drawing/2014/main" id="{83F9227A-1D85-4610-92C9-54A2A967E582}"/>
                  </a:ext>
                </a:extLst>
              </p:cNvPr>
              <p:cNvSpPr>
                <a:spLocks noEditPoints="1"/>
              </p:cNvSpPr>
              <p:nvPr/>
            </p:nvSpPr>
            <p:spPr bwMode="auto">
              <a:xfrm>
                <a:off x="9650003" y="315165"/>
                <a:ext cx="518408" cy="517198"/>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3" name="Freeform 42">
                <a:extLst>
                  <a:ext uri="{FF2B5EF4-FFF2-40B4-BE49-F238E27FC236}">
                    <a16:creationId xmlns:a16="http://schemas.microsoft.com/office/drawing/2014/main" id="{BBE44EA1-98F3-41D3-B9A2-5770CD9E75AD}"/>
                  </a:ext>
                </a:extLst>
              </p:cNvPr>
              <p:cNvSpPr>
                <a:spLocks noEditPoints="1"/>
              </p:cNvSpPr>
              <p:nvPr/>
            </p:nvSpPr>
            <p:spPr bwMode="auto">
              <a:xfrm>
                <a:off x="9717674" y="382231"/>
                <a:ext cx="382462" cy="381856"/>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4" name="Freeform 43">
                <a:extLst>
                  <a:ext uri="{FF2B5EF4-FFF2-40B4-BE49-F238E27FC236}">
                    <a16:creationId xmlns:a16="http://schemas.microsoft.com/office/drawing/2014/main" id="{1A4C893E-FB55-43EA-BE71-499D334E3460}"/>
                  </a:ext>
                </a:extLst>
              </p:cNvPr>
              <p:cNvSpPr>
                <a:spLocks noEditPoints="1"/>
              </p:cNvSpPr>
              <p:nvPr/>
            </p:nvSpPr>
            <p:spPr bwMode="auto">
              <a:xfrm>
                <a:off x="10065092" y="420296"/>
                <a:ext cx="42294" cy="50753"/>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5" name="Freeform 44">
                <a:extLst>
                  <a:ext uri="{FF2B5EF4-FFF2-40B4-BE49-F238E27FC236}">
                    <a16:creationId xmlns:a16="http://schemas.microsoft.com/office/drawing/2014/main" id="{96B7C58D-6AD0-4450-8D88-6DD976185DA8}"/>
                  </a:ext>
                </a:extLst>
              </p:cNvPr>
              <p:cNvSpPr>
                <a:spLocks/>
              </p:cNvSpPr>
              <p:nvPr/>
            </p:nvSpPr>
            <p:spPr bwMode="auto">
              <a:xfrm>
                <a:off x="9670546" y="516364"/>
                <a:ext cx="40481" cy="43503"/>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6" name="Freeform 45">
                <a:extLst>
                  <a:ext uri="{FF2B5EF4-FFF2-40B4-BE49-F238E27FC236}">
                    <a16:creationId xmlns:a16="http://schemas.microsoft.com/office/drawing/2014/main" id="{5AAE4040-F5DF-4953-8B60-E406A997D979}"/>
                  </a:ext>
                </a:extLst>
              </p:cNvPr>
              <p:cNvSpPr>
                <a:spLocks/>
              </p:cNvSpPr>
              <p:nvPr/>
            </p:nvSpPr>
            <p:spPr bwMode="auto">
              <a:xfrm>
                <a:off x="10025214" y="377398"/>
                <a:ext cx="44107" cy="47128"/>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7" name="Freeform 46">
                <a:extLst>
                  <a:ext uri="{FF2B5EF4-FFF2-40B4-BE49-F238E27FC236}">
                    <a16:creationId xmlns:a16="http://schemas.microsoft.com/office/drawing/2014/main" id="{ECF2002F-61EE-4FB1-9D8E-5E5B0F4CDCC2}"/>
                  </a:ext>
                </a:extLst>
              </p:cNvPr>
              <p:cNvSpPr>
                <a:spLocks/>
              </p:cNvSpPr>
              <p:nvPr/>
            </p:nvSpPr>
            <p:spPr bwMode="auto">
              <a:xfrm>
                <a:off x="9670546" y="584035"/>
                <a:ext cx="38065" cy="36252"/>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8" name="Freeform 47">
                <a:extLst>
                  <a:ext uri="{FF2B5EF4-FFF2-40B4-BE49-F238E27FC236}">
                    <a16:creationId xmlns:a16="http://schemas.microsoft.com/office/drawing/2014/main" id="{6C19336E-B98F-476C-943A-575FA5D9EDD7}"/>
                  </a:ext>
                </a:extLst>
              </p:cNvPr>
              <p:cNvSpPr>
                <a:spLocks noEditPoints="1"/>
              </p:cNvSpPr>
              <p:nvPr/>
            </p:nvSpPr>
            <p:spPr bwMode="auto">
              <a:xfrm>
                <a:off x="9864496" y="772547"/>
                <a:ext cx="26585" cy="38065"/>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9" name="Freeform 48">
                <a:extLst>
                  <a:ext uri="{FF2B5EF4-FFF2-40B4-BE49-F238E27FC236}">
                    <a16:creationId xmlns:a16="http://schemas.microsoft.com/office/drawing/2014/main" id="{4978C078-A6A2-4D69-A953-A78189A25D22}"/>
                  </a:ext>
                </a:extLst>
              </p:cNvPr>
              <p:cNvSpPr>
                <a:spLocks noEditPoints="1"/>
              </p:cNvSpPr>
              <p:nvPr/>
            </p:nvSpPr>
            <p:spPr bwMode="auto">
              <a:xfrm>
                <a:off x="9685651" y="644456"/>
                <a:ext cx="39273" cy="338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0" name="Freeform 49">
                <a:extLst>
                  <a:ext uri="{FF2B5EF4-FFF2-40B4-BE49-F238E27FC236}">
                    <a16:creationId xmlns:a16="http://schemas.microsoft.com/office/drawing/2014/main" id="{08A14D1F-2AFD-4874-B5B4-76C7CB57A706}"/>
                  </a:ext>
                </a:extLst>
              </p:cNvPr>
              <p:cNvSpPr>
                <a:spLocks/>
              </p:cNvSpPr>
              <p:nvPr/>
            </p:nvSpPr>
            <p:spPr bwMode="auto">
              <a:xfrm>
                <a:off x="9708611" y="414858"/>
                <a:ext cx="46524" cy="50753"/>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1" name="Freeform 50">
                <a:extLst>
                  <a:ext uri="{FF2B5EF4-FFF2-40B4-BE49-F238E27FC236}">
                    <a16:creationId xmlns:a16="http://schemas.microsoft.com/office/drawing/2014/main" id="{3B892530-BA1A-4B01-8FF2-5D2E1E458B7C}"/>
                  </a:ext>
                </a:extLst>
              </p:cNvPr>
              <p:cNvSpPr>
                <a:spLocks noEditPoints="1"/>
              </p:cNvSpPr>
              <p:nvPr/>
            </p:nvSpPr>
            <p:spPr bwMode="auto">
              <a:xfrm>
                <a:off x="9981712" y="756234"/>
                <a:ext cx="32627" cy="37461"/>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2" name="Freeform 51">
                <a:extLst>
                  <a:ext uri="{FF2B5EF4-FFF2-40B4-BE49-F238E27FC236}">
                    <a16:creationId xmlns:a16="http://schemas.microsoft.com/office/drawing/2014/main" id="{47DA9589-4005-4580-8B6E-EAE616E1C420}"/>
                  </a:ext>
                </a:extLst>
              </p:cNvPr>
              <p:cNvSpPr>
                <a:spLocks/>
              </p:cNvSpPr>
              <p:nvPr/>
            </p:nvSpPr>
            <p:spPr bwMode="auto">
              <a:xfrm>
                <a:off x="9752718" y="372564"/>
                <a:ext cx="44107" cy="4289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3" name="Freeform 52">
                <a:extLst>
                  <a:ext uri="{FF2B5EF4-FFF2-40B4-BE49-F238E27FC236}">
                    <a16:creationId xmlns:a16="http://schemas.microsoft.com/office/drawing/2014/main" id="{F4E7E566-AC23-4CB8-8D63-4606C68DEE39}"/>
                  </a:ext>
                </a:extLst>
              </p:cNvPr>
              <p:cNvSpPr>
                <a:spLocks/>
              </p:cNvSpPr>
              <p:nvPr/>
            </p:nvSpPr>
            <p:spPr bwMode="auto">
              <a:xfrm>
                <a:off x="9883226" y="333291"/>
                <a:ext cx="35044" cy="38065"/>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4" name="Freeform 53">
                <a:extLst>
                  <a:ext uri="{FF2B5EF4-FFF2-40B4-BE49-F238E27FC236}">
                    <a16:creationId xmlns:a16="http://schemas.microsoft.com/office/drawing/2014/main" id="{923CDF4B-3FCB-4A94-A1FE-AB5638268706}"/>
                  </a:ext>
                </a:extLst>
              </p:cNvPr>
              <p:cNvSpPr>
                <a:spLocks noEditPoints="1"/>
              </p:cNvSpPr>
              <p:nvPr/>
            </p:nvSpPr>
            <p:spPr bwMode="auto">
              <a:xfrm>
                <a:off x="9926125" y="772547"/>
                <a:ext cx="27190" cy="38669"/>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5" name="Freeform 54">
                <a:extLst>
                  <a:ext uri="{FF2B5EF4-FFF2-40B4-BE49-F238E27FC236}">
                    <a16:creationId xmlns:a16="http://schemas.microsoft.com/office/drawing/2014/main" id="{3074CEF7-1CDF-4917-A6B5-ABBD5C344C70}"/>
                  </a:ext>
                </a:extLst>
              </p:cNvPr>
              <p:cNvSpPr>
                <a:spLocks/>
              </p:cNvSpPr>
              <p:nvPr/>
            </p:nvSpPr>
            <p:spPr bwMode="auto">
              <a:xfrm>
                <a:off x="9820389" y="340542"/>
                <a:ext cx="36253" cy="41086"/>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6" name="Freeform 55">
                <a:extLst>
                  <a:ext uri="{FF2B5EF4-FFF2-40B4-BE49-F238E27FC236}">
                    <a16:creationId xmlns:a16="http://schemas.microsoft.com/office/drawing/2014/main" id="{A5B7FDBE-7980-4921-A71A-8981FEAEC433}"/>
                  </a:ext>
                </a:extLst>
              </p:cNvPr>
              <p:cNvSpPr>
                <a:spLocks/>
              </p:cNvSpPr>
              <p:nvPr/>
            </p:nvSpPr>
            <p:spPr bwMode="auto">
              <a:xfrm>
                <a:off x="10094698" y="479508"/>
                <a:ext cx="42294" cy="338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7" name="Freeform 56">
                <a:extLst>
                  <a:ext uri="{FF2B5EF4-FFF2-40B4-BE49-F238E27FC236}">
                    <a16:creationId xmlns:a16="http://schemas.microsoft.com/office/drawing/2014/main" id="{37EAAEC8-6B24-43DE-A50D-8FACBC8B1B81}"/>
                  </a:ext>
                </a:extLst>
              </p:cNvPr>
              <p:cNvSpPr>
                <a:spLocks/>
              </p:cNvSpPr>
              <p:nvPr/>
            </p:nvSpPr>
            <p:spPr bwMode="auto">
              <a:xfrm>
                <a:off x="10095302" y="638414"/>
                <a:ext cx="41690" cy="38669"/>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8" name="Freeform 57">
                <a:extLst>
                  <a:ext uri="{FF2B5EF4-FFF2-40B4-BE49-F238E27FC236}">
                    <a16:creationId xmlns:a16="http://schemas.microsoft.com/office/drawing/2014/main" id="{2E170C7A-E155-418F-8E0A-7F09D17B3A02}"/>
                  </a:ext>
                </a:extLst>
              </p:cNvPr>
              <p:cNvSpPr>
                <a:spLocks/>
              </p:cNvSpPr>
              <p:nvPr/>
            </p:nvSpPr>
            <p:spPr bwMode="auto">
              <a:xfrm>
                <a:off x="10110407" y="578597"/>
                <a:ext cx="36856" cy="32627"/>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9" name="Freeform 58">
                <a:extLst>
                  <a:ext uri="{FF2B5EF4-FFF2-40B4-BE49-F238E27FC236}">
                    <a16:creationId xmlns:a16="http://schemas.microsoft.com/office/drawing/2014/main" id="{C36955D6-4D3F-495F-8384-383FD734DBA2}"/>
                  </a:ext>
                </a:extLst>
              </p:cNvPr>
              <p:cNvSpPr>
                <a:spLocks/>
              </p:cNvSpPr>
              <p:nvPr/>
            </p:nvSpPr>
            <p:spPr bwMode="auto">
              <a:xfrm>
                <a:off x="9988358" y="347792"/>
                <a:ext cx="33231" cy="41690"/>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0" name="Freeform 59">
                <a:extLst>
                  <a:ext uri="{FF2B5EF4-FFF2-40B4-BE49-F238E27FC236}">
                    <a16:creationId xmlns:a16="http://schemas.microsoft.com/office/drawing/2014/main" id="{2B8D479D-DA62-4655-9C08-1E385BCB8F58}"/>
                  </a:ext>
                </a:extLst>
              </p:cNvPr>
              <p:cNvSpPr>
                <a:spLocks/>
              </p:cNvSpPr>
              <p:nvPr/>
            </p:nvSpPr>
            <p:spPr bwMode="auto">
              <a:xfrm>
                <a:off x="9686859" y="468633"/>
                <a:ext cx="38065" cy="33231"/>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1" name="Freeform 60">
                <a:extLst>
                  <a:ext uri="{FF2B5EF4-FFF2-40B4-BE49-F238E27FC236}">
                    <a16:creationId xmlns:a16="http://schemas.microsoft.com/office/drawing/2014/main" id="{04084793-3D07-4DA1-91DD-F6098B6F8D71}"/>
                  </a:ext>
                </a:extLst>
              </p:cNvPr>
              <p:cNvSpPr>
                <a:spLocks/>
              </p:cNvSpPr>
              <p:nvPr/>
            </p:nvSpPr>
            <p:spPr bwMode="auto">
              <a:xfrm>
                <a:off x="10109803" y="530866"/>
                <a:ext cx="36856" cy="24168"/>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2" name="Freeform 61">
                <a:extLst>
                  <a:ext uri="{FF2B5EF4-FFF2-40B4-BE49-F238E27FC236}">
                    <a16:creationId xmlns:a16="http://schemas.microsoft.com/office/drawing/2014/main" id="{ECFB71F0-EA66-469A-9E37-7660EB00CAAF}"/>
                  </a:ext>
                </a:extLst>
              </p:cNvPr>
              <p:cNvSpPr>
                <a:spLocks/>
              </p:cNvSpPr>
              <p:nvPr/>
            </p:nvSpPr>
            <p:spPr bwMode="auto">
              <a:xfrm>
                <a:off x="9938813" y="337520"/>
                <a:ext cx="22356" cy="37461"/>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3" name="Freeform 62">
                <a:extLst>
                  <a:ext uri="{FF2B5EF4-FFF2-40B4-BE49-F238E27FC236}">
                    <a16:creationId xmlns:a16="http://schemas.microsoft.com/office/drawing/2014/main" id="{0C16D628-69EC-4BF5-8B2A-F4F32B79C562}"/>
                  </a:ext>
                </a:extLst>
              </p:cNvPr>
              <p:cNvSpPr>
                <a:spLocks/>
              </p:cNvSpPr>
              <p:nvPr/>
            </p:nvSpPr>
            <p:spPr bwMode="auto">
              <a:xfrm>
                <a:off x="9802263" y="758650"/>
                <a:ext cx="27793" cy="36252"/>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4" name="Freeform 71">
                <a:extLst>
                  <a:ext uri="{FF2B5EF4-FFF2-40B4-BE49-F238E27FC236}">
                    <a16:creationId xmlns:a16="http://schemas.microsoft.com/office/drawing/2014/main" id="{CA8E16BD-F256-40C1-922A-277F2FBC1F0D}"/>
                  </a:ext>
                </a:extLst>
              </p:cNvPr>
              <p:cNvSpPr>
                <a:spLocks noEditPoints="1"/>
              </p:cNvSpPr>
              <p:nvPr/>
            </p:nvSpPr>
            <p:spPr bwMode="auto">
              <a:xfrm>
                <a:off x="9733988" y="398545"/>
                <a:ext cx="350439" cy="34983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grpSp>
    </p:spTree>
    <p:extLst>
      <p:ext uri="{BB962C8B-B14F-4D97-AF65-F5344CB8AC3E}">
        <p14:creationId xmlns:p14="http://schemas.microsoft.com/office/powerpoint/2010/main" val="3136351033"/>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A-文本框 10">
            <a:extLst>
              <a:ext uri="{FF2B5EF4-FFF2-40B4-BE49-F238E27FC236}">
                <a16:creationId xmlns:a16="http://schemas.microsoft.com/office/drawing/2014/main" id="{31D113AA-4835-4CFF-8B70-1FE55F75501C}"/>
              </a:ext>
            </a:extLst>
          </p:cNvPr>
          <p:cNvSpPr txBox="1">
            <a:spLocks noChangeArrowheads="1"/>
          </p:cNvSpPr>
          <p:nvPr>
            <p:custDataLst>
              <p:tags r:id="rId2"/>
            </p:custDataLst>
          </p:nvPr>
        </p:nvSpPr>
        <p:spPr bwMode="auto">
          <a:xfrm>
            <a:off x="415388" y="315165"/>
            <a:ext cx="75029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b="1" dirty="0">
                <a:solidFill>
                  <a:schemeClr val="accent1"/>
                </a:solidFill>
                <a:latin typeface="微软雅黑" panose="020B0503020204020204" pitchFamily="34" charset="-122"/>
                <a:ea typeface="微软雅黑" panose="020B0503020204020204" pitchFamily="34" charset="-122"/>
              </a:rPr>
              <a:t>科研项目</a:t>
            </a:r>
          </a:p>
        </p:txBody>
      </p:sp>
      <p:cxnSp>
        <p:nvCxnSpPr>
          <p:cNvPr id="23" name="PA-直接连接符 22">
            <a:extLst>
              <a:ext uri="{FF2B5EF4-FFF2-40B4-BE49-F238E27FC236}">
                <a16:creationId xmlns:a16="http://schemas.microsoft.com/office/drawing/2014/main" id="{4BCC67AA-BBD7-42F3-9867-DB16FC1D9B15}"/>
              </a:ext>
            </a:extLst>
          </p:cNvPr>
          <p:cNvCxnSpPr>
            <a:cxnSpLocks/>
          </p:cNvCxnSpPr>
          <p:nvPr>
            <p:custDataLst>
              <p:tags r:id="rId3"/>
            </p:custDataLst>
          </p:nvPr>
        </p:nvCxnSpPr>
        <p:spPr>
          <a:xfrm>
            <a:off x="543463" y="938030"/>
            <a:ext cx="1123315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PA-直接连接符 32">
            <a:extLst>
              <a:ext uri="{FF2B5EF4-FFF2-40B4-BE49-F238E27FC236}">
                <a16:creationId xmlns:a16="http://schemas.microsoft.com/office/drawing/2014/main" id="{B71E6DC2-2F8E-4989-9325-DEFC891D9B7D}"/>
              </a:ext>
            </a:extLst>
          </p:cNvPr>
          <p:cNvCxnSpPr>
            <a:cxnSpLocks/>
          </p:cNvCxnSpPr>
          <p:nvPr>
            <p:custDataLst>
              <p:tags r:id="rId4"/>
            </p:custDataLst>
          </p:nvPr>
        </p:nvCxnSpPr>
        <p:spPr>
          <a:xfrm>
            <a:off x="543463" y="938030"/>
            <a:ext cx="861695"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4" name="PA-组合 33">
            <a:extLst>
              <a:ext uri="{FF2B5EF4-FFF2-40B4-BE49-F238E27FC236}">
                <a16:creationId xmlns:a16="http://schemas.microsoft.com/office/drawing/2014/main" id="{6F2A9DE4-CF5C-4665-B9E7-391BE242D9C2}"/>
              </a:ext>
            </a:extLst>
          </p:cNvPr>
          <p:cNvGrpSpPr/>
          <p:nvPr>
            <p:custDataLst>
              <p:tags r:id="rId5"/>
            </p:custDataLst>
          </p:nvPr>
        </p:nvGrpSpPr>
        <p:grpSpPr>
          <a:xfrm>
            <a:off x="9829295" y="318176"/>
            <a:ext cx="1947318" cy="517198"/>
            <a:chOff x="9650003" y="315165"/>
            <a:chExt cx="1947318" cy="517198"/>
          </a:xfrm>
        </p:grpSpPr>
        <p:sp>
          <p:nvSpPr>
            <p:cNvPr id="36" name="PA-文本框 39">
              <a:extLst>
                <a:ext uri="{FF2B5EF4-FFF2-40B4-BE49-F238E27FC236}">
                  <a16:creationId xmlns:a16="http://schemas.microsoft.com/office/drawing/2014/main" id="{17BBFE6E-10EF-4779-9185-A89ADF650B1B}"/>
                </a:ext>
              </a:extLst>
            </p:cNvPr>
            <p:cNvSpPr txBox="1"/>
            <p:nvPr>
              <p:custDataLst>
                <p:tags r:id="rId102"/>
              </p:custDataLst>
            </p:nvPr>
          </p:nvSpPr>
          <p:spPr>
            <a:xfrm>
              <a:off x="10266337" y="498959"/>
              <a:ext cx="1328278" cy="145629"/>
            </a:xfrm>
            <a:custGeom>
              <a:avLst/>
              <a:gdLst/>
              <a:ahLst/>
              <a:cxnLst/>
              <a:rect l="l" t="t" r="r" b="b"/>
              <a:pathLst>
                <a:path w="1795928" h="196900">
                  <a:moveTo>
                    <a:pt x="1295670" y="142205"/>
                  </a:moveTo>
                  <a:lnTo>
                    <a:pt x="1295670" y="163692"/>
                  </a:lnTo>
                  <a:lnTo>
                    <a:pt x="1356615" y="163692"/>
                  </a:lnTo>
                  <a:lnTo>
                    <a:pt x="1356615" y="142205"/>
                  </a:lnTo>
                  <a:close/>
                  <a:moveTo>
                    <a:pt x="345161" y="132243"/>
                  </a:moveTo>
                  <a:cubicBezTo>
                    <a:pt x="362350" y="144094"/>
                    <a:pt x="378498" y="155618"/>
                    <a:pt x="393604" y="166818"/>
                  </a:cubicBezTo>
                  <a:lnTo>
                    <a:pt x="375633" y="188500"/>
                  </a:lnTo>
                  <a:cubicBezTo>
                    <a:pt x="362741" y="177561"/>
                    <a:pt x="347114" y="165125"/>
                    <a:pt x="328752" y="151191"/>
                  </a:cubicBezTo>
                  <a:close/>
                  <a:moveTo>
                    <a:pt x="245343" y="130290"/>
                  </a:moveTo>
                  <a:lnTo>
                    <a:pt x="265854" y="147870"/>
                  </a:lnTo>
                  <a:cubicBezTo>
                    <a:pt x="252962" y="160111"/>
                    <a:pt x="237139" y="173524"/>
                    <a:pt x="218387" y="188109"/>
                  </a:cubicBezTo>
                  <a:cubicBezTo>
                    <a:pt x="211746" y="180556"/>
                    <a:pt x="205625" y="173915"/>
                    <a:pt x="200025" y="168185"/>
                  </a:cubicBezTo>
                  <a:cubicBezTo>
                    <a:pt x="214871" y="157897"/>
                    <a:pt x="229977" y="145266"/>
                    <a:pt x="245343" y="130290"/>
                  </a:cubicBezTo>
                  <a:close/>
                  <a:moveTo>
                    <a:pt x="1269104" y="121109"/>
                  </a:moveTo>
                  <a:lnTo>
                    <a:pt x="1383181" y="121109"/>
                  </a:lnTo>
                  <a:lnTo>
                    <a:pt x="1383181" y="195337"/>
                  </a:lnTo>
                  <a:lnTo>
                    <a:pt x="1356615" y="195337"/>
                  </a:lnTo>
                  <a:lnTo>
                    <a:pt x="1356615" y="184789"/>
                  </a:lnTo>
                  <a:lnTo>
                    <a:pt x="1295670" y="184789"/>
                  </a:lnTo>
                  <a:lnTo>
                    <a:pt x="1295670" y="195532"/>
                  </a:lnTo>
                  <a:lnTo>
                    <a:pt x="1269104" y="195532"/>
                  </a:lnTo>
                  <a:close/>
                  <a:moveTo>
                    <a:pt x="1107561" y="104505"/>
                  </a:moveTo>
                  <a:lnTo>
                    <a:pt x="1107561" y="128922"/>
                  </a:lnTo>
                  <a:lnTo>
                    <a:pt x="1126704" y="128922"/>
                  </a:lnTo>
                  <a:cubicBezTo>
                    <a:pt x="1121560" y="123062"/>
                    <a:pt x="1117002" y="118179"/>
                    <a:pt x="1113030" y="114272"/>
                  </a:cubicBezTo>
                  <a:lnTo>
                    <a:pt x="1124360" y="104505"/>
                  </a:lnTo>
                  <a:close/>
                  <a:moveTo>
                    <a:pt x="1670912" y="101771"/>
                  </a:moveTo>
                  <a:lnTo>
                    <a:pt x="1788310" y="101771"/>
                  </a:lnTo>
                  <a:lnTo>
                    <a:pt x="1788310" y="124430"/>
                  </a:lnTo>
                  <a:lnTo>
                    <a:pt x="1757642" y="124430"/>
                  </a:lnTo>
                  <a:lnTo>
                    <a:pt x="1757642" y="160958"/>
                  </a:lnTo>
                  <a:cubicBezTo>
                    <a:pt x="1757642" y="166687"/>
                    <a:pt x="1759465" y="169552"/>
                    <a:pt x="1763111" y="169552"/>
                  </a:cubicBezTo>
                  <a:lnTo>
                    <a:pt x="1767213" y="169552"/>
                  </a:lnTo>
                  <a:cubicBezTo>
                    <a:pt x="1770209" y="169552"/>
                    <a:pt x="1772097" y="167404"/>
                    <a:pt x="1772878" y="163106"/>
                  </a:cubicBezTo>
                  <a:cubicBezTo>
                    <a:pt x="1773529" y="160241"/>
                    <a:pt x="1774245" y="152623"/>
                    <a:pt x="1775027" y="140252"/>
                  </a:cubicBezTo>
                  <a:cubicBezTo>
                    <a:pt x="1782059" y="142726"/>
                    <a:pt x="1789026" y="145005"/>
                    <a:pt x="1795928" y="147089"/>
                  </a:cubicBezTo>
                  <a:cubicBezTo>
                    <a:pt x="1794235" y="159851"/>
                    <a:pt x="1792672" y="168901"/>
                    <a:pt x="1791240" y="174241"/>
                  </a:cubicBezTo>
                  <a:cubicBezTo>
                    <a:pt x="1787984" y="187133"/>
                    <a:pt x="1779975" y="193579"/>
                    <a:pt x="1767213" y="193579"/>
                  </a:cubicBezTo>
                  <a:lnTo>
                    <a:pt x="1757056" y="193579"/>
                  </a:lnTo>
                  <a:cubicBezTo>
                    <a:pt x="1741559" y="193579"/>
                    <a:pt x="1733811" y="185310"/>
                    <a:pt x="1733811" y="168771"/>
                  </a:cubicBezTo>
                  <a:lnTo>
                    <a:pt x="1733811" y="124430"/>
                  </a:lnTo>
                  <a:lnTo>
                    <a:pt x="1720528" y="124430"/>
                  </a:lnTo>
                  <a:cubicBezTo>
                    <a:pt x="1718705" y="148521"/>
                    <a:pt x="1712128" y="166101"/>
                    <a:pt x="1700799" y="177171"/>
                  </a:cubicBezTo>
                  <a:cubicBezTo>
                    <a:pt x="1693376" y="184593"/>
                    <a:pt x="1682828" y="191170"/>
                    <a:pt x="1669154" y="196900"/>
                  </a:cubicBezTo>
                  <a:cubicBezTo>
                    <a:pt x="1663555" y="188565"/>
                    <a:pt x="1658085" y="181338"/>
                    <a:pt x="1652746" y="175217"/>
                  </a:cubicBezTo>
                  <a:cubicBezTo>
                    <a:pt x="1666810" y="169097"/>
                    <a:pt x="1676968" y="162976"/>
                    <a:pt x="1683218" y="156856"/>
                  </a:cubicBezTo>
                  <a:cubicBezTo>
                    <a:pt x="1690381" y="149823"/>
                    <a:pt x="1694808" y="139015"/>
                    <a:pt x="1696501" y="124430"/>
                  </a:cubicBezTo>
                  <a:lnTo>
                    <a:pt x="1670912" y="124430"/>
                  </a:lnTo>
                  <a:close/>
                  <a:moveTo>
                    <a:pt x="249446" y="81455"/>
                  </a:moveTo>
                  <a:lnTo>
                    <a:pt x="249446" y="102747"/>
                  </a:lnTo>
                  <a:lnTo>
                    <a:pt x="344770" y="102747"/>
                  </a:lnTo>
                  <a:lnTo>
                    <a:pt x="344770" y="81455"/>
                  </a:lnTo>
                  <a:close/>
                  <a:moveTo>
                    <a:pt x="1442759" y="74814"/>
                  </a:moveTo>
                  <a:lnTo>
                    <a:pt x="1552733" y="74814"/>
                  </a:lnTo>
                  <a:lnTo>
                    <a:pt x="1552733" y="98450"/>
                  </a:lnTo>
                  <a:lnTo>
                    <a:pt x="1519135" y="120718"/>
                  </a:lnTo>
                  <a:lnTo>
                    <a:pt x="1591996" y="120718"/>
                  </a:lnTo>
                  <a:lnTo>
                    <a:pt x="1591996" y="144940"/>
                  </a:lnTo>
                  <a:lnTo>
                    <a:pt x="1516205" y="144940"/>
                  </a:lnTo>
                  <a:lnTo>
                    <a:pt x="1516205" y="164864"/>
                  </a:lnTo>
                  <a:cubicBezTo>
                    <a:pt x="1516205" y="173850"/>
                    <a:pt x="1513699" y="180849"/>
                    <a:pt x="1508685" y="185863"/>
                  </a:cubicBezTo>
                  <a:cubicBezTo>
                    <a:pt x="1503671" y="190877"/>
                    <a:pt x="1496004" y="193416"/>
                    <a:pt x="1485684" y="193481"/>
                  </a:cubicBezTo>
                  <a:cubicBezTo>
                    <a:pt x="1475364" y="193546"/>
                    <a:pt x="1464767" y="193579"/>
                    <a:pt x="1453893" y="193579"/>
                  </a:cubicBezTo>
                  <a:cubicBezTo>
                    <a:pt x="1452070" y="184593"/>
                    <a:pt x="1449856" y="175999"/>
                    <a:pt x="1447251" y="167794"/>
                  </a:cubicBezTo>
                  <a:cubicBezTo>
                    <a:pt x="1457149" y="168315"/>
                    <a:pt x="1466199" y="168576"/>
                    <a:pt x="1474403" y="168576"/>
                  </a:cubicBezTo>
                  <a:cubicBezTo>
                    <a:pt x="1483519" y="168576"/>
                    <a:pt x="1488077" y="164604"/>
                    <a:pt x="1488077" y="156660"/>
                  </a:cubicBezTo>
                  <a:lnTo>
                    <a:pt x="1488077" y="144940"/>
                  </a:lnTo>
                  <a:lnTo>
                    <a:pt x="1402715" y="144940"/>
                  </a:lnTo>
                  <a:lnTo>
                    <a:pt x="1402715" y="120718"/>
                  </a:lnTo>
                  <a:lnTo>
                    <a:pt x="1488077" y="120718"/>
                  </a:lnTo>
                  <a:lnTo>
                    <a:pt x="1488077" y="115639"/>
                  </a:lnTo>
                  <a:lnTo>
                    <a:pt x="1514252" y="98645"/>
                  </a:lnTo>
                  <a:lnTo>
                    <a:pt x="1442759" y="98645"/>
                  </a:lnTo>
                  <a:close/>
                  <a:moveTo>
                    <a:pt x="642659" y="74814"/>
                  </a:moveTo>
                  <a:lnTo>
                    <a:pt x="752633" y="74814"/>
                  </a:lnTo>
                  <a:lnTo>
                    <a:pt x="752633" y="98450"/>
                  </a:lnTo>
                  <a:lnTo>
                    <a:pt x="719035" y="120718"/>
                  </a:lnTo>
                  <a:lnTo>
                    <a:pt x="791896" y="120718"/>
                  </a:lnTo>
                  <a:lnTo>
                    <a:pt x="791896" y="144940"/>
                  </a:lnTo>
                  <a:lnTo>
                    <a:pt x="716105" y="144940"/>
                  </a:lnTo>
                  <a:lnTo>
                    <a:pt x="716105" y="164864"/>
                  </a:lnTo>
                  <a:cubicBezTo>
                    <a:pt x="716105" y="173850"/>
                    <a:pt x="713599" y="180849"/>
                    <a:pt x="708585" y="185863"/>
                  </a:cubicBezTo>
                  <a:cubicBezTo>
                    <a:pt x="703571" y="190877"/>
                    <a:pt x="695904" y="193416"/>
                    <a:pt x="685584" y="193481"/>
                  </a:cubicBezTo>
                  <a:cubicBezTo>
                    <a:pt x="675264" y="193546"/>
                    <a:pt x="664667" y="193579"/>
                    <a:pt x="653793" y="193579"/>
                  </a:cubicBezTo>
                  <a:cubicBezTo>
                    <a:pt x="651970" y="184593"/>
                    <a:pt x="649756" y="175999"/>
                    <a:pt x="647152" y="167794"/>
                  </a:cubicBezTo>
                  <a:cubicBezTo>
                    <a:pt x="657049" y="168315"/>
                    <a:pt x="666099" y="168576"/>
                    <a:pt x="674303" y="168576"/>
                  </a:cubicBezTo>
                  <a:cubicBezTo>
                    <a:pt x="683419" y="168576"/>
                    <a:pt x="687977" y="164604"/>
                    <a:pt x="687977" y="156660"/>
                  </a:cubicBezTo>
                  <a:lnTo>
                    <a:pt x="687977" y="144940"/>
                  </a:lnTo>
                  <a:lnTo>
                    <a:pt x="602615" y="144940"/>
                  </a:lnTo>
                  <a:lnTo>
                    <a:pt x="602615" y="120718"/>
                  </a:lnTo>
                  <a:lnTo>
                    <a:pt x="687977" y="120718"/>
                  </a:lnTo>
                  <a:lnTo>
                    <a:pt x="687977" y="115639"/>
                  </a:lnTo>
                  <a:lnTo>
                    <a:pt x="714152" y="98645"/>
                  </a:lnTo>
                  <a:lnTo>
                    <a:pt x="642659" y="98645"/>
                  </a:lnTo>
                  <a:close/>
                  <a:moveTo>
                    <a:pt x="1311492" y="68368"/>
                  </a:moveTo>
                  <a:lnTo>
                    <a:pt x="1306414" y="88292"/>
                  </a:lnTo>
                  <a:lnTo>
                    <a:pt x="1351536" y="88292"/>
                  </a:lnTo>
                  <a:lnTo>
                    <a:pt x="1351536" y="68368"/>
                  </a:lnTo>
                  <a:close/>
                  <a:moveTo>
                    <a:pt x="1200346" y="67196"/>
                  </a:moveTo>
                  <a:lnTo>
                    <a:pt x="1243124" y="67196"/>
                  </a:lnTo>
                  <a:lnTo>
                    <a:pt x="1243124" y="145917"/>
                  </a:lnTo>
                  <a:cubicBezTo>
                    <a:pt x="1249245" y="140838"/>
                    <a:pt x="1254519" y="136150"/>
                    <a:pt x="1258947" y="131852"/>
                  </a:cubicBezTo>
                  <a:cubicBezTo>
                    <a:pt x="1258947" y="141359"/>
                    <a:pt x="1259728" y="151647"/>
                    <a:pt x="1261291" y="162716"/>
                  </a:cubicBezTo>
                  <a:cubicBezTo>
                    <a:pt x="1246706" y="173654"/>
                    <a:pt x="1234855" y="183877"/>
                    <a:pt x="1225739" y="193384"/>
                  </a:cubicBezTo>
                  <a:lnTo>
                    <a:pt x="1211675" y="174241"/>
                  </a:lnTo>
                  <a:cubicBezTo>
                    <a:pt x="1215191" y="170594"/>
                    <a:pt x="1216949" y="165125"/>
                    <a:pt x="1216949" y="157832"/>
                  </a:cubicBezTo>
                  <a:lnTo>
                    <a:pt x="1216949" y="92590"/>
                  </a:lnTo>
                  <a:lnTo>
                    <a:pt x="1200346" y="92590"/>
                  </a:lnTo>
                  <a:close/>
                  <a:moveTo>
                    <a:pt x="1679898" y="64852"/>
                  </a:moveTo>
                  <a:lnTo>
                    <a:pt x="1776980" y="64852"/>
                  </a:lnTo>
                  <a:lnTo>
                    <a:pt x="1776980" y="86730"/>
                  </a:lnTo>
                  <a:lnTo>
                    <a:pt x="1679898" y="86730"/>
                  </a:lnTo>
                  <a:close/>
                  <a:moveTo>
                    <a:pt x="221317" y="57234"/>
                  </a:moveTo>
                  <a:lnTo>
                    <a:pt x="372898" y="57234"/>
                  </a:lnTo>
                  <a:lnTo>
                    <a:pt x="372898" y="126969"/>
                  </a:lnTo>
                  <a:lnTo>
                    <a:pt x="315079" y="126969"/>
                  </a:lnTo>
                  <a:lnTo>
                    <a:pt x="315079" y="161739"/>
                  </a:lnTo>
                  <a:cubicBezTo>
                    <a:pt x="315079" y="169748"/>
                    <a:pt x="313402" y="176194"/>
                    <a:pt x="310049" y="181077"/>
                  </a:cubicBezTo>
                  <a:cubicBezTo>
                    <a:pt x="306696" y="185961"/>
                    <a:pt x="301877" y="189233"/>
                    <a:pt x="295594" y="190893"/>
                  </a:cubicBezTo>
                  <a:cubicBezTo>
                    <a:pt x="289311" y="192553"/>
                    <a:pt x="276467" y="193384"/>
                    <a:pt x="257064" y="193384"/>
                  </a:cubicBezTo>
                  <a:cubicBezTo>
                    <a:pt x="255631" y="183356"/>
                    <a:pt x="253483" y="173850"/>
                    <a:pt x="250618" y="164864"/>
                  </a:cubicBezTo>
                  <a:cubicBezTo>
                    <a:pt x="259603" y="165646"/>
                    <a:pt x="267872" y="166036"/>
                    <a:pt x="275425" y="166036"/>
                  </a:cubicBezTo>
                  <a:cubicBezTo>
                    <a:pt x="282327" y="166036"/>
                    <a:pt x="285778" y="162455"/>
                    <a:pt x="285778" y="155293"/>
                  </a:cubicBezTo>
                  <a:lnTo>
                    <a:pt x="285778" y="126969"/>
                  </a:lnTo>
                  <a:lnTo>
                    <a:pt x="221317" y="126969"/>
                  </a:lnTo>
                  <a:close/>
                  <a:moveTo>
                    <a:pt x="1043490" y="44927"/>
                  </a:moveTo>
                  <a:lnTo>
                    <a:pt x="1149949" y="44927"/>
                  </a:lnTo>
                  <a:lnTo>
                    <a:pt x="1149949" y="67782"/>
                  </a:lnTo>
                  <a:lnTo>
                    <a:pt x="1107561" y="67782"/>
                  </a:lnTo>
                  <a:lnTo>
                    <a:pt x="1107561" y="81651"/>
                  </a:lnTo>
                  <a:lnTo>
                    <a:pt x="1147214" y="81651"/>
                  </a:lnTo>
                  <a:lnTo>
                    <a:pt x="1147214" y="104505"/>
                  </a:lnTo>
                  <a:lnTo>
                    <a:pt x="1132661" y="104505"/>
                  </a:lnTo>
                  <a:cubicBezTo>
                    <a:pt x="1138066" y="109193"/>
                    <a:pt x="1143503" y="114207"/>
                    <a:pt x="1148972" y="119546"/>
                  </a:cubicBezTo>
                  <a:lnTo>
                    <a:pt x="1138619" y="128922"/>
                  </a:lnTo>
                  <a:lnTo>
                    <a:pt x="1151902" y="128922"/>
                  </a:lnTo>
                  <a:lnTo>
                    <a:pt x="1151902" y="151777"/>
                  </a:lnTo>
                  <a:lnTo>
                    <a:pt x="1041537" y="151777"/>
                  </a:lnTo>
                  <a:lnTo>
                    <a:pt x="1041537" y="128922"/>
                  </a:lnTo>
                  <a:lnTo>
                    <a:pt x="1081385" y="128922"/>
                  </a:lnTo>
                  <a:lnTo>
                    <a:pt x="1081385" y="104505"/>
                  </a:lnTo>
                  <a:lnTo>
                    <a:pt x="1046615" y="104505"/>
                  </a:lnTo>
                  <a:lnTo>
                    <a:pt x="1046615" y="81651"/>
                  </a:lnTo>
                  <a:lnTo>
                    <a:pt x="1081385" y="81651"/>
                  </a:lnTo>
                  <a:lnTo>
                    <a:pt x="1081385" y="67782"/>
                  </a:lnTo>
                  <a:lnTo>
                    <a:pt x="1043490" y="67782"/>
                  </a:lnTo>
                  <a:close/>
                  <a:moveTo>
                    <a:pt x="1036263" y="33793"/>
                  </a:moveTo>
                  <a:lnTo>
                    <a:pt x="1036263" y="162325"/>
                  </a:lnTo>
                  <a:lnTo>
                    <a:pt x="1158153" y="162325"/>
                  </a:lnTo>
                  <a:lnTo>
                    <a:pt x="1158153" y="33793"/>
                  </a:lnTo>
                  <a:close/>
                  <a:moveTo>
                    <a:pt x="1608014" y="12111"/>
                  </a:moveTo>
                  <a:lnTo>
                    <a:pt x="1669154" y="12111"/>
                  </a:lnTo>
                  <a:lnTo>
                    <a:pt x="1669154" y="31449"/>
                  </a:lnTo>
                  <a:cubicBezTo>
                    <a:pt x="1664466" y="48639"/>
                    <a:pt x="1659452" y="66284"/>
                    <a:pt x="1654113" y="84386"/>
                  </a:cubicBezTo>
                  <a:cubicBezTo>
                    <a:pt x="1663750" y="96887"/>
                    <a:pt x="1668568" y="112970"/>
                    <a:pt x="1668568" y="132634"/>
                  </a:cubicBezTo>
                  <a:cubicBezTo>
                    <a:pt x="1668568" y="143052"/>
                    <a:pt x="1666159" y="150670"/>
                    <a:pt x="1661341" y="155488"/>
                  </a:cubicBezTo>
                  <a:cubicBezTo>
                    <a:pt x="1656392" y="160437"/>
                    <a:pt x="1647863" y="162911"/>
                    <a:pt x="1635752" y="162911"/>
                  </a:cubicBezTo>
                  <a:cubicBezTo>
                    <a:pt x="1634840" y="154056"/>
                    <a:pt x="1633342" y="145005"/>
                    <a:pt x="1631259" y="135759"/>
                  </a:cubicBezTo>
                  <a:cubicBezTo>
                    <a:pt x="1634124" y="136410"/>
                    <a:pt x="1636403" y="136736"/>
                    <a:pt x="1638096" y="136736"/>
                  </a:cubicBezTo>
                  <a:cubicBezTo>
                    <a:pt x="1643565" y="136736"/>
                    <a:pt x="1646300" y="132569"/>
                    <a:pt x="1646300" y="124234"/>
                  </a:cubicBezTo>
                  <a:cubicBezTo>
                    <a:pt x="1646300" y="110691"/>
                    <a:pt x="1641416" y="97734"/>
                    <a:pt x="1631650" y="85362"/>
                  </a:cubicBezTo>
                  <a:cubicBezTo>
                    <a:pt x="1636338" y="67261"/>
                    <a:pt x="1640765" y="50267"/>
                    <a:pt x="1644932" y="34379"/>
                  </a:cubicBezTo>
                  <a:lnTo>
                    <a:pt x="1630478" y="34379"/>
                  </a:lnTo>
                  <a:lnTo>
                    <a:pt x="1630478" y="194946"/>
                  </a:lnTo>
                  <a:lnTo>
                    <a:pt x="1608014" y="194946"/>
                  </a:lnTo>
                  <a:close/>
                  <a:moveTo>
                    <a:pt x="1260509" y="10939"/>
                  </a:moveTo>
                  <a:lnTo>
                    <a:pt x="1386892" y="10939"/>
                  </a:lnTo>
                  <a:lnTo>
                    <a:pt x="1386892" y="32035"/>
                  </a:lnTo>
                  <a:lnTo>
                    <a:pt x="1320673" y="32035"/>
                  </a:lnTo>
                  <a:lnTo>
                    <a:pt x="1316766" y="47662"/>
                  </a:lnTo>
                  <a:lnTo>
                    <a:pt x="1379079" y="47662"/>
                  </a:lnTo>
                  <a:lnTo>
                    <a:pt x="1379079" y="88292"/>
                  </a:lnTo>
                  <a:lnTo>
                    <a:pt x="1393729" y="88292"/>
                  </a:lnTo>
                  <a:lnTo>
                    <a:pt x="1393729" y="109389"/>
                  </a:lnTo>
                  <a:lnTo>
                    <a:pt x="1254259" y="109389"/>
                  </a:lnTo>
                  <a:lnTo>
                    <a:pt x="1254259" y="88292"/>
                  </a:lnTo>
                  <a:lnTo>
                    <a:pt x="1279262" y="88292"/>
                  </a:lnTo>
                  <a:lnTo>
                    <a:pt x="1284341" y="68368"/>
                  </a:lnTo>
                  <a:lnTo>
                    <a:pt x="1265197" y="68368"/>
                  </a:lnTo>
                  <a:lnTo>
                    <a:pt x="1265197" y="47662"/>
                  </a:lnTo>
                  <a:lnTo>
                    <a:pt x="1289615" y="47662"/>
                  </a:lnTo>
                  <a:lnTo>
                    <a:pt x="1293521" y="32035"/>
                  </a:lnTo>
                  <a:lnTo>
                    <a:pt x="1260509" y="32035"/>
                  </a:lnTo>
                  <a:close/>
                  <a:moveTo>
                    <a:pt x="1008329" y="9767"/>
                  </a:moveTo>
                  <a:lnTo>
                    <a:pt x="1186086" y="9767"/>
                  </a:lnTo>
                  <a:lnTo>
                    <a:pt x="1186086" y="193188"/>
                  </a:lnTo>
                  <a:lnTo>
                    <a:pt x="1158153" y="193188"/>
                  </a:lnTo>
                  <a:lnTo>
                    <a:pt x="1158153" y="186351"/>
                  </a:lnTo>
                  <a:lnTo>
                    <a:pt x="1036263" y="186351"/>
                  </a:lnTo>
                  <a:lnTo>
                    <a:pt x="1036263" y="193384"/>
                  </a:lnTo>
                  <a:lnTo>
                    <a:pt x="1008329" y="193384"/>
                  </a:lnTo>
                  <a:close/>
                  <a:moveTo>
                    <a:pt x="50788" y="5665"/>
                  </a:moveTo>
                  <a:lnTo>
                    <a:pt x="80088" y="5665"/>
                  </a:lnTo>
                  <a:lnTo>
                    <a:pt x="80088" y="193970"/>
                  </a:lnTo>
                  <a:lnTo>
                    <a:pt x="50788" y="193970"/>
                  </a:lnTo>
                  <a:lnTo>
                    <a:pt x="50788" y="161153"/>
                  </a:lnTo>
                  <a:lnTo>
                    <a:pt x="5274" y="176389"/>
                  </a:lnTo>
                  <a:lnTo>
                    <a:pt x="0" y="146112"/>
                  </a:lnTo>
                  <a:cubicBezTo>
                    <a:pt x="17190" y="141554"/>
                    <a:pt x="34119" y="136866"/>
                    <a:pt x="50788" y="132048"/>
                  </a:cubicBezTo>
                  <a:lnTo>
                    <a:pt x="50788" y="78916"/>
                  </a:lnTo>
                  <a:lnTo>
                    <a:pt x="3712" y="78916"/>
                  </a:lnTo>
                  <a:lnTo>
                    <a:pt x="3712" y="53132"/>
                  </a:lnTo>
                  <a:lnTo>
                    <a:pt x="50788" y="53132"/>
                  </a:lnTo>
                  <a:close/>
                  <a:moveTo>
                    <a:pt x="103920" y="5469"/>
                  </a:moveTo>
                  <a:lnTo>
                    <a:pt x="133220" y="5469"/>
                  </a:lnTo>
                  <a:lnTo>
                    <a:pt x="133220" y="62898"/>
                  </a:lnTo>
                  <a:cubicBezTo>
                    <a:pt x="148522" y="52415"/>
                    <a:pt x="162586" y="41867"/>
                    <a:pt x="175413" y="31254"/>
                  </a:cubicBezTo>
                  <a:lnTo>
                    <a:pt x="195533" y="54304"/>
                  </a:lnTo>
                  <a:cubicBezTo>
                    <a:pt x="176194" y="68303"/>
                    <a:pt x="155423" y="82139"/>
                    <a:pt x="133220" y="95813"/>
                  </a:cubicBezTo>
                  <a:lnTo>
                    <a:pt x="133220" y="153535"/>
                  </a:lnTo>
                  <a:cubicBezTo>
                    <a:pt x="133220" y="160958"/>
                    <a:pt x="137192" y="164669"/>
                    <a:pt x="145136" y="164669"/>
                  </a:cubicBezTo>
                  <a:lnTo>
                    <a:pt x="150019" y="164669"/>
                  </a:lnTo>
                  <a:cubicBezTo>
                    <a:pt x="153340" y="164669"/>
                    <a:pt x="156091" y="163757"/>
                    <a:pt x="158272" y="161934"/>
                  </a:cubicBezTo>
                  <a:cubicBezTo>
                    <a:pt x="160453" y="160111"/>
                    <a:pt x="162065" y="157344"/>
                    <a:pt x="163107" y="153632"/>
                  </a:cubicBezTo>
                  <a:cubicBezTo>
                    <a:pt x="164148" y="149921"/>
                    <a:pt x="165255" y="137778"/>
                    <a:pt x="166427" y="117202"/>
                  </a:cubicBezTo>
                  <a:lnTo>
                    <a:pt x="193970" y="125602"/>
                  </a:lnTo>
                  <a:cubicBezTo>
                    <a:pt x="192928" y="139145"/>
                    <a:pt x="191691" y="150768"/>
                    <a:pt x="190258" y="160469"/>
                  </a:cubicBezTo>
                  <a:cubicBezTo>
                    <a:pt x="188826" y="170171"/>
                    <a:pt x="185212" y="177464"/>
                    <a:pt x="179417" y="182347"/>
                  </a:cubicBezTo>
                  <a:cubicBezTo>
                    <a:pt x="173622" y="187230"/>
                    <a:pt x="165646" y="189672"/>
                    <a:pt x="155489" y="189672"/>
                  </a:cubicBezTo>
                  <a:lnTo>
                    <a:pt x="138104" y="189672"/>
                  </a:lnTo>
                  <a:cubicBezTo>
                    <a:pt x="115314" y="189672"/>
                    <a:pt x="103920" y="179384"/>
                    <a:pt x="103920" y="158809"/>
                  </a:cubicBezTo>
                  <a:close/>
                  <a:moveTo>
                    <a:pt x="1226521" y="4493"/>
                  </a:moveTo>
                  <a:cubicBezTo>
                    <a:pt x="1235506" y="16213"/>
                    <a:pt x="1243841" y="28128"/>
                    <a:pt x="1251524" y="40239"/>
                  </a:cubicBezTo>
                  <a:cubicBezTo>
                    <a:pt x="1245534" y="44016"/>
                    <a:pt x="1237915" y="48574"/>
                    <a:pt x="1228669" y="53913"/>
                  </a:cubicBezTo>
                  <a:cubicBezTo>
                    <a:pt x="1221507" y="40630"/>
                    <a:pt x="1213759" y="28259"/>
                    <a:pt x="1205424" y="16799"/>
                  </a:cubicBezTo>
                  <a:close/>
                  <a:moveTo>
                    <a:pt x="1736155" y="2930"/>
                  </a:moveTo>
                  <a:cubicBezTo>
                    <a:pt x="1738108" y="9571"/>
                    <a:pt x="1739866" y="16278"/>
                    <a:pt x="1741429" y="23050"/>
                  </a:cubicBezTo>
                  <a:lnTo>
                    <a:pt x="1786356" y="23050"/>
                  </a:lnTo>
                  <a:lnTo>
                    <a:pt x="1786356" y="59968"/>
                  </a:lnTo>
                  <a:lnTo>
                    <a:pt x="1763307" y="59968"/>
                  </a:lnTo>
                  <a:lnTo>
                    <a:pt x="1763307" y="46099"/>
                  </a:lnTo>
                  <a:lnTo>
                    <a:pt x="1692985" y="46099"/>
                  </a:lnTo>
                  <a:lnTo>
                    <a:pt x="1692985" y="59968"/>
                  </a:lnTo>
                  <a:lnTo>
                    <a:pt x="1670326" y="59968"/>
                  </a:lnTo>
                  <a:lnTo>
                    <a:pt x="1670326" y="23050"/>
                  </a:lnTo>
                  <a:lnTo>
                    <a:pt x="1713691" y="23050"/>
                  </a:lnTo>
                  <a:cubicBezTo>
                    <a:pt x="1712259" y="18362"/>
                    <a:pt x="1710696" y="12892"/>
                    <a:pt x="1709003" y="6641"/>
                  </a:cubicBezTo>
                  <a:close/>
                  <a:moveTo>
                    <a:pt x="914372" y="2930"/>
                  </a:moveTo>
                  <a:lnTo>
                    <a:pt x="941720" y="2930"/>
                  </a:lnTo>
                  <a:lnTo>
                    <a:pt x="941720" y="63875"/>
                  </a:lnTo>
                  <a:lnTo>
                    <a:pt x="952072" y="55866"/>
                  </a:lnTo>
                  <a:cubicBezTo>
                    <a:pt x="969653" y="75530"/>
                    <a:pt x="984303" y="93111"/>
                    <a:pt x="996023" y="108607"/>
                  </a:cubicBezTo>
                  <a:lnTo>
                    <a:pt x="974145" y="126383"/>
                  </a:lnTo>
                  <a:cubicBezTo>
                    <a:pt x="963272" y="110756"/>
                    <a:pt x="952463" y="96334"/>
                    <a:pt x="941720" y="83116"/>
                  </a:cubicBezTo>
                  <a:lnTo>
                    <a:pt x="941720" y="195142"/>
                  </a:lnTo>
                  <a:lnTo>
                    <a:pt x="914372" y="195142"/>
                  </a:lnTo>
                  <a:close/>
                  <a:moveTo>
                    <a:pt x="482092" y="2735"/>
                  </a:moveTo>
                  <a:lnTo>
                    <a:pt x="511783" y="2735"/>
                  </a:lnTo>
                  <a:cubicBezTo>
                    <a:pt x="511392" y="22073"/>
                    <a:pt x="510871" y="38481"/>
                    <a:pt x="510220" y="51960"/>
                  </a:cubicBezTo>
                  <a:lnTo>
                    <a:pt x="590894" y="51960"/>
                  </a:lnTo>
                  <a:lnTo>
                    <a:pt x="590894" y="78916"/>
                  </a:lnTo>
                  <a:lnTo>
                    <a:pt x="512467" y="78916"/>
                  </a:lnTo>
                  <a:cubicBezTo>
                    <a:pt x="523666" y="122411"/>
                    <a:pt x="550720" y="151647"/>
                    <a:pt x="593629" y="166622"/>
                  </a:cubicBezTo>
                  <a:cubicBezTo>
                    <a:pt x="584383" y="177171"/>
                    <a:pt x="576960" y="186156"/>
                    <a:pt x="571361" y="193579"/>
                  </a:cubicBezTo>
                  <a:cubicBezTo>
                    <a:pt x="535875" y="176910"/>
                    <a:pt x="511164" y="150051"/>
                    <a:pt x="497230" y="113002"/>
                  </a:cubicBezTo>
                  <a:cubicBezTo>
                    <a:pt x="486422" y="146926"/>
                    <a:pt x="461451" y="174241"/>
                    <a:pt x="422319" y="194946"/>
                  </a:cubicBezTo>
                  <a:cubicBezTo>
                    <a:pt x="417110" y="188305"/>
                    <a:pt x="409752" y="179970"/>
                    <a:pt x="400246" y="169943"/>
                  </a:cubicBezTo>
                  <a:cubicBezTo>
                    <a:pt x="447647" y="148456"/>
                    <a:pt x="473595" y="118114"/>
                    <a:pt x="478087" y="78916"/>
                  </a:cubicBezTo>
                  <a:lnTo>
                    <a:pt x="403762" y="78916"/>
                  </a:lnTo>
                  <a:lnTo>
                    <a:pt x="403762" y="51960"/>
                  </a:lnTo>
                  <a:lnTo>
                    <a:pt x="480920" y="51960"/>
                  </a:lnTo>
                  <a:cubicBezTo>
                    <a:pt x="481831" y="37765"/>
                    <a:pt x="482222" y="21357"/>
                    <a:pt x="482092" y="2735"/>
                  </a:cubicBezTo>
                  <a:close/>
                  <a:moveTo>
                    <a:pt x="308828" y="1172"/>
                  </a:moveTo>
                  <a:cubicBezTo>
                    <a:pt x="310912" y="6446"/>
                    <a:pt x="313190" y="13088"/>
                    <a:pt x="315665" y="21096"/>
                  </a:cubicBezTo>
                  <a:lnTo>
                    <a:pt x="393214" y="21096"/>
                  </a:lnTo>
                  <a:lnTo>
                    <a:pt x="393214" y="45318"/>
                  </a:lnTo>
                  <a:lnTo>
                    <a:pt x="201783" y="45318"/>
                  </a:lnTo>
                  <a:lnTo>
                    <a:pt x="201783" y="21096"/>
                  </a:lnTo>
                  <a:lnTo>
                    <a:pt x="282164" y="21096"/>
                  </a:lnTo>
                  <a:cubicBezTo>
                    <a:pt x="279625" y="14715"/>
                    <a:pt x="277379" y="9246"/>
                    <a:pt x="275425" y="4688"/>
                  </a:cubicBezTo>
                  <a:close/>
                  <a:moveTo>
                    <a:pt x="837214" y="977"/>
                  </a:moveTo>
                  <a:lnTo>
                    <a:pt x="864366" y="5665"/>
                  </a:lnTo>
                  <a:cubicBezTo>
                    <a:pt x="862283" y="14846"/>
                    <a:pt x="859938" y="23701"/>
                    <a:pt x="857334" y="32231"/>
                  </a:cubicBezTo>
                  <a:lnTo>
                    <a:pt x="904019" y="32231"/>
                  </a:lnTo>
                  <a:lnTo>
                    <a:pt x="904019" y="56648"/>
                  </a:lnTo>
                  <a:cubicBezTo>
                    <a:pt x="895946" y="116681"/>
                    <a:pt x="868989" y="163171"/>
                    <a:pt x="823150" y="196118"/>
                  </a:cubicBezTo>
                  <a:cubicBezTo>
                    <a:pt x="815206" y="186482"/>
                    <a:pt x="808695" y="179189"/>
                    <a:pt x="803616" y="174241"/>
                  </a:cubicBezTo>
                  <a:cubicBezTo>
                    <a:pt x="822890" y="160632"/>
                    <a:pt x="838517" y="144973"/>
                    <a:pt x="850497" y="127262"/>
                  </a:cubicBezTo>
                  <a:cubicBezTo>
                    <a:pt x="843530" y="120621"/>
                    <a:pt x="835847" y="113621"/>
                    <a:pt x="827447" y="106263"/>
                  </a:cubicBezTo>
                  <a:lnTo>
                    <a:pt x="843074" y="86925"/>
                  </a:lnTo>
                  <a:cubicBezTo>
                    <a:pt x="850693" y="92980"/>
                    <a:pt x="857562" y="98613"/>
                    <a:pt x="863682" y="103822"/>
                  </a:cubicBezTo>
                  <a:cubicBezTo>
                    <a:pt x="870194" y="89692"/>
                    <a:pt x="874719" y="74488"/>
                    <a:pt x="877258" y="58210"/>
                  </a:cubicBezTo>
                  <a:lnTo>
                    <a:pt x="848055" y="58210"/>
                  </a:lnTo>
                  <a:cubicBezTo>
                    <a:pt x="838549" y="81586"/>
                    <a:pt x="826536" y="102552"/>
                    <a:pt x="812016" y="121109"/>
                  </a:cubicBezTo>
                  <a:cubicBezTo>
                    <a:pt x="806546" y="108347"/>
                    <a:pt x="802054" y="98971"/>
                    <a:pt x="798538" y="92980"/>
                  </a:cubicBezTo>
                  <a:cubicBezTo>
                    <a:pt x="816899" y="67977"/>
                    <a:pt x="829792" y="37309"/>
                    <a:pt x="837214" y="977"/>
                  </a:cubicBezTo>
                  <a:close/>
                  <a:moveTo>
                    <a:pt x="1498234" y="0"/>
                  </a:moveTo>
                  <a:cubicBezTo>
                    <a:pt x="1503443" y="7944"/>
                    <a:pt x="1509564" y="18231"/>
                    <a:pt x="1516596" y="30863"/>
                  </a:cubicBezTo>
                  <a:lnTo>
                    <a:pt x="1503118" y="37114"/>
                  </a:lnTo>
                  <a:lnTo>
                    <a:pt x="1527047" y="37114"/>
                  </a:lnTo>
                  <a:cubicBezTo>
                    <a:pt x="1535967" y="24287"/>
                    <a:pt x="1543487" y="13153"/>
                    <a:pt x="1549608" y="3711"/>
                  </a:cubicBezTo>
                  <a:lnTo>
                    <a:pt x="1575979" y="18166"/>
                  </a:lnTo>
                  <a:lnTo>
                    <a:pt x="1560156" y="37114"/>
                  </a:lnTo>
                  <a:lnTo>
                    <a:pt x="1588285" y="37114"/>
                  </a:lnTo>
                  <a:lnTo>
                    <a:pt x="1588285" y="85167"/>
                  </a:lnTo>
                  <a:lnTo>
                    <a:pt x="1560938" y="85167"/>
                  </a:lnTo>
                  <a:lnTo>
                    <a:pt x="1560938" y="60945"/>
                  </a:lnTo>
                  <a:lnTo>
                    <a:pt x="1433383" y="60945"/>
                  </a:lnTo>
                  <a:lnTo>
                    <a:pt x="1433383" y="85167"/>
                  </a:lnTo>
                  <a:lnTo>
                    <a:pt x="1406035" y="85167"/>
                  </a:lnTo>
                  <a:lnTo>
                    <a:pt x="1406035" y="37114"/>
                  </a:lnTo>
                  <a:lnTo>
                    <a:pt x="1437973" y="37114"/>
                  </a:lnTo>
                  <a:cubicBezTo>
                    <a:pt x="1432243" y="29235"/>
                    <a:pt x="1426676" y="22008"/>
                    <a:pt x="1421272" y="15432"/>
                  </a:cubicBezTo>
                  <a:lnTo>
                    <a:pt x="1441782" y="1563"/>
                  </a:lnTo>
                  <a:cubicBezTo>
                    <a:pt x="1449596" y="10418"/>
                    <a:pt x="1457539" y="20315"/>
                    <a:pt x="1465613" y="31254"/>
                  </a:cubicBezTo>
                  <a:lnTo>
                    <a:pt x="1456921" y="37114"/>
                  </a:lnTo>
                  <a:lnTo>
                    <a:pt x="1489542" y="37114"/>
                  </a:lnTo>
                  <a:cubicBezTo>
                    <a:pt x="1484073" y="26631"/>
                    <a:pt x="1479026" y="17776"/>
                    <a:pt x="1474403" y="10548"/>
                  </a:cubicBezTo>
                  <a:close/>
                  <a:moveTo>
                    <a:pt x="698134" y="0"/>
                  </a:moveTo>
                  <a:cubicBezTo>
                    <a:pt x="703343" y="7944"/>
                    <a:pt x="709464" y="18231"/>
                    <a:pt x="716496" y="30863"/>
                  </a:cubicBezTo>
                  <a:lnTo>
                    <a:pt x="703018" y="37114"/>
                  </a:lnTo>
                  <a:lnTo>
                    <a:pt x="726947" y="37114"/>
                  </a:lnTo>
                  <a:cubicBezTo>
                    <a:pt x="735867" y="24287"/>
                    <a:pt x="743387" y="13153"/>
                    <a:pt x="749508" y="3711"/>
                  </a:cubicBezTo>
                  <a:lnTo>
                    <a:pt x="775878" y="18166"/>
                  </a:lnTo>
                  <a:lnTo>
                    <a:pt x="760056" y="37114"/>
                  </a:lnTo>
                  <a:lnTo>
                    <a:pt x="788185" y="37114"/>
                  </a:lnTo>
                  <a:lnTo>
                    <a:pt x="788185" y="85167"/>
                  </a:lnTo>
                  <a:lnTo>
                    <a:pt x="760838" y="85167"/>
                  </a:lnTo>
                  <a:lnTo>
                    <a:pt x="760838" y="60945"/>
                  </a:lnTo>
                  <a:lnTo>
                    <a:pt x="633283" y="60945"/>
                  </a:lnTo>
                  <a:lnTo>
                    <a:pt x="633283" y="85167"/>
                  </a:lnTo>
                  <a:lnTo>
                    <a:pt x="605935" y="85167"/>
                  </a:lnTo>
                  <a:lnTo>
                    <a:pt x="605935" y="37114"/>
                  </a:lnTo>
                  <a:lnTo>
                    <a:pt x="637873" y="37114"/>
                  </a:lnTo>
                  <a:cubicBezTo>
                    <a:pt x="632143" y="29235"/>
                    <a:pt x="626576" y="22008"/>
                    <a:pt x="621172" y="15432"/>
                  </a:cubicBezTo>
                  <a:lnTo>
                    <a:pt x="641682" y="1563"/>
                  </a:lnTo>
                  <a:cubicBezTo>
                    <a:pt x="649495" y="10418"/>
                    <a:pt x="657439" y="20315"/>
                    <a:pt x="665513" y="31254"/>
                  </a:cubicBezTo>
                  <a:lnTo>
                    <a:pt x="656821" y="37114"/>
                  </a:lnTo>
                  <a:lnTo>
                    <a:pt x="689442" y="37114"/>
                  </a:lnTo>
                  <a:cubicBezTo>
                    <a:pt x="683972" y="26631"/>
                    <a:pt x="678926" y="17776"/>
                    <a:pt x="674303" y="10548"/>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7" name="PA-文本框 41">
              <a:extLst>
                <a:ext uri="{FF2B5EF4-FFF2-40B4-BE49-F238E27FC236}">
                  <a16:creationId xmlns:a16="http://schemas.microsoft.com/office/drawing/2014/main" id="{AE4339B8-4F4D-45DA-AE56-AAC533F45535}"/>
                </a:ext>
              </a:extLst>
            </p:cNvPr>
            <p:cNvSpPr txBox="1"/>
            <p:nvPr>
              <p:custDataLst>
                <p:tags r:id="rId103"/>
              </p:custDataLst>
            </p:nvPr>
          </p:nvSpPr>
          <p:spPr>
            <a:xfrm>
              <a:off x="10266337" y="697828"/>
              <a:ext cx="1330984" cy="58449"/>
            </a:xfrm>
            <a:custGeom>
              <a:avLst/>
              <a:gdLst/>
              <a:ahLst/>
              <a:cxnLst/>
              <a:rect l="l" t="t" r="r" b="b"/>
              <a:pathLst>
                <a:path w="1799587" h="79027">
                  <a:moveTo>
                    <a:pt x="1103537" y="49183"/>
                  </a:moveTo>
                  <a:cubicBezTo>
                    <a:pt x="1104904" y="49183"/>
                    <a:pt x="1105985" y="49776"/>
                    <a:pt x="1106781" y="50962"/>
                  </a:cubicBezTo>
                  <a:cubicBezTo>
                    <a:pt x="1107576" y="52148"/>
                    <a:pt x="1107974" y="53592"/>
                    <a:pt x="1107974" y="55294"/>
                  </a:cubicBezTo>
                  <a:cubicBezTo>
                    <a:pt x="1107974" y="58782"/>
                    <a:pt x="1106258" y="64321"/>
                    <a:pt x="1102825" y="71912"/>
                  </a:cubicBezTo>
                  <a:lnTo>
                    <a:pt x="1099393" y="71912"/>
                  </a:lnTo>
                  <a:cubicBezTo>
                    <a:pt x="1100760" y="68312"/>
                    <a:pt x="1101597" y="65954"/>
                    <a:pt x="1101904" y="64838"/>
                  </a:cubicBezTo>
                  <a:cubicBezTo>
                    <a:pt x="1102211" y="63721"/>
                    <a:pt x="1102407" y="62187"/>
                    <a:pt x="1102490" y="60233"/>
                  </a:cubicBezTo>
                  <a:cubicBezTo>
                    <a:pt x="1100146" y="59257"/>
                    <a:pt x="1098974" y="57499"/>
                    <a:pt x="1098974" y="54959"/>
                  </a:cubicBezTo>
                  <a:cubicBezTo>
                    <a:pt x="1098974" y="53201"/>
                    <a:pt x="1099414" y="51799"/>
                    <a:pt x="1100293" y="50752"/>
                  </a:cubicBezTo>
                  <a:cubicBezTo>
                    <a:pt x="1101172" y="49706"/>
                    <a:pt x="1102253" y="49183"/>
                    <a:pt x="1103537" y="49183"/>
                  </a:cubicBezTo>
                  <a:close/>
                  <a:moveTo>
                    <a:pt x="950839" y="39681"/>
                  </a:moveTo>
                  <a:lnTo>
                    <a:pt x="946988" y="40267"/>
                  </a:lnTo>
                  <a:cubicBezTo>
                    <a:pt x="941351" y="41020"/>
                    <a:pt x="937598" y="41906"/>
                    <a:pt x="935728" y="42925"/>
                  </a:cubicBezTo>
                  <a:cubicBezTo>
                    <a:pt x="933859" y="43944"/>
                    <a:pt x="932924" y="45429"/>
                    <a:pt x="932924" y="47383"/>
                  </a:cubicBezTo>
                  <a:cubicBezTo>
                    <a:pt x="932924" y="49113"/>
                    <a:pt x="933650" y="50578"/>
                    <a:pt x="935101" y="51778"/>
                  </a:cubicBezTo>
                  <a:cubicBezTo>
                    <a:pt x="936552" y="52978"/>
                    <a:pt x="938226" y="53578"/>
                    <a:pt x="940124" y="53578"/>
                  </a:cubicBezTo>
                  <a:cubicBezTo>
                    <a:pt x="942216" y="53578"/>
                    <a:pt x="944470" y="52664"/>
                    <a:pt x="946884" y="50836"/>
                  </a:cubicBezTo>
                  <a:cubicBezTo>
                    <a:pt x="949297" y="49008"/>
                    <a:pt x="950616" y="45290"/>
                    <a:pt x="950839" y="39681"/>
                  </a:cubicBezTo>
                  <a:close/>
                  <a:moveTo>
                    <a:pt x="769864" y="39681"/>
                  </a:moveTo>
                  <a:lnTo>
                    <a:pt x="766013" y="40267"/>
                  </a:lnTo>
                  <a:cubicBezTo>
                    <a:pt x="760376" y="41020"/>
                    <a:pt x="756623" y="41906"/>
                    <a:pt x="754753" y="42925"/>
                  </a:cubicBezTo>
                  <a:cubicBezTo>
                    <a:pt x="752884" y="43944"/>
                    <a:pt x="751949" y="45429"/>
                    <a:pt x="751949" y="47383"/>
                  </a:cubicBezTo>
                  <a:cubicBezTo>
                    <a:pt x="751949" y="49113"/>
                    <a:pt x="752675" y="50578"/>
                    <a:pt x="754126" y="51778"/>
                  </a:cubicBezTo>
                  <a:cubicBezTo>
                    <a:pt x="755577" y="52978"/>
                    <a:pt x="757251" y="53578"/>
                    <a:pt x="759149" y="53578"/>
                  </a:cubicBezTo>
                  <a:cubicBezTo>
                    <a:pt x="761242" y="53578"/>
                    <a:pt x="763495" y="52664"/>
                    <a:pt x="765909" y="50836"/>
                  </a:cubicBezTo>
                  <a:cubicBezTo>
                    <a:pt x="768322" y="49008"/>
                    <a:pt x="769641" y="45290"/>
                    <a:pt x="769864" y="39681"/>
                  </a:cubicBezTo>
                  <a:close/>
                  <a:moveTo>
                    <a:pt x="1383841" y="25952"/>
                  </a:moveTo>
                  <a:cubicBezTo>
                    <a:pt x="1380464" y="25952"/>
                    <a:pt x="1377667" y="27159"/>
                    <a:pt x="1375448" y="29572"/>
                  </a:cubicBezTo>
                  <a:cubicBezTo>
                    <a:pt x="1373230" y="31986"/>
                    <a:pt x="1372120" y="35132"/>
                    <a:pt x="1372120" y="39011"/>
                  </a:cubicBezTo>
                  <a:cubicBezTo>
                    <a:pt x="1372120" y="42862"/>
                    <a:pt x="1373132" y="46009"/>
                    <a:pt x="1375155" y="48450"/>
                  </a:cubicBezTo>
                  <a:cubicBezTo>
                    <a:pt x="1377178" y="50892"/>
                    <a:pt x="1379767" y="52113"/>
                    <a:pt x="1382920" y="52113"/>
                  </a:cubicBezTo>
                  <a:cubicBezTo>
                    <a:pt x="1386241" y="52113"/>
                    <a:pt x="1388968" y="50780"/>
                    <a:pt x="1391103" y="48115"/>
                  </a:cubicBezTo>
                  <a:cubicBezTo>
                    <a:pt x="1393238" y="45450"/>
                    <a:pt x="1394305" y="42151"/>
                    <a:pt x="1394305" y="38216"/>
                  </a:cubicBezTo>
                  <a:lnTo>
                    <a:pt x="1394305" y="31016"/>
                  </a:lnTo>
                  <a:cubicBezTo>
                    <a:pt x="1392854" y="29565"/>
                    <a:pt x="1391326" y="28358"/>
                    <a:pt x="1389722" y="27396"/>
                  </a:cubicBezTo>
                  <a:cubicBezTo>
                    <a:pt x="1388117" y="26433"/>
                    <a:pt x="1386157" y="25952"/>
                    <a:pt x="1383841" y="25952"/>
                  </a:cubicBezTo>
                  <a:close/>
                  <a:moveTo>
                    <a:pt x="983791" y="25952"/>
                  </a:moveTo>
                  <a:cubicBezTo>
                    <a:pt x="980414" y="25952"/>
                    <a:pt x="977617" y="27159"/>
                    <a:pt x="975398" y="29572"/>
                  </a:cubicBezTo>
                  <a:cubicBezTo>
                    <a:pt x="973180" y="31986"/>
                    <a:pt x="972070" y="35132"/>
                    <a:pt x="972070" y="39011"/>
                  </a:cubicBezTo>
                  <a:cubicBezTo>
                    <a:pt x="972070" y="42862"/>
                    <a:pt x="973082" y="46009"/>
                    <a:pt x="975105" y="48450"/>
                  </a:cubicBezTo>
                  <a:cubicBezTo>
                    <a:pt x="977128" y="50892"/>
                    <a:pt x="979716" y="52113"/>
                    <a:pt x="982870" y="52113"/>
                  </a:cubicBezTo>
                  <a:cubicBezTo>
                    <a:pt x="986190" y="52113"/>
                    <a:pt x="988918" y="50780"/>
                    <a:pt x="991053" y="48115"/>
                  </a:cubicBezTo>
                  <a:cubicBezTo>
                    <a:pt x="993188" y="45450"/>
                    <a:pt x="994255" y="42151"/>
                    <a:pt x="994255" y="38216"/>
                  </a:cubicBezTo>
                  <a:lnTo>
                    <a:pt x="994255" y="31016"/>
                  </a:lnTo>
                  <a:cubicBezTo>
                    <a:pt x="992804" y="29565"/>
                    <a:pt x="991276" y="28358"/>
                    <a:pt x="989672" y="27396"/>
                  </a:cubicBezTo>
                  <a:cubicBezTo>
                    <a:pt x="988067" y="26433"/>
                    <a:pt x="986107" y="25952"/>
                    <a:pt x="983791" y="25952"/>
                  </a:cubicBezTo>
                  <a:close/>
                  <a:moveTo>
                    <a:pt x="850441" y="25952"/>
                  </a:moveTo>
                  <a:cubicBezTo>
                    <a:pt x="847064" y="25952"/>
                    <a:pt x="844267" y="27159"/>
                    <a:pt x="842048" y="29572"/>
                  </a:cubicBezTo>
                  <a:cubicBezTo>
                    <a:pt x="839830" y="31986"/>
                    <a:pt x="838720" y="35132"/>
                    <a:pt x="838720" y="39011"/>
                  </a:cubicBezTo>
                  <a:cubicBezTo>
                    <a:pt x="838720" y="42862"/>
                    <a:pt x="839732" y="46009"/>
                    <a:pt x="841755" y="48450"/>
                  </a:cubicBezTo>
                  <a:cubicBezTo>
                    <a:pt x="843778" y="50892"/>
                    <a:pt x="846366" y="52113"/>
                    <a:pt x="849520" y="52113"/>
                  </a:cubicBezTo>
                  <a:cubicBezTo>
                    <a:pt x="852840" y="52113"/>
                    <a:pt x="855568" y="50780"/>
                    <a:pt x="857703" y="48115"/>
                  </a:cubicBezTo>
                  <a:cubicBezTo>
                    <a:pt x="859838" y="45450"/>
                    <a:pt x="860905" y="42151"/>
                    <a:pt x="860905" y="38216"/>
                  </a:cubicBezTo>
                  <a:lnTo>
                    <a:pt x="860905" y="31016"/>
                  </a:lnTo>
                  <a:cubicBezTo>
                    <a:pt x="859454" y="29565"/>
                    <a:pt x="857926" y="28358"/>
                    <a:pt x="856322" y="27396"/>
                  </a:cubicBezTo>
                  <a:cubicBezTo>
                    <a:pt x="854717" y="26433"/>
                    <a:pt x="852757" y="25952"/>
                    <a:pt x="850441" y="25952"/>
                  </a:cubicBezTo>
                  <a:close/>
                  <a:moveTo>
                    <a:pt x="593266" y="25952"/>
                  </a:moveTo>
                  <a:cubicBezTo>
                    <a:pt x="589889" y="25952"/>
                    <a:pt x="587092" y="27159"/>
                    <a:pt x="584873" y="29572"/>
                  </a:cubicBezTo>
                  <a:cubicBezTo>
                    <a:pt x="582655" y="31986"/>
                    <a:pt x="581545" y="35132"/>
                    <a:pt x="581545" y="39011"/>
                  </a:cubicBezTo>
                  <a:cubicBezTo>
                    <a:pt x="581545" y="42862"/>
                    <a:pt x="582557" y="46009"/>
                    <a:pt x="584580" y="48450"/>
                  </a:cubicBezTo>
                  <a:cubicBezTo>
                    <a:pt x="586603" y="50892"/>
                    <a:pt x="589192" y="52113"/>
                    <a:pt x="592345" y="52113"/>
                  </a:cubicBezTo>
                  <a:cubicBezTo>
                    <a:pt x="595666" y="52113"/>
                    <a:pt x="598393" y="50780"/>
                    <a:pt x="600528" y="48115"/>
                  </a:cubicBezTo>
                  <a:cubicBezTo>
                    <a:pt x="602663" y="45450"/>
                    <a:pt x="603730" y="42151"/>
                    <a:pt x="603730" y="38216"/>
                  </a:cubicBezTo>
                  <a:lnTo>
                    <a:pt x="603730" y="31016"/>
                  </a:lnTo>
                  <a:cubicBezTo>
                    <a:pt x="602279" y="29565"/>
                    <a:pt x="600751" y="28358"/>
                    <a:pt x="599147" y="27396"/>
                  </a:cubicBezTo>
                  <a:cubicBezTo>
                    <a:pt x="597542" y="26433"/>
                    <a:pt x="595582" y="25952"/>
                    <a:pt x="593266" y="25952"/>
                  </a:cubicBezTo>
                  <a:close/>
                  <a:moveTo>
                    <a:pt x="450391" y="25617"/>
                  </a:moveTo>
                  <a:cubicBezTo>
                    <a:pt x="447014" y="25617"/>
                    <a:pt x="444126" y="26956"/>
                    <a:pt x="441726" y="29635"/>
                  </a:cubicBezTo>
                  <a:cubicBezTo>
                    <a:pt x="439326" y="32314"/>
                    <a:pt x="438126" y="35607"/>
                    <a:pt x="438126" y="39514"/>
                  </a:cubicBezTo>
                  <a:cubicBezTo>
                    <a:pt x="438126" y="43337"/>
                    <a:pt x="439312" y="46595"/>
                    <a:pt x="441684" y="49287"/>
                  </a:cubicBezTo>
                  <a:cubicBezTo>
                    <a:pt x="444056" y="51980"/>
                    <a:pt x="446847" y="53327"/>
                    <a:pt x="450056" y="53327"/>
                  </a:cubicBezTo>
                  <a:cubicBezTo>
                    <a:pt x="453544" y="53327"/>
                    <a:pt x="456488" y="51987"/>
                    <a:pt x="458888" y="49308"/>
                  </a:cubicBezTo>
                  <a:cubicBezTo>
                    <a:pt x="461288" y="46629"/>
                    <a:pt x="462488" y="43337"/>
                    <a:pt x="462488" y="39430"/>
                  </a:cubicBezTo>
                  <a:cubicBezTo>
                    <a:pt x="462488" y="37030"/>
                    <a:pt x="461978" y="34763"/>
                    <a:pt x="460960" y="32628"/>
                  </a:cubicBezTo>
                  <a:cubicBezTo>
                    <a:pt x="459941" y="30493"/>
                    <a:pt x="458490" y="28791"/>
                    <a:pt x="456607" y="27521"/>
                  </a:cubicBezTo>
                  <a:cubicBezTo>
                    <a:pt x="454723" y="26252"/>
                    <a:pt x="452651" y="25617"/>
                    <a:pt x="450391" y="25617"/>
                  </a:cubicBezTo>
                  <a:close/>
                  <a:moveTo>
                    <a:pt x="297991" y="25617"/>
                  </a:moveTo>
                  <a:cubicBezTo>
                    <a:pt x="294614" y="25617"/>
                    <a:pt x="291726" y="26956"/>
                    <a:pt x="289326" y="29635"/>
                  </a:cubicBezTo>
                  <a:cubicBezTo>
                    <a:pt x="286926" y="32314"/>
                    <a:pt x="285726" y="35607"/>
                    <a:pt x="285726" y="39514"/>
                  </a:cubicBezTo>
                  <a:cubicBezTo>
                    <a:pt x="285726" y="43337"/>
                    <a:pt x="286912" y="46595"/>
                    <a:pt x="289284" y="49287"/>
                  </a:cubicBezTo>
                  <a:cubicBezTo>
                    <a:pt x="291656" y="51980"/>
                    <a:pt x="294447" y="53327"/>
                    <a:pt x="297656" y="53327"/>
                  </a:cubicBezTo>
                  <a:cubicBezTo>
                    <a:pt x="301144" y="53327"/>
                    <a:pt x="304088" y="51987"/>
                    <a:pt x="306488" y="49308"/>
                  </a:cubicBezTo>
                  <a:cubicBezTo>
                    <a:pt x="308888" y="46629"/>
                    <a:pt x="310088" y="43337"/>
                    <a:pt x="310088" y="39430"/>
                  </a:cubicBezTo>
                  <a:cubicBezTo>
                    <a:pt x="310088" y="37030"/>
                    <a:pt x="309578" y="34763"/>
                    <a:pt x="308560" y="32628"/>
                  </a:cubicBezTo>
                  <a:cubicBezTo>
                    <a:pt x="307541" y="30493"/>
                    <a:pt x="306090" y="28791"/>
                    <a:pt x="304207" y="27521"/>
                  </a:cubicBezTo>
                  <a:cubicBezTo>
                    <a:pt x="302323" y="26252"/>
                    <a:pt x="300251" y="25617"/>
                    <a:pt x="297991" y="25617"/>
                  </a:cubicBezTo>
                  <a:close/>
                  <a:moveTo>
                    <a:pt x="202741" y="25617"/>
                  </a:moveTo>
                  <a:cubicBezTo>
                    <a:pt x="199364" y="25617"/>
                    <a:pt x="196476" y="26956"/>
                    <a:pt x="194076" y="29635"/>
                  </a:cubicBezTo>
                  <a:cubicBezTo>
                    <a:pt x="191676" y="32314"/>
                    <a:pt x="190476" y="35607"/>
                    <a:pt x="190476" y="39514"/>
                  </a:cubicBezTo>
                  <a:cubicBezTo>
                    <a:pt x="190476" y="43337"/>
                    <a:pt x="191662" y="46595"/>
                    <a:pt x="194034" y="49287"/>
                  </a:cubicBezTo>
                  <a:cubicBezTo>
                    <a:pt x="196406" y="51980"/>
                    <a:pt x="199197" y="53327"/>
                    <a:pt x="202406" y="53327"/>
                  </a:cubicBezTo>
                  <a:cubicBezTo>
                    <a:pt x="205894" y="53327"/>
                    <a:pt x="208838" y="51987"/>
                    <a:pt x="211238" y="49308"/>
                  </a:cubicBezTo>
                  <a:cubicBezTo>
                    <a:pt x="213638" y="46629"/>
                    <a:pt x="214838" y="43337"/>
                    <a:pt x="214838" y="39430"/>
                  </a:cubicBezTo>
                  <a:cubicBezTo>
                    <a:pt x="214838" y="37030"/>
                    <a:pt x="214328" y="34763"/>
                    <a:pt x="213310" y="32628"/>
                  </a:cubicBezTo>
                  <a:cubicBezTo>
                    <a:pt x="212291" y="30493"/>
                    <a:pt x="210840" y="28791"/>
                    <a:pt x="208957" y="27521"/>
                  </a:cubicBezTo>
                  <a:cubicBezTo>
                    <a:pt x="207073" y="26252"/>
                    <a:pt x="205001" y="25617"/>
                    <a:pt x="202741" y="25617"/>
                  </a:cubicBezTo>
                  <a:close/>
                  <a:moveTo>
                    <a:pt x="155116" y="25617"/>
                  </a:moveTo>
                  <a:cubicBezTo>
                    <a:pt x="151739" y="25617"/>
                    <a:pt x="148851" y="26956"/>
                    <a:pt x="146451" y="29635"/>
                  </a:cubicBezTo>
                  <a:cubicBezTo>
                    <a:pt x="144051" y="32314"/>
                    <a:pt x="142851" y="35607"/>
                    <a:pt x="142851" y="39514"/>
                  </a:cubicBezTo>
                  <a:cubicBezTo>
                    <a:pt x="142851" y="43337"/>
                    <a:pt x="144037" y="46595"/>
                    <a:pt x="146409" y="49287"/>
                  </a:cubicBezTo>
                  <a:cubicBezTo>
                    <a:pt x="148781" y="51980"/>
                    <a:pt x="151572" y="53327"/>
                    <a:pt x="154781" y="53327"/>
                  </a:cubicBezTo>
                  <a:cubicBezTo>
                    <a:pt x="158269" y="53327"/>
                    <a:pt x="161213" y="51987"/>
                    <a:pt x="163613" y="49308"/>
                  </a:cubicBezTo>
                  <a:cubicBezTo>
                    <a:pt x="166013" y="46629"/>
                    <a:pt x="167213" y="43337"/>
                    <a:pt x="167213" y="39430"/>
                  </a:cubicBezTo>
                  <a:cubicBezTo>
                    <a:pt x="167213" y="37030"/>
                    <a:pt x="166703" y="34763"/>
                    <a:pt x="165685" y="32628"/>
                  </a:cubicBezTo>
                  <a:cubicBezTo>
                    <a:pt x="164666" y="30493"/>
                    <a:pt x="163215" y="28791"/>
                    <a:pt x="161332" y="27521"/>
                  </a:cubicBezTo>
                  <a:cubicBezTo>
                    <a:pt x="159448" y="26252"/>
                    <a:pt x="157376" y="25617"/>
                    <a:pt x="155116" y="25617"/>
                  </a:cubicBezTo>
                  <a:close/>
                  <a:moveTo>
                    <a:pt x="1621463" y="25114"/>
                  </a:moveTo>
                  <a:cubicBezTo>
                    <a:pt x="1616692" y="25114"/>
                    <a:pt x="1613176" y="27738"/>
                    <a:pt x="1610915" y="32984"/>
                  </a:cubicBezTo>
                  <a:lnTo>
                    <a:pt x="1630295" y="32984"/>
                  </a:lnTo>
                  <a:cubicBezTo>
                    <a:pt x="1629933" y="30416"/>
                    <a:pt x="1628893" y="28463"/>
                    <a:pt x="1627177" y="27124"/>
                  </a:cubicBezTo>
                  <a:cubicBezTo>
                    <a:pt x="1625461" y="25784"/>
                    <a:pt x="1623556" y="25114"/>
                    <a:pt x="1621463" y="25114"/>
                  </a:cubicBezTo>
                  <a:close/>
                  <a:moveTo>
                    <a:pt x="1230938" y="25114"/>
                  </a:moveTo>
                  <a:cubicBezTo>
                    <a:pt x="1226167" y="25114"/>
                    <a:pt x="1222651" y="27738"/>
                    <a:pt x="1220390" y="32984"/>
                  </a:cubicBezTo>
                  <a:lnTo>
                    <a:pt x="1239770" y="32984"/>
                  </a:lnTo>
                  <a:cubicBezTo>
                    <a:pt x="1239408" y="30416"/>
                    <a:pt x="1238368" y="28463"/>
                    <a:pt x="1236652" y="27124"/>
                  </a:cubicBezTo>
                  <a:cubicBezTo>
                    <a:pt x="1234936" y="25784"/>
                    <a:pt x="1233031" y="25114"/>
                    <a:pt x="1230938" y="25114"/>
                  </a:cubicBezTo>
                  <a:close/>
                  <a:moveTo>
                    <a:pt x="1030913" y="25114"/>
                  </a:moveTo>
                  <a:cubicBezTo>
                    <a:pt x="1026142" y="25114"/>
                    <a:pt x="1022625" y="27738"/>
                    <a:pt x="1020365" y="32984"/>
                  </a:cubicBezTo>
                  <a:lnTo>
                    <a:pt x="1039745" y="32984"/>
                  </a:lnTo>
                  <a:cubicBezTo>
                    <a:pt x="1039383" y="30416"/>
                    <a:pt x="1038343" y="28463"/>
                    <a:pt x="1036627" y="27124"/>
                  </a:cubicBezTo>
                  <a:cubicBezTo>
                    <a:pt x="1034911" y="25784"/>
                    <a:pt x="1033006" y="25114"/>
                    <a:pt x="1030913" y="25114"/>
                  </a:cubicBezTo>
                  <a:close/>
                  <a:moveTo>
                    <a:pt x="526088" y="25114"/>
                  </a:moveTo>
                  <a:cubicBezTo>
                    <a:pt x="521317" y="25114"/>
                    <a:pt x="517801" y="27738"/>
                    <a:pt x="515540" y="32984"/>
                  </a:cubicBezTo>
                  <a:lnTo>
                    <a:pt x="534920" y="32984"/>
                  </a:lnTo>
                  <a:cubicBezTo>
                    <a:pt x="534558" y="30416"/>
                    <a:pt x="533518" y="28463"/>
                    <a:pt x="531802" y="27124"/>
                  </a:cubicBezTo>
                  <a:cubicBezTo>
                    <a:pt x="530086" y="25784"/>
                    <a:pt x="528181" y="25114"/>
                    <a:pt x="526088" y="25114"/>
                  </a:cubicBezTo>
                  <a:close/>
                  <a:moveTo>
                    <a:pt x="1759906" y="19547"/>
                  </a:moveTo>
                  <a:lnTo>
                    <a:pt x="1768989" y="19547"/>
                  </a:lnTo>
                  <a:lnTo>
                    <a:pt x="1780542" y="51317"/>
                  </a:lnTo>
                  <a:lnTo>
                    <a:pt x="1780751" y="51317"/>
                  </a:lnTo>
                  <a:lnTo>
                    <a:pt x="1791090" y="19547"/>
                  </a:lnTo>
                  <a:lnTo>
                    <a:pt x="1799587" y="19547"/>
                  </a:lnTo>
                  <a:lnTo>
                    <a:pt x="1781840" y="67349"/>
                  </a:lnTo>
                  <a:cubicBezTo>
                    <a:pt x="1780333" y="71340"/>
                    <a:pt x="1778477" y="74284"/>
                    <a:pt x="1776273" y="76181"/>
                  </a:cubicBezTo>
                  <a:cubicBezTo>
                    <a:pt x="1774068" y="78079"/>
                    <a:pt x="1771445" y="79027"/>
                    <a:pt x="1768403" y="79027"/>
                  </a:cubicBezTo>
                  <a:cubicBezTo>
                    <a:pt x="1766534" y="79027"/>
                    <a:pt x="1764469" y="78651"/>
                    <a:pt x="1762208" y="77897"/>
                  </a:cubicBezTo>
                  <a:lnTo>
                    <a:pt x="1762208" y="70865"/>
                  </a:lnTo>
                  <a:cubicBezTo>
                    <a:pt x="1764245" y="71674"/>
                    <a:pt x="1765906" y="72079"/>
                    <a:pt x="1767189" y="72079"/>
                  </a:cubicBezTo>
                  <a:cubicBezTo>
                    <a:pt x="1768724" y="72079"/>
                    <a:pt x="1770050" y="71577"/>
                    <a:pt x="1771166" y="70572"/>
                  </a:cubicBezTo>
                  <a:cubicBezTo>
                    <a:pt x="1772282" y="69568"/>
                    <a:pt x="1773210" y="68256"/>
                    <a:pt x="1773949" y="66637"/>
                  </a:cubicBezTo>
                  <a:cubicBezTo>
                    <a:pt x="1774689" y="65019"/>
                    <a:pt x="1775547" y="62745"/>
                    <a:pt x="1776524" y="59815"/>
                  </a:cubicBezTo>
                  <a:close/>
                  <a:moveTo>
                    <a:pt x="1718895" y="19547"/>
                  </a:moveTo>
                  <a:lnTo>
                    <a:pt x="1726764" y="19547"/>
                  </a:lnTo>
                  <a:lnTo>
                    <a:pt x="1726764" y="59396"/>
                  </a:lnTo>
                  <a:lnTo>
                    <a:pt x="1718895" y="59396"/>
                  </a:lnTo>
                  <a:close/>
                  <a:moveTo>
                    <a:pt x="1560300" y="19547"/>
                  </a:moveTo>
                  <a:lnTo>
                    <a:pt x="1569132" y="19547"/>
                  </a:lnTo>
                  <a:lnTo>
                    <a:pt x="1580350" y="50313"/>
                  </a:lnTo>
                  <a:lnTo>
                    <a:pt x="1591861" y="19547"/>
                  </a:lnTo>
                  <a:lnTo>
                    <a:pt x="1600441" y="19547"/>
                  </a:lnTo>
                  <a:lnTo>
                    <a:pt x="1584033" y="59396"/>
                  </a:lnTo>
                  <a:lnTo>
                    <a:pt x="1576248" y="59396"/>
                  </a:lnTo>
                  <a:close/>
                  <a:moveTo>
                    <a:pt x="1547445" y="19547"/>
                  </a:moveTo>
                  <a:lnTo>
                    <a:pt x="1555314" y="19547"/>
                  </a:lnTo>
                  <a:lnTo>
                    <a:pt x="1555314" y="59396"/>
                  </a:lnTo>
                  <a:lnTo>
                    <a:pt x="1547445" y="59396"/>
                  </a:lnTo>
                  <a:close/>
                  <a:moveTo>
                    <a:pt x="1299795" y="19547"/>
                  </a:moveTo>
                  <a:lnTo>
                    <a:pt x="1307664" y="19547"/>
                  </a:lnTo>
                  <a:lnTo>
                    <a:pt x="1307664" y="59396"/>
                  </a:lnTo>
                  <a:lnTo>
                    <a:pt x="1299795" y="59396"/>
                  </a:lnTo>
                  <a:close/>
                  <a:moveTo>
                    <a:pt x="879816" y="19547"/>
                  </a:moveTo>
                  <a:lnTo>
                    <a:pt x="887685" y="19547"/>
                  </a:lnTo>
                  <a:lnTo>
                    <a:pt x="887685" y="43532"/>
                  </a:lnTo>
                  <a:cubicBezTo>
                    <a:pt x="887685" y="46211"/>
                    <a:pt x="888278" y="48450"/>
                    <a:pt x="889464" y="50250"/>
                  </a:cubicBezTo>
                  <a:cubicBezTo>
                    <a:pt x="890650" y="52050"/>
                    <a:pt x="892610" y="52950"/>
                    <a:pt x="895345" y="52950"/>
                  </a:cubicBezTo>
                  <a:cubicBezTo>
                    <a:pt x="898582" y="52950"/>
                    <a:pt x="901233" y="51548"/>
                    <a:pt x="903298" y="48743"/>
                  </a:cubicBezTo>
                  <a:cubicBezTo>
                    <a:pt x="905363" y="45939"/>
                    <a:pt x="906395" y="42458"/>
                    <a:pt x="906395" y="38300"/>
                  </a:cubicBezTo>
                  <a:lnTo>
                    <a:pt x="906395" y="19547"/>
                  </a:lnTo>
                  <a:lnTo>
                    <a:pt x="914265" y="19547"/>
                  </a:lnTo>
                  <a:lnTo>
                    <a:pt x="914265" y="59396"/>
                  </a:lnTo>
                  <a:lnTo>
                    <a:pt x="906981" y="59396"/>
                  </a:lnTo>
                  <a:lnTo>
                    <a:pt x="906479" y="52699"/>
                  </a:lnTo>
                  <a:lnTo>
                    <a:pt x="906312" y="52699"/>
                  </a:lnTo>
                  <a:cubicBezTo>
                    <a:pt x="903270" y="57805"/>
                    <a:pt x="898987" y="60359"/>
                    <a:pt x="893461" y="60359"/>
                  </a:cubicBezTo>
                  <a:cubicBezTo>
                    <a:pt x="889220" y="60359"/>
                    <a:pt x="885885" y="59040"/>
                    <a:pt x="883457" y="56403"/>
                  </a:cubicBezTo>
                  <a:cubicBezTo>
                    <a:pt x="881029" y="53766"/>
                    <a:pt x="879816" y="50187"/>
                    <a:pt x="879816" y="45667"/>
                  </a:cubicBezTo>
                  <a:close/>
                  <a:moveTo>
                    <a:pt x="556845" y="19547"/>
                  </a:moveTo>
                  <a:lnTo>
                    <a:pt x="564714" y="19547"/>
                  </a:lnTo>
                  <a:lnTo>
                    <a:pt x="564714" y="59396"/>
                  </a:lnTo>
                  <a:lnTo>
                    <a:pt x="556845" y="59396"/>
                  </a:lnTo>
                  <a:close/>
                  <a:moveTo>
                    <a:pt x="1670972" y="18919"/>
                  </a:moveTo>
                  <a:cubicBezTo>
                    <a:pt x="1672451" y="18919"/>
                    <a:pt x="1673846" y="19101"/>
                    <a:pt x="1675158" y="19464"/>
                  </a:cubicBezTo>
                  <a:lnTo>
                    <a:pt x="1675158" y="27417"/>
                  </a:lnTo>
                  <a:cubicBezTo>
                    <a:pt x="1673232" y="26663"/>
                    <a:pt x="1671809" y="26286"/>
                    <a:pt x="1670888" y="26286"/>
                  </a:cubicBezTo>
                  <a:cubicBezTo>
                    <a:pt x="1667819" y="26286"/>
                    <a:pt x="1665210" y="27717"/>
                    <a:pt x="1663061" y="30577"/>
                  </a:cubicBezTo>
                  <a:cubicBezTo>
                    <a:pt x="1660912" y="33437"/>
                    <a:pt x="1659838" y="36960"/>
                    <a:pt x="1659838" y="41146"/>
                  </a:cubicBezTo>
                  <a:lnTo>
                    <a:pt x="1659838" y="59396"/>
                  </a:lnTo>
                  <a:lnTo>
                    <a:pt x="1651927" y="59396"/>
                  </a:lnTo>
                  <a:lnTo>
                    <a:pt x="1651927" y="19547"/>
                  </a:lnTo>
                  <a:lnTo>
                    <a:pt x="1659126" y="19547"/>
                  </a:lnTo>
                  <a:lnTo>
                    <a:pt x="1659754" y="26998"/>
                  </a:lnTo>
                  <a:lnTo>
                    <a:pt x="1659922" y="26998"/>
                  </a:lnTo>
                  <a:cubicBezTo>
                    <a:pt x="1661819" y="21612"/>
                    <a:pt x="1665503" y="18919"/>
                    <a:pt x="1670972" y="18919"/>
                  </a:cubicBezTo>
                  <a:close/>
                  <a:moveTo>
                    <a:pt x="499397" y="18919"/>
                  </a:moveTo>
                  <a:cubicBezTo>
                    <a:pt x="500876" y="18919"/>
                    <a:pt x="502271" y="19101"/>
                    <a:pt x="503583" y="19464"/>
                  </a:cubicBezTo>
                  <a:lnTo>
                    <a:pt x="503583" y="27417"/>
                  </a:lnTo>
                  <a:cubicBezTo>
                    <a:pt x="501657" y="26663"/>
                    <a:pt x="500234" y="26286"/>
                    <a:pt x="499313" y="26286"/>
                  </a:cubicBezTo>
                  <a:cubicBezTo>
                    <a:pt x="496244" y="26286"/>
                    <a:pt x="493635" y="27717"/>
                    <a:pt x="491486" y="30577"/>
                  </a:cubicBezTo>
                  <a:cubicBezTo>
                    <a:pt x="489337" y="33437"/>
                    <a:pt x="488263" y="36960"/>
                    <a:pt x="488263" y="41146"/>
                  </a:cubicBezTo>
                  <a:lnTo>
                    <a:pt x="488263" y="59396"/>
                  </a:lnTo>
                  <a:lnTo>
                    <a:pt x="480352" y="59396"/>
                  </a:lnTo>
                  <a:lnTo>
                    <a:pt x="480352" y="19547"/>
                  </a:lnTo>
                  <a:lnTo>
                    <a:pt x="487551" y="19547"/>
                  </a:lnTo>
                  <a:lnTo>
                    <a:pt x="488179" y="26998"/>
                  </a:lnTo>
                  <a:lnTo>
                    <a:pt x="488346" y="26998"/>
                  </a:lnTo>
                  <a:cubicBezTo>
                    <a:pt x="490244" y="21612"/>
                    <a:pt x="493928" y="18919"/>
                    <a:pt x="499397" y="18919"/>
                  </a:cubicBezTo>
                  <a:close/>
                  <a:moveTo>
                    <a:pt x="1692933" y="18585"/>
                  </a:moveTo>
                  <a:cubicBezTo>
                    <a:pt x="1697733" y="18585"/>
                    <a:pt x="1702393" y="19785"/>
                    <a:pt x="1706914" y="22184"/>
                  </a:cubicBezTo>
                  <a:lnTo>
                    <a:pt x="1706914" y="30514"/>
                  </a:lnTo>
                  <a:cubicBezTo>
                    <a:pt x="1703984" y="28421"/>
                    <a:pt x="1701347" y="27082"/>
                    <a:pt x="1699003" y="26496"/>
                  </a:cubicBezTo>
                  <a:cubicBezTo>
                    <a:pt x="1696659" y="25910"/>
                    <a:pt x="1694691" y="25617"/>
                    <a:pt x="1693101" y="25617"/>
                  </a:cubicBezTo>
                  <a:cubicBezTo>
                    <a:pt x="1690952" y="25617"/>
                    <a:pt x="1689131" y="26028"/>
                    <a:pt x="1687638" y="26852"/>
                  </a:cubicBezTo>
                  <a:cubicBezTo>
                    <a:pt x="1686145" y="27675"/>
                    <a:pt x="1685399" y="28728"/>
                    <a:pt x="1685399" y="30012"/>
                  </a:cubicBezTo>
                  <a:cubicBezTo>
                    <a:pt x="1685399" y="31323"/>
                    <a:pt x="1686125" y="32349"/>
                    <a:pt x="1687576" y="33088"/>
                  </a:cubicBezTo>
                  <a:cubicBezTo>
                    <a:pt x="1689027" y="33828"/>
                    <a:pt x="1691134" y="34505"/>
                    <a:pt x="1693896" y="35118"/>
                  </a:cubicBezTo>
                  <a:cubicBezTo>
                    <a:pt x="1699505" y="36374"/>
                    <a:pt x="1703523" y="37937"/>
                    <a:pt x="1705951" y="39807"/>
                  </a:cubicBezTo>
                  <a:cubicBezTo>
                    <a:pt x="1708379" y="41676"/>
                    <a:pt x="1709593" y="44146"/>
                    <a:pt x="1709593" y="47215"/>
                  </a:cubicBezTo>
                  <a:cubicBezTo>
                    <a:pt x="1709593" y="49532"/>
                    <a:pt x="1708860" y="51701"/>
                    <a:pt x="1707395" y="53724"/>
                  </a:cubicBezTo>
                  <a:cubicBezTo>
                    <a:pt x="1705930" y="55747"/>
                    <a:pt x="1703872" y="57359"/>
                    <a:pt x="1701221" y="58559"/>
                  </a:cubicBezTo>
                  <a:cubicBezTo>
                    <a:pt x="1698570" y="59759"/>
                    <a:pt x="1695501" y="60359"/>
                    <a:pt x="1692013" y="60359"/>
                  </a:cubicBezTo>
                  <a:cubicBezTo>
                    <a:pt x="1689669" y="60359"/>
                    <a:pt x="1687513" y="60115"/>
                    <a:pt x="1685546" y="59626"/>
                  </a:cubicBezTo>
                  <a:cubicBezTo>
                    <a:pt x="1683578" y="59138"/>
                    <a:pt x="1681995" y="58608"/>
                    <a:pt x="1680795" y="58036"/>
                  </a:cubicBezTo>
                  <a:cubicBezTo>
                    <a:pt x="1679595" y="57464"/>
                    <a:pt x="1678297" y="56801"/>
                    <a:pt x="1676902" y="56047"/>
                  </a:cubicBezTo>
                  <a:lnTo>
                    <a:pt x="1676902" y="47299"/>
                  </a:lnTo>
                  <a:cubicBezTo>
                    <a:pt x="1681646" y="51262"/>
                    <a:pt x="1686766" y="53243"/>
                    <a:pt x="1692264" y="53243"/>
                  </a:cubicBezTo>
                  <a:cubicBezTo>
                    <a:pt x="1694608" y="53243"/>
                    <a:pt x="1696666" y="52789"/>
                    <a:pt x="1698438" y="51883"/>
                  </a:cubicBezTo>
                  <a:cubicBezTo>
                    <a:pt x="1700210" y="50976"/>
                    <a:pt x="1701096" y="49657"/>
                    <a:pt x="1701096" y="47927"/>
                  </a:cubicBezTo>
                  <a:cubicBezTo>
                    <a:pt x="1701096" y="46560"/>
                    <a:pt x="1700426" y="45436"/>
                    <a:pt x="1699087" y="44557"/>
                  </a:cubicBezTo>
                  <a:cubicBezTo>
                    <a:pt x="1697747" y="43678"/>
                    <a:pt x="1695277" y="42848"/>
                    <a:pt x="1691678" y="42067"/>
                  </a:cubicBezTo>
                  <a:cubicBezTo>
                    <a:pt x="1687883" y="41230"/>
                    <a:pt x="1685246" y="40462"/>
                    <a:pt x="1683767" y="39765"/>
                  </a:cubicBezTo>
                  <a:cubicBezTo>
                    <a:pt x="1682288" y="39067"/>
                    <a:pt x="1680976" y="38244"/>
                    <a:pt x="1679832" y="37295"/>
                  </a:cubicBezTo>
                  <a:cubicBezTo>
                    <a:pt x="1678855" y="36179"/>
                    <a:pt x="1678123" y="35174"/>
                    <a:pt x="1677634" y="34281"/>
                  </a:cubicBezTo>
                  <a:cubicBezTo>
                    <a:pt x="1677146" y="33388"/>
                    <a:pt x="1676902" y="32161"/>
                    <a:pt x="1676902" y="30598"/>
                  </a:cubicBezTo>
                  <a:cubicBezTo>
                    <a:pt x="1676902" y="27082"/>
                    <a:pt x="1678395" y="24201"/>
                    <a:pt x="1681381" y="21954"/>
                  </a:cubicBezTo>
                  <a:cubicBezTo>
                    <a:pt x="1684367" y="19708"/>
                    <a:pt x="1688217" y="18585"/>
                    <a:pt x="1692933" y="18585"/>
                  </a:cubicBezTo>
                  <a:close/>
                  <a:moveTo>
                    <a:pt x="1621463" y="18585"/>
                  </a:moveTo>
                  <a:cubicBezTo>
                    <a:pt x="1624254" y="18585"/>
                    <a:pt x="1626870" y="19157"/>
                    <a:pt x="1629312" y="20301"/>
                  </a:cubicBezTo>
                  <a:cubicBezTo>
                    <a:pt x="1631753" y="21445"/>
                    <a:pt x="1633735" y="22980"/>
                    <a:pt x="1635256" y="24905"/>
                  </a:cubicBezTo>
                  <a:cubicBezTo>
                    <a:pt x="1636776" y="26831"/>
                    <a:pt x="1637872" y="28924"/>
                    <a:pt x="1638541" y="31184"/>
                  </a:cubicBezTo>
                  <a:cubicBezTo>
                    <a:pt x="1639211" y="33444"/>
                    <a:pt x="1639546" y="36165"/>
                    <a:pt x="1639546" y="39346"/>
                  </a:cubicBezTo>
                  <a:lnTo>
                    <a:pt x="1609911" y="39346"/>
                  </a:lnTo>
                  <a:cubicBezTo>
                    <a:pt x="1610106" y="42611"/>
                    <a:pt x="1610950" y="45241"/>
                    <a:pt x="1612443" y="47236"/>
                  </a:cubicBezTo>
                  <a:cubicBezTo>
                    <a:pt x="1613936" y="49232"/>
                    <a:pt x="1615666" y="50641"/>
                    <a:pt x="1617633" y="51464"/>
                  </a:cubicBezTo>
                  <a:cubicBezTo>
                    <a:pt x="1619601" y="52287"/>
                    <a:pt x="1621477" y="52699"/>
                    <a:pt x="1623263" y="52699"/>
                  </a:cubicBezTo>
                  <a:cubicBezTo>
                    <a:pt x="1628230" y="52699"/>
                    <a:pt x="1633198" y="50215"/>
                    <a:pt x="1638165" y="45248"/>
                  </a:cubicBezTo>
                  <a:lnTo>
                    <a:pt x="1638165" y="54834"/>
                  </a:lnTo>
                  <a:cubicBezTo>
                    <a:pt x="1635876" y="56368"/>
                    <a:pt x="1633484" y="57673"/>
                    <a:pt x="1630986" y="58747"/>
                  </a:cubicBezTo>
                  <a:cubicBezTo>
                    <a:pt x="1628489" y="59822"/>
                    <a:pt x="1625454" y="60359"/>
                    <a:pt x="1621882" y="60359"/>
                  </a:cubicBezTo>
                  <a:cubicBezTo>
                    <a:pt x="1617752" y="60359"/>
                    <a:pt x="1614138" y="59382"/>
                    <a:pt x="1611041" y="57429"/>
                  </a:cubicBezTo>
                  <a:cubicBezTo>
                    <a:pt x="1607943" y="55475"/>
                    <a:pt x="1605564" y="52887"/>
                    <a:pt x="1603904" y="49664"/>
                  </a:cubicBezTo>
                  <a:cubicBezTo>
                    <a:pt x="1602244" y="46441"/>
                    <a:pt x="1601413" y="43030"/>
                    <a:pt x="1601413" y="39430"/>
                  </a:cubicBezTo>
                  <a:cubicBezTo>
                    <a:pt x="1601413" y="35439"/>
                    <a:pt x="1602334" y="31868"/>
                    <a:pt x="1604176" y="28714"/>
                  </a:cubicBezTo>
                  <a:cubicBezTo>
                    <a:pt x="1606018" y="25561"/>
                    <a:pt x="1608487" y="23084"/>
                    <a:pt x="1611585" y="21284"/>
                  </a:cubicBezTo>
                  <a:cubicBezTo>
                    <a:pt x="1614682" y="19485"/>
                    <a:pt x="1617975" y="18585"/>
                    <a:pt x="1621463" y="18585"/>
                  </a:cubicBezTo>
                  <a:close/>
                  <a:moveTo>
                    <a:pt x="1519702" y="18585"/>
                  </a:moveTo>
                  <a:cubicBezTo>
                    <a:pt x="1524139" y="18585"/>
                    <a:pt x="1527544" y="19945"/>
                    <a:pt x="1529915" y="22666"/>
                  </a:cubicBezTo>
                  <a:cubicBezTo>
                    <a:pt x="1532287" y="25387"/>
                    <a:pt x="1533473" y="28547"/>
                    <a:pt x="1533473" y="32147"/>
                  </a:cubicBezTo>
                  <a:lnTo>
                    <a:pt x="1533473" y="59396"/>
                  </a:lnTo>
                  <a:lnTo>
                    <a:pt x="1525604" y="59396"/>
                  </a:lnTo>
                  <a:lnTo>
                    <a:pt x="1525604" y="34867"/>
                  </a:lnTo>
                  <a:cubicBezTo>
                    <a:pt x="1525604" y="32300"/>
                    <a:pt x="1525011" y="30172"/>
                    <a:pt x="1523825" y="28484"/>
                  </a:cubicBezTo>
                  <a:cubicBezTo>
                    <a:pt x="1522639" y="26796"/>
                    <a:pt x="1520749" y="25952"/>
                    <a:pt x="1518153" y="25952"/>
                  </a:cubicBezTo>
                  <a:cubicBezTo>
                    <a:pt x="1515809" y="25952"/>
                    <a:pt x="1513779" y="26670"/>
                    <a:pt x="1512063" y="28107"/>
                  </a:cubicBezTo>
                  <a:cubicBezTo>
                    <a:pt x="1510347" y="29544"/>
                    <a:pt x="1509063" y="31372"/>
                    <a:pt x="1508212" y="33591"/>
                  </a:cubicBezTo>
                  <a:cubicBezTo>
                    <a:pt x="1507361" y="35809"/>
                    <a:pt x="1506935" y="38090"/>
                    <a:pt x="1506935" y="40434"/>
                  </a:cubicBezTo>
                  <a:lnTo>
                    <a:pt x="1506935" y="59396"/>
                  </a:lnTo>
                  <a:lnTo>
                    <a:pt x="1499024" y="59396"/>
                  </a:lnTo>
                  <a:lnTo>
                    <a:pt x="1499024" y="19547"/>
                  </a:lnTo>
                  <a:lnTo>
                    <a:pt x="1506224" y="19547"/>
                  </a:lnTo>
                  <a:lnTo>
                    <a:pt x="1506810" y="26203"/>
                  </a:lnTo>
                  <a:lnTo>
                    <a:pt x="1507019" y="26203"/>
                  </a:lnTo>
                  <a:cubicBezTo>
                    <a:pt x="1507828" y="24835"/>
                    <a:pt x="1508680" y="23635"/>
                    <a:pt x="1509573" y="22603"/>
                  </a:cubicBezTo>
                  <a:cubicBezTo>
                    <a:pt x="1510466" y="21570"/>
                    <a:pt x="1511756" y="20643"/>
                    <a:pt x="1513444" y="19819"/>
                  </a:cubicBezTo>
                  <a:cubicBezTo>
                    <a:pt x="1515133" y="18996"/>
                    <a:pt x="1517219" y="18585"/>
                    <a:pt x="1519702" y="18585"/>
                  </a:cubicBezTo>
                  <a:close/>
                  <a:moveTo>
                    <a:pt x="1382041" y="18585"/>
                  </a:moveTo>
                  <a:cubicBezTo>
                    <a:pt x="1384050" y="18585"/>
                    <a:pt x="1385948" y="18940"/>
                    <a:pt x="1387733" y="19652"/>
                  </a:cubicBezTo>
                  <a:cubicBezTo>
                    <a:pt x="1389519" y="20364"/>
                    <a:pt x="1391710" y="21836"/>
                    <a:pt x="1394305" y="24068"/>
                  </a:cubicBezTo>
                  <a:lnTo>
                    <a:pt x="1396021" y="19547"/>
                  </a:lnTo>
                  <a:lnTo>
                    <a:pt x="1402216" y="19547"/>
                  </a:lnTo>
                  <a:lnTo>
                    <a:pt x="1402216" y="54582"/>
                  </a:lnTo>
                  <a:cubicBezTo>
                    <a:pt x="1402216" y="59829"/>
                    <a:pt x="1401742" y="63798"/>
                    <a:pt x="1400793" y="66491"/>
                  </a:cubicBezTo>
                  <a:cubicBezTo>
                    <a:pt x="1399844" y="69184"/>
                    <a:pt x="1398310" y="71535"/>
                    <a:pt x="1396189" y="73544"/>
                  </a:cubicBezTo>
                  <a:cubicBezTo>
                    <a:pt x="1394068" y="75553"/>
                    <a:pt x="1391787" y="76955"/>
                    <a:pt x="1389345" y="77751"/>
                  </a:cubicBezTo>
                  <a:cubicBezTo>
                    <a:pt x="1386903" y="78546"/>
                    <a:pt x="1384357" y="78972"/>
                    <a:pt x="1381706" y="79027"/>
                  </a:cubicBezTo>
                  <a:cubicBezTo>
                    <a:pt x="1376516" y="79027"/>
                    <a:pt x="1371367" y="77283"/>
                    <a:pt x="1366260" y="73795"/>
                  </a:cubicBezTo>
                  <a:lnTo>
                    <a:pt x="1366260" y="64042"/>
                  </a:lnTo>
                  <a:cubicBezTo>
                    <a:pt x="1368437" y="66135"/>
                    <a:pt x="1370760" y="67928"/>
                    <a:pt x="1373230" y="69421"/>
                  </a:cubicBezTo>
                  <a:cubicBezTo>
                    <a:pt x="1375699" y="70914"/>
                    <a:pt x="1378608" y="71660"/>
                    <a:pt x="1381957" y="71660"/>
                  </a:cubicBezTo>
                  <a:cubicBezTo>
                    <a:pt x="1384357" y="71660"/>
                    <a:pt x="1386568" y="70963"/>
                    <a:pt x="1388592" y="69568"/>
                  </a:cubicBezTo>
                  <a:cubicBezTo>
                    <a:pt x="1390615" y="68172"/>
                    <a:pt x="1392073" y="66414"/>
                    <a:pt x="1392966" y="64293"/>
                  </a:cubicBezTo>
                  <a:cubicBezTo>
                    <a:pt x="1393859" y="62173"/>
                    <a:pt x="1394305" y="58224"/>
                    <a:pt x="1394305" y="52448"/>
                  </a:cubicBezTo>
                  <a:lnTo>
                    <a:pt x="1394138" y="52280"/>
                  </a:lnTo>
                  <a:cubicBezTo>
                    <a:pt x="1390398" y="57080"/>
                    <a:pt x="1386031" y="59480"/>
                    <a:pt x="1381036" y="59480"/>
                  </a:cubicBezTo>
                  <a:cubicBezTo>
                    <a:pt x="1376181" y="59480"/>
                    <a:pt x="1372065" y="57499"/>
                    <a:pt x="1368688" y="53536"/>
                  </a:cubicBezTo>
                  <a:cubicBezTo>
                    <a:pt x="1365312" y="49573"/>
                    <a:pt x="1363623" y="44843"/>
                    <a:pt x="1363623" y="39346"/>
                  </a:cubicBezTo>
                  <a:cubicBezTo>
                    <a:pt x="1363623" y="35607"/>
                    <a:pt x="1364419" y="32161"/>
                    <a:pt x="1366009" y="29007"/>
                  </a:cubicBezTo>
                  <a:cubicBezTo>
                    <a:pt x="1367600" y="25854"/>
                    <a:pt x="1369797" y="23329"/>
                    <a:pt x="1372602" y="21431"/>
                  </a:cubicBezTo>
                  <a:cubicBezTo>
                    <a:pt x="1375406" y="19533"/>
                    <a:pt x="1378553" y="18585"/>
                    <a:pt x="1382041" y="18585"/>
                  </a:cubicBezTo>
                  <a:close/>
                  <a:moveTo>
                    <a:pt x="1338727" y="18585"/>
                  </a:moveTo>
                  <a:cubicBezTo>
                    <a:pt x="1343164" y="18585"/>
                    <a:pt x="1346569" y="19945"/>
                    <a:pt x="1348940" y="22666"/>
                  </a:cubicBezTo>
                  <a:cubicBezTo>
                    <a:pt x="1351312" y="25387"/>
                    <a:pt x="1352498" y="28547"/>
                    <a:pt x="1352498" y="32147"/>
                  </a:cubicBezTo>
                  <a:lnTo>
                    <a:pt x="1352498" y="59396"/>
                  </a:lnTo>
                  <a:lnTo>
                    <a:pt x="1344629" y="59396"/>
                  </a:lnTo>
                  <a:lnTo>
                    <a:pt x="1344629" y="34867"/>
                  </a:lnTo>
                  <a:cubicBezTo>
                    <a:pt x="1344629" y="32300"/>
                    <a:pt x="1344036" y="30172"/>
                    <a:pt x="1342850" y="28484"/>
                  </a:cubicBezTo>
                  <a:cubicBezTo>
                    <a:pt x="1341664" y="26796"/>
                    <a:pt x="1339774" y="25952"/>
                    <a:pt x="1337178" y="25952"/>
                  </a:cubicBezTo>
                  <a:cubicBezTo>
                    <a:pt x="1334834" y="25952"/>
                    <a:pt x="1332804" y="26670"/>
                    <a:pt x="1331088" y="28107"/>
                  </a:cubicBezTo>
                  <a:cubicBezTo>
                    <a:pt x="1329372" y="29544"/>
                    <a:pt x="1328088" y="31372"/>
                    <a:pt x="1327237" y="33591"/>
                  </a:cubicBezTo>
                  <a:cubicBezTo>
                    <a:pt x="1326386" y="35809"/>
                    <a:pt x="1325960" y="38090"/>
                    <a:pt x="1325960" y="40434"/>
                  </a:cubicBezTo>
                  <a:lnTo>
                    <a:pt x="1325960" y="59396"/>
                  </a:lnTo>
                  <a:lnTo>
                    <a:pt x="1318049" y="59396"/>
                  </a:lnTo>
                  <a:lnTo>
                    <a:pt x="1318049" y="19547"/>
                  </a:lnTo>
                  <a:lnTo>
                    <a:pt x="1325249" y="19547"/>
                  </a:lnTo>
                  <a:lnTo>
                    <a:pt x="1325835" y="26203"/>
                  </a:lnTo>
                  <a:lnTo>
                    <a:pt x="1326044" y="26203"/>
                  </a:lnTo>
                  <a:cubicBezTo>
                    <a:pt x="1326853" y="24835"/>
                    <a:pt x="1327705" y="23635"/>
                    <a:pt x="1328598" y="22603"/>
                  </a:cubicBezTo>
                  <a:cubicBezTo>
                    <a:pt x="1329491" y="21570"/>
                    <a:pt x="1330781" y="20643"/>
                    <a:pt x="1332469" y="19819"/>
                  </a:cubicBezTo>
                  <a:cubicBezTo>
                    <a:pt x="1334158" y="18996"/>
                    <a:pt x="1336244" y="18585"/>
                    <a:pt x="1338727" y="18585"/>
                  </a:cubicBezTo>
                  <a:close/>
                  <a:moveTo>
                    <a:pt x="1230938" y="18585"/>
                  </a:moveTo>
                  <a:cubicBezTo>
                    <a:pt x="1233729" y="18585"/>
                    <a:pt x="1236345" y="19157"/>
                    <a:pt x="1238787" y="20301"/>
                  </a:cubicBezTo>
                  <a:cubicBezTo>
                    <a:pt x="1241228" y="21445"/>
                    <a:pt x="1243210" y="22980"/>
                    <a:pt x="1244731" y="24905"/>
                  </a:cubicBezTo>
                  <a:cubicBezTo>
                    <a:pt x="1246251" y="26831"/>
                    <a:pt x="1247347" y="28924"/>
                    <a:pt x="1248016" y="31184"/>
                  </a:cubicBezTo>
                  <a:cubicBezTo>
                    <a:pt x="1248686" y="33444"/>
                    <a:pt x="1249021" y="36165"/>
                    <a:pt x="1249021" y="39346"/>
                  </a:cubicBezTo>
                  <a:lnTo>
                    <a:pt x="1219386" y="39346"/>
                  </a:lnTo>
                  <a:cubicBezTo>
                    <a:pt x="1219581" y="42611"/>
                    <a:pt x="1220425" y="45241"/>
                    <a:pt x="1221918" y="47236"/>
                  </a:cubicBezTo>
                  <a:cubicBezTo>
                    <a:pt x="1223411" y="49232"/>
                    <a:pt x="1225141" y="50641"/>
                    <a:pt x="1227108" y="51464"/>
                  </a:cubicBezTo>
                  <a:cubicBezTo>
                    <a:pt x="1229076" y="52287"/>
                    <a:pt x="1230952" y="52699"/>
                    <a:pt x="1232738" y="52699"/>
                  </a:cubicBezTo>
                  <a:cubicBezTo>
                    <a:pt x="1237705" y="52699"/>
                    <a:pt x="1242673" y="50215"/>
                    <a:pt x="1247640" y="45248"/>
                  </a:cubicBezTo>
                  <a:lnTo>
                    <a:pt x="1247640" y="54834"/>
                  </a:lnTo>
                  <a:cubicBezTo>
                    <a:pt x="1245351" y="56368"/>
                    <a:pt x="1242959" y="57673"/>
                    <a:pt x="1240461" y="58747"/>
                  </a:cubicBezTo>
                  <a:cubicBezTo>
                    <a:pt x="1237964" y="59822"/>
                    <a:pt x="1234929" y="60359"/>
                    <a:pt x="1231357" y="60359"/>
                  </a:cubicBezTo>
                  <a:cubicBezTo>
                    <a:pt x="1227227" y="60359"/>
                    <a:pt x="1223613" y="59382"/>
                    <a:pt x="1220516" y="57429"/>
                  </a:cubicBezTo>
                  <a:cubicBezTo>
                    <a:pt x="1217418" y="55475"/>
                    <a:pt x="1215039" y="52887"/>
                    <a:pt x="1213379" y="49664"/>
                  </a:cubicBezTo>
                  <a:cubicBezTo>
                    <a:pt x="1211719" y="46441"/>
                    <a:pt x="1210888" y="43030"/>
                    <a:pt x="1210888" y="39430"/>
                  </a:cubicBezTo>
                  <a:cubicBezTo>
                    <a:pt x="1210888" y="35439"/>
                    <a:pt x="1211809" y="31868"/>
                    <a:pt x="1213651" y="28714"/>
                  </a:cubicBezTo>
                  <a:cubicBezTo>
                    <a:pt x="1215493" y="25561"/>
                    <a:pt x="1217962" y="23084"/>
                    <a:pt x="1221060" y="21284"/>
                  </a:cubicBezTo>
                  <a:cubicBezTo>
                    <a:pt x="1224157" y="19485"/>
                    <a:pt x="1227450" y="18585"/>
                    <a:pt x="1230938" y="18585"/>
                  </a:cubicBezTo>
                  <a:close/>
                  <a:moveTo>
                    <a:pt x="1073808" y="18585"/>
                  </a:moveTo>
                  <a:cubicBezTo>
                    <a:pt x="1078608" y="18585"/>
                    <a:pt x="1083268" y="19785"/>
                    <a:pt x="1087789" y="22184"/>
                  </a:cubicBezTo>
                  <a:lnTo>
                    <a:pt x="1087789" y="30514"/>
                  </a:lnTo>
                  <a:cubicBezTo>
                    <a:pt x="1084859" y="28421"/>
                    <a:pt x="1082222" y="27082"/>
                    <a:pt x="1079878" y="26496"/>
                  </a:cubicBezTo>
                  <a:cubicBezTo>
                    <a:pt x="1077534" y="25910"/>
                    <a:pt x="1075566" y="25617"/>
                    <a:pt x="1073976" y="25617"/>
                  </a:cubicBezTo>
                  <a:cubicBezTo>
                    <a:pt x="1071827" y="25617"/>
                    <a:pt x="1070006" y="26028"/>
                    <a:pt x="1068513" y="26852"/>
                  </a:cubicBezTo>
                  <a:cubicBezTo>
                    <a:pt x="1067020" y="27675"/>
                    <a:pt x="1066274" y="28728"/>
                    <a:pt x="1066274" y="30012"/>
                  </a:cubicBezTo>
                  <a:cubicBezTo>
                    <a:pt x="1066274" y="31323"/>
                    <a:pt x="1066999" y="32349"/>
                    <a:pt x="1068451" y="33088"/>
                  </a:cubicBezTo>
                  <a:cubicBezTo>
                    <a:pt x="1069902" y="33828"/>
                    <a:pt x="1072008" y="34505"/>
                    <a:pt x="1074771" y="35118"/>
                  </a:cubicBezTo>
                  <a:cubicBezTo>
                    <a:pt x="1080380" y="36374"/>
                    <a:pt x="1084398" y="37937"/>
                    <a:pt x="1086826" y="39807"/>
                  </a:cubicBezTo>
                  <a:cubicBezTo>
                    <a:pt x="1089254" y="41676"/>
                    <a:pt x="1090468" y="44146"/>
                    <a:pt x="1090468" y="47215"/>
                  </a:cubicBezTo>
                  <a:cubicBezTo>
                    <a:pt x="1090468" y="49532"/>
                    <a:pt x="1089735" y="51701"/>
                    <a:pt x="1088270" y="53724"/>
                  </a:cubicBezTo>
                  <a:cubicBezTo>
                    <a:pt x="1086805" y="55747"/>
                    <a:pt x="1084747" y="57359"/>
                    <a:pt x="1082096" y="58559"/>
                  </a:cubicBezTo>
                  <a:cubicBezTo>
                    <a:pt x="1079445" y="59759"/>
                    <a:pt x="1076376" y="60359"/>
                    <a:pt x="1072887" y="60359"/>
                  </a:cubicBezTo>
                  <a:cubicBezTo>
                    <a:pt x="1070543" y="60359"/>
                    <a:pt x="1068388" y="60115"/>
                    <a:pt x="1066420" y="59626"/>
                  </a:cubicBezTo>
                  <a:cubicBezTo>
                    <a:pt x="1064453" y="59138"/>
                    <a:pt x="1062870" y="58608"/>
                    <a:pt x="1061670" y="58036"/>
                  </a:cubicBezTo>
                  <a:cubicBezTo>
                    <a:pt x="1060470" y="57464"/>
                    <a:pt x="1059172" y="56801"/>
                    <a:pt x="1057777" y="56047"/>
                  </a:cubicBezTo>
                  <a:lnTo>
                    <a:pt x="1057777" y="47299"/>
                  </a:lnTo>
                  <a:cubicBezTo>
                    <a:pt x="1062521" y="51262"/>
                    <a:pt x="1067641" y="53243"/>
                    <a:pt x="1073139" y="53243"/>
                  </a:cubicBezTo>
                  <a:cubicBezTo>
                    <a:pt x="1075483" y="53243"/>
                    <a:pt x="1077541" y="52789"/>
                    <a:pt x="1079313" y="51883"/>
                  </a:cubicBezTo>
                  <a:cubicBezTo>
                    <a:pt x="1081085" y="50976"/>
                    <a:pt x="1081971" y="49657"/>
                    <a:pt x="1081971" y="47927"/>
                  </a:cubicBezTo>
                  <a:cubicBezTo>
                    <a:pt x="1081971" y="46560"/>
                    <a:pt x="1081301" y="45436"/>
                    <a:pt x="1079961" y="44557"/>
                  </a:cubicBezTo>
                  <a:cubicBezTo>
                    <a:pt x="1078622" y="43678"/>
                    <a:pt x="1076152" y="42848"/>
                    <a:pt x="1072553" y="42067"/>
                  </a:cubicBezTo>
                  <a:cubicBezTo>
                    <a:pt x="1068758" y="41230"/>
                    <a:pt x="1066120" y="40462"/>
                    <a:pt x="1064641" y="39765"/>
                  </a:cubicBezTo>
                  <a:cubicBezTo>
                    <a:pt x="1063163" y="39067"/>
                    <a:pt x="1061851" y="38244"/>
                    <a:pt x="1060707" y="37295"/>
                  </a:cubicBezTo>
                  <a:cubicBezTo>
                    <a:pt x="1059730" y="36179"/>
                    <a:pt x="1058998" y="35174"/>
                    <a:pt x="1058509" y="34281"/>
                  </a:cubicBezTo>
                  <a:cubicBezTo>
                    <a:pt x="1058021" y="33388"/>
                    <a:pt x="1057777" y="32161"/>
                    <a:pt x="1057777" y="30598"/>
                  </a:cubicBezTo>
                  <a:cubicBezTo>
                    <a:pt x="1057777" y="27082"/>
                    <a:pt x="1059270" y="24201"/>
                    <a:pt x="1062256" y="21954"/>
                  </a:cubicBezTo>
                  <a:cubicBezTo>
                    <a:pt x="1065241" y="19708"/>
                    <a:pt x="1069092" y="18585"/>
                    <a:pt x="1073808" y="18585"/>
                  </a:cubicBezTo>
                  <a:close/>
                  <a:moveTo>
                    <a:pt x="1030913" y="18585"/>
                  </a:moveTo>
                  <a:cubicBezTo>
                    <a:pt x="1033704" y="18585"/>
                    <a:pt x="1036320" y="19157"/>
                    <a:pt x="1038762" y="20301"/>
                  </a:cubicBezTo>
                  <a:cubicBezTo>
                    <a:pt x="1041203" y="21445"/>
                    <a:pt x="1043185" y="22980"/>
                    <a:pt x="1044705" y="24905"/>
                  </a:cubicBezTo>
                  <a:cubicBezTo>
                    <a:pt x="1046226" y="26831"/>
                    <a:pt x="1047322" y="28924"/>
                    <a:pt x="1047991" y="31184"/>
                  </a:cubicBezTo>
                  <a:cubicBezTo>
                    <a:pt x="1048661" y="33444"/>
                    <a:pt x="1048996" y="36165"/>
                    <a:pt x="1048996" y="39346"/>
                  </a:cubicBezTo>
                  <a:lnTo>
                    <a:pt x="1019361" y="39346"/>
                  </a:lnTo>
                  <a:cubicBezTo>
                    <a:pt x="1019556" y="42611"/>
                    <a:pt x="1020400" y="45241"/>
                    <a:pt x="1021893" y="47236"/>
                  </a:cubicBezTo>
                  <a:cubicBezTo>
                    <a:pt x="1023386" y="49232"/>
                    <a:pt x="1025116" y="50641"/>
                    <a:pt x="1027083" y="51464"/>
                  </a:cubicBezTo>
                  <a:cubicBezTo>
                    <a:pt x="1029051" y="52287"/>
                    <a:pt x="1030927" y="52699"/>
                    <a:pt x="1032713" y="52699"/>
                  </a:cubicBezTo>
                  <a:cubicBezTo>
                    <a:pt x="1037680" y="52699"/>
                    <a:pt x="1042647" y="50215"/>
                    <a:pt x="1047615" y="45248"/>
                  </a:cubicBezTo>
                  <a:lnTo>
                    <a:pt x="1047615" y="54834"/>
                  </a:lnTo>
                  <a:cubicBezTo>
                    <a:pt x="1045326" y="56368"/>
                    <a:pt x="1042934" y="57673"/>
                    <a:pt x="1040436" y="58747"/>
                  </a:cubicBezTo>
                  <a:cubicBezTo>
                    <a:pt x="1037938" y="59822"/>
                    <a:pt x="1034904" y="60359"/>
                    <a:pt x="1031332" y="60359"/>
                  </a:cubicBezTo>
                  <a:cubicBezTo>
                    <a:pt x="1027202" y="60359"/>
                    <a:pt x="1023588" y="59382"/>
                    <a:pt x="1020491" y="57429"/>
                  </a:cubicBezTo>
                  <a:cubicBezTo>
                    <a:pt x="1017393" y="55475"/>
                    <a:pt x="1015014" y="52887"/>
                    <a:pt x="1013354" y="49664"/>
                  </a:cubicBezTo>
                  <a:cubicBezTo>
                    <a:pt x="1011694" y="46441"/>
                    <a:pt x="1010863" y="43030"/>
                    <a:pt x="1010863" y="39430"/>
                  </a:cubicBezTo>
                  <a:cubicBezTo>
                    <a:pt x="1010863" y="35439"/>
                    <a:pt x="1011784" y="31868"/>
                    <a:pt x="1013626" y="28714"/>
                  </a:cubicBezTo>
                  <a:cubicBezTo>
                    <a:pt x="1015468" y="25561"/>
                    <a:pt x="1017937" y="23084"/>
                    <a:pt x="1021035" y="21284"/>
                  </a:cubicBezTo>
                  <a:cubicBezTo>
                    <a:pt x="1024132" y="19485"/>
                    <a:pt x="1027425" y="18585"/>
                    <a:pt x="1030913" y="18585"/>
                  </a:cubicBezTo>
                  <a:close/>
                  <a:moveTo>
                    <a:pt x="981991" y="18585"/>
                  </a:moveTo>
                  <a:cubicBezTo>
                    <a:pt x="984000" y="18585"/>
                    <a:pt x="985897" y="18940"/>
                    <a:pt x="987683" y="19652"/>
                  </a:cubicBezTo>
                  <a:cubicBezTo>
                    <a:pt x="989469" y="20364"/>
                    <a:pt x="991660" y="21836"/>
                    <a:pt x="994255" y="24068"/>
                  </a:cubicBezTo>
                  <a:lnTo>
                    <a:pt x="995971" y="19547"/>
                  </a:lnTo>
                  <a:lnTo>
                    <a:pt x="1002166" y="19547"/>
                  </a:lnTo>
                  <a:lnTo>
                    <a:pt x="1002166" y="54582"/>
                  </a:lnTo>
                  <a:cubicBezTo>
                    <a:pt x="1002166" y="59829"/>
                    <a:pt x="1001692" y="63798"/>
                    <a:pt x="1000743" y="66491"/>
                  </a:cubicBezTo>
                  <a:cubicBezTo>
                    <a:pt x="999794" y="69184"/>
                    <a:pt x="998259" y="71535"/>
                    <a:pt x="996139" y="73544"/>
                  </a:cubicBezTo>
                  <a:cubicBezTo>
                    <a:pt x="994018" y="75553"/>
                    <a:pt x="991737" y="76955"/>
                    <a:pt x="989295" y="77751"/>
                  </a:cubicBezTo>
                  <a:cubicBezTo>
                    <a:pt x="986853" y="78546"/>
                    <a:pt x="984307" y="78972"/>
                    <a:pt x="981656" y="79027"/>
                  </a:cubicBezTo>
                  <a:cubicBezTo>
                    <a:pt x="976465" y="79027"/>
                    <a:pt x="971317" y="77283"/>
                    <a:pt x="966210" y="73795"/>
                  </a:cubicBezTo>
                  <a:lnTo>
                    <a:pt x="966210" y="64042"/>
                  </a:lnTo>
                  <a:cubicBezTo>
                    <a:pt x="968387" y="66135"/>
                    <a:pt x="970710" y="67928"/>
                    <a:pt x="973180" y="69421"/>
                  </a:cubicBezTo>
                  <a:cubicBezTo>
                    <a:pt x="975649" y="70914"/>
                    <a:pt x="978558" y="71660"/>
                    <a:pt x="981907" y="71660"/>
                  </a:cubicBezTo>
                  <a:cubicBezTo>
                    <a:pt x="984307" y="71660"/>
                    <a:pt x="986518" y="70963"/>
                    <a:pt x="988541" y="69568"/>
                  </a:cubicBezTo>
                  <a:cubicBezTo>
                    <a:pt x="990565" y="68172"/>
                    <a:pt x="992023" y="66414"/>
                    <a:pt x="992916" y="64293"/>
                  </a:cubicBezTo>
                  <a:cubicBezTo>
                    <a:pt x="993809" y="62173"/>
                    <a:pt x="994255" y="58224"/>
                    <a:pt x="994255" y="52448"/>
                  </a:cubicBezTo>
                  <a:lnTo>
                    <a:pt x="994088" y="52280"/>
                  </a:lnTo>
                  <a:cubicBezTo>
                    <a:pt x="990348" y="57080"/>
                    <a:pt x="985981" y="59480"/>
                    <a:pt x="980986" y="59480"/>
                  </a:cubicBezTo>
                  <a:cubicBezTo>
                    <a:pt x="976131" y="59480"/>
                    <a:pt x="972015" y="57499"/>
                    <a:pt x="968638" y="53536"/>
                  </a:cubicBezTo>
                  <a:cubicBezTo>
                    <a:pt x="965262" y="49573"/>
                    <a:pt x="963573" y="44843"/>
                    <a:pt x="963573" y="39346"/>
                  </a:cubicBezTo>
                  <a:cubicBezTo>
                    <a:pt x="963573" y="35607"/>
                    <a:pt x="964369" y="32161"/>
                    <a:pt x="965959" y="29007"/>
                  </a:cubicBezTo>
                  <a:cubicBezTo>
                    <a:pt x="967550" y="25854"/>
                    <a:pt x="969747" y="23329"/>
                    <a:pt x="972552" y="21431"/>
                  </a:cubicBezTo>
                  <a:cubicBezTo>
                    <a:pt x="975356" y="19533"/>
                    <a:pt x="978503" y="18585"/>
                    <a:pt x="981991" y="18585"/>
                  </a:cubicBezTo>
                  <a:close/>
                  <a:moveTo>
                    <a:pt x="942635" y="18585"/>
                  </a:moveTo>
                  <a:cubicBezTo>
                    <a:pt x="945732" y="18585"/>
                    <a:pt x="948502" y="19219"/>
                    <a:pt x="950944" y="20489"/>
                  </a:cubicBezTo>
                  <a:cubicBezTo>
                    <a:pt x="953386" y="21759"/>
                    <a:pt x="955297" y="23566"/>
                    <a:pt x="956678" y="25910"/>
                  </a:cubicBezTo>
                  <a:cubicBezTo>
                    <a:pt x="958060" y="28254"/>
                    <a:pt x="958750" y="30793"/>
                    <a:pt x="958750" y="33528"/>
                  </a:cubicBezTo>
                  <a:lnTo>
                    <a:pt x="958750" y="49894"/>
                  </a:lnTo>
                  <a:cubicBezTo>
                    <a:pt x="958750" y="51987"/>
                    <a:pt x="959601" y="53034"/>
                    <a:pt x="961304" y="53034"/>
                  </a:cubicBezTo>
                  <a:cubicBezTo>
                    <a:pt x="962224" y="53034"/>
                    <a:pt x="963145" y="52838"/>
                    <a:pt x="964066" y="52448"/>
                  </a:cubicBezTo>
                  <a:lnTo>
                    <a:pt x="964066" y="58977"/>
                  </a:lnTo>
                  <a:cubicBezTo>
                    <a:pt x="961778" y="59591"/>
                    <a:pt x="959853" y="59898"/>
                    <a:pt x="958290" y="59898"/>
                  </a:cubicBezTo>
                  <a:cubicBezTo>
                    <a:pt x="953462" y="59898"/>
                    <a:pt x="951007" y="57610"/>
                    <a:pt x="950923" y="53034"/>
                  </a:cubicBezTo>
                  <a:lnTo>
                    <a:pt x="950755" y="53034"/>
                  </a:lnTo>
                  <a:cubicBezTo>
                    <a:pt x="949500" y="55015"/>
                    <a:pt x="947937" y="56731"/>
                    <a:pt x="946067" y="58182"/>
                  </a:cubicBezTo>
                  <a:cubicBezTo>
                    <a:pt x="944198" y="59633"/>
                    <a:pt x="941672" y="60359"/>
                    <a:pt x="938491" y="60359"/>
                  </a:cubicBezTo>
                  <a:cubicBezTo>
                    <a:pt x="936259" y="60359"/>
                    <a:pt x="934040" y="59829"/>
                    <a:pt x="931836" y="58768"/>
                  </a:cubicBezTo>
                  <a:cubicBezTo>
                    <a:pt x="929631" y="57708"/>
                    <a:pt x="927845" y="56194"/>
                    <a:pt x="926478" y="54227"/>
                  </a:cubicBezTo>
                  <a:cubicBezTo>
                    <a:pt x="925111" y="52259"/>
                    <a:pt x="924427" y="50034"/>
                    <a:pt x="924427" y="47550"/>
                  </a:cubicBezTo>
                  <a:cubicBezTo>
                    <a:pt x="924427" y="44955"/>
                    <a:pt x="925152" y="42785"/>
                    <a:pt x="926603" y="41041"/>
                  </a:cubicBezTo>
                  <a:cubicBezTo>
                    <a:pt x="928055" y="39297"/>
                    <a:pt x="929980" y="37951"/>
                    <a:pt x="932380" y="37002"/>
                  </a:cubicBezTo>
                  <a:cubicBezTo>
                    <a:pt x="934780" y="36053"/>
                    <a:pt x="937354" y="35349"/>
                    <a:pt x="940103" y="34888"/>
                  </a:cubicBezTo>
                  <a:cubicBezTo>
                    <a:pt x="942851" y="34428"/>
                    <a:pt x="946430" y="33974"/>
                    <a:pt x="950839" y="33528"/>
                  </a:cubicBezTo>
                  <a:cubicBezTo>
                    <a:pt x="950755" y="31658"/>
                    <a:pt x="950190" y="30123"/>
                    <a:pt x="949144" y="28924"/>
                  </a:cubicBezTo>
                  <a:cubicBezTo>
                    <a:pt x="948097" y="27724"/>
                    <a:pt x="946835" y="26872"/>
                    <a:pt x="945356" y="26370"/>
                  </a:cubicBezTo>
                  <a:cubicBezTo>
                    <a:pt x="943877" y="25868"/>
                    <a:pt x="942454" y="25617"/>
                    <a:pt x="941086" y="25617"/>
                  </a:cubicBezTo>
                  <a:cubicBezTo>
                    <a:pt x="939245" y="25617"/>
                    <a:pt x="937500" y="25924"/>
                    <a:pt x="935854" y="26538"/>
                  </a:cubicBezTo>
                  <a:cubicBezTo>
                    <a:pt x="934208" y="27152"/>
                    <a:pt x="932770" y="27870"/>
                    <a:pt x="931543" y="28693"/>
                  </a:cubicBezTo>
                  <a:cubicBezTo>
                    <a:pt x="930315" y="29516"/>
                    <a:pt x="929003" y="30486"/>
                    <a:pt x="927608" y="31602"/>
                  </a:cubicBezTo>
                  <a:lnTo>
                    <a:pt x="927608" y="23147"/>
                  </a:lnTo>
                  <a:cubicBezTo>
                    <a:pt x="932910" y="20105"/>
                    <a:pt x="937919" y="18585"/>
                    <a:pt x="942635" y="18585"/>
                  </a:cubicBezTo>
                  <a:close/>
                  <a:moveTo>
                    <a:pt x="848641" y="18585"/>
                  </a:moveTo>
                  <a:cubicBezTo>
                    <a:pt x="850650" y="18585"/>
                    <a:pt x="852548" y="18940"/>
                    <a:pt x="854333" y="19652"/>
                  </a:cubicBezTo>
                  <a:cubicBezTo>
                    <a:pt x="856119" y="20364"/>
                    <a:pt x="858310" y="21836"/>
                    <a:pt x="860905" y="24068"/>
                  </a:cubicBezTo>
                  <a:lnTo>
                    <a:pt x="862621" y="19547"/>
                  </a:lnTo>
                  <a:lnTo>
                    <a:pt x="868816" y="19547"/>
                  </a:lnTo>
                  <a:lnTo>
                    <a:pt x="868816" y="54582"/>
                  </a:lnTo>
                  <a:cubicBezTo>
                    <a:pt x="868816" y="59829"/>
                    <a:pt x="868342" y="63798"/>
                    <a:pt x="867393" y="66491"/>
                  </a:cubicBezTo>
                  <a:cubicBezTo>
                    <a:pt x="866444" y="69184"/>
                    <a:pt x="864910" y="71535"/>
                    <a:pt x="862789" y="73544"/>
                  </a:cubicBezTo>
                  <a:cubicBezTo>
                    <a:pt x="860668" y="75553"/>
                    <a:pt x="858387" y="76955"/>
                    <a:pt x="855945" y="77751"/>
                  </a:cubicBezTo>
                  <a:cubicBezTo>
                    <a:pt x="853503" y="78546"/>
                    <a:pt x="850957" y="78972"/>
                    <a:pt x="848306" y="79027"/>
                  </a:cubicBezTo>
                  <a:cubicBezTo>
                    <a:pt x="843116" y="79027"/>
                    <a:pt x="837967" y="77283"/>
                    <a:pt x="832860" y="73795"/>
                  </a:cubicBezTo>
                  <a:lnTo>
                    <a:pt x="832860" y="64042"/>
                  </a:lnTo>
                  <a:cubicBezTo>
                    <a:pt x="835037" y="66135"/>
                    <a:pt x="837360" y="67928"/>
                    <a:pt x="839830" y="69421"/>
                  </a:cubicBezTo>
                  <a:cubicBezTo>
                    <a:pt x="842299" y="70914"/>
                    <a:pt x="845208" y="71660"/>
                    <a:pt x="848557" y="71660"/>
                  </a:cubicBezTo>
                  <a:cubicBezTo>
                    <a:pt x="850957" y="71660"/>
                    <a:pt x="853168" y="70963"/>
                    <a:pt x="855192" y="69568"/>
                  </a:cubicBezTo>
                  <a:cubicBezTo>
                    <a:pt x="857215" y="68172"/>
                    <a:pt x="858673" y="66414"/>
                    <a:pt x="859566" y="64293"/>
                  </a:cubicBezTo>
                  <a:cubicBezTo>
                    <a:pt x="860459" y="62173"/>
                    <a:pt x="860905" y="58224"/>
                    <a:pt x="860905" y="52448"/>
                  </a:cubicBezTo>
                  <a:lnTo>
                    <a:pt x="860738" y="52280"/>
                  </a:lnTo>
                  <a:cubicBezTo>
                    <a:pt x="856998" y="57080"/>
                    <a:pt x="852631" y="59480"/>
                    <a:pt x="847636" y="59480"/>
                  </a:cubicBezTo>
                  <a:cubicBezTo>
                    <a:pt x="842781" y="59480"/>
                    <a:pt x="838665" y="57499"/>
                    <a:pt x="835288" y="53536"/>
                  </a:cubicBezTo>
                  <a:cubicBezTo>
                    <a:pt x="831912" y="49573"/>
                    <a:pt x="830223" y="44843"/>
                    <a:pt x="830223" y="39346"/>
                  </a:cubicBezTo>
                  <a:cubicBezTo>
                    <a:pt x="830223" y="35607"/>
                    <a:pt x="831019" y="32161"/>
                    <a:pt x="832609" y="29007"/>
                  </a:cubicBezTo>
                  <a:cubicBezTo>
                    <a:pt x="834200" y="25854"/>
                    <a:pt x="836397" y="23329"/>
                    <a:pt x="839202" y="21431"/>
                  </a:cubicBezTo>
                  <a:cubicBezTo>
                    <a:pt x="842006" y="19533"/>
                    <a:pt x="845153" y="18585"/>
                    <a:pt x="848641" y="18585"/>
                  </a:cubicBezTo>
                  <a:close/>
                  <a:moveTo>
                    <a:pt x="805327" y="18585"/>
                  </a:moveTo>
                  <a:cubicBezTo>
                    <a:pt x="809764" y="18585"/>
                    <a:pt x="813168" y="19945"/>
                    <a:pt x="815540" y="22666"/>
                  </a:cubicBezTo>
                  <a:cubicBezTo>
                    <a:pt x="817912" y="25387"/>
                    <a:pt x="819098" y="28547"/>
                    <a:pt x="819098" y="32147"/>
                  </a:cubicBezTo>
                  <a:lnTo>
                    <a:pt x="819098" y="59396"/>
                  </a:lnTo>
                  <a:lnTo>
                    <a:pt x="811229" y="59396"/>
                  </a:lnTo>
                  <a:lnTo>
                    <a:pt x="811229" y="34867"/>
                  </a:lnTo>
                  <a:cubicBezTo>
                    <a:pt x="811229" y="32300"/>
                    <a:pt x="810636" y="30172"/>
                    <a:pt x="809450" y="28484"/>
                  </a:cubicBezTo>
                  <a:cubicBezTo>
                    <a:pt x="808264" y="26796"/>
                    <a:pt x="806374" y="25952"/>
                    <a:pt x="803778" y="25952"/>
                  </a:cubicBezTo>
                  <a:cubicBezTo>
                    <a:pt x="801434" y="25952"/>
                    <a:pt x="799404" y="26670"/>
                    <a:pt x="797688" y="28107"/>
                  </a:cubicBezTo>
                  <a:cubicBezTo>
                    <a:pt x="795972" y="29544"/>
                    <a:pt x="794688" y="31372"/>
                    <a:pt x="793837" y="33591"/>
                  </a:cubicBezTo>
                  <a:cubicBezTo>
                    <a:pt x="792986" y="35809"/>
                    <a:pt x="792561" y="38090"/>
                    <a:pt x="792561" y="40434"/>
                  </a:cubicBezTo>
                  <a:lnTo>
                    <a:pt x="792561" y="59396"/>
                  </a:lnTo>
                  <a:lnTo>
                    <a:pt x="784649" y="59396"/>
                  </a:lnTo>
                  <a:lnTo>
                    <a:pt x="784649" y="19547"/>
                  </a:lnTo>
                  <a:lnTo>
                    <a:pt x="791849" y="19547"/>
                  </a:lnTo>
                  <a:lnTo>
                    <a:pt x="792435" y="26203"/>
                  </a:lnTo>
                  <a:lnTo>
                    <a:pt x="792644" y="26203"/>
                  </a:lnTo>
                  <a:cubicBezTo>
                    <a:pt x="793453" y="24835"/>
                    <a:pt x="794305" y="23635"/>
                    <a:pt x="795197" y="22603"/>
                  </a:cubicBezTo>
                  <a:cubicBezTo>
                    <a:pt x="796090" y="21570"/>
                    <a:pt x="797381" y="20643"/>
                    <a:pt x="799069" y="19819"/>
                  </a:cubicBezTo>
                  <a:cubicBezTo>
                    <a:pt x="800758" y="18996"/>
                    <a:pt x="802844" y="18585"/>
                    <a:pt x="805327" y="18585"/>
                  </a:cubicBezTo>
                  <a:close/>
                  <a:moveTo>
                    <a:pt x="761660" y="18585"/>
                  </a:moveTo>
                  <a:cubicBezTo>
                    <a:pt x="764757" y="18585"/>
                    <a:pt x="767527" y="19219"/>
                    <a:pt x="769969" y="20489"/>
                  </a:cubicBezTo>
                  <a:cubicBezTo>
                    <a:pt x="772411" y="21759"/>
                    <a:pt x="774322" y="23566"/>
                    <a:pt x="775703" y="25910"/>
                  </a:cubicBezTo>
                  <a:cubicBezTo>
                    <a:pt x="777085" y="28254"/>
                    <a:pt x="777775" y="30793"/>
                    <a:pt x="777775" y="33528"/>
                  </a:cubicBezTo>
                  <a:lnTo>
                    <a:pt x="777775" y="49894"/>
                  </a:lnTo>
                  <a:cubicBezTo>
                    <a:pt x="777775" y="51987"/>
                    <a:pt x="778626" y="53034"/>
                    <a:pt x="780329" y="53034"/>
                  </a:cubicBezTo>
                  <a:cubicBezTo>
                    <a:pt x="781250" y="53034"/>
                    <a:pt x="782170" y="52838"/>
                    <a:pt x="783091" y="52448"/>
                  </a:cubicBezTo>
                  <a:lnTo>
                    <a:pt x="783091" y="58977"/>
                  </a:lnTo>
                  <a:cubicBezTo>
                    <a:pt x="780803" y="59591"/>
                    <a:pt x="778878" y="59898"/>
                    <a:pt x="777315" y="59898"/>
                  </a:cubicBezTo>
                  <a:cubicBezTo>
                    <a:pt x="772487" y="59898"/>
                    <a:pt x="770032" y="57610"/>
                    <a:pt x="769948" y="53034"/>
                  </a:cubicBezTo>
                  <a:lnTo>
                    <a:pt x="769780" y="53034"/>
                  </a:lnTo>
                  <a:cubicBezTo>
                    <a:pt x="768525" y="55015"/>
                    <a:pt x="766962" y="56731"/>
                    <a:pt x="765092" y="58182"/>
                  </a:cubicBezTo>
                  <a:cubicBezTo>
                    <a:pt x="763223" y="59633"/>
                    <a:pt x="760697" y="60359"/>
                    <a:pt x="757516" y="60359"/>
                  </a:cubicBezTo>
                  <a:cubicBezTo>
                    <a:pt x="755284" y="60359"/>
                    <a:pt x="753065" y="59829"/>
                    <a:pt x="750861" y="58768"/>
                  </a:cubicBezTo>
                  <a:cubicBezTo>
                    <a:pt x="748656" y="57708"/>
                    <a:pt x="746870" y="56194"/>
                    <a:pt x="745503" y="54227"/>
                  </a:cubicBezTo>
                  <a:cubicBezTo>
                    <a:pt x="744136" y="52259"/>
                    <a:pt x="743452" y="50034"/>
                    <a:pt x="743452" y="47550"/>
                  </a:cubicBezTo>
                  <a:cubicBezTo>
                    <a:pt x="743452" y="44955"/>
                    <a:pt x="744177" y="42785"/>
                    <a:pt x="745628" y="41041"/>
                  </a:cubicBezTo>
                  <a:cubicBezTo>
                    <a:pt x="747080" y="39297"/>
                    <a:pt x="749005" y="37951"/>
                    <a:pt x="751405" y="37002"/>
                  </a:cubicBezTo>
                  <a:cubicBezTo>
                    <a:pt x="753805" y="36053"/>
                    <a:pt x="756379" y="35349"/>
                    <a:pt x="759128" y="34888"/>
                  </a:cubicBezTo>
                  <a:cubicBezTo>
                    <a:pt x="761876" y="34428"/>
                    <a:pt x="765455" y="33974"/>
                    <a:pt x="769864" y="33528"/>
                  </a:cubicBezTo>
                  <a:cubicBezTo>
                    <a:pt x="769780" y="31658"/>
                    <a:pt x="769215" y="30123"/>
                    <a:pt x="768169" y="28924"/>
                  </a:cubicBezTo>
                  <a:cubicBezTo>
                    <a:pt x="767122" y="27724"/>
                    <a:pt x="765860" y="26872"/>
                    <a:pt x="764381" y="26370"/>
                  </a:cubicBezTo>
                  <a:cubicBezTo>
                    <a:pt x="762902" y="25868"/>
                    <a:pt x="761479" y="25617"/>
                    <a:pt x="760111" y="25617"/>
                  </a:cubicBezTo>
                  <a:cubicBezTo>
                    <a:pt x="758270" y="25617"/>
                    <a:pt x="756525" y="25924"/>
                    <a:pt x="754879" y="26538"/>
                  </a:cubicBezTo>
                  <a:cubicBezTo>
                    <a:pt x="753233" y="27152"/>
                    <a:pt x="751795" y="27870"/>
                    <a:pt x="750568" y="28693"/>
                  </a:cubicBezTo>
                  <a:cubicBezTo>
                    <a:pt x="749340" y="29516"/>
                    <a:pt x="748028" y="30486"/>
                    <a:pt x="746633" y="31602"/>
                  </a:cubicBezTo>
                  <a:lnTo>
                    <a:pt x="746633" y="23147"/>
                  </a:lnTo>
                  <a:cubicBezTo>
                    <a:pt x="751935" y="20105"/>
                    <a:pt x="756944" y="18585"/>
                    <a:pt x="761660" y="18585"/>
                  </a:cubicBezTo>
                  <a:close/>
                  <a:moveTo>
                    <a:pt x="643402" y="18585"/>
                  </a:moveTo>
                  <a:cubicBezTo>
                    <a:pt x="647839" y="18585"/>
                    <a:pt x="651243" y="19945"/>
                    <a:pt x="653615" y="22666"/>
                  </a:cubicBezTo>
                  <a:cubicBezTo>
                    <a:pt x="655987" y="25387"/>
                    <a:pt x="657173" y="28547"/>
                    <a:pt x="657173" y="32147"/>
                  </a:cubicBezTo>
                  <a:lnTo>
                    <a:pt x="657173" y="59396"/>
                  </a:lnTo>
                  <a:lnTo>
                    <a:pt x="649304" y="59396"/>
                  </a:lnTo>
                  <a:lnTo>
                    <a:pt x="649304" y="34867"/>
                  </a:lnTo>
                  <a:cubicBezTo>
                    <a:pt x="649304" y="32300"/>
                    <a:pt x="648711" y="30172"/>
                    <a:pt x="647525" y="28484"/>
                  </a:cubicBezTo>
                  <a:cubicBezTo>
                    <a:pt x="646339" y="26796"/>
                    <a:pt x="644449" y="25952"/>
                    <a:pt x="641853" y="25952"/>
                  </a:cubicBezTo>
                  <a:cubicBezTo>
                    <a:pt x="639509" y="25952"/>
                    <a:pt x="637479" y="26670"/>
                    <a:pt x="635763" y="28107"/>
                  </a:cubicBezTo>
                  <a:cubicBezTo>
                    <a:pt x="634047" y="29544"/>
                    <a:pt x="632763" y="31372"/>
                    <a:pt x="631912" y="33591"/>
                  </a:cubicBezTo>
                  <a:cubicBezTo>
                    <a:pt x="631061" y="35809"/>
                    <a:pt x="630635" y="38090"/>
                    <a:pt x="630635" y="40434"/>
                  </a:cubicBezTo>
                  <a:lnTo>
                    <a:pt x="630635" y="59396"/>
                  </a:lnTo>
                  <a:lnTo>
                    <a:pt x="622724" y="59396"/>
                  </a:lnTo>
                  <a:lnTo>
                    <a:pt x="622724" y="19547"/>
                  </a:lnTo>
                  <a:lnTo>
                    <a:pt x="629924" y="19547"/>
                  </a:lnTo>
                  <a:lnTo>
                    <a:pt x="630510" y="26203"/>
                  </a:lnTo>
                  <a:lnTo>
                    <a:pt x="630719" y="26203"/>
                  </a:lnTo>
                  <a:cubicBezTo>
                    <a:pt x="631528" y="24835"/>
                    <a:pt x="632380" y="23635"/>
                    <a:pt x="633272" y="22603"/>
                  </a:cubicBezTo>
                  <a:cubicBezTo>
                    <a:pt x="634165" y="21570"/>
                    <a:pt x="635456" y="20643"/>
                    <a:pt x="637144" y="19819"/>
                  </a:cubicBezTo>
                  <a:cubicBezTo>
                    <a:pt x="638833" y="18996"/>
                    <a:pt x="640919" y="18585"/>
                    <a:pt x="643402" y="18585"/>
                  </a:cubicBezTo>
                  <a:close/>
                  <a:moveTo>
                    <a:pt x="591466" y="18585"/>
                  </a:moveTo>
                  <a:cubicBezTo>
                    <a:pt x="593475" y="18585"/>
                    <a:pt x="595373" y="18940"/>
                    <a:pt x="597158" y="19652"/>
                  </a:cubicBezTo>
                  <a:cubicBezTo>
                    <a:pt x="598944" y="20364"/>
                    <a:pt x="601135" y="21836"/>
                    <a:pt x="603730" y="24068"/>
                  </a:cubicBezTo>
                  <a:lnTo>
                    <a:pt x="605446" y="19547"/>
                  </a:lnTo>
                  <a:lnTo>
                    <a:pt x="611641" y="19547"/>
                  </a:lnTo>
                  <a:lnTo>
                    <a:pt x="611641" y="54582"/>
                  </a:lnTo>
                  <a:cubicBezTo>
                    <a:pt x="611641" y="59829"/>
                    <a:pt x="611167" y="63798"/>
                    <a:pt x="610218" y="66491"/>
                  </a:cubicBezTo>
                  <a:cubicBezTo>
                    <a:pt x="609269" y="69184"/>
                    <a:pt x="607735" y="71535"/>
                    <a:pt x="605614" y="73544"/>
                  </a:cubicBezTo>
                  <a:cubicBezTo>
                    <a:pt x="603493" y="75553"/>
                    <a:pt x="601212" y="76955"/>
                    <a:pt x="598770" y="77751"/>
                  </a:cubicBezTo>
                  <a:cubicBezTo>
                    <a:pt x="596328" y="78546"/>
                    <a:pt x="593782" y="78972"/>
                    <a:pt x="591131" y="79027"/>
                  </a:cubicBezTo>
                  <a:cubicBezTo>
                    <a:pt x="585941" y="79027"/>
                    <a:pt x="580792" y="77283"/>
                    <a:pt x="575685" y="73795"/>
                  </a:cubicBezTo>
                  <a:lnTo>
                    <a:pt x="575685" y="64042"/>
                  </a:lnTo>
                  <a:cubicBezTo>
                    <a:pt x="577862" y="66135"/>
                    <a:pt x="580185" y="67928"/>
                    <a:pt x="582655" y="69421"/>
                  </a:cubicBezTo>
                  <a:cubicBezTo>
                    <a:pt x="585124" y="70914"/>
                    <a:pt x="588033" y="71660"/>
                    <a:pt x="591382" y="71660"/>
                  </a:cubicBezTo>
                  <a:cubicBezTo>
                    <a:pt x="593782" y="71660"/>
                    <a:pt x="595993" y="70963"/>
                    <a:pt x="598017" y="69568"/>
                  </a:cubicBezTo>
                  <a:cubicBezTo>
                    <a:pt x="600040" y="68172"/>
                    <a:pt x="601498" y="66414"/>
                    <a:pt x="602391" y="64293"/>
                  </a:cubicBezTo>
                  <a:cubicBezTo>
                    <a:pt x="603284" y="62173"/>
                    <a:pt x="603730" y="58224"/>
                    <a:pt x="603730" y="52448"/>
                  </a:cubicBezTo>
                  <a:lnTo>
                    <a:pt x="603563" y="52280"/>
                  </a:lnTo>
                  <a:cubicBezTo>
                    <a:pt x="599823" y="57080"/>
                    <a:pt x="595456" y="59480"/>
                    <a:pt x="590461" y="59480"/>
                  </a:cubicBezTo>
                  <a:cubicBezTo>
                    <a:pt x="585606" y="59480"/>
                    <a:pt x="581490" y="57499"/>
                    <a:pt x="578113" y="53536"/>
                  </a:cubicBezTo>
                  <a:cubicBezTo>
                    <a:pt x="574737" y="49573"/>
                    <a:pt x="573048" y="44843"/>
                    <a:pt x="573048" y="39346"/>
                  </a:cubicBezTo>
                  <a:cubicBezTo>
                    <a:pt x="573048" y="35607"/>
                    <a:pt x="573844" y="32161"/>
                    <a:pt x="575434" y="29007"/>
                  </a:cubicBezTo>
                  <a:cubicBezTo>
                    <a:pt x="577025" y="25854"/>
                    <a:pt x="579222" y="23329"/>
                    <a:pt x="582027" y="21431"/>
                  </a:cubicBezTo>
                  <a:cubicBezTo>
                    <a:pt x="584831" y="19533"/>
                    <a:pt x="587978" y="18585"/>
                    <a:pt x="591466" y="18585"/>
                  </a:cubicBezTo>
                  <a:close/>
                  <a:moveTo>
                    <a:pt x="526088" y="18585"/>
                  </a:moveTo>
                  <a:cubicBezTo>
                    <a:pt x="528879" y="18585"/>
                    <a:pt x="531495" y="19157"/>
                    <a:pt x="533937" y="20301"/>
                  </a:cubicBezTo>
                  <a:cubicBezTo>
                    <a:pt x="536378" y="21445"/>
                    <a:pt x="538360" y="22980"/>
                    <a:pt x="539881" y="24905"/>
                  </a:cubicBezTo>
                  <a:cubicBezTo>
                    <a:pt x="541401" y="26831"/>
                    <a:pt x="542497" y="28924"/>
                    <a:pt x="543166" y="31184"/>
                  </a:cubicBezTo>
                  <a:cubicBezTo>
                    <a:pt x="543836" y="33444"/>
                    <a:pt x="544171" y="36165"/>
                    <a:pt x="544171" y="39346"/>
                  </a:cubicBezTo>
                  <a:lnTo>
                    <a:pt x="514536" y="39346"/>
                  </a:lnTo>
                  <a:cubicBezTo>
                    <a:pt x="514731" y="42611"/>
                    <a:pt x="515575" y="45241"/>
                    <a:pt x="517068" y="47236"/>
                  </a:cubicBezTo>
                  <a:cubicBezTo>
                    <a:pt x="518561" y="49232"/>
                    <a:pt x="520291" y="50641"/>
                    <a:pt x="522258" y="51464"/>
                  </a:cubicBezTo>
                  <a:cubicBezTo>
                    <a:pt x="524226" y="52287"/>
                    <a:pt x="526102" y="52699"/>
                    <a:pt x="527888" y="52699"/>
                  </a:cubicBezTo>
                  <a:cubicBezTo>
                    <a:pt x="532855" y="52699"/>
                    <a:pt x="537823" y="50215"/>
                    <a:pt x="542790" y="45248"/>
                  </a:cubicBezTo>
                  <a:lnTo>
                    <a:pt x="542790" y="54834"/>
                  </a:lnTo>
                  <a:cubicBezTo>
                    <a:pt x="540501" y="56368"/>
                    <a:pt x="538109" y="57673"/>
                    <a:pt x="535611" y="58747"/>
                  </a:cubicBezTo>
                  <a:cubicBezTo>
                    <a:pt x="533114" y="59822"/>
                    <a:pt x="530079" y="60359"/>
                    <a:pt x="526507" y="60359"/>
                  </a:cubicBezTo>
                  <a:cubicBezTo>
                    <a:pt x="522377" y="60359"/>
                    <a:pt x="518763" y="59382"/>
                    <a:pt x="515666" y="57429"/>
                  </a:cubicBezTo>
                  <a:cubicBezTo>
                    <a:pt x="512568" y="55475"/>
                    <a:pt x="510189" y="52887"/>
                    <a:pt x="508529" y="49664"/>
                  </a:cubicBezTo>
                  <a:cubicBezTo>
                    <a:pt x="506869" y="46441"/>
                    <a:pt x="506038" y="43030"/>
                    <a:pt x="506038" y="39430"/>
                  </a:cubicBezTo>
                  <a:cubicBezTo>
                    <a:pt x="506038" y="35439"/>
                    <a:pt x="506959" y="31868"/>
                    <a:pt x="508801" y="28714"/>
                  </a:cubicBezTo>
                  <a:cubicBezTo>
                    <a:pt x="510643" y="25561"/>
                    <a:pt x="513112" y="23084"/>
                    <a:pt x="516210" y="21284"/>
                  </a:cubicBezTo>
                  <a:cubicBezTo>
                    <a:pt x="519307" y="19485"/>
                    <a:pt x="522600" y="18585"/>
                    <a:pt x="526088" y="18585"/>
                  </a:cubicBezTo>
                  <a:close/>
                  <a:moveTo>
                    <a:pt x="450391" y="18585"/>
                  </a:moveTo>
                  <a:cubicBezTo>
                    <a:pt x="454158" y="18585"/>
                    <a:pt x="457611" y="19478"/>
                    <a:pt x="460751" y="21264"/>
                  </a:cubicBezTo>
                  <a:cubicBezTo>
                    <a:pt x="463890" y="23049"/>
                    <a:pt x="466380" y="25568"/>
                    <a:pt x="468222" y="28819"/>
                  </a:cubicBezTo>
                  <a:cubicBezTo>
                    <a:pt x="470064" y="32070"/>
                    <a:pt x="470985" y="35607"/>
                    <a:pt x="470985" y="39430"/>
                  </a:cubicBezTo>
                  <a:cubicBezTo>
                    <a:pt x="470985" y="43225"/>
                    <a:pt x="470057" y="46741"/>
                    <a:pt x="468201" y="49978"/>
                  </a:cubicBezTo>
                  <a:cubicBezTo>
                    <a:pt x="466345" y="53215"/>
                    <a:pt x="463827" y="55754"/>
                    <a:pt x="460646" y="57596"/>
                  </a:cubicBezTo>
                  <a:cubicBezTo>
                    <a:pt x="457465" y="59438"/>
                    <a:pt x="454102" y="60359"/>
                    <a:pt x="450558" y="60359"/>
                  </a:cubicBezTo>
                  <a:cubicBezTo>
                    <a:pt x="446651" y="60359"/>
                    <a:pt x="443093" y="59445"/>
                    <a:pt x="439884" y="57617"/>
                  </a:cubicBezTo>
                  <a:cubicBezTo>
                    <a:pt x="436675" y="55789"/>
                    <a:pt x="434171" y="53278"/>
                    <a:pt x="432371" y="50083"/>
                  </a:cubicBezTo>
                  <a:cubicBezTo>
                    <a:pt x="430571" y="46888"/>
                    <a:pt x="429671" y="43337"/>
                    <a:pt x="429671" y="39430"/>
                  </a:cubicBezTo>
                  <a:cubicBezTo>
                    <a:pt x="429671" y="35523"/>
                    <a:pt x="430592" y="31972"/>
                    <a:pt x="432434" y="28777"/>
                  </a:cubicBezTo>
                  <a:cubicBezTo>
                    <a:pt x="434275" y="25582"/>
                    <a:pt x="436773" y="23084"/>
                    <a:pt x="439926" y="21284"/>
                  </a:cubicBezTo>
                  <a:cubicBezTo>
                    <a:pt x="443079" y="19485"/>
                    <a:pt x="446568" y="18585"/>
                    <a:pt x="450391" y="18585"/>
                  </a:cubicBezTo>
                  <a:close/>
                  <a:moveTo>
                    <a:pt x="297991" y="18585"/>
                  </a:moveTo>
                  <a:cubicBezTo>
                    <a:pt x="301758" y="18585"/>
                    <a:pt x="305211" y="19478"/>
                    <a:pt x="308350" y="21264"/>
                  </a:cubicBezTo>
                  <a:cubicBezTo>
                    <a:pt x="311490" y="23049"/>
                    <a:pt x="313980" y="25568"/>
                    <a:pt x="315822" y="28819"/>
                  </a:cubicBezTo>
                  <a:cubicBezTo>
                    <a:pt x="317664" y="32070"/>
                    <a:pt x="318585" y="35607"/>
                    <a:pt x="318585" y="39430"/>
                  </a:cubicBezTo>
                  <a:cubicBezTo>
                    <a:pt x="318585" y="43225"/>
                    <a:pt x="317657" y="46741"/>
                    <a:pt x="315801" y="49978"/>
                  </a:cubicBezTo>
                  <a:cubicBezTo>
                    <a:pt x="313946" y="53215"/>
                    <a:pt x="311427" y="55754"/>
                    <a:pt x="308246" y="57596"/>
                  </a:cubicBezTo>
                  <a:cubicBezTo>
                    <a:pt x="305065" y="59438"/>
                    <a:pt x="301702" y="60359"/>
                    <a:pt x="298158" y="60359"/>
                  </a:cubicBezTo>
                  <a:cubicBezTo>
                    <a:pt x="294251" y="60359"/>
                    <a:pt x="290693" y="59445"/>
                    <a:pt x="287484" y="57617"/>
                  </a:cubicBezTo>
                  <a:cubicBezTo>
                    <a:pt x="284275" y="55789"/>
                    <a:pt x="281771" y="53278"/>
                    <a:pt x="279971" y="50083"/>
                  </a:cubicBezTo>
                  <a:cubicBezTo>
                    <a:pt x="278171" y="46888"/>
                    <a:pt x="277271" y="43337"/>
                    <a:pt x="277271" y="39430"/>
                  </a:cubicBezTo>
                  <a:cubicBezTo>
                    <a:pt x="277271" y="35523"/>
                    <a:pt x="278192" y="31972"/>
                    <a:pt x="280034" y="28777"/>
                  </a:cubicBezTo>
                  <a:cubicBezTo>
                    <a:pt x="281875" y="25582"/>
                    <a:pt x="284373" y="23084"/>
                    <a:pt x="287526" y="21284"/>
                  </a:cubicBezTo>
                  <a:cubicBezTo>
                    <a:pt x="290680" y="19485"/>
                    <a:pt x="294168" y="18585"/>
                    <a:pt x="297991" y="18585"/>
                  </a:cubicBezTo>
                  <a:close/>
                  <a:moveTo>
                    <a:pt x="202741" y="18585"/>
                  </a:moveTo>
                  <a:cubicBezTo>
                    <a:pt x="206508" y="18585"/>
                    <a:pt x="209961" y="19478"/>
                    <a:pt x="213101" y="21264"/>
                  </a:cubicBezTo>
                  <a:cubicBezTo>
                    <a:pt x="216240" y="23049"/>
                    <a:pt x="218730" y="25568"/>
                    <a:pt x="220572" y="28819"/>
                  </a:cubicBezTo>
                  <a:cubicBezTo>
                    <a:pt x="222414" y="32070"/>
                    <a:pt x="223335" y="35607"/>
                    <a:pt x="223335" y="39430"/>
                  </a:cubicBezTo>
                  <a:cubicBezTo>
                    <a:pt x="223335" y="43225"/>
                    <a:pt x="222407" y="46741"/>
                    <a:pt x="220551" y="49978"/>
                  </a:cubicBezTo>
                  <a:cubicBezTo>
                    <a:pt x="218696" y="53215"/>
                    <a:pt x="216177" y="55754"/>
                    <a:pt x="212996" y="57596"/>
                  </a:cubicBezTo>
                  <a:cubicBezTo>
                    <a:pt x="209815" y="59438"/>
                    <a:pt x="206452" y="60359"/>
                    <a:pt x="202908" y="60359"/>
                  </a:cubicBezTo>
                  <a:cubicBezTo>
                    <a:pt x="199001" y="60359"/>
                    <a:pt x="195443" y="59445"/>
                    <a:pt x="192234" y="57617"/>
                  </a:cubicBezTo>
                  <a:cubicBezTo>
                    <a:pt x="189025" y="55789"/>
                    <a:pt x="186521" y="53278"/>
                    <a:pt x="184721" y="50083"/>
                  </a:cubicBezTo>
                  <a:cubicBezTo>
                    <a:pt x="182921" y="46888"/>
                    <a:pt x="182021" y="43337"/>
                    <a:pt x="182021" y="39430"/>
                  </a:cubicBezTo>
                  <a:cubicBezTo>
                    <a:pt x="182021" y="35523"/>
                    <a:pt x="182942" y="31972"/>
                    <a:pt x="184784" y="28777"/>
                  </a:cubicBezTo>
                  <a:cubicBezTo>
                    <a:pt x="186625" y="25582"/>
                    <a:pt x="189123" y="23084"/>
                    <a:pt x="192276" y="21284"/>
                  </a:cubicBezTo>
                  <a:cubicBezTo>
                    <a:pt x="195430" y="19485"/>
                    <a:pt x="198918" y="18585"/>
                    <a:pt x="202741" y="18585"/>
                  </a:cubicBezTo>
                  <a:close/>
                  <a:moveTo>
                    <a:pt x="155116" y="18585"/>
                  </a:moveTo>
                  <a:cubicBezTo>
                    <a:pt x="158883" y="18585"/>
                    <a:pt x="162336" y="19478"/>
                    <a:pt x="165476" y="21264"/>
                  </a:cubicBezTo>
                  <a:cubicBezTo>
                    <a:pt x="168615" y="23049"/>
                    <a:pt x="171105" y="25568"/>
                    <a:pt x="172947" y="28819"/>
                  </a:cubicBezTo>
                  <a:cubicBezTo>
                    <a:pt x="174789" y="32070"/>
                    <a:pt x="175710" y="35607"/>
                    <a:pt x="175710" y="39430"/>
                  </a:cubicBezTo>
                  <a:cubicBezTo>
                    <a:pt x="175710" y="43225"/>
                    <a:pt x="174782" y="46741"/>
                    <a:pt x="172926" y="49978"/>
                  </a:cubicBezTo>
                  <a:cubicBezTo>
                    <a:pt x="171071" y="53215"/>
                    <a:pt x="168552" y="55754"/>
                    <a:pt x="165371" y="57596"/>
                  </a:cubicBezTo>
                  <a:cubicBezTo>
                    <a:pt x="162190" y="59438"/>
                    <a:pt x="158827" y="60359"/>
                    <a:pt x="155283" y="60359"/>
                  </a:cubicBezTo>
                  <a:cubicBezTo>
                    <a:pt x="151376" y="60359"/>
                    <a:pt x="147818" y="59445"/>
                    <a:pt x="144609" y="57617"/>
                  </a:cubicBezTo>
                  <a:cubicBezTo>
                    <a:pt x="141400" y="55789"/>
                    <a:pt x="138896" y="53278"/>
                    <a:pt x="137096" y="50083"/>
                  </a:cubicBezTo>
                  <a:cubicBezTo>
                    <a:pt x="135296" y="46888"/>
                    <a:pt x="134396" y="43337"/>
                    <a:pt x="134396" y="39430"/>
                  </a:cubicBezTo>
                  <a:cubicBezTo>
                    <a:pt x="134396" y="35523"/>
                    <a:pt x="135317" y="31972"/>
                    <a:pt x="137159" y="28777"/>
                  </a:cubicBezTo>
                  <a:cubicBezTo>
                    <a:pt x="139000" y="25582"/>
                    <a:pt x="141498" y="23084"/>
                    <a:pt x="144651" y="21284"/>
                  </a:cubicBezTo>
                  <a:cubicBezTo>
                    <a:pt x="147805" y="19485"/>
                    <a:pt x="151293" y="18585"/>
                    <a:pt x="155116" y="18585"/>
                  </a:cubicBezTo>
                  <a:close/>
                  <a:moveTo>
                    <a:pt x="69056" y="18585"/>
                  </a:moveTo>
                  <a:cubicBezTo>
                    <a:pt x="71484" y="18585"/>
                    <a:pt x="73611" y="18899"/>
                    <a:pt x="75439" y="19526"/>
                  </a:cubicBezTo>
                  <a:cubicBezTo>
                    <a:pt x="77267" y="20154"/>
                    <a:pt x="79199" y="21012"/>
                    <a:pt x="81237" y="22101"/>
                  </a:cubicBezTo>
                  <a:lnTo>
                    <a:pt x="81237" y="30682"/>
                  </a:lnTo>
                  <a:cubicBezTo>
                    <a:pt x="77609" y="27528"/>
                    <a:pt x="73842" y="25952"/>
                    <a:pt x="69935" y="25952"/>
                  </a:cubicBezTo>
                  <a:cubicBezTo>
                    <a:pt x="66028" y="25952"/>
                    <a:pt x="62931" y="27319"/>
                    <a:pt x="60642" y="30054"/>
                  </a:cubicBezTo>
                  <a:cubicBezTo>
                    <a:pt x="58354" y="32788"/>
                    <a:pt x="57210" y="35942"/>
                    <a:pt x="57210" y="39514"/>
                  </a:cubicBezTo>
                  <a:cubicBezTo>
                    <a:pt x="57210" y="43225"/>
                    <a:pt x="58410" y="46392"/>
                    <a:pt x="60810" y="49015"/>
                  </a:cubicBezTo>
                  <a:cubicBezTo>
                    <a:pt x="63210" y="51638"/>
                    <a:pt x="66098" y="52950"/>
                    <a:pt x="69474" y="52950"/>
                  </a:cubicBezTo>
                  <a:cubicBezTo>
                    <a:pt x="70981" y="52950"/>
                    <a:pt x="72704" y="52664"/>
                    <a:pt x="74644" y="52092"/>
                  </a:cubicBezTo>
                  <a:cubicBezTo>
                    <a:pt x="76583" y="51520"/>
                    <a:pt x="78781" y="50187"/>
                    <a:pt x="81237" y="48094"/>
                  </a:cubicBezTo>
                  <a:lnTo>
                    <a:pt x="81237" y="56550"/>
                  </a:lnTo>
                  <a:cubicBezTo>
                    <a:pt x="79199" y="57610"/>
                    <a:pt x="77169" y="58510"/>
                    <a:pt x="75146" y="59250"/>
                  </a:cubicBezTo>
                  <a:cubicBezTo>
                    <a:pt x="73123" y="59989"/>
                    <a:pt x="70870" y="60359"/>
                    <a:pt x="68386" y="60359"/>
                  </a:cubicBezTo>
                  <a:cubicBezTo>
                    <a:pt x="64647" y="60359"/>
                    <a:pt x="61284" y="59438"/>
                    <a:pt x="58298" y="57596"/>
                  </a:cubicBezTo>
                  <a:cubicBezTo>
                    <a:pt x="55313" y="55754"/>
                    <a:pt x="52975" y="53243"/>
                    <a:pt x="51287" y="50062"/>
                  </a:cubicBezTo>
                  <a:cubicBezTo>
                    <a:pt x="49599" y="46881"/>
                    <a:pt x="48755" y="43448"/>
                    <a:pt x="48755" y="39765"/>
                  </a:cubicBezTo>
                  <a:cubicBezTo>
                    <a:pt x="48755" y="36053"/>
                    <a:pt x="49627" y="32565"/>
                    <a:pt x="51371" y="29300"/>
                  </a:cubicBezTo>
                  <a:cubicBezTo>
                    <a:pt x="53115" y="26035"/>
                    <a:pt x="55550" y="23433"/>
                    <a:pt x="58675" y="21494"/>
                  </a:cubicBezTo>
                  <a:cubicBezTo>
                    <a:pt x="61800" y="19554"/>
                    <a:pt x="65261" y="18585"/>
                    <a:pt x="69056" y="18585"/>
                  </a:cubicBezTo>
                  <a:close/>
                  <a:moveTo>
                    <a:pt x="1173895" y="8581"/>
                  </a:moveTo>
                  <a:lnTo>
                    <a:pt x="1173895" y="26286"/>
                  </a:lnTo>
                  <a:lnTo>
                    <a:pt x="1185364" y="26286"/>
                  </a:lnTo>
                  <a:cubicBezTo>
                    <a:pt x="1189355" y="26286"/>
                    <a:pt x="1192452" y="25435"/>
                    <a:pt x="1194657" y="23733"/>
                  </a:cubicBezTo>
                  <a:cubicBezTo>
                    <a:pt x="1196861" y="22031"/>
                    <a:pt x="1197964" y="19715"/>
                    <a:pt x="1197964" y="16785"/>
                  </a:cubicBezTo>
                  <a:cubicBezTo>
                    <a:pt x="1197964" y="14329"/>
                    <a:pt x="1197085" y="12348"/>
                    <a:pt x="1195327" y="10841"/>
                  </a:cubicBezTo>
                  <a:cubicBezTo>
                    <a:pt x="1193569" y="9334"/>
                    <a:pt x="1191252" y="8581"/>
                    <a:pt x="1188378" y="8581"/>
                  </a:cubicBezTo>
                  <a:close/>
                  <a:moveTo>
                    <a:pt x="1740163" y="7618"/>
                  </a:moveTo>
                  <a:lnTo>
                    <a:pt x="1747279" y="7618"/>
                  </a:lnTo>
                  <a:lnTo>
                    <a:pt x="1747279" y="19547"/>
                  </a:lnTo>
                  <a:lnTo>
                    <a:pt x="1758078" y="19547"/>
                  </a:lnTo>
                  <a:lnTo>
                    <a:pt x="1758078" y="26203"/>
                  </a:lnTo>
                  <a:lnTo>
                    <a:pt x="1747279" y="26203"/>
                  </a:lnTo>
                  <a:lnTo>
                    <a:pt x="1747279" y="47718"/>
                  </a:lnTo>
                  <a:cubicBezTo>
                    <a:pt x="1747279" y="51401"/>
                    <a:pt x="1749163" y="53243"/>
                    <a:pt x="1752930" y="53243"/>
                  </a:cubicBezTo>
                  <a:cubicBezTo>
                    <a:pt x="1754548" y="53243"/>
                    <a:pt x="1756264" y="52783"/>
                    <a:pt x="1758078" y="51862"/>
                  </a:cubicBezTo>
                  <a:lnTo>
                    <a:pt x="1758078" y="58977"/>
                  </a:lnTo>
                  <a:cubicBezTo>
                    <a:pt x="1755399" y="59898"/>
                    <a:pt x="1752832" y="60359"/>
                    <a:pt x="1750376" y="60359"/>
                  </a:cubicBezTo>
                  <a:cubicBezTo>
                    <a:pt x="1743037" y="60359"/>
                    <a:pt x="1739368" y="56982"/>
                    <a:pt x="1739368" y="50229"/>
                  </a:cubicBezTo>
                  <a:lnTo>
                    <a:pt x="1739368" y="26203"/>
                  </a:lnTo>
                  <a:lnTo>
                    <a:pt x="1732712" y="26203"/>
                  </a:lnTo>
                  <a:lnTo>
                    <a:pt x="1732712" y="19547"/>
                  </a:lnTo>
                  <a:lnTo>
                    <a:pt x="1739368" y="19547"/>
                  </a:lnTo>
                  <a:close/>
                  <a:moveTo>
                    <a:pt x="1722746" y="1004"/>
                  </a:moveTo>
                  <a:cubicBezTo>
                    <a:pt x="1724057" y="1004"/>
                    <a:pt x="1725125" y="1472"/>
                    <a:pt x="1725948" y="2407"/>
                  </a:cubicBezTo>
                  <a:cubicBezTo>
                    <a:pt x="1726771" y="3341"/>
                    <a:pt x="1727183" y="4618"/>
                    <a:pt x="1727183" y="6237"/>
                  </a:cubicBezTo>
                  <a:cubicBezTo>
                    <a:pt x="1727183" y="7827"/>
                    <a:pt x="1726771" y="9111"/>
                    <a:pt x="1725948" y="10087"/>
                  </a:cubicBezTo>
                  <a:cubicBezTo>
                    <a:pt x="1725125" y="11064"/>
                    <a:pt x="1724085" y="11552"/>
                    <a:pt x="1722829" y="11552"/>
                  </a:cubicBezTo>
                  <a:cubicBezTo>
                    <a:pt x="1721462" y="11552"/>
                    <a:pt x="1720388" y="11036"/>
                    <a:pt x="1719606" y="10004"/>
                  </a:cubicBezTo>
                  <a:cubicBezTo>
                    <a:pt x="1718825" y="8971"/>
                    <a:pt x="1718434" y="7716"/>
                    <a:pt x="1718434" y="6237"/>
                  </a:cubicBezTo>
                  <a:cubicBezTo>
                    <a:pt x="1718434" y="4730"/>
                    <a:pt x="1718818" y="3481"/>
                    <a:pt x="1719585" y="2490"/>
                  </a:cubicBezTo>
                  <a:cubicBezTo>
                    <a:pt x="1720353" y="1500"/>
                    <a:pt x="1721406" y="1004"/>
                    <a:pt x="1722746" y="1004"/>
                  </a:cubicBezTo>
                  <a:close/>
                  <a:moveTo>
                    <a:pt x="1551296" y="1004"/>
                  </a:moveTo>
                  <a:cubicBezTo>
                    <a:pt x="1552607" y="1004"/>
                    <a:pt x="1553675" y="1472"/>
                    <a:pt x="1554498" y="2407"/>
                  </a:cubicBezTo>
                  <a:cubicBezTo>
                    <a:pt x="1555321" y="3341"/>
                    <a:pt x="1555733" y="4618"/>
                    <a:pt x="1555733" y="6237"/>
                  </a:cubicBezTo>
                  <a:cubicBezTo>
                    <a:pt x="1555733" y="7827"/>
                    <a:pt x="1555321" y="9111"/>
                    <a:pt x="1554498" y="10087"/>
                  </a:cubicBezTo>
                  <a:cubicBezTo>
                    <a:pt x="1553675" y="11064"/>
                    <a:pt x="1552635" y="11552"/>
                    <a:pt x="1551379" y="11552"/>
                  </a:cubicBezTo>
                  <a:cubicBezTo>
                    <a:pt x="1550012" y="11552"/>
                    <a:pt x="1548938" y="11036"/>
                    <a:pt x="1548156" y="10004"/>
                  </a:cubicBezTo>
                  <a:cubicBezTo>
                    <a:pt x="1547375" y="8971"/>
                    <a:pt x="1546984" y="7716"/>
                    <a:pt x="1546984" y="6237"/>
                  </a:cubicBezTo>
                  <a:cubicBezTo>
                    <a:pt x="1546984" y="4730"/>
                    <a:pt x="1547368" y="3481"/>
                    <a:pt x="1548135" y="2490"/>
                  </a:cubicBezTo>
                  <a:cubicBezTo>
                    <a:pt x="1548903" y="1500"/>
                    <a:pt x="1549956" y="1004"/>
                    <a:pt x="1551296" y="1004"/>
                  </a:cubicBezTo>
                  <a:close/>
                  <a:moveTo>
                    <a:pt x="1303646" y="1004"/>
                  </a:moveTo>
                  <a:cubicBezTo>
                    <a:pt x="1304957" y="1004"/>
                    <a:pt x="1306025" y="1472"/>
                    <a:pt x="1306848" y="2407"/>
                  </a:cubicBezTo>
                  <a:cubicBezTo>
                    <a:pt x="1307671" y="3341"/>
                    <a:pt x="1308083" y="4618"/>
                    <a:pt x="1308083" y="6237"/>
                  </a:cubicBezTo>
                  <a:cubicBezTo>
                    <a:pt x="1308083" y="7827"/>
                    <a:pt x="1307671" y="9111"/>
                    <a:pt x="1306848" y="10087"/>
                  </a:cubicBezTo>
                  <a:cubicBezTo>
                    <a:pt x="1306025" y="11064"/>
                    <a:pt x="1304985" y="11552"/>
                    <a:pt x="1303729" y="11552"/>
                  </a:cubicBezTo>
                  <a:cubicBezTo>
                    <a:pt x="1302362" y="11552"/>
                    <a:pt x="1301288" y="11036"/>
                    <a:pt x="1300506" y="10004"/>
                  </a:cubicBezTo>
                  <a:cubicBezTo>
                    <a:pt x="1299725" y="8971"/>
                    <a:pt x="1299334" y="7716"/>
                    <a:pt x="1299334" y="6237"/>
                  </a:cubicBezTo>
                  <a:cubicBezTo>
                    <a:pt x="1299334" y="4730"/>
                    <a:pt x="1299718" y="3481"/>
                    <a:pt x="1300485" y="2490"/>
                  </a:cubicBezTo>
                  <a:cubicBezTo>
                    <a:pt x="1301253" y="1500"/>
                    <a:pt x="1302306" y="1004"/>
                    <a:pt x="1303646" y="1004"/>
                  </a:cubicBezTo>
                  <a:close/>
                  <a:moveTo>
                    <a:pt x="560696" y="1004"/>
                  </a:moveTo>
                  <a:cubicBezTo>
                    <a:pt x="562007" y="1004"/>
                    <a:pt x="563075" y="1472"/>
                    <a:pt x="563898" y="2407"/>
                  </a:cubicBezTo>
                  <a:cubicBezTo>
                    <a:pt x="564721" y="3341"/>
                    <a:pt x="565133" y="4618"/>
                    <a:pt x="565133" y="6237"/>
                  </a:cubicBezTo>
                  <a:cubicBezTo>
                    <a:pt x="565133" y="7827"/>
                    <a:pt x="564721" y="9111"/>
                    <a:pt x="563898" y="10087"/>
                  </a:cubicBezTo>
                  <a:cubicBezTo>
                    <a:pt x="563075" y="11064"/>
                    <a:pt x="562035" y="11552"/>
                    <a:pt x="560779" y="11552"/>
                  </a:cubicBezTo>
                  <a:cubicBezTo>
                    <a:pt x="559412" y="11552"/>
                    <a:pt x="558338" y="11036"/>
                    <a:pt x="557556" y="10004"/>
                  </a:cubicBezTo>
                  <a:cubicBezTo>
                    <a:pt x="556775" y="8971"/>
                    <a:pt x="556384" y="7716"/>
                    <a:pt x="556384" y="6237"/>
                  </a:cubicBezTo>
                  <a:cubicBezTo>
                    <a:pt x="556384" y="4730"/>
                    <a:pt x="556768" y="3481"/>
                    <a:pt x="557535" y="2490"/>
                  </a:cubicBezTo>
                  <a:cubicBezTo>
                    <a:pt x="558303" y="1500"/>
                    <a:pt x="559356" y="1004"/>
                    <a:pt x="560696" y="1004"/>
                  </a:cubicBezTo>
                  <a:close/>
                  <a:moveTo>
                    <a:pt x="1449851" y="921"/>
                  </a:moveTo>
                  <a:lnTo>
                    <a:pt x="1458097" y="921"/>
                  </a:lnTo>
                  <a:lnTo>
                    <a:pt x="1458097" y="37379"/>
                  </a:lnTo>
                  <a:cubicBezTo>
                    <a:pt x="1458097" y="42318"/>
                    <a:pt x="1459248" y="46120"/>
                    <a:pt x="1461550" y="48785"/>
                  </a:cubicBezTo>
                  <a:cubicBezTo>
                    <a:pt x="1463852" y="51450"/>
                    <a:pt x="1467152" y="52783"/>
                    <a:pt x="1471449" y="52783"/>
                  </a:cubicBezTo>
                  <a:cubicBezTo>
                    <a:pt x="1475830" y="52783"/>
                    <a:pt x="1479242" y="51415"/>
                    <a:pt x="1481684" y="48680"/>
                  </a:cubicBezTo>
                  <a:cubicBezTo>
                    <a:pt x="1484125" y="45946"/>
                    <a:pt x="1485346" y="42179"/>
                    <a:pt x="1485346" y="37379"/>
                  </a:cubicBezTo>
                  <a:lnTo>
                    <a:pt x="1485346" y="921"/>
                  </a:lnTo>
                  <a:lnTo>
                    <a:pt x="1493592" y="921"/>
                  </a:lnTo>
                  <a:lnTo>
                    <a:pt x="1493592" y="38383"/>
                  </a:lnTo>
                  <a:cubicBezTo>
                    <a:pt x="1493592" y="43853"/>
                    <a:pt x="1492518" y="48227"/>
                    <a:pt x="1490369" y="51506"/>
                  </a:cubicBezTo>
                  <a:cubicBezTo>
                    <a:pt x="1488220" y="54785"/>
                    <a:pt x="1485486" y="57080"/>
                    <a:pt x="1482165" y="58391"/>
                  </a:cubicBezTo>
                  <a:cubicBezTo>
                    <a:pt x="1478844" y="59703"/>
                    <a:pt x="1475244" y="60359"/>
                    <a:pt x="1471366" y="60359"/>
                  </a:cubicBezTo>
                  <a:cubicBezTo>
                    <a:pt x="1464361" y="60359"/>
                    <a:pt x="1459024" y="58489"/>
                    <a:pt x="1455355" y="54750"/>
                  </a:cubicBezTo>
                  <a:cubicBezTo>
                    <a:pt x="1451685" y="51011"/>
                    <a:pt x="1449851" y="45555"/>
                    <a:pt x="1449851" y="38383"/>
                  </a:cubicBezTo>
                  <a:close/>
                  <a:moveTo>
                    <a:pt x="1261402" y="921"/>
                  </a:moveTo>
                  <a:lnTo>
                    <a:pt x="1269313" y="921"/>
                  </a:lnTo>
                  <a:lnTo>
                    <a:pt x="1269313" y="34867"/>
                  </a:lnTo>
                  <a:lnTo>
                    <a:pt x="1284549" y="19547"/>
                  </a:lnTo>
                  <a:lnTo>
                    <a:pt x="1295265" y="19547"/>
                  </a:lnTo>
                  <a:lnTo>
                    <a:pt x="1280196" y="33863"/>
                  </a:lnTo>
                  <a:lnTo>
                    <a:pt x="1296897" y="59396"/>
                  </a:lnTo>
                  <a:lnTo>
                    <a:pt x="1287144" y="59396"/>
                  </a:lnTo>
                  <a:lnTo>
                    <a:pt x="1274629" y="39262"/>
                  </a:lnTo>
                  <a:lnTo>
                    <a:pt x="1269313" y="44495"/>
                  </a:lnTo>
                  <a:lnTo>
                    <a:pt x="1269313" y="59396"/>
                  </a:lnTo>
                  <a:lnTo>
                    <a:pt x="1261402" y="59396"/>
                  </a:lnTo>
                  <a:close/>
                  <a:moveTo>
                    <a:pt x="698924" y="921"/>
                  </a:moveTo>
                  <a:lnTo>
                    <a:pt x="707170" y="921"/>
                  </a:lnTo>
                  <a:lnTo>
                    <a:pt x="707170" y="51694"/>
                  </a:lnTo>
                  <a:lnTo>
                    <a:pt x="736220" y="51694"/>
                  </a:lnTo>
                  <a:lnTo>
                    <a:pt x="736220" y="59396"/>
                  </a:lnTo>
                  <a:lnTo>
                    <a:pt x="698924" y="59396"/>
                  </a:lnTo>
                  <a:close/>
                  <a:moveTo>
                    <a:pt x="384599" y="921"/>
                  </a:moveTo>
                  <a:lnTo>
                    <a:pt x="422481" y="921"/>
                  </a:lnTo>
                  <a:lnTo>
                    <a:pt x="422481" y="8664"/>
                  </a:lnTo>
                  <a:lnTo>
                    <a:pt x="392845" y="8664"/>
                  </a:lnTo>
                  <a:lnTo>
                    <a:pt x="392845" y="26119"/>
                  </a:lnTo>
                  <a:lnTo>
                    <a:pt x="421058" y="26119"/>
                  </a:lnTo>
                  <a:lnTo>
                    <a:pt x="421058" y="33863"/>
                  </a:lnTo>
                  <a:lnTo>
                    <a:pt x="392845" y="33863"/>
                  </a:lnTo>
                  <a:lnTo>
                    <a:pt x="392845" y="59396"/>
                  </a:lnTo>
                  <a:lnTo>
                    <a:pt x="384599" y="59396"/>
                  </a:lnTo>
                  <a:close/>
                  <a:moveTo>
                    <a:pt x="232995" y="921"/>
                  </a:moveTo>
                  <a:lnTo>
                    <a:pt x="240864" y="921"/>
                  </a:lnTo>
                  <a:lnTo>
                    <a:pt x="240864" y="59396"/>
                  </a:lnTo>
                  <a:lnTo>
                    <a:pt x="232995" y="59396"/>
                  </a:lnTo>
                  <a:close/>
                  <a:moveTo>
                    <a:pt x="89827" y="921"/>
                  </a:moveTo>
                  <a:lnTo>
                    <a:pt x="97738" y="921"/>
                  </a:lnTo>
                  <a:lnTo>
                    <a:pt x="97738" y="26412"/>
                  </a:lnTo>
                  <a:lnTo>
                    <a:pt x="97905" y="26412"/>
                  </a:lnTo>
                  <a:cubicBezTo>
                    <a:pt x="99049" y="24263"/>
                    <a:pt x="100528" y="22422"/>
                    <a:pt x="102342" y="20887"/>
                  </a:cubicBezTo>
                  <a:cubicBezTo>
                    <a:pt x="104156" y="19352"/>
                    <a:pt x="106793" y="18585"/>
                    <a:pt x="110253" y="18585"/>
                  </a:cubicBezTo>
                  <a:cubicBezTo>
                    <a:pt x="114383" y="18585"/>
                    <a:pt x="117760" y="19812"/>
                    <a:pt x="120383" y="22268"/>
                  </a:cubicBezTo>
                  <a:cubicBezTo>
                    <a:pt x="123006" y="24724"/>
                    <a:pt x="124318" y="28072"/>
                    <a:pt x="124318" y="32314"/>
                  </a:cubicBezTo>
                  <a:lnTo>
                    <a:pt x="124318" y="59396"/>
                  </a:lnTo>
                  <a:lnTo>
                    <a:pt x="116406" y="59396"/>
                  </a:lnTo>
                  <a:lnTo>
                    <a:pt x="116406" y="35118"/>
                  </a:lnTo>
                  <a:cubicBezTo>
                    <a:pt x="116406" y="32440"/>
                    <a:pt x="115806" y="30242"/>
                    <a:pt x="114607" y="28526"/>
                  </a:cubicBezTo>
                  <a:cubicBezTo>
                    <a:pt x="113407" y="26810"/>
                    <a:pt x="111467" y="25952"/>
                    <a:pt x="108788" y="25952"/>
                  </a:cubicBezTo>
                  <a:cubicBezTo>
                    <a:pt x="105523" y="25952"/>
                    <a:pt x="102865" y="27389"/>
                    <a:pt x="100814" y="30263"/>
                  </a:cubicBezTo>
                  <a:cubicBezTo>
                    <a:pt x="98763" y="33137"/>
                    <a:pt x="97738" y="36793"/>
                    <a:pt x="97738" y="41230"/>
                  </a:cubicBezTo>
                  <a:lnTo>
                    <a:pt x="97738" y="59396"/>
                  </a:lnTo>
                  <a:lnTo>
                    <a:pt x="89827" y="59396"/>
                  </a:lnTo>
                  <a:close/>
                  <a:moveTo>
                    <a:pt x="1165649" y="837"/>
                  </a:moveTo>
                  <a:lnTo>
                    <a:pt x="1189048" y="837"/>
                  </a:lnTo>
                  <a:cubicBezTo>
                    <a:pt x="1192871" y="837"/>
                    <a:pt x="1196122" y="1534"/>
                    <a:pt x="1198801" y="2930"/>
                  </a:cubicBezTo>
                  <a:cubicBezTo>
                    <a:pt x="1201480" y="4325"/>
                    <a:pt x="1203482" y="6209"/>
                    <a:pt x="1204807" y="8581"/>
                  </a:cubicBezTo>
                  <a:cubicBezTo>
                    <a:pt x="1206133" y="10953"/>
                    <a:pt x="1206796" y="13576"/>
                    <a:pt x="1206796" y="16450"/>
                  </a:cubicBezTo>
                  <a:cubicBezTo>
                    <a:pt x="1206796" y="21724"/>
                    <a:pt x="1204926" y="25973"/>
                    <a:pt x="1201187" y="29196"/>
                  </a:cubicBezTo>
                  <a:cubicBezTo>
                    <a:pt x="1197447" y="32419"/>
                    <a:pt x="1192494" y="34030"/>
                    <a:pt x="1186327" y="34030"/>
                  </a:cubicBezTo>
                  <a:lnTo>
                    <a:pt x="1173895" y="34030"/>
                  </a:lnTo>
                  <a:lnTo>
                    <a:pt x="1173895" y="59396"/>
                  </a:lnTo>
                  <a:lnTo>
                    <a:pt x="1165649" y="59396"/>
                  </a:lnTo>
                  <a:close/>
                  <a:moveTo>
                    <a:pt x="341179" y="0"/>
                  </a:moveTo>
                  <a:cubicBezTo>
                    <a:pt x="343300" y="0"/>
                    <a:pt x="345406" y="390"/>
                    <a:pt x="347499" y="1172"/>
                  </a:cubicBezTo>
                  <a:lnTo>
                    <a:pt x="347499" y="8288"/>
                  </a:lnTo>
                  <a:cubicBezTo>
                    <a:pt x="345295" y="7506"/>
                    <a:pt x="343704" y="7116"/>
                    <a:pt x="342727" y="7116"/>
                  </a:cubicBezTo>
                  <a:cubicBezTo>
                    <a:pt x="340718" y="7116"/>
                    <a:pt x="339211" y="7750"/>
                    <a:pt x="338207" y="9020"/>
                  </a:cubicBezTo>
                  <a:cubicBezTo>
                    <a:pt x="337202" y="10290"/>
                    <a:pt x="336700" y="11999"/>
                    <a:pt x="336700" y="14148"/>
                  </a:cubicBezTo>
                  <a:lnTo>
                    <a:pt x="336700" y="19547"/>
                  </a:lnTo>
                  <a:lnTo>
                    <a:pt x="347499" y="19547"/>
                  </a:lnTo>
                  <a:lnTo>
                    <a:pt x="347499" y="26203"/>
                  </a:lnTo>
                  <a:lnTo>
                    <a:pt x="336700" y="26203"/>
                  </a:lnTo>
                  <a:lnTo>
                    <a:pt x="336700" y="59396"/>
                  </a:lnTo>
                  <a:lnTo>
                    <a:pt x="328831" y="59396"/>
                  </a:lnTo>
                  <a:lnTo>
                    <a:pt x="328831" y="26203"/>
                  </a:lnTo>
                  <a:lnTo>
                    <a:pt x="322133" y="26203"/>
                  </a:lnTo>
                  <a:lnTo>
                    <a:pt x="322133" y="19547"/>
                  </a:lnTo>
                  <a:lnTo>
                    <a:pt x="328831" y="19547"/>
                  </a:lnTo>
                  <a:lnTo>
                    <a:pt x="328831" y="11301"/>
                  </a:lnTo>
                  <a:cubicBezTo>
                    <a:pt x="328831" y="7534"/>
                    <a:pt x="329898" y="4709"/>
                    <a:pt x="332033" y="2825"/>
                  </a:cubicBezTo>
                  <a:cubicBezTo>
                    <a:pt x="334168" y="941"/>
                    <a:pt x="337216" y="0"/>
                    <a:pt x="341179" y="0"/>
                  </a:cubicBezTo>
                  <a:close/>
                  <a:moveTo>
                    <a:pt x="20845" y="0"/>
                  </a:moveTo>
                  <a:cubicBezTo>
                    <a:pt x="24417" y="0"/>
                    <a:pt x="27500" y="432"/>
                    <a:pt x="30095" y="1297"/>
                  </a:cubicBezTo>
                  <a:cubicBezTo>
                    <a:pt x="32691" y="2162"/>
                    <a:pt x="35411" y="3320"/>
                    <a:pt x="38258" y="4771"/>
                  </a:cubicBezTo>
                  <a:lnTo>
                    <a:pt x="38258" y="14650"/>
                  </a:lnTo>
                  <a:cubicBezTo>
                    <a:pt x="32342" y="9906"/>
                    <a:pt x="26593" y="7534"/>
                    <a:pt x="21012" y="7534"/>
                  </a:cubicBezTo>
                  <a:cubicBezTo>
                    <a:pt x="17664" y="7534"/>
                    <a:pt x="14824" y="8322"/>
                    <a:pt x="12494" y="9899"/>
                  </a:cubicBezTo>
                  <a:cubicBezTo>
                    <a:pt x="10164" y="11476"/>
                    <a:pt x="8999" y="13464"/>
                    <a:pt x="8999" y="15864"/>
                  </a:cubicBezTo>
                  <a:cubicBezTo>
                    <a:pt x="8999" y="17985"/>
                    <a:pt x="9885" y="19701"/>
                    <a:pt x="11657" y="21012"/>
                  </a:cubicBezTo>
                  <a:cubicBezTo>
                    <a:pt x="13429" y="22324"/>
                    <a:pt x="17008" y="23635"/>
                    <a:pt x="22394" y="24947"/>
                  </a:cubicBezTo>
                  <a:cubicBezTo>
                    <a:pt x="26189" y="25868"/>
                    <a:pt x="29433" y="26914"/>
                    <a:pt x="32126" y="28086"/>
                  </a:cubicBezTo>
                  <a:cubicBezTo>
                    <a:pt x="34818" y="29258"/>
                    <a:pt x="37079" y="30961"/>
                    <a:pt x="38907" y="33193"/>
                  </a:cubicBezTo>
                  <a:cubicBezTo>
                    <a:pt x="40734" y="35425"/>
                    <a:pt x="41648" y="38272"/>
                    <a:pt x="41648" y="41732"/>
                  </a:cubicBezTo>
                  <a:cubicBezTo>
                    <a:pt x="41648" y="45416"/>
                    <a:pt x="40623" y="48666"/>
                    <a:pt x="38572" y="51485"/>
                  </a:cubicBezTo>
                  <a:cubicBezTo>
                    <a:pt x="36521" y="54303"/>
                    <a:pt x="33772" y="56487"/>
                    <a:pt x="30326" y="58036"/>
                  </a:cubicBezTo>
                  <a:cubicBezTo>
                    <a:pt x="26879" y="59584"/>
                    <a:pt x="23203" y="60359"/>
                    <a:pt x="19296" y="60359"/>
                  </a:cubicBezTo>
                  <a:cubicBezTo>
                    <a:pt x="15334" y="60359"/>
                    <a:pt x="11866" y="59752"/>
                    <a:pt x="8894" y="58538"/>
                  </a:cubicBezTo>
                  <a:cubicBezTo>
                    <a:pt x="5922" y="57324"/>
                    <a:pt x="2958" y="55810"/>
                    <a:pt x="0" y="53996"/>
                  </a:cubicBezTo>
                  <a:lnTo>
                    <a:pt x="0" y="43950"/>
                  </a:lnTo>
                  <a:cubicBezTo>
                    <a:pt x="2985" y="46295"/>
                    <a:pt x="6083" y="48311"/>
                    <a:pt x="9292" y="49999"/>
                  </a:cubicBezTo>
                  <a:cubicBezTo>
                    <a:pt x="12501" y="51687"/>
                    <a:pt x="16087" y="52531"/>
                    <a:pt x="20050" y="52531"/>
                  </a:cubicBezTo>
                  <a:cubicBezTo>
                    <a:pt x="23482" y="52531"/>
                    <a:pt x="26454" y="51562"/>
                    <a:pt x="28965" y="49622"/>
                  </a:cubicBezTo>
                  <a:cubicBezTo>
                    <a:pt x="31477" y="47683"/>
                    <a:pt x="32732" y="45374"/>
                    <a:pt x="32732" y="42695"/>
                  </a:cubicBezTo>
                  <a:cubicBezTo>
                    <a:pt x="32732" y="39988"/>
                    <a:pt x="31553" y="37902"/>
                    <a:pt x="29195" y="36437"/>
                  </a:cubicBezTo>
                  <a:cubicBezTo>
                    <a:pt x="26837" y="34972"/>
                    <a:pt x="23482" y="33737"/>
                    <a:pt x="19129" y="32733"/>
                  </a:cubicBezTo>
                  <a:cubicBezTo>
                    <a:pt x="15752" y="31868"/>
                    <a:pt x="12990" y="31030"/>
                    <a:pt x="10841" y="30221"/>
                  </a:cubicBezTo>
                  <a:cubicBezTo>
                    <a:pt x="8692" y="29412"/>
                    <a:pt x="6808" y="28337"/>
                    <a:pt x="5190" y="26998"/>
                  </a:cubicBezTo>
                  <a:cubicBezTo>
                    <a:pt x="3571" y="25659"/>
                    <a:pt x="2316" y="24201"/>
                    <a:pt x="1423" y="22624"/>
                  </a:cubicBezTo>
                  <a:cubicBezTo>
                    <a:pt x="530" y="21047"/>
                    <a:pt x="83" y="18989"/>
                    <a:pt x="83" y="16450"/>
                  </a:cubicBezTo>
                  <a:cubicBezTo>
                    <a:pt x="83" y="11622"/>
                    <a:pt x="2002" y="7674"/>
                    <a:pt x="5839" y="4604"/>
                  </a:cubicBezTo>
                  <a:cubicBezTo>
                    <a:pt x="9676" y="1534"/>
                    <a:pt x="14678" y="0"/>
                    <a:pt x="20845"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700" dirty="0">
                <a:solidFill>
                  <a:schemeClr val="bg1"/>
                </a:solidFill>
                <a:latin typeface="Abadi" panose="020B0604020104020204" pitchFamily="34" charset="0"/>
                <a:ea typeface="微软雅黑" panose="020B0503020204020204" pitchFamily="34" charset="-122"/>
              </a:endParaRPr>
            </a:p>
          </p:txBody>
        </p:sp>
        <p:grpSp>
          <p:nvGrpSpPr>
            <p:cNvPr id="38" name="组合 37">
              <a:extLst>
                <a:ext uri="{FF2B5EF4-FFF2-40B4-BE49-F238E27FC236}">
                  <a16:creationId xmlns:a16="http://schemas.microsoft.com/office/drawing/2014/main" id="{A6A8A23F-D34D-4584-8154-AF9426B6273F}"/>
                </a:ext>
              </a:extLst>
            </p:cNvPr>
            <p:cNvGrpSpPr/>
            <p:nvPr/>
          </p:nvGrpSpPr>
          <p:grpSpPr>
            <a:xfrm>
              <a:off x="9650003" y="315165"/>
              <a:ext cx="518408" cy="517198"/>
              <a:chOff x="9650003" y="315165"/>
              <a:chExt cx="518408" cy="517198"/>
            </a:xfrm>
          </p:grpSpPr>
          <p:sp>
            <p:nvSpPr>
              <p:cNvPr id="39" name="PA-任意多边形 8">
                <a:extLst>
                  <a:ext uri="{FF2B5EF4-FFF2-40B4-BE49-F238E27FC236}">
                    <a16:creationId xmlns:a16="http://schemas.microsoft.com/office/drawing/2014/main" id="{CB341074-04FA-4766-AF4D-F4D54DC84494}"/>
                  </a:ext>
                </a:extLst>
              </p:cNvPr>
              <p:cNvSpPr>
                <a:spLocks noEditPoints="1"/>
              </p:cNvSpPr>
              <p:nvPr>
                <p:custDataLst>
                  <p:tags r:id="rId104"/>
                </p:custDataLst>
              </p:nvPr>
            </p:nvSpPr>
            <p:spPr bwMode="auto">
              <a:xfrm>
                <a:off x="9650003" y="315165"/>
                <a:ext cx="518408" cy="517198"/>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0" name="PA-任意多边形 42">
                <a:extLst>
                  <a:ext uri="{FF2B5EF4-FFF2-40B4-BE49-F238E27FC236}">
                    <a16:creationId xmlns:a16="http://schemas.microsoft.com/office/drawing/2014/main" id="{DB802840-FCD3-4260-84F2-D1A48B6206BB}"/>
                  </a:ext>
                </a:extLst>
              </p:cNvPr>
              <p:cNvSpPr>
                <a:spLocks noEditPoints="1"/>
              </p:cNvSpPr>
              <p:nvPr>
                <p:custDataLst>
                  <p:tags r:id="rId105"/>
                </p:custDataLst>
              </p:nvPr>
            </p:nvSpPr>
            <p:spPr bwMode="auto">
              <a:xfrm>
                <a:off x="9717674" y="382231"/>
                <a:ext cx="382462" cy="381856"/>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1" name="PA-任意多边形 43">
                <a:extLst>
                  <a:ext uri="{FF2B5EF4-FFF2-40B4-BE49-F238E27FC236}">
                    <a16:creationId xmlns:a16="http://schemas.microsoft.com/office/drawing/2014/main" id="{AEEA29B8-2A2A-4FF7-8615-1FF8028DC474}"/>
                  </a:ext>
                </a:extLst>
              </p:cNvPr>
              <p:cNvSpPr>
                <a:spLocks noEditPoints="1"/>
              </p:cNvSpPr>
              <p:nvPr>
                <p:custDataLst>
                  <p:tags r:id="rId106"/>
                </p:custDataLst>
              </p:nvPr>
            </p:nvSpPr>
            <p:spPr bwMode="auto">
              <a:xfrm>
                <a:off x="10065092" y="420296"/>
                <a:ext cx="42294" cy="50753"/>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2" name="PA-任意多边形 44">
                <a:extLst>
                  <a:ext uri="{FF2B5EF4-FFF2-40B4-BE49-F238E27FC236}">
                    <a16:creationId xmlns:a16="http://schemas.microsoft.com/office/drawing/2014/main" id="{4EC745FB-9A1D-452B-A2D1-C7118C7E2F17}"/>
                  </a:ext>
                </a:extLst>
              </p:cNvPr>
              <p:cNvSpPr>
                <a:spLocks/>
              </p:cNvSpPr>
              <p:nvPr>
                <p:custDataLst>
                  <p:tags r:id="rId107"/>
                </p:custDataLst>
              </p:nvPr>
            </p:nvSpPr>
            <p:spPr bwMode="auto">
              <a:xfrm>
                <a:off x="9670546" y="516364"/>
                <a:ext cx="40481" cy="43503"/>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3" name="PA-任意多边形 45">
                <a:extLst>
                  <a:ext uri="{FF2B5EF4-FFF2-40B4-BE49-F238E27FC236}">
                    <a16:creationId xmlns:a16="http://schemas.microsoft.com/office/drawing/2014/main" id="{7F996732-2AE4-4D03-8839-195508188F20}"/>
                  </a:ext>
                </a:extLst>
              </p:cNvPr>
              <p:cNvSpPr>
                <a:spLocks/>
              </p:cNvSpPr>
              <p:nvPr>
                <p:custDataLst>
                  <p:tags r:id="rId108"/>
                </p:custDataLst>
              </p:nvPr>
            </p:nvSpPr>
            <p:spPr bwMode="auto">
              <a:xfrm>
                <a:off x="10025214" y="377398"/>
                <a:ext cx="44107" cy="47128"/>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4" name="PA-任意多边形 46">
                <a:extLst>
                  <a:ext uri="{FF2B5EF4-FFF2-40B4-BE49-F238E27FC236}">
                    <a16:creationId xmlns:a16="http://schemas.microsoft.com/office/drawing/2014/main" id="{9B67984E-2677-40E7-9DEE-2A762B12E4C4}"/>
                  </a:ext>
                </a:extLst>
              </p:cNvPr>
              <p:cNvSpPr>
                <a:spLocks/>
              </p:cNvSpPr>
              <p:nvPr>
                <p:custDataLst>
                  <p:tags r:id="rId109"/>
                </p:custDataLst>
              </p:nvPr>
            </p:nvSpPr>
            <p:spPr bwMode="auto">
              <a:xfrm>
                <a:off x="9670546" y="584035"/>
                <a:ext cx="38065" cy="36252"/>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5" name="PA-任意多边形 47">
                <a:extLst>
                  <a:ext uri="{FF2B5EF4-FFF2-40B4-BE49-F238E27FC236}">
                    <a16:creationId xmlns:a16="http://schemas.microsoft.com/office/drawing/2014/main" id="{65A8334C-04EE-45EC-AD89-95B309C7A474}"/>
                  </a:ext>
                </a:extLst>
              </p:cNvPr>
              <p:cNvSpPr>
                <a:spLocks noEditPoints="1"/>
              </p:cNvSpPr>
              <p:nvPr>
                <p:custDataLst>
                  <p:tags r:id="rId110"/>
                </p:custDataLst>
              </p:nvPr>
            </p:nvSpPr>
            <p:spPr bwMode="auto">
              <a:xfrm>
                <a:off x="9864496" y="772547"/>
                <a:ext cx="26585" cy="38065"/>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6" name="PA-任意多边形 48">
                <a:extLst>
                  <a:ext uri="{FF2B5EF4-FFF2-40B4-BE49-F238E27FC236}">
                    <a16:creationId xmlns:a16="http://schemas.microsoft.com/office/drawing/2014/main" id="{DB75A080-7365-4265-8FED-1558FEA6058A}"/>
                  </a:ext>
                </a:extLst>
              </p:cNvPr>
              <p:cNvSpPr>
                <a:spLocks noEditPoints="1"/>
              </p:cNvSpPr>
              <p:nvPr>
                <p:custDataLst>
                  <p:tags r:id="rId111"/>
                </p:custDataLst>
              </p:nvPr>
            </p:nvSpPr>
            <p:spPr bwMode="auto">
              <a:xfrm>
                <a:off x="9685651" y="644456"/>
                <a:ext cx="39273" cy="338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7" name="PA-任意多边形 49">
                <a:extLst>
                  <a:ext uri="{FF2B5EF4-FFF2-40B4-BE49-F238E27FC236}">
                    <a16:creationId xmlns:a16="http://schemas.microsoft.com/office/drawing/2014/main" id="{E6AF5B87-28AF-4AD7-8B42-E227C7677E67}"/>
                  </a:ext>
                </a:extLst>
              </p:cNvPr>
              <p:cNvSpPr>
                <a:spLocks/>
              </p:cNvSpPr>
              <p:nvPr>
                <p:custDataLst>
                  <p:tags r:id="rId112"/>
                </p:custDataLst>
              </p:nvPr>
            </p:nvSpPr>
            <p:spPr bwMode="auto">
              <a:xfrm>
                <a:off x="9708611" y="414858"/>
                <a:ext cx="46524" cy="50753"/>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8" name="PA-任意多边形 50">
                <a:extLst>
                  <a:ext uri="{FF2B5EF4-FFF2-40B4-BE49-F238E27FC236}">
                    <a16:creationId xmlns:a16="http://schemas.microsoft.com/office/drawing/2014/main" id="{7C9DCA81-593C-42E5-88BF-94FBEC7E524E}"/>
                  </a:ext>
                </a:extLst>
              </p:cNvPr>
              <p:cNvSpPr>
                <a:spLocks noEditPoints="1"/>
              </p:cNvSpPr>
              <p:nvPr>
                <p:custDataLst>
                  <p:tags r:id="rId113"/>
                </p:custDataLst>
              </p:nvPr>
            </p:nvSpPr>
            <p:spPr bwMode="auto">
              <a:xfrm>
                <a:off x="9981712" y="756234"/>
                <a:ext cx="32627" cy="37461"/>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9" name="PA-任意多边形 51">
                <a:extLst>
                  <a:ext uri="{FF2B5EF4-FFF2-40B4-BE49-F238E27FC236}">
                    <a16:creationId xmlns:a16="http://schemas.microsoft.com/office/drawing/2014/main" id="{9AD6E68D-BA2D-4F09-ACB7-1D71A1484650}"/>
                  </a:ext>
                </a:extLst>
              </p:cNvPr>
              <p:cNvSpPr>
                <a:spLocks/>
              </p:cNvSpPr>
              <p:nvPr>
                <p:custDataLst>
                  <p:tags r:id="rId114"/>
                </p:custDataLst>
              </p:nvPr>
            </p:nvSpPr>
            <p:spPr bwMode="auto">
              <a:xfrm>
                <a:off x="9752718" y="372564"/>
                <a:ext cx="44107" cy="4289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0" name="PA-任意多边形 52">
                <a:extLst>
                  <a:ext uri="{FF2B5EF4-FFF2-40B4-BE49-F238E27FC236}">
                    <a16:creationId xmlns:a16="http://schemas.microsoft.com/office/drawing/2014/main" id="{354E2358-797C-46FA-9C05-41F6D200714C}"/>
                  </a:ext>
                </a:extLst>
              </p:cNvPr>
              <p:cNvSpPr>
                <a:spLocks/>
              </p:cNvSpPr>
              <p:nvPr>
                <p:custDataLst>
                  <p:tags r:id="rId115"/>
                </p:custDataLst>
              </p:nvPr>
            </p:nvSpPr>
            <p:spPr bwMode="auto">
              <a:xfrm>
                <a:off x="9883226" y="333291"/>
                <a:ext cx="35044" cy="38065"/>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1" name="PA-任意多边形 53">
                <a:extLst>
                  <a:ext uri="{FF2B5EF4-FFF2-40B4-BE49-F238E27FC236}">
                    <a16:creationId xmlns:a16="http://schemas.microsoft.com/office/drawing/2014/main" id="{18EB4647-10ED-491E-8001-5FAF1D987562}"/>
                  </a:ext>
                </a:extLst>
              </p:cNvPr>
              <p:cNvSpPr>
                <a:spLocks noEditPoints="1"/>
              </p:cNvSpPr>
              <p:nvPr>
                <p:custDataLst>
                  <p:tags r:id="rId116"/>
                </p:custDataLst>
              </p:nvPr>
            </p:nvSpPr>
            <p:spPr bwMode="auto">
              <a:xfrm>
                <a:off x="9926125" y="772547"/>
                <a:ext cx="27190" cy="38669"/>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2" name="PA-任意多边形 54">
                <a:extLst>
                  <a:ext uri="{FF2B5EF4-FFF2-40B4-BE49-F238E27FC236}">
                    <a16:creationId xmlns:a16="http://schemas.microsoft.com/office/drawing/2014/main" id="{20A5EA33-23A8-4B49-A55E-B2D898793B6D}"/>
                  </a:ext>
                </a:extLst>
              </p:cNvPr>
              <p:cNvSpPr>
                <a:spLocks/>
              </p:cNvSpPr>
              <p:nvPr>
                <p:custDataLst>
                  <p:tags r:id="rId117"/>
                </p:custDataLst>
              </p:nvPr>
            </p:nvSpPr>
            <p:spPr bwMode="auto">
              <a:xfrm>
                <a:off x="9820389" y="340542"/>
                <a:ext cx="36253" cy="41086"/>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3" name="PA-任意多边形 55">
                <a:extLst>
                  <a:ext uri="{FF2B5EF4-FFF2-40B4-BE49-F238E27FC236}">
                    <a16:creationId xmlns:a16="http://schemas.microsoft.com/office/drawing/2014/main" id="{C74BA02C-17C8-474F-95D3-F578DE692109}"/>
                  </a:ext>
                </a:extLst>
              </p:cNvPr>
              <p:cNvSpPr>
                <a:spLocks/>
              </p:cNvSpPr>
              <p:nvPr>
                <p:custDataLst>
                  <p:tags r:id="rId118"/>
                </p:custDataLst>
              </p:nvPr>
            </p:nvSpPr>
            <p:spPr bwMode="auto">
              <a:xfrm>
                <a:off x="10094698" y="479508"/>
                <a:ext cx="42294" cy="338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4" name="PA-任意多边形 56">
                <a:extLst>
                  <a:ext uri="{FF2B5EF4-FFF2-40B4-BE49-F238E27FC236}">
                    <a16:creationId xmlns:a16="http://schemas.microsoft.com/office/drawing/2014/main" id="{0D96BCBA-C82B-4057-8714-F02CA1F7B3E6}"/>
                  </a:ext>
                </a:extLst>
              </p:cNvPr>
              <p:cNvSpPr>
                <a:spLocks/>
              </p:cNvSpPr>
              <p:nvPr>
                <p:custDataLst>
                  <p:tags r:id="rId119"/>
                </p:custDataLst>
              </p:nvPr>
            </p:nvSpPr>
            <p:spPr bwMode="auto">
              <a:xfrm>
                <a:off x="10095302" y="638414"/>
                <a:ext cx="41690" cy="38669"/>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5" name="PA-任意多边形 57">
                <a:extLst>
                  <a:ext uri="{FF2B5EF4-FFF2-40B4-BE49-F238E27FC236}">
                    <a16:creationId xmlns:a16="http://schemas.microsoft.com/office/drawing/2014/main" id="{F7B449DD-29AF-4DEF-8B8B-D6BB75AC5D14}"/>
                  </a:ext>
                </a:extLst>
              </p:cNvPr>
              <p:cNvSpPr>
                <a:spLocks/>
              </p:cNvSpPr>
              <p:nvPr>
                <p:custDataLst>
                  <p:tags r:id="rId120"/>
                </p:custDataLst>
              </p:nvPr>
            </p:nvSpPr>
            <p:spPr bwMode="auto">
              <a:xfrm>
                <a:off x="10110407" y="578597"/>
                <a:ext cx="36856" cy="32627"/>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6" name="PA-任意多边形 58">
                <a:extLst>
                  <a:ext uri="{FF2B5EF4-FFF2-40B4-BE49-F238E27FC236}">
                    <a16:creationId xmlns:a16="http://schemas.microsoft.com/office/drawing/2014/main" id="{2080BE0F-3772-4E4B-9D60-FFF60094C990}"/>
                  </a:ext>
                </a:extLst>
              </p:cNvPr>
              <p:cNvSpPr>
                <a:spLocks/>
              </p:cNvSpPr>
              <p:nvPr>
                <p:custDataLst>
                  <p:tags r:id="rId121"/>
                </p:custDataLst>
              </p:nvPr>
            </p:nvSpPr>
            <p:spPr bwMode="auto">
              <a:xfrm>
                <a:off x="9988358" y="347792"/>
                <a:ext cx="33231" cy="41690"/>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7" name="PA-任意多边形 59">
                <a:extLst>
                  <a:ext uri="{FF2B5EF4-FFF2-40B4-BE49-F238E27FC236}">
                    <a16:creationId xmlns:a16="http://schemas.microsoft.com/office/drawing/2014/main" id="{E1981653-89E3-48DB-A39D-D702653FA097}"/>
                  </a:ext>
                </a:extLst>
              </p:cNvPr>
              <p:cNvSpPr>
                <a:spLocks/>
              </p:cNvSpPr>
              <p:nvPr>
                <p:custDataLst>
                  <p:tags r:id="rId122"/>
                </p:custDataLst>
              </p:nvPr>
            </p:nvSpPr>
            <p:spPr bwMode="auto">
              <a:xfrm>
                <a:off x="9686859" y="468633"/>
                <a:ext cx="38065" cy="33231"/>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8" name="PA-任意多边形 60">
                <a:extLst>
                  <a:ext uri="{FF2B5EF4-FFF2-40B4-BE49-F238E27FC236}">
                    <a16:creationId xmlns:a16="http://schemas.microsoft.com/office/drawing/2014/main" id="{473AEEB1-2614-4098-8721-6C34E050E22E}"/>
                  </a:ext>
                </a:extLst>
              </p:cNvPr>
              <p:cNvSpPr>
                <a:spLocks/>
              </p:cNvSpPr>
              <p:nvPr>
                <p:custDataLst>
                  <p:tags r:id="rId123"/>
                </p:custDataLst>
              </p:nvPr>
            </p:nvSpPr>
            <p:spPr bwMode="auto">
              <a:xfrm>
                <a:off x="10109803" y="530866"/>
                <a:ext cx="36856" cy="24168"/>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9" name="PA-任意多边形 61">
                <a:extLst>
                  <a:ext uri="{FF2B5EF4-FFF2-40B4-BE49-F238E27FC236}">
                    <a16:creationId xmlns:a16="http://schemas.microsoft.com/office/drawing/2014/main" id="{980B9A1F-DF15-4906-86B9-705E6D5684E0}"/>
                  </a:ext>
                </a:extLst>
              </p:cNvPr>
              <p:cNvSpPr>
                <a:spLocks/>
              </p:cNvSpPr>
              <p:nvPr>
                <p:custDataLst>
                  <p:tags r:id="rId124"/>
                </p:custDataLst>
              </p:nvPr>
            </p:nvSpPr>
            <p:spPr bwMode="auto">
              <a:xfrm>
                <a:off x="9938813" y="337520"/>
                <a:ext cx="22356" cy="37461"/>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60" name="PA-任意多边形 62">
                <a:extLst>
                  <a:ext uri="{FF2B5EF4-FFF2-40B4-BE49-F238E27FC236}">
                    <a16:creationId xmlns:a16="http://schemas.microsoft.com/office/drawing/2014/main" id="{F99FE199-0422-4E59-957E-BBAD0E63500E}"/>
                  </a:ext>
                </a:extLst>
              </p:cNvPr>
              <p:cNvSpPr>
                <a:spLocks/>
              </p:cNvSpPr>
              <p:nvPr>
                <p:custDataLst>
                  <p:tags r:id="rId125"/>
                </p:custDataLst>
              </p:nvPr>
            </p:nvSpPr>
            <p:spPr bwMode="auto">
              <a:xfrm>
                <a:off x="9802263" y="758650"/>
                <a:ext cx="27793" cy="36252"/>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61" name="PA-任意多边形 71">
                <a:extLst>
                  <a:ext uri="{FF2B5EF4-FFF2-40B4-BE49-F238E27FC236}">
                    <a16:creationId xmlns:a16="http://schemas.microsoft.com/office/drawing/2014/main" id="{D4751F2E-9341-4CBC-80CC-B3957E2F2B75}"/>
                  </a:ext>
                </a:extLst>
              </p:cNvPr>
              <p:cNvSpPr>
                <a:spLocks noEditPoints="1"/>
              </p:cNvSpPr>
              <p:nvPr>
                <p:custDataLst>
                  <p:tags r:id="rId126"/>
                </p:custDataLst>
              </p:nvPr>
            </p:nvSpPr>
            <p:spPr bwMode="auto">
              <a:xfrm>
                <a:off x="9733988" y="398545"/>
                <a:ext cx="350439" cy="34983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grpSp>
      <p:sp>
        <p:nvSpPr>
          <p:cNvPr id="62" name="PA-文本框 61">
            <a:extLst>
              <a:ext uri="{FF2B5EF4-FFF2-40B4-BE49-F238E27FC236}">
                <a16:creationId xmlns:a16="http://schemas.microsoft.com/office/drawing/2014/main" id="{248092FD-7401-4891-A0C7-9F4F128A4D43}"/>
              </a:ext>
            </a:extLst>
          </p:cNvPr>
          <p:cNvSpPr txBox="1"/>
          <p:nvPr>
            <p:custDataLst>
              <p:tags r:id="rId6"/>
            </p:custDataLst>
          </p:nvPr>
        </p:nvSpPr>
        <p:spPr>
          <a:xfrm>
            <a:off x="466220" y="1854647"/>
            <a:ext cx="4335354" cy="400110"/>
          </a:xfrm>
          <a:prstGeom prst="rect">
            <a:avLst/>
          </a:prstGeom>
          <a:noFill/>
        </p:spPr>
        <p:txBody>
          <a:bodyPr wrap="square">
            <a:spAutoFit/>
          </a:bodyPr>
          <a:lstStyle/>
          <a:p>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2021</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年北京市社会科学基金</a:t>
            </a:r>
          </a:p>
        </p:txBody>
      </p:sp>
      <p:grpSp>
        <p:nvGrpSpPr>
          <p:cNvPr id="63" name="PA-组合 62">
            <a:extLst>
              <a:ext uri="{FF2B5EF4-FFF2-40B4-BE49-F238E27FC236}">
                <a16:creationId xmlns:a16="http://schemas.microsoft.com/office/drawing/2014/main" id="{2EFA0C2D-201F-47C6-B6A9-7A1D23049C6A}"/>
              </a:ext>
            </a:extLst>
          </p:cNvPr>
          <p:cNvGrpSpPr/>
          <p:nvPr>
            <p:custDataLst>
              <p:tags r:id="rId7"/>
            </p:custDataLst>
          </p:nvPr>
        </p:nvGrpSpPr>
        <p:grpSpPr>
          <a:xfrm>
            <a:off x="557660" y="2434863"/>
            <a:ext cx="6696580" cy="664312"/>
            <a:chOff x="654894" y="2050313"/>
            <a:chExt cx="7136556" cy="664312"/>
          </a:xfrm>
        </p:grpSpPr>
        <p:sp>
          <p:nvSpPr>
            <p:cNvPr id="64" name="PA-圆角矩形 63">
              <a:extLst>
                <a:ext uri="{FF2B5EF4-FFF2-40B4-BE49-F238E27FC236}">
                  <a16:creationId xmlns:a16="http://schemas.microsoft.com/office/drawing/2014/main" id="{CDDE9E0D-AF22-4E0D-AB88-5FD61C53F8EE}"/>
                </a:ext>
              </a:extLst>
            </p:cNvPr>
            <p:cNvSpPr/>
            <p:nvPr>
              <p:custDataLst>
                <p:tags r:id="rId96"/>
              </p:custDataLst>
            </p:nvPr>
          </p:nvSpPr>
          <p:spPr>
            <a:xfrm>
              <a:off x="654894" y="2050313"/>
              <a:ext cx="7136556" cy="66431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PA-圆角矩形 64">
              <a:extLst>
                <a:ext uri="{FF2B5EF4-FFF2-40B4-BE49-F238E27FC236}">
                  <a16:creationId xmlns:a16="http://schemas.microsoft.com/office/drawing/2014/main" id="{C93C77FB-A746-4A85-8943-41F3CB44A37C}"/>
                </a:ext>
              </a:extLst>
            </p:cNvPr>
            <p:cNvSpPr/>
            <p:nvPr>
              <p:custDataLst>
                <p:tags r:id="rId97"/>
              </p:custDataLst>
            </p:nvPr>
          </p:nvSpPr>
          <p:spPr>
            <a:xfrm>
              <a:off x="752129" y="2151612"/>
              <a:ext cx="1229071" cy="46171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i="0" u="none" strike="noStrike" dirty="0">
                  <a:solidFill>
                    <a:srgbClr val="000000"/>
                  </a:solidFill>
                  <a:effectLst/>
                  <a:latin typeface="微软雅黑" panose="020B0503020204020204" pitchFamily="34" charset="-122"/>
                  <a:ea typeface="微软雅黑" panose="020B0503020204020204" pitchFamily="34" charset="-122"/>
                </a:rPr>
                <a:t>宋扬</a:t>
              </a:r>
              <a:endParaRPr lang="zh-CN" altLang="en-US" sz="1600" dirty="0"/>
            </a:p>
          </p:txBody>
        </p:sp>
        <p:sp>
          <p:nvSpPr>
            <p:cNvPr id="66" name="PA-圆角矩形 65">
              <a:extLst>
                <a:ext uri="{FF2B5EF4-FFF2-40B4-BE49-F238E27FC236}">
                  <a16:creationId xmlns:a16="http://schemas.microsoft.com/office/drawing/2014/main" id="{0C976C74-DEF0-4193-8967-0B203F699D79}"/>
                </a:ext>
              </a:extLst>
            </p:cNvPr>
            <p:cNvSpPr/>
            <p:nvPr>
              <p:custDataLst>
                <p:tags r:id="rId98"/>
              </p:custDataLst>
            </p:nvPr>
          </p:nvSpPr>
          <p:spPr>
            <a:xfrm>
              <a:off x="2257079" y="2151612"/>
              <a:ext cx="5372446" cy="46171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i="0" u="none" strike="noStrike" kern="1200" dirty="0">
                  <a:solidFill>
                    <a:srgbClr val="000000"/>
                  </a:solidFill>
                  <a:effectLst/>
                  <a:latin typeface="微软雅黑" panose="020B0503020204020204" pitchFamily="34" charset="-122"/>
                  <a:ea typeface="微软雅黑" panose="020B0503020204020204" pitchFamily="34" charset="-122"/>
                  <a:cs typeface="+mn-cs"/>
                </a:rPr>
                <a:t>京剧代表剧目西译的策略与规范研究</a:t>
              </a:r>
            </a:p>
          </p:txBody>
        </p:sp>
        <p:sp>
          <p:nvSpPr>
            <p:cNvPr id="67" name="PA-椭圆 66">
              <a:extLst>
                <a:ext uri="{FF2B5EF4-FFF2-40B4-BE49-F238E27FC236}">
                  <a16:creationId xmlns:a16="http://schemas.microsoft.com/office/drawing/2014/main" id="{8C6134CC-94CD-47CF-A8F6-D782FCC4F485}"/>
                </a:ext>
              </a:extLst>
            </p:cNvPr>
            <p:cNvSpPr/>
            <p:nvPr>
              <p:custDataLst>
                <p:tags r:id="rId99"/>
              </p:custDataLst>
            </p:nvPr>
          </p:nvSpPr>
          <p:spPr>
            <a:xfrm flipV="1">
              <a:off x="1853322" y="2355678"/>
              <a:ext cx="53583" cy="5358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PA-椭圆 67">
              <a:extLst>
                <a:ext uri="{FF2B5EF4-FFF2-40B4-BE49-F238E27FC236}">
                  <a16:creationId xmlns:a16="http://schemas.microsoft.com/office/drawing/2014/main" id="{E5E152EB-6FDE-4950-AFAA-70754E57A55C}"/>
                </a:ext>
              </a:extLst>
            </p:cNvPr>
            <p:cNvSpPr/>
            <p:nvPr>
              <p:custDataLst>
                <p:tags r:id="rId100"/>
              </p:custDataLst>
            </p:nvPr>
          </p:nvSpPr>
          <p:spPr>
            <a:xfrm flipV="1">
              <a:off x="2327667" y="2355678"/>
              <a:ext cx="53583" cy="5358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9" name="PA-直接连接符 68">
              <a:extLst>
                <a:ext uri="{FF2B5EF4-FFF2-40B4-BE49-F238E27FC236}">
                  <a16:creationId xmlns:a16="http://schemas.microsoft.com/office/drawing/2014/main" id="{F6B1AB39-EE0C-4F81-8147-80D6E85E716A}"/>
                </a:ext>
              </a:extLst>
            </p:cNvPr>
            <p:cNvCxnSpPr>
              <a:stCxn id="67" idx="6"/>
              <a:endCxn id="68" idx="2"/>
            </p:cNvCxnSpPr>
            <p:nvPr>
              <p:custDataLst>
                <p:tags r:id="rId101"/>
              </p:custDataLst>
            </p:nvPr>
          </p:nvCxnSpPr>
          <p:spPr>
            <a:xfrm>
              <a:off x="1906905" y="2382469"/>
              <a:ext cx="42076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70" name="PA-组合 69">
            <a:extLst>
              <a:ext uri="{FF2B5EF4-FFF2-40B4-BE49-F238E27FC236}">
                <a16:creationId xmlns:a16="http://schemas.microsoft.com/office/drawing/2014/main" id="{146919C9-4D2E-4F3A-A4A7-EAD1852F9247}"/>
              </a:ext>
            </a:extLst>
          </p:cNvPr>
          <p:cNvGrpSpPr/>
          <p:nvPr>
            <p:custDataLst>
              <p:tags r:id="rId8"/>
            </p:custDataLst>
          </p:nvPr>
        </p:nvGrpSpPr>
        <p:grpSpPr>
          <a:xfrm>
            <a:off x="557660" y="3290761"/>
            <a:ext cx="6696580" cy="664312"/>
            <a:chOff x="654894" y="2050313"/>
            <a:chExt cx="7136556" cy="664312"/>
          </a:xfrm>
        </p:grpSpPr>
        <p:sp>
          <p:nvSpPr>
            <p:cNvPr id="71" name="PA-圆角矩形 70">
              <a:extLst>
                <a:ext uri="{FF2B5EF4-FFF2-40B4-BE49-F238E27FC236}">
                  <a16:creationId xmlns:a16="http://schemas.microsoft.com/office/drawing/2014/main" id="{E59E05E8-3F85-4317-B362-20F8C4157A77}"/>
                </a:ext>
              </a:extLst>
            </p:cNvPr>
            <p:cNvSpPr/>
            <p:nvPr>
              <p:custDataLst>
                <p:tags r:id="rId90"/>
              </p:custDataLst>
            </p:nvPr>
          </p:nvSpPr>
          <p:spPr>
            <a:xfrm>
              <a:off x="654894" y="2050313"/>
              <a:ext cx="7136556" cy="66431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PA-圆角矩形 71">
              <a:extLst>
                <a:ext uri="{FF2B5EF4-FFF2-40B4-BE49-F238E27FC236}">
                  <a16:creationId xmlns:a16="http://schemas.microsoft.com/office/drawing/2014/main" id="{7165C747-8D1B-45F6-A7E3-9660635BFF2A}"/>
                </a:ext>
              </a:extLst>
            </p:cNvPr>
            <p:cNvSpPr/>
            <p:nvPr>
              <p:custDataLst>
                <p:tags r:id="rId91"/>
              </p:custDataLst>
            </p:nvPr>
          </p:nvSpPr>
          <p:spPr>
            <a:xfrm>
              <a:off x="752129" y="2151612"/>
              <a:ext cx="1229071" cy="46171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i="0" u="none" strike="noStrike" dirty="0">
                  <a:solidFill>
                    <a:srgbClr val="000000"/>
                  </a:solidFill>
                  <a:effectLst/>
                  <a:latin typeface="微软雅黑" panose="020B0503020204020204" pitchFamily="34" charset="-122"/>
                  <a:ea typeface="微软雅黑" panose="020B0503020204020204" pitchFamily="34" charset="-122"/>
                </a:rPr>
                <a:t> 郑楠</a:t>
              </a:r>
              <a:endParaRPr lang="zh-CN" altLang="en-US" sz="1600" dirty="0"/>
            </a:p>
          </p:txBody>
        </p:sp>
        <p:sp>
          <p:nvSpPr>
            <p:cNvPr id="73" name="PA-圆角矩形 72">
              <a:extLst>
                <a:ext uri="{FF2B5EF4-FFF2-40B4-BE49-F238E27FC236}">
                  <a16:creationId xmlns:a16="http://schemas.microsoft.com/office/drawing/2014/main" id="{4C1D21F1-6577-4560-A392-4EB3EE0C4626}"/>
                </a:ext>
              </a:extLst>
            </p:cNvPr>
            <p:cNvSpPr/>
            <p:nvPr>
              <p:custDataLst>
                <p:tags r:id="rId92"/>
              </p:custDataLst>
            </p:nvPr>
          </p:nvSpPr>
          <p:spPr>
            <a:xfrm>
              <a:off x="2257079" y="2151612"/>
              <a:ext cx="5372446" cy="46171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i="0" u="none" strike="noStrike" kern="1200" dirty="0">
                  <a:solidFill>
                    <a:srgbClr val="000000"/>
                  </a:solidFill>
                  <a:effectLst/>
                  <a:latin typeface="微软雅黑" panose="020B0503020204020204" pitchFamily="34" charset="-122"/>
                  <a:ea typeface="微软雅黑" panose="020B0503020204020204" pitchFamily="34" charset="-122"/>
                  <a:cs typeface="+mn-cs"/>
                </a:rPr>
                <a:t>智利女性作家“家国叙事”研究</a:t>
              </a:r>
            </a:p>
          </p:txBody>
        </p:sp>
        <p:sp>
          <p:nvSpPr>
            <p:cNvPr id="74" name="PA-椭圆 73">
              <a:extLst>
                <a:ext uri="{FF2B5EF4-FFF2-40B4-BE49-F238E27FC236}">
                  <a16:creationId xmlns:a16="http://schemas.microsoft.com/office/drawing/2014/main" id="{30B51FA0-8DFD-431F-8FA5-036C6B9CB985}"/>
                </a:ext>
              </a:extLst>
            </p:cNvPr>
            <p:cNvSpPr/>
            <p:nvPr>
              <p:custDataLst>
                <p:tags r:id="rId93"/>
              </p:custDataLst>
            </p:nvPr>
          </p:nvSpPr>
          <p:spPr>
            <a:xfrm flipV="1">
              <a:off x="1853322" y="2355678"/>
              <a:ext cx="53583" cy="5358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PA-椭圆 74">
              <a:extLst>
                <a:ext uri="{FF2B5EF4-FFF2-40B4-BE49-F238E27FC236}">
                  <a16:creationId xmlns:a16="http://schemas.microsoft.com/office/drawing/2014/main" id="{3333E1CA-476B-4556-B9CD-CF5E360B3F19}"/>
                </a:ext>
              </a:extLst>
            </p:cNvPr>
            <p:cNvSpPr/>
            <p:nvPr>
              <p:custDataLst>
                <p:tags r:id="rId94"/>
              </p:custDataLst>
            </p:nvPr>
          </p:nvSpPr>
          <p:spPr>
            <a:xfrm flipV="1">
              <a:off x="2327667" y="2355678"/>
              <a:ext cx="53583" cy="5358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6" name="PA-直接连接符 75">
              <a:extLst>
                <a:ext uri="{FF2B5EF4-FFF2-40B4-BE49-F238E27FC236}">
                  <a16:creationId xmlns:a16="http://schemas.microsoft.com/office/drawing/2014/main" id="{15C13572-85B4-4748-988A-A7304A46674E}"/>
                </a:ext>
              </a:extLst>
            </p:cNvPr>
            <p:cNvCxnSpPr>
              <a:stCxn id="74" idx="6"/>
              <a:endCxn id="75" idx="2"/>
            </p:cNvCxnSpPr>
            <p:nvPr>
              <p:custDataLst>
                <p:tags r:id="rId95"/>
              </p:custDataLst>
            </p:nvPr>
          </p:nvCxnSpPr>
          <p:spPr>
            <a:xfrm>
              <a:off x="1906905" y="2382469"/>
              <a:ext cx="42076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3" name="PA-直接连接符 2">
            <a:extLst>
              <a:ext uri="{FF2B5EF4-FFF2-40B4-BE49-F238E27FC236}">
                <a16:creationId xmlns:a16="http://schemas.microsoft.com/office/drawing/2014/main" id="{EF1D8CF5-4BE5-4FD6-AFA7-3E8B8B2421B2}"/>
              </a:ext>
            </a:extLst>
          </p:cNvPr>
          <p:cNvCxnSpPr>
            <a:cxnSpLocks/>
          </p:cNvCxnSpPr>
          <p:nvPr>
            <p:custDataLst>
              <p:tags r:id="rId9"/>
            </p:custDataLst>
          </p:nvPr>
        </p:nvCxnSpPr>
        <p:spPr>
          <a:xfrm>
            <a:off x="557660" y="4201715"/>
            <a:ext cx="6618644" cy="0"/>
          </a:xfrm>
          <a:prstGeom prst="line">
            <a:avLst/>
          </a:prstGeom>
          <a:ln w="12700">
            <a:solidFill>
              <a:schemeClr val="tx1">
                <a:lumMod val="65000"/>
                <a:lumOff val="35000"/>
                <a:alpha val="99000"/>
              </a:schemeClr>
            </a:solidFill>
            <a:prstDash val="dashDot"/>
          </a:ln>
        </p:spPr>
        <p:style>
          <a:lnRef idx="1">
            <a:schemeClr val="accent1"/>
          </a:lnRef>
          <a:fillRef idx="0">
            <a:schemeClr val="accent1"/>
          </a:fillRef>
          <a:effectRef idx="0">
            <a:schemeClr val="accent1"/>
          </a:effectRef>
          <a:fontRef idx="minor">
            <a:schemeClr val="tx1"/>
          </a:fontRef>
        </p:style>
      </p:cxnSp>
      <p:grpSp>
        <p:nvGrpSpPr>
          <p:cNvPr id="7" name="PA-组合 6">
            <a:extLst>
              <a:ext uri="{FF2B5EF4-FFF2-40B4-BE49-F238E27FC236}">
                <a16:creationId xmlns:a16="http://schemas.microsoft.com/office/drawing/2014/main" id="{1D9AC079-C2A9-4C27-8A9A-662680718DF2}"/>
              </a:ext>
            </a:extLst>
          </p:cNvPr>
          <p:cNvGrpSpPr/>
          <p:nvPr>
            <p:custDataLst>
              <p:tags r:id="rId10"/>
            </p:custDataLst>
          </p:nvPr>
        </p:nvGrpSpPr>
        <p:grpSpPr>
          <a:xfrm>
            <a:off x="648900" y="4762874"/>
            <a:ext cx="5645623" cy="934968"/>
            <a:chOff x="648900" y="4908055"/>
            <a:chExt cx="5645623" cy="934968"/>
          </a:xfrm>
        </p:grpSpPr>
        <p:sp>
          <p:nvSpPr>
            <p:cNvPr id="78" name="PA-文本框 77">
              <a:extLst>
                <a:ext uri="{FF2B5EF4-FFF2-40B4-BE49-F238E27FC236}">
                  <a16:creationId xmlns:a16="http://schemas.microsoft.com/office/drawing/2014/main" id="{D5B8AB1C-75A9-4DEC-8BE9-79F4D0491F72}"/>
                </a:ext>
              </a:extLst>
            </p:cNvPr>
            <p:cNvSpPr txBox="1"/>
            <p:nvPr>
              <p:custDataLst>
                <p:tags r:id="rId86"/>
              </p:custDataLst>
            </p:nvPr>
          </p:nvSpPr>
          <p:spPr>
            <a:xfrm>
              <a:off x="648900" y="5473691"/>
              <a:ext cx="5645623" cy="369332"/>
            </a:xfrm>
            <a:prstGeom prst="rect">
              <a:avLst/>
            </a:prstGeom>
            <a:noFill/>
          </p:spPr>
          <p:txBody>
            <a:bodyPr wrap="square">
              <a:spAutoFit/>
            </a:bodyPr>
            <a:lstStyle/>
            <a:p>
              <a:pPr lvl="0">
                <a:spcBef>
                  <a:spcPts val="1200"/>
                </a:spcBef>
              </a:pPr>
              <a:r>
                <a:rPr lang="zh-CN" altLang="en-US" sz="1800" b="1" dirty="0">
                  <a:solidFill>
                    <a:schemeClr val="tx2">
                      <a:lumMod val="50000"/>
                    </a:schemeClr>
                  </a:solidFill>
                  <a:latin typeface="Arial" panose="020B0604020202020204"/>
                  <a:ea typeface="微软雅黑" panose="020B0503020204020204" pitchFamily="34" charset="-122"/>
                </a:rPr>
                <a:t>三位老师分别获国家社科基金重大专项委托项目立项</a:t>
              </a:r>
              <a:endParaRPr lang="en-US" altLang="zh-CN" sz="1800" b="1" dirty="0">
                <a:solidFill>
                  <a:schemeClr val="tx2">
                    <a:lumMod val="50000"/>
                  </a:schemeClr>
                </a:solidFill>
                <a:latin typeface="Arial" panose="020B0604020202020204"/>
                <a:ea typeface="微软雅黑" panose="020B0503020204020204" pitchFamily="34" charset="-122"/>
              </a:endParaRPr>
            </a:p>
          </p:txBody>
        </p:sp>
        <p:sp>
          <p:nvSpPr>
            <p:cNvPr id="79" name="PA-文本框 78">
              <a:extLst>
                <a:ext uri="{FF2B5EF4-FFF2-40B4-BE49-F238E27FC236}">
                  <a16:creationId xmlns:a16="http://schemas.microsoft.com/office/drawing/2014/main" id="{9B0DE44A-9542-4763-B930-01F21697B55B}"/>
                </a:ext>
              </a:extLst>
            </p:cNvPr>
            <p:cNvSpPr txBox="1"/>
            <p:nvPr>
              <p:custDataLst>
                <p:tags r:id="rId87"/>
              </p:custDataLst>
            </p:nvPr>
          </p:nvSpPr>
          <p:spPr>
            <a:xfrm>
              <a:off x="648900" y="4908055"/>
              <a:ext cx="683835" cy="408623"/>
            </a:xfrm>
            <a:prstGeom prst="roundRect">
              <a:avLst/>
            </a:prstGeom>
            <a:solidFill>
              <a:schemeClr val="accent1"/>
            </a:solidFill>
            <a:ln>
              <a:noFill/>
            </a:ln>
          </p:spPr>
          <p:txBody>
            <a:bodyPr wrap="none">
              <a:spAutoFit/>
            </a:bodyPr>
            <a:lstStyle/>
            <a:p>
              <a:pPr lvl="0">
                <a:spcBef>
                  <a:spcPts val="1200"/>
                </a:spcBef>
              </a:pPr>
              <a:r>
                <a:rPr kumimoji="0" lang="zh-CN" altLang="en-US" b="1" i="0" u="none" strike="noStrike" kern="1200" cap="none" spc="0" normalizeH="0" baseline="0" noProof="0">
                  <a:ln>
                    <a:noFill/>
                  </a:ln>
                  <a:solidFill>
                    <a:schemeClr val="bg1"/>
                  </a:solidFill>
                  <a:effectLst/>
                  <a:uLnTx/>
                  <a:uFillTx/>
                  <a:latin typeface="Arial" panose="020B0604020202020204"/>
                  <a:ea typeface="微软雅黑" panose="020B0503020204020204" pitchFamily="34" charset="-122"/>
                  <a:cs typeface="+mn-cs"/>
                </a:rPr>
                <a:t>宁琦</a:t>
              </a:r>
              <a:endParaRPr lang="en-US" altLang="zh-CN" b="1" dirty="0">
                <a:solidFill>
                  <a:schemeClr val="bg1"/>
                </a:solidFill>
                <a:latin typeface="Arial" panose="020B0604020202020204"/>
                <a:ea typeface="微软雅黑" panose="020B0503020204020204" pitchFamily="34" charset="-122"/>
              </a:endParaRPr>
            </a:p>
          </p:txBody>
        </p:sp>
        <p:sp>
          <p:nvSpPr>
            <p:cNvPr id="80" name="PA-文本框 79">
              <a:extLst>
                <a:ext uri="{FF2B5EF4-FFF2-40B4-BE49-F238E27FC236}">
                  <a16:creationId xmlns:a16="http://schemas.microsoft.com/office/drawing/2014/main" id="{E56EFBE2-7013-41E8-85E0-4B4DD78B3361}"/>
                </a:ext>
              </a:extLst>
            </p:cNvPr>
            <p:cNvSpPr txBox="1"/>
            <p:nvPr>
              <p:custDataLst>
                <p:tags r:id="rId88"/>
              </p:custDataLst>
            </p:nvPr>
          </p:nvSpPr>
          <p:spPr>
            <a:xfrm>
              <a:off x="1619110" y="4908055"/>
              <a:ext cx="683835" cy="408623"/>
            </a:xfrm>
            <a:prstGeom prst="roundRect">
              <a:avLst/>
            </a:prstGeom>
            <a:solidFill>
              <a:schemeClr val="accent1"/>
            </a:solidFill>
            <a:ln>
              <a:noFill/>
            </a:ln>
          </p:spPr>
          <p:txBody>
            <a:bodyPr wrap="none">
              <a:spAutoFit/>
            </a:bodyPr>
            <a:lstStyle/>
            <a:p>
              <a:pPr lvl="0">
                <a:spcBef>
                  <a:spcPts val="1200"/>
                </a:spcBef>
              </a:pPr>
              <a:r>
                <a:rPr kumimoji="0" lang="zh-CN" altLang="en-US" b="1" i="0" u="none" strike="noStrike" kern="1200" cap="none" spc="0" normalizeH="0" baseline="0" noProof="0">
                  <a:ln>
                    <a:noFill/>
                  </a:ln>
                  <a:solidFill>
                    <a:schemeClr val="bg1"/>
                  </a:solidFill>
                  <a:effectLst/>
                  <a:uLnTx/>
                  <a:uFillTx/>
                  <a:latin typeface="Arial" panose="020B0604020202020204"/>
                  <a:ea typeface="微软雅黑" panose="020B0503020204020204" pitchFamily="34" charset="-122"/>
                  <a:cs typeface="+mn-cs"/>
                </a:rPr>
                <a:t>施越</a:t>
              </a:r>
              <a:endParaRPr lang="en-US" altLang="zh-CN" b="1" dirty="0">
                <a:solidFill>
                  <a:schemeClr val="bg1"/>
                </a:solidFill>
                <a:latin typeface="Arial" panose="020B0604020202020204"/>
                <a:ea typeface="微软雅黑" panose="020B0503020204020204" pitchFamily="34" charset="-122"/>
              </a:endParaRPr>
            </a:p>
          </p:txBody>
        </p:sp>
        <p:sp>
          <p:nvSpPr>
            <p:cNvPr id="81" name="PA-文本框 80">
              <a:extLst>
                <a:ext uri="{FF2B5EF4-FFF2-40B4-BE49-F238E27FC236}">
                  <a16:creationId xmlns:a16="http://schemas.microsoft.com/office/drawing/2014/main" id="{076A4739-A407-4957-9C62-2297C184DA55}"/>
                </a:ext>
              </a:extLst>
            </p:cNvPr>
            <p:cNvSpPr txBox="1"/>
            <p:nvPr>
              <p:custDataLst>
                <p:tags r:id="rId89"/>
              </p:custDataLst>
            </p:nvPr>
          </p:nvSpPr>
          <p:spPr>
            <a:xfrm>
              <a:off x="2589319" y="4908055"/>
              <a:ext cx="911096" cy="408623"/>
            </a:xfrm>
            <a:prstGeom prst="roundRect">
              <a:avLst/>
            </a:prstGeom>
            <a:solidFill>
              <a:schemeClr val="accent1"/>
            </a:solidFill>
            <a:ln>
              <a:noFill/>
            </a:ln>
          </p:spPr>
          <p:txBody>
            <a:bodyPr wrap="none">
              <a:spAutoFit/>
            </a:bodyPr>
            <a:lstStyle/>
            <a:p>
              <a:pPr lvl="0">
                <a:spcBef>
                  <a:spcPts val="1200"/>
                </a:spcBef>
              </a:pPr>
              <a:r>
                <a:rPr kumimoji="0" lang="zh-CN" altLang="en-US" b="1" i="0" u="none" strike="noStrike" kern="1200" cap="none" spc="0" normalizeH="0" baseline="0" noProof="0" dirty="0">
                  <a:ln>
                    <a:noFill/>
                  </a:ln>
                  <a:solidFill>
                    <a:schemeClr val="bg1"/>
                  </a:solidFill>
                  <a:effectLst/>
                  <a:uLnTx/>
                  <a:uFillTx/>
                  <a:latin typeface="Arial" panose="020B0604020202020204"/>
                  <a:ea typeface="微软雅黑" panose="020B0503020204020204" pitchFamily="34" charset="-122"/>
                  <a:cs typeface="+mn-cs"/>
                </a:rPr>
                <a:t>李海鹏</a:t>
              </a:r>
              <a:endParaRPr lang="en-US" altLang="zh-CN" b="1" dirty="0">
                <a:solidFill>
                  <a:schemeClr val="bg1"/>
                </a:solidFill>
                <a:latin typeface="Arial" panose="020B0604020202020204"/>
                <a:ea typeface="微软雅黑" panose="020B0503020204020204" pitchFamily="34" charset="-122"/>
              </a:endParaRPr>
            </a:p>
          </p:txBody>
        </p:sp>
      </p:grpSp>
      <p:grpSp>
        <p:nvGrpSpPr>
          <p:cNvPr id="111" name="PA-组合 110">
            <a:extLst>
              <a:ext uri="{FF2B5EF4-FFF2-40B4-BE49-F238E27FC236}">
                <a16:creationId xmlns:a16="http://schemas.microsoft.com/office/drawing/2014/main" id="{B7AADAB8-6619-4E6C-8BC4-AE6D30AF66B9}"/>
              </a:ext>
            </a:extLst>
          </p:cNvPr>
          <p:cNvGrpSpPr/>
          <p:nvPr>
            <p:custDataLst>
              <p:tags r:id="rId11"/>
            </p:custDataLst>
          </p:nvPr>
        </p:nvGrpSpPr>
        <p:grpSpPr>
          <a:xfrm>
            <a:off x="7647468" y="2014099"/>
            <a:ext cx="4021551" cy="3587053"/>
            <a:chOff x="3479801" y="1098550"/>
            <a:chExt cx="5230812" cy="4665663"/>
          </a:xfrm>
        </p:grpSpPr>
        <p:sp>
          <p:nvSpPr>
            <p:cNvPr id="112" name="PA-任意多边形 4">
              <a:extLst>
                <a:ext uri="{FF2B5EF4-FFF2-40B4-BE49-F238E27FC236}">
                  <a16:creationId xmlns:a16="http://schemas.microsoft.com/office/drawing/2014/main" id="{6D3DAC7B-087B-40DF-B8ED-77407B874087}"/>
                </a:ext>
              </a:extLst>
            </p:cNvPr>
            <p:cNvSpPr/>
            <p:nvPr>
              <p:custDataLst>
                <p:tags r:id="rId12"/>
              </p:custDataLst>
            </p:nvPr>
          </p:nvSpPr>
          <p:spPr bwMode="auto">
            <a:xfrm>
              <a:off x="5026026" y="2630488"/>
              <a:ext cx="512763" cy="369888"/>
            </a:xfrm>
            <a:custGeom>
              <a:avLst/>
              <a:gdLst>
                <a:gd name="T0" fmla="*/ 83 w 94"/>
                <a:gd name="T1" fmla="*/ 59 h 68"/>
                <a:gd name="T2" fmla="*/ 18 w 94"/>
                <a:gd name="T3" fmla="*/ 67 h 68"/>
                <a:gd name="T4" fmla="*/ 6 w 94"/>
                <a:gd name="T5" fmla="*/ 58 h 68"/>
                <a:gd name="T6" fmla="*/ 1 w 94"/>
                <a:gd name="T7" fmla="*/ 22 h 68"/>
                <a:gd name="T8" fmla="*/ 10 w 94"/>
                <a:gd name="T9" fmla="*/ 10 h 68"/>
                <a:gd name="T10" fmla="*/ 75 w 94"/>
                <a:gd name="T11" fmla="*/ 1 h 68"/>
                <a:gd name="T12" fmla="*/ 88 w 94"/>
                <a:gd name="T13" fmla="*/ 10 h 68"/>
                <a:gd name="T14" fmla="*/ 93 w 94"/>
                <a:gd name="T15" fmla="*/ 46 h 68"/>
                <a:gd name="T16" fmla="*/ 83 w 94"/>
                <a:gd name="T17" fmla="*/ 5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68">
                  <a:moveTo>
                    <a:pt x="83" y="59"/>
                  </a:moveTo>
                  <a:cubicBezTo>
                    <a:pt x="18" y="67"/>
                    <a:pt x="18" y="67"/>
                    <a:pt x="18" y="67"/>
                  </a:cubicBezTo>
                  <a:cubicBezTo>
                    <a:pt x="12" y="68"/>
                    <a:pt x="7" y="64"/>
                    <a:pt x="6" y="58"/>
                  </a:cubicBezTo>
                  <a:cubicBezTo>
                    <a:pt x="1" y="22"/>
                    <a:pt x="1" y="22"/>
                    <a:pt x="1" y="22"/>
                  </a:cubicBezTo>
                  <a:cubicBezTo>
                    <a:pt x="0" y="16"/>
                    <a:pt x="4" y="10"/>
                    <a:pt x="10" y="10"/>
                  </a:cubicBezTo>
                  <a:cubicBezTo>
                    <a:pt x="75" y="1"/>
                    <a:pt x="75" y="1"/>
                    <a:pt x="75" y="1"/>
                  </a:cubicBezTo>
                  <a:cubicBezTo>
                    <a:pt x="82" y="0"/>
                    <a:pt x="87" y="4"/>
                    <a:pt x="88" y="10"/>
                  </a:cubicBezTo>
                  <a:cubicBezTo>
                    <a:pt x="93" y="46"/>
                    <a:pt x="93" y="46"/>
                    <a:pt x="93" y="46"/>
                  </a:cubicBezTo>
                  <a:cubicBezTo>
                    <a:pt x="94" y="52"/>
                    <a:pt x="89" y="58"/>
                    <a:pt x="83" y="59"/>
                  </a:cubicBezTo>
                  <a:close/>
                </a:path>
              </a:pathLst>
            </a:custGeom>
            <a:solidFill>
              <a:srgbClr val="F551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3" name="PA-任意多边形 5">
              <a:extLst>
                <a:ext uri="{FF2B5EF4-FFF2-40B4-BE49-F238E27FC236}">
                  <a16:creationId xmlns:a16="http://schemas.microsoft.com/office/drawing/2014/main" id="{F6FF9E99-F456-4801-90CB-2A424F87E10B}"/>
                </a:ext>
              </a:extLst>
            </p:cNvPr>
            <p:cNvSpPr/>
            <p:nvPr>
              <p:custDataLst>
                <p:tags r:id="rId13"/>
              </p:custDataLst>
            </p:nvPr>
          </p:nvSpPr>
          <p:spPr bwMode="auto">
            <a:xfrm>
              <a:off x="5222876" y="2749550"/>
              <a:ext cx="136525" cy="147638"/>
            </a:xfrm>
            <a:custGeom>
              <a:avLst/>
              <a:gdLst>
                <a:gd name="T0" fmla="*/ 86 w 86"/>
                <a:gd name="T1" fmla="*/ 35 h 93"/>
                <a:gd name="T2" fmla="*/ 0 w 86"/>
                <a:gd name="T3" fmla="*/ 0 h 93"/>
                <a:gd name="T4" fmla="*/ 13 w 86"/>
                <a:gd name="T5" fmla="*/ 93 h 93"/>
                <a:gd name="T6" fmla="*/ 86 w 86"/>
                <a:gd name="T7" fmla="*/ 35 h 93"/>
              </a:gdLst>
              <a:ahLst/>
              <a:cxnLst>
                <a:cxn ang="0">
                  <a:pos x="T0" y="T1"/>
                </a:cxn>
                <a:cxn ang="0">
                  <a:pos x="T2" y="T3"/>
                </a:cxn>
                <a:cxn ang="0">
                  <a:pos x="T4" y="T5"/>
                </a:cxn>
                <a:cxn ang="0">
                  <a:pos x="T6" y="T7"/>
                </a:cxn>
              </a:cxnLst>
              <a:rect l="0" t="0" r="r" b="b"/>
              <a:pathLst>
                <a:path w="86" h="93">
                  <a:moveTo>
                    <a:pt x="86" y="35"/>
                  </a:moveTo>
                  <a:lnTo>
                    <a:pt x="0" y="0"/>
                  </a:lnTo>
                  <a:lnTo>
                    <a:pt x="13" y="93"/>
                  </a:lnTo>
                  <a:lnTo>
                    <a:pt x="86"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4" name="PA-任意多边形 6">
              <a:extLst>
                <a:ext uri="{FF2B5EF4-FFF2-40B4-BE49-F238E27FC236}">
                  <a16:creationId xmlns:a16="http://schemas.microsoft.com/office/drawing/2014/main" id="{5E53527F-261C-492B-9DD7-3B1811BBBE07}"/>
                </a:ext>
              </a:extLst>
            </p:cNvPr>
            <p:cNvSpPr/>
            <p:nvPr>
              <p:custDataLst>
                <p:tags r:id="rId14"/>
              </p:custDataLst>
            </p:nvPr>
          </p:nvSpPr>
          <p:spPr bwMode="auto">
            <a:xfrm>
              <a:off x="4283076" y="1228725"/>
              <a:ext cx="1289050" cy="1303338"/>
            </a:xfrm>
            <a:custGeom>
              <a:avLst/>
              <a:gdLst>
                <a:gd name="T0" fmla="*/ 121 w 236"/>
                <a:gd name="T1" fmla="*/ 233 h 239"/>
                <a:gd name="T2" fmla="*/ 98 w 236"/>
                <a:gd name="T3" fmla="*/ 230 h 239"/>
                <a:gd name="T4" fmla="*/ 13 w 236"/>
                <a:gd name="T5" fmla="*/ 98 h 239"/>
                <a:gd name="T6" fmla="*/ 144 w 236"/>
                <a:gd name="T7" fmla="*/ 13 h 239"/>
                <a:gd name="T8" fmla="*/ 214 w 236"/>
                <a:gd name="T9" fmla="*/ 61 h 239"/>
                <a:gd name="T10" fmla="*/ 230 w 236"/>
                <a:gd name="T11" fmla="*/ 145 h 239"/>
                <a:gd name="T12" fmla="*/ 121 w 236"/>
                <a:gd name="T13" fmla="*/ 233 h 239"/>
                <a:gd name="T14" fmla="*/ 121 w 236"/>
                <a:gd name="T15" fmla="*/ 15 h 239"/>
                <a:gd name="T16" fmla="*/ 16 w 236"/>
                <a:gd name="T17" fmla="*/ 99 h 239"/>
                <a:gd name="T18" fmla="*/ 99 w 236"/>
                <a:gd name="T19" fmla="*/ 226 h 239"/>
                <a:gd name="T20" fmla="*/ 226 w 236"/>
                <a:gd name="T21" fmla="*/ 144 h 239"/>
                <a:gd name="T22" fmla="*/ 211 w 236"/>
                <a:gd name="T23" fmla="*/ 63 h 239"/>
                <a:gd name="T24" fmla="*/ 143 w 236"/>
                <a:gd name="T25" fmla="*/ 17 h 239"/>
                <a:gd name="T26" fmla="*/ 121 w 236"/>
                <a:gd name="T27" fmla="*/ 1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6" h="239">
                  <a:moveTo>
                    <a:pt x="121" y="233"/>
                  </a:moveTo>
                  <a:cubicBezTo>
                    <a:pt x="113" y="233"/>
                    <a:pt x="106" y="232"/>
                    <a:pt x="98" y="230"/>
                  </a:cubicBezTo>
                  <a:cubicBezTo>
                    <a:pt x="38" y="217"/>
                    <a:pt x="0" y="158"/>
                    <a:pt x="13" y="98"/>
                  </a:cubicBezTo>
                  <a:cubicBezTo>
                    <a:pt x="25" y="39"/>
                    <a:pt x="84" y="0"/>
                    <a:pt x="144" y="13"/>
                  </a:cubicBezTo>
                  <a:cubicBezTo>
                    <a:pt x="173" y="19"/>
                    <a:pt x="198" y="36"/>
                    <a:pt x="214" y="61"/>
                  </a:cubicBezTo>
                  <a:cubicBezTo>
                    <a:pt x="230" y="86"/>
                    <a:pt x="236" y="116"/>
                    <a:pt x="230" y="145"/>
                  </a:cubicBezTo>
                  <a:cubicBezTo>
                    <a:pt x="218" y="197"/>
                    <a:pt x="172" y="233"/>
                    <a:pt x="121" y="233"/>
                  </a:cubicBezTo>
                  <a:close/>
                  <a:moveTo>
                    <a:pt x="121" y="15"/>
                  </a:moveTo>
                  <a:cubicBezTo>
                    <a:pt x="72" y="15"/>
                    <a:pt x="27" y="49"/>
                    <a:pt x="16" y="99"/>
                  </a:cubicBezTo>
                  <a:cubicBezTo>
                    <a:pt x="4" y="157"/>
                    <a:pt x="41" y="214"/>
                    <a:pt x="99" y="226"/>
                  </a:cubicBezTo>
                  <a:cubicBezTo>
                    <a:pt x="156" y="239"/>
                    <a:pt x="213" y="202"/>
                    <a:pt x="226" y="144"/>
                  </a:cubicBezTo>
                  <a:cubicBezTo>
                    <a:pt x="232" y="116"/>
                    <a:pt x="226" y="87"/>
                    <a:pt x="211" y="63"/>
                  </a:cubicBezTo>
                  <a:cubicBezTo>
                    <a:pt x="195" y="39"/>
                    <a:pt x="171" y="23"/>
                    <a:pt x="143" y="17"/>
                  </a:cubicBezTo>
                  <a:cubicBezTo>
                    <a:pt x="136" y="15"/>
                    <a:pt x="128" y="15"/>
                    <a:pt x="121" y="15"/>
                  </a:cubicBezTo>
                  <a:close/>
                </a:path>
              </a:pathLst>
            </a:custGeom>
            <a:solidFill>
              <a:srgbClr val="FDBE2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5" name="PA-任意多边形 7">
              <a:extLst>
                <a:ext uri="{FF2B5EF4-FFF2-40B4-BE49-F238E27FC236}">
                  <a16:creationId xmlns:a16="http://schemas.microsoft.com/office/drawing/2014/main" id="{E391B12D-96B6-4B85-B210-908E35A5151A}"/>
                </a:ext>
              </a:extLst>
            </p:cNvPr>
            <p:cNvSpPr/>
            <p:nvPr>
              <p:custDataLst>
                <p:tags r:id="rId15"/>
              </p:custDataLst>
            </p:nvPr>
          </p:nvSpPr>
          <p:spPr bwMode="auto">
            <a:xfrm>
              <a:off x="4533901" y="1479550"/>
              <a:ext cx="819150" cy="808038"/>
            </a:xfrm>
            <a:custGeom>
              <a:avLst/>
              <a:gdLst>
                <a:gd name="T0" fmla="*/ 75 w 150"/>
                <a:gd name="T1" fmla="*/ 148 h 148"/>
                <a:gd name="T2" fmla="*/ 60 w 150"/>
                <a:gd name="T3" fmla="*/ 147 h 148"/>
                <a:gd name="T4" fmla="*/ 14 w 150"/>
                <a:gd name="T5" fmla="*/ 115 h 148"/>
                <a:gd name="T6" fmla="*/ 4 w 150"/>
                <a:gd name="T7" fmla="*/ 60 h 148"/>
                <a:gd name="T8" fmla="*/ 36 w 150"/>
                <a:gd name="T9" fmla="*/ 15 h 148"/>
                <a:gd name="T10" fmla="*/ 90 w 150"/>
                <a:gd name="T11" fmla="*/ 5 h 148"/>
                <a:gd name="T12" fmla="*/ 136 w 150"/>
                <a:gd name="T13" fmla="*/ 36 h 148"/>
                <a:gd name="T14" fmla="*/ 146 w 150"/>
                <a:gd name="T15" fmla="*/ 91 h 148"/>
                <a:gd name="T16" fmla="*/ 115 w 150"/>
                <a:gd name="T17" fmla="*/ 137 h 148"/>
                <a:gd name="T18" fmla="*/ 75 w 150"/>
                <a:gd name="T19" fmla="*/ 148 h 148"/>
                <a:gd name="T20" fmla="*/ 75 w 150"/>
                <a:gd name="T21" fmla="*/ 7 h 148"/>
                <a:gd name="T22" fmla="*/ 38 w 150"/>
                <a:gd name="T23" fmla="*/ 18 h 148"/>
                <a:gd name="T24" fmla="*/ 8 w 150"/>
                <a:gd name="T25" fmla="*/ 61 h 148"/>
                <a:gd name="T26" fmla="*/ 17 w 150"/>
                <a:gd name="T27" fmla="*/ 113 h 148"/>
                <a:gd name="T28" fmla="*/ 61 w 150"/>
                <a:gd name="T29" fmla="*/ 143 h 148"/>
                <a:gd name="T30" fmla="*/ 112 w 150"/>
                <a:gd name="T31" fmla="*/ 133 h 148"/>
                <a:gd name="T32" fmla="*/ 142 w 150"/>
                <a:gd name="T33" fmla="*/ 90 h 148"/>
                <a:gd name="T34" fmla="*/ 133 w 150"/>
                <a:gd name="T35" fmla="*/ 38 h 148"/>
                <a:gd name="T36" fmla="*/ 89 w 150"/>
                <a:gd name="T37" fmla="*/ 8 h 148"/>
                <a:gd name="T38" fmla="*/ 75 w 150"/>
                <a:gd name="T39" fmla="*/ 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48">
                  <a:moveTo>
                    <a:pt x="75" y="148"/>
                  </a:moveTo>
                  <a:cubicBezTo>
                    <a:pt x="70" y="148"/>
                    <a:pt x="65" y="148"/>
                    <a:pt x="60" y="147"/>
                  </a:cubicBezTo>
                  <a:cubicBezTo>
                    <a:pt x="41" y="143"/>
                    <a:pt x="25" y="131"/>
                    <a:pt x="14" y="115"/>
                  </a:cubicBezTo>
                  <a:cubicBezTo>
                    <a:pt x="3" y="99"/>
                    <a:pt x="0" y="79"/>
                    <a:pt x="4" y="60"/>
                  </a:cubicBezTo>
                  <a:cubicBezTo>
                    <a:pt x="8" y="41"/>
                    <a:pt x="19" y="25"/>
                    <a:pt x="36" y="15"/>
                  </a:cubicBezTo>
                  <a:cubicBezTo>
                    <a:pt x="52" y="4"/>
                    <a:pt x="71" y="0"/>
                    <a:pt x="90" y="5"/>
                  </a:cubicBezTo>
                  <a:cubicBezTo>
                    <a:pt x="109" y="9"/>
                    <a:pt x="125" y="20"/>
                    <a:pt x="136" y="36"/>
                  </a:cubicBezTo>
                  <a:cubicBezTo>
                    <a:pt x="147" y="52"/>
                    <a:pt x="150" y="72"/>
                    <a:pt x="146" y="91"/>
                  </a:cubicBezTo>
                  <a:cubicBezTo>
                    <a:pt x="142" y="110"/>
                    <a:pt x="131" y="126"/>
                    <a:pt x="115" y="137"/>
                  </a:cubicBezTo>
                  <a:cubicBezTo>
                    <a:pt x="103" y="144"/>
                    <a:pt x="89" y="148"/>
                    <a:pt x="75" y="148"/>
                  </a:cubicBezTo>
                  <a:close/>
                  <a:moveTo>
                    <a:pt x="75" y="7"/>
                  </a:moveTo>
                  <a:cubicBezTo>
                    <a:pt x="62" y="7"/>
                    <a:pt x="49" y="11"/>
                    <a:pt x="38" y="18"/>
                  </a:cubicBezTo>
                  <a:cubicBezTo>
                    <a:pt x="22" y="28"/>
                    <a:pt x="12" y="43"/>
                    <a:pt x="8" y="61"/>
                  </a:cubicBezTo>
                  <a:cubicBezTo>
                    <a:pt x="4" y="79"/>
                    <a:pt x="7" y="98"/>
                    <a:pt x="17" y="113"/>
                  </a:cubicBezTo>
                  <a:cubicBezTo>
                    <a:pt x="27" y="128"/>
                    <a:pt x="43" y="139"/>
                    <a:pt x="61" y="143"/>
                  </a:cubicBezTo>
                  <a:cubicBezTo>
                    <a:pt x="79" y="147"/>
                    <a:pt x="97" y="143"/>
                    <a:pt x="112" y="133"/>
                  </a:cubicBezTo>
                  <a:cubicBezTo>
                    <a:pt x="128" y="123"/>
                    <a:pt x="138" y="108"/>
                    <a:pt x="142" y="90"/>
                  </a:cubicBezTo>
                  <a:cubicBezTo>
                    <a:pt x="146" y="72"/>
                    <a:pt x="143" y="54"/>
                    <a:pt x="133" y="38"/>
                  </a:cubicBezTo>
                  <a:cubicBezTo>
                    <a:pt x="123" y="23"/>
                    <a:pt x="107" y="12"/>
                    <a:pt x="89" y="8"/>
                  </a:cubicBezTo>
                  <a:cubicBezTo>
                    <a:pt x="85" y="7"/>
                    <a:pt x="80" y="7"/>
                    <a:pt x="75" y="7"/>
                  </a:cubicBezTo>
                  <a:close/>
                </a:path>
              </a:pathLst>
            </a:custGeom>
            <a:solidFill>
              <a:srgbClr val="FF9D2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6" name="PA-任意多边形 8">
              <a:extLst>
                <a:ext uri="{FF2B5EF4-FFF2-40B4-BE49-F238E27FC236}">
                  <a16:creationId xmlns:a16="http://schemas.microsoft.com/office/drawing/2014/main" id="{04832062-46B9-42FE-ADE0-627351424AAA}"/>
                </a:ext>
              </a:extLst>
            </p:cNvPr>
            <p:cNvSpPr/>
            <p:nvPr>
              <p:custDataLst>
                <p:tags r:id="rId16"/>
              </p:custDataLst>
            </p:nvPr>
          </p:nvSpPr>
          <p:spPr bwMode="auto">
            <a:xfrm>
              <a:off x="4757738" y="1709738"/>
              <a:ext cx="371475" cy="347663"/>
            </a:xfrm>
            <a:custGeom>
              <a:avLst/>
              <a:gdLst>
                <a:gd name="T0" fmla="*/ 34 w 68"/>
                <a:gd name="T1" fmla="*/ 64 h 64"/>
                <a:gd name="T2" fmla="*/ 28 w 68"/>
                <a:gd name="T3" fmla="*/ 64 h 64"/>
                <a:gd name="T4" fmla="*/ 4 w 68"/>
                <a:gd name="T5" fmla="*/ 27 h 64"/>
                <a:gd name="T6" fmla="*/ 40 w 68"/>
                <a:gd name="T7" fmla="*/ 3 h 64"/>
                <a:gd name="T8" fmla="*/ 64 w 68"/>
                <a:gd name="T9" fmla="*/ 40 h 64"/>
                <a:gd name="T10" fmla="*/ 51 w 68"/>
                <a:gd name="T11" fmla="*/ 59 h 64"/>
                <a:gd name="T12" fmla="*/ 34 w 68"/>
                <a:gd name="T13" fmla="*/ 64 h 64"/>
                <a:gd name="T14" fmla="*/ 34 w 68"/>
                <a:gd name="T15" fmla="*/ 7 h 64"/>
                <a:gd name="T16" fmla="*/ 8 w 68"/>
                <a:gd name="T17" fmla="*/ 28 h 64"/>
                <a:gd name="T18" fmla="*/ 12 w 68"/>
                <a:gd name="T19" fmla="*/ 48 h 64"/>
                <a:gd name="T20" fmla="*/ 28 w 68"/>
                <a:gd name="T21" fmla="*/ 60 h 64"/>
                <a:gd name="T22" fmla="*/ 49 w 68"/>
                <a:gd name="T23" fmla="*/ 56 h 64"/>
                <a:gd name="T24" fmla="*/ 60 w 68"/>
                <a:gd name="T25" fmla="*/ 39 h 64"/>
                <a:gd name="T26" fmla="*/ 40 w 68"/>
                <a:gd name="T27" fmla="*/ 7 h 64"/>
                <a:gd name="T28" fmla="*/ 34 w 68"/>
                <a:gd name="T29"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64">
                  <a:moveTo>
                    <a:pt x="34" y="64"/>
                  </a:moveTo>
                  <a:cubicBezTo>
                    <a:pt x="32" y="64"/>
                    <a:pt x="30" y="64"/>
                    <a:pt x="28" y="64"/>
                  </a:cubicBezTo>
                  <a:cubicBezTo>
                    <a:pt x="11" y="60"/>
                    <a:pt x="0" y="44"/>
                    <a:pt x="4" y="27"/>
                  </a:cubicBezTo>
                  <a:cubicBezTo>
                    <a:pt x="7" y="11"/>
                    <a:pt x="24" y="0"/>
                    <a:pt x="40" y="3"/>
                  </a:cubicBezTo>
                  <a:cubicBezTo>
                    <a:pt x="57" y="7"/>
                    <a:pt x="68" y="23"/>
                    <a:pt x="64" y="40"/>
                  </a:cubicBezTo>
                  <a:cubicBezTo>
                    <a:pt x="62" y="48"/>
                    <a:pt x="58" y="55"/>
                    <a:pt x="51" y="59"/>
                  </a:cubicBezTo>
                  <a:cubicBezTo>
                    <a:pt x="46" y="63"/>
                    <a:pt x="40" y="64"/>
                    <a:pt x="34" y="64"/>
                  </a:cubicBezTo>
                  <a:close/>
                  <a:moveTo>
                    <a:pt x="34" y="7"/>
                  </a:moveTo>
                  <a:cubicBezTo>
                    <a:pt x="22" y="7"/>
                    <a:pt x="11" y="15"/>
                    <a:pt x="8" y="28"/>
                  </a:cubicBezTo>
                  <a:cubicBezTo>
                    <a:pt x="6" y="35"/>
                    <a:pt x="8" y="42"/>
                    <a:pt x="12" y="48"/>
                  </a:cubicBezTo>
                  <a:cubicBezTo>
                    <a:pt x="15" y="54"/>
                    <a:pt x="21" y="58"/>
                    <a:pt x="28" y="60"/>
                  </a:cubicBezTo>
                  <a:cubicBezTo>
                    <a:pt x="35" y="61"/>
                    <a:pt x="43" y="60"/>
                    <a:pt x="49" y="56"/>
                  </a:cubicBezTo>
                  <a:cubicBezTo>
                    <a:pt x="55" y="52"/>
                    <a:pt x="59" y="46"/>
                    <a:pt x="60" y="39"/>
                  </a:cubicBezTo>
                  <a:cubicBezTo>
                    <a:pt x="63" y="25"/>
                    <a:pt x="54" y="10"/>
                    <a:pt x="40" y="7"/>
                  </a:cubicBezTo>
                  <a:cubicBezTo>
                    <a:pt x="38" y="7"/>
                    <a:pt x="36" y="7"/>
                    <a:pt x="34" y="7"/>
                  </a:cubicBezTo>
                  <a:close/>
                </a:path>
              </a:pathLst>
            </a:custGeom>
            <a:solidFill>
              <a:srgbClr val="FDBE2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7" name="PA-任意多边形 9">
              <a:extLst>
                <a:ext uri="{FF2B5EF4-FFF2-40B4-BE49-F238E27FC236}">
                  <a16:creationId xmlns:a16="http://schemas.microsoft.com/office/drawing/2014/main" id="{A7C44E5E-DB59-497A-9F1B-E4CAF1B4C236}"/>
                </a:ext>
              </a:extLst>
            </p:cNvPr>
            <p:cNvSpPr/>
            <p:nvPr>
              <p:custDataLst>
                <p:tags r:id="rId17"/>
              </p:custDataLst>
            </p:nvPr>
          </p:nvSpPr>
          <p:spPr bwMode="auto">
            <a:xfrm>
              <a:off x="4370388" y="1098550"/>
              <a:ext cx="600075" cy="817563"/>
            </a:xfrm>
            <a:custGeom>
              <a:avLst/>
              <a:gdLst>
                <a:gd name="T0" fmla="*/ 108 w 110"/>
                <a:gd name="T1" fmla="*/ 143 h 150"/>
                <a:gd name="T2" fmla="*/ 51 w 110"/>
                <a:gd name="T3" fmla="*/ 54 h 150"/>
                <a:gd name="T4" fmla="*/ 59 w 110"/>
                <a:gd name="T5" fmla="*/ 39 h 150"/>
                <a:gd name="T6" fmla="*/ 59 w 110"/>
                <a:gd name="T7" fmla="*/ 35 h 150"/>
                <a:gd name="T8" fmla="*/ 38 w 110"/>
                <a:gd name="T9" fmla="*/ 2 h 150"/>
                <a:gd name="T10" fmla="*/ 34 w 110"/>
                <a:gd name="T11" fmla="*/ 0 h 150"/>
                <a:gd name="T12" fmla="*/ 31 w 110"/>
                <a:gd name="T13" fmla="*/ 2 h 150"/>
                <a:gd name="T14" fmla="*/ 22 w 110"/>
                <a:gd name="T15" fmla="*/ 17 h 150"/>
                <a:gd name="T16" fmla="*/ 4 w 110"/>
                <a:gd name="T17" fmla="*/ 19 h 150"/>
                <a:gd name="T18" fmla="*/ 1 w 110"/>
                <a:gd name="T19" fmla="*/ 21 h 150"/>
                <a:gd name="T20" fmla="*/ 1 w 110"/>
                <a:gd name="T21" fmla="*/ 25 h 150"/>
                <a:gd name="T22" fmla="*/ 23 w 110"/>
                <a:gd name="T23" fmla="*/ 59 h 150"/>
                <a:gd name="T24" fmla="*/ 26 w 110"/>
                <a:gd name="T25" fmla="*/ 60 h 150"/>
                <a:gd name="T26" fmla="*/ 27 w 110"/>
                <a:gd name="T27" fmla="*/ 60 h 150"/>
                <a:gd name="T28" fmla="*/ 44 w 110"/>
                <a:gd name="T29" fmla="*/ 59 h 150"/>
                <a:gd name="T30" fmla="*/ 102 w 110"/>
                <a:gd name="T31" fmla="*/ 148 h 150"/>
                <a:gd name="T32" fmla="*/ 105 w 110"/>
                <a:gd name="T33" fmla="*/ 150 h 150"/>
                <a:gd name="T34" fmla="*/ 107 w 110"/>
                <a:gd name="T35" fmla="*/ 149 h 150"/>
                <a:gd name="T36" fmla="*/ 108 w 110"/>
                <a:gd name="T37" fmla="*/ 143 h 150"/>
                <a:gd name="T38" fmla="*/ 11 w 110"/>
                <a:gd name="T39" fmla="*/ 26 h 150"/>
                <a:gd name="T40" fmla="*/ 25 w 110"/>
                <a:gd name="T41" fmla="*/ 25 h 150"/>
                <a:gd name="T42" fmla="*/ 28 w 110"/>
                <a:gd name="T43" fmla="*/ 23 h 150"/>
                <a:gd name="T44" fmla="*/ 34 w 110"/>
                <a:gd name="T45" fmla="*/ 11 h 150"/>
                <a:gd name="T46" fmla="*/ 51 w 110"/>
                <a:gd name="T47" fmla="*/ 37 h 150"/>
                <a:gd name="T48" fmla="*/ 44 w 110"/>
                <a:gd name="T49" fmla="*/ 51 h 150"/>
                <a:gd name="T50" fmla="*/ 28 w 110"/>
                <a:gd name="T51" fmla="*/ 52 h 150"/>
                <a:gd name="T52" fmla="*/ 11 w 110"/>
                <a:gd name="T53" fmla="*/ 2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0" h="150">
                  <a:moveTo>
                    <a:pt x="108" y="143"/>
                  </a:moveTo>
                  <a:cubicBezTo>
                    <a:pt x="51" y="54"/>
                    <a:pt x="51" y="54"/>
                    <a:pt x="51" y="54"/>
                  </a:cubicBezTo>
                  <a:cubicBezTo>
                    <a:pt x="59" y="39"/>
                    <a:pt x="59" y="39"/>
                    <a:pt x="59" y="39"/>
                  </a:cubicBezTo>
                  <a:cubicBezTo>
                    <a:pt x="60" y="38"/>
                    <a:pt x="60" y="36"/>
                    <a:pt x="59" y="35"/>
                  </a:cubicBezTo>
                  <a:cubicBezTo>
                    <a:pt x="38" y="2"/>
                    <a:pt x="38" y="2"/>
                    <a:pt x="38" y="2"/>
                  </a:cubicBezTo>
                  <a:cubicBezTo>
                    <a:pt x="37" y="0"/>
                    <a:pt x="36" y="0"/>
                    <a:pt x="34" y="0"/>
                  </a:cubicBezTo>
                  <a:cubicBezTo>
                    <a:pt x="33" y="0"/>
                    <a:pt x="32" y="1"/>
                    <a:pt x="31" y="2"/>
                  </a:cubicBezTo>
                  <a:cubicBezTo>
                    <a:pt x="22" y="17"/>
                    <a:pt x="22" y="17"/>
                    <a:pt x="22" y="17"/>
                  </a:cubicBezTo>
                  <a:cubicBezTo>
                    <a:pt x="4" y="19"/>
                    <a:pt x="4" y="19"/>
                    <a:pt x="4" y="19"/>
                  </a:cubicBezTo>
                  <a:cubicBezTo>
                    <a:pt x="3" y="19"/>
                    <a:pt x="2" y="20"/>
                    <a:pt x="1" y="21"/>
                  </a:cubicBezTo>
                  <a:cubicBezTo>
                    <a:pt x="0" y="23"/>
                    <a:pt x="1" y="24"/>
                    <a:pt x="1" y="25"/>
                  </a:cubicBezTo>
                  <a:cubicBezTo>
                    <a:pt x="23" y="59"/>
                    <a:pt x="23" y="59"/>
                    <a:pt x="23" y="59"/>
                  </a:cubicBezTo>
                  <a:cubicBezTo>
                    <a:pt x="24" y="60"/>
                    <a:pt x="25" y="60"/>
                    <a:pt x="26" y="60"/>
                  </a:cubicBezTo>
                  <a:cubicBezTo>
                    <a:pt x="27" y="60"/>
                    <a:pt x="27" y="60"/>
                    <a:pt x="27" y="60"/>
                  </a:cubicBezTo>
                  <a:cubicBezTo>
                    <a:pt x="44" y="59"/>
                    <a:pt x="44" y="59"/>
                    <a:pt x="44" y="59"/>
                  </a:cubicBezTo>
                  <a:cubicBezTo>
                    <a:pt x="102" y="148"/>
                    <a:pt x="102" y="148"/>
                    <a:pt x="102" y="148"/>
                  </a:cubicBezTo>
                  <a:cubicBezTo>
                    <a:pt x="102" y="149"/>
                    <a:pt x="104" y="150"/>
                    <a:pt x="105" y="150"/>
                  </a:cubicBezTo>
                  <a:cubicBezTo>
                    <a:pt x="106" y="150"/>
                    <a:pt x="107" y="149"/>
                    <a:pt x="107" y="149"/>
                  </a:cubicBezTo>
                  <a:cubicBezTo>
                    <a:pt x="109" y="148"/>
                    <a:pt x="110" y="145"/>
                    <a:pt x="108" y="143"/>
                  </a:cubicBezTo>
                  <a:close/>
                  <a:moveTo>
                    <a:pt x="11" y="26"/>
                  </a:moveTo>
                  <a:cubicBezTo>
                    <a:pt x="25" y="25"/>
                    <a:pt x="25" y="25"/>
                    <a:pt x="25" y="25"/>
                  </a:cubicBezTo>
                  <a:cubicBezTo>
                    <a:pt x="26" y="25"/>
                    <a:pt x="27" y="24"/>
                    <a:pt x="28" y="23"/>
                  </a:cubicBezTo>
                  <a:cubicBezTo>
                    <a:pt x="34" y="11"/>
                    <a:pt x="34" y="11"/>
                    <a:pt x="34" y="11"/>
                  </a:cubicBezTo>
                  <a:cubicBezTo>
                    <a:pt x="51" y="37"/>
                    <a:pt x="51" y="37"/>
                    <a:pt x="51" y="37"/>
                  </a:cubicBezTo>
                  <a:cubicBezTo>
                    <a:pt x="44" y="51"/>
                    <a:pt x="44" y="51"/>
                    <a:pt x="44" y="51"/>
                  </a:cubicBezTo>
                  <a:cubicBezTo>
                    <a:pt x="28" y="52"/>
                    <a:pt x="28" y="52"/>
                    <a:pt x="28" y="52"/>
                  </a:cubicBezTo>
                  <a:lnTo>
                    <a:pt x="11" y="26"/>
                  </a:lnTo>
                  <a:close/>
                </a:path>
              </a:pathLst>
            </a:custGeom>
            <a:solidFill>
              <a:srgbClr val="1566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8" name="PA-任意多边形 10">
              <a:extLst>
                <a:ext uri="{FF2B5EF4-FFF2-40B4-BE49-F238E27FC236}">
                  <a16:creationId xmlns:a16="http://schemas.microsoft.com/office/drawing/2014/main" id="{19E02A96-1F48-455F-9F99-80C7BB276470}"/>
                </a:ext>
              </a:extLst>
            </p:cNvPr>
            <p:cNvSpPr/>
            <p:nvPr>
              <p:custDataLst>
                <p:tags r:id="rId18"/>
              </p:custDataLst>
            </p:nvPr>
          </p:nvSpPr>
          <p:spPr bwMode="auto">
            <a:xfrm>
              <a:off x="3490913" y="3071813"/>
              <a:ext cx="1879600" cy="2006600"/>
            </a:xfrm>
            <a:custGeom>
              <a:avLst/>
              <a:gdLst>
                <a:gd name="T0" fmla="*/ 0 w 344"/>
                <a:gd name="T1" fmla="*/ 29 h 368"/>
                <a:gd name="T2" fmla="*/ 47 w 344"/>
                <a:gd name="T3" fmla="*/ 119 h 368"/>
                <a:gd name="T4" fmla="*/ 144 w 344"/>
                <a:gd name="T5" fmla="*/ 261 h 368"/>
                <a:gd name="T6" fmla="*/ 258 w 344"/>
                <a:gd name="T7" fmla="*/ 324 h 368"/>
                <a:gd name="T8" fmla="*/ 224 w 344"/>
                <a:gd name="T9" fmla="*/ 150 h 368"/>
                <a:gd name="T10" fmla="*/ 142 w 344"/>
                <a:gd name="T11" fmla="*/ 45 h 368"/>
                <a:gd name="T12" fmla="*/ 0 w 344"/>
                <a:gd name="T13" fmla="*/ 29 h 368"/>
              </a:gdLst>
              <a:ahLst/>
              <a:cxnLst>
                <a:cxn ang="0">
                  <a:pos x="T0" y="T1"/>
                </a:cxn>
                <a:cxn ang="0">
                  <a:pos x="T2" y="T3"/>
                </a:cxn>
                <a:cxn ang="0">
                  <a:pos x="T4" y="T5"/>
                </a:cxn>
                <a:cxn ang="0">
                  <a:pos x="T6" y="T7"/>
                </a:cxn>
                <a:cxn ang="0">
                  <a:pos x="T8" y="T9"/>
                </a:cxn>
                <a:cxn ang="0">
                  <a:pos x="T10" y="T11"/>
                </a:cxn>
                <a:cxn ang="0">
                  <a:pos x="T12" y="T13"/>
                </a:cxn>
              </a:cxnLst>
              <a:rect l="0" t="0" r="r" b="b"/>
              <a:pathLst>
                <a:path w="344" h="368">
                  <a:moveTo>
                    <a:pt x="0" y="29"/>
                  </a:moveTo>
                  <a:cubicBezTo>
                    <a:pt x="0" y="29"/>
                    <a:pt x="44" y="51"/>
                    <a:pt x="47" y="119"/>
                  </a:cubicBezTo>
                  <a:cubicBezTo>
                    <a:pt x="50" y="194"/>
                    <a:pt x="126" y="211"/>
                    <a:pt x="144" y="261"/>
                  </a:cubicBezTo>
                  <a:cubicBezTo>
                    <a:pt x="158" y="301"/>
                    <a:pt x="192" y="368"/>
                    <a:pt x="258" y="324"/>
                  </a:cubicBezTo>
                  <a:cubicBezTo>
                    <a:pt x="344" y="266"/>
                    <a:pt x="317" y="187"/>
                    <a:pt x="224" y="150"/>
                  </a:cubicBezTo>
                  <a:cubicBezTo>
                    <a:pt x="156" y="123"/>
                    <a:pt x="183" y="82"/>
                    <a:pt x="142" y="45"/>
                  </a:cubicBezTo>
                  <a:cubicBezTo>
                    <a:pt x="100" y="7"/>
                    <a:pt x="50" y="0"/>
                    <a:pt x="0" y="29"/>
                  </a:cubicBezTo>
                  <a:close/>
                </a:path>
              </a:pathLst>
            </a:custGeom>
            <a:solidFill>
              <a:srgbClr val="1566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9" name="PA-任意多边形 11">
              <a:extLst>
                <a:ext uri="{FF2B5EF4-FFF2-40B4-BE49-F238E27FC236}">
                  <a16:creationId xmlns:a16="http://schemas.microsoft.com/office/drawing/2014/main" id="{7CFB5B7B-C24A-4F14-A410-CF99C1C222EE}"/>
                </a:ext>
              </a:extLst>
            </p:cNvPr>
            <p:cNvSpPr/>
            <p:nvPr>
              <p:custDataLst>
                <p:tags r:id="rId19"/>
              </p:custDataLst>
            </p:nvPr>
          </p:nvSpPr>
          <p:spPr bwMode="auto">
            <a:xfrm>
              <a:off x="3479801" y="3219450"/>
              <a:ext cx="1808163" cy="1722438"/>
            </a:xfrm>
            <a:custGeom>
              <a:avLst/>
              <a:gdLst>
                <a:gd name="T0" fmla="*/ 300 w 331"/>
                <a:gd name="T1" fmla="*/ 305 h 316"/>
                <a:gd name="T2" fmla="*/ 187 w 331"/>
                <a:gd name="T3" fmla="*/ 226 h 316"/>
                <a:gd name="T4" fmla="*/ 140 w 331"/>
                <a:gd name="T5" fmla="*/ 176 h 316"/>
                <a:gd name="T6" fmla="*/ 72 w 331"/>
                <a:gd name="T7" fmla="*/ 87 h 316"/>
                <a:gd name="T8" fmla="*/ 1 w 331"/>
                <a:gd name="T9" fmla="*/ 3 h 316"/>
                <a:gd name="T10" fmla="*/ 0 w 331"/>
                <a:gd name="T11" fmla="*/ 1 h 316"/>
                <a:gd name="T12" fmla="*/ 2 w 331"/>
                <a:gd name="T13" fmla="*/ 0 h 316"/>
                <a:gd name="T14" fmla="*/ 75 w 331"/>
                <a:gd name="T15" fmla="*/ 86 h 316"/>
                <a:gd name="T16" fmla="*/ 142 w 331"/>
                <a:gd name="T17" fmla="*/ 174 h 316"/>
                <a:gd name="T18" fmla="*/ 190 w 331"/>
                <a:gd name="T19" fmla="*/ 225 h 316"/>
                <a:gd name="T20" fmla="*/ 329 w 331"/>
                <a:gd name="T21" fmla="*/ 299 h 316"/>
                <a:gd name="T22" fmla="*/ 331 w 331"/>
                <a:gd name="T23" fmla="*/ 300 h 316"/>
                <a:gd name="T24" fmla="*/ 330 w 331"/>
                <a:gd name="T25" fmla="*/ 302 h 316"/>
                <a:gd name="T26" fmla="*/ 300 w 331"/>
                <a:gd name="T27" fmla="*/ 30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1" h="316">
                  <a:moveTo>
                    <a:pt x="300" y="305"/>
                  </a:moveTo>
                  <a:cubicBezTo>
                    <a:pt x="236" y="305"/>
                    <a:pt x="203" y="258"/>
                    <a:pt x="187" y="226"/>
                  </a:cubicBezTo>
                  <a:cubicBezTo>
                    <a:pt x="177" y="206"/>
                    <a:pt x="159" y="191"/>
                    <a:pt x="140" y="176"/>
                  </a:cubicBezTo>
                  <a:cubicBezTo>
                    <a:pt x="112" y="154"/>
                    <a:pt x="83" y="132"/>
                    <a:pt x="72" y="87"/>
                  </a:cubicBezTo>
                  <a:cubicBezTo>
                    <a:pt x="56" y="21"/>
                    <a:pt x="2" y="3"/>
                    <a:pt x="1" y="3"/>
                  </a:cubicBezTo>
                  <a:cubicBezTo>
                    <a:pt x="0" y="3"/>
                    <a:pt x="0" y="2"/>
                    <a:pt x="0" y="1"/>
                  </a:cubicBezTo>
                  <a:cubicBezTo>
                    <a:pt x="0" y="0"/>
                    <a:pt x="1" y="0"/>
                    <a:pt x="2" y="0"/>
                  </a:cubicBezTo>
                  <a:cubicBezTo>
                    <a:pt x="3" y="0"/>
                    <a:pt x="58" y="18"/>
                    <a:pt x="75" y="86"/>
                  </a:cubicBezTo>
                  <a:cubicBezTo>
                    <a:pt x="86" y="130"/>
                    <a:pt x="114" y="152"/>
                    <a:pt x="142" y="174"/>
                  </a:cubicBezTo>
                  <a:cubicBezTo>
                    <a:pt x="161" y="189"/>
                    <a:pt x="180" y="204"/>
                    <a:pt x="190" y="225"/>
                  </a:cubicBezTo>
                  <a:cubicBezTo>
                    <a:pt x="207" y="260"/>
                    <a:pt x="248" y="316"/>
                    <a:pt x="329" y="299"/>
                  </a:cubicBezTo>
                  <a:cubicBezTo>
                    <a:pt x="330" y="298"/>
                    <a:pt x="331" y="299"/>
                    <a:pt x="331" y="300"/>
                  </a:cubicBezTo>
                  <a:cubicBezTo>
                    <a:pt x="331" y="301"/>
                    <a:pt x="331" y="302"/>
                    <a:pt x="330" y="302"/>
                  </a:cubicBezTo>
                  <a:cubicBezTo>
                    <a:pt x="319" y="304"/>
                    <a:pt x="309" y="305"/>
                    <a:pt x="300" y="305"/>
                  </a:cubicBezTo>
                  <a:close/>
                </a:path>
              </a:pathLst>
            </a:custGeom>
            <a:solidFill>
              <a:srgbClr val="085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0" name="PA-任意多边形 12">
              <a:extLst>
                <a:ext uri="{FF2B5EF4-FFF2-40B4-BE49-F238E27FC236}">
                  <a16:creationId xmlns:a16="http://schemas.microsoft.com/office/drawing/2014/main" id="{DAB586B5-3C34-4887-9622-421F45F9C54B}"/>
                </a:ext>
              </a:extLst>
            </p:cNvPr>
            <p:cNvSpPr/>
            <p:nvPr>
              <p:custDataLst>
                <p:tags r:id="rId20"/>
              </p:custDataLst>
            </p:nvPr>
          </p:nvSpPr>
          <p:spPr bwMode="auto">
            <a:xfrm>
              <a:off x="3857626" y="3235325"/>
              <a:ext cx="147638" cy="441325"/>
            </a:xfrm>
            <a:custGeom>
              <a:avLst/>
              <a:gdLst>
                <a:gd name="T0" fmla="*/ 4 w 27"/>
                <a:gd name="T1" fmla="*/ 81 h 81"/>
                <a:gd name="T2" fmla="*/ 2 w 27"/>
                <a:gd name="T3" fmla="*/ 79 h 81"/>
                <a:gd name="T4" fmla="*/ 25 w 27"/>
                <a:gd name="T5" fmla="*/ 0 h 81"/>
                <a:gd name="T6" fmla="*/ 27 w 27"/>
                <a:gd name="T7" fmla="*/ 0 h 81"/>
                <a:gd name="T8" fmla="*/ 27 w 27"/>
                <a:gd name="T9" fmla="*/ 3 h 81"/>
                <a:gd name="T10" fmla="*/ 5 w 27"/>
                <a:gd name="T11" fmla="*/ 79 h 81"/>
                <a:gd name="T12" fmla="*/ 4 w 27"/>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27" h="81">
                  <a:moveTo>
                    <a:pt x="4" y="81"/>
                  </a:moveTo>
                  <a:cubicBezTo>
                    <a:pt x="3" y="81"/>
                    <a:pt x="2" y="80"/>
                    <a:pt x="2" y="79"/>
                  </a:cubicBezTo>
                  <a:cubicBezTo>
                    <a:pt x="0" y="22"/>
                    <a:pt x="24" y="1"/>
                    <a:pt x="25" y="0"/>
                  </a:cubicBezTo>
                  <a:cubicBezTo>
                    <a:pt x="25" y="0"/>
                    <a:pt x="26" y="0"/>
                    <a:pt x="27" y="0"/>
                  </a:cubicBezTo>
                  <a:cubicBezTo>
                    <a:pt x="27" y="1"/>
                    <a:pt x="27" y="2"/>
                    <a:pt x="27" y="3"/>
                  </a:cubicBezTo>
                  <a:cubicBezTo>
                    <a:pt x="27" y="3"/>
                    <a:pt x="4" y="24"/>
                    <a:pt x="5" y="79"/>
                  </a:cubicBezTo>
                  <a:cubicBezTo>
                    <a:pt x="5" y="80"/>
                    <a:pt x="4" y="81"/>
                    <a:pt x="4" y="81"/>
                  </a:cubicBezTo>
                  <a:close/>
                </a:path>
              </a:pathLst>
            </a:custGeom>
            <a:solidFill>
              <a:srgbClr val="085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1" name="PA-任意多边形 13">
              <a:extLst>
                <a:ext uri="{FF2B5EF4-FFF2-40B4-BE49-F238E27FC236}">
                  <a16:creationId xmlns:a16="http://schemas.microsoft.com/office/drawing/2014/main" id="{E0D9B90A-0B71-4517-B71F-D741F634FC14}"/>
                </a:ext>
              </a:extLst>
            </p:cNvPr>
            <p:cNvSpPr/>
            <p:nvPr>
              <p:custDataLst>
                <p:tags r:id="rId21"/>
              </p:custDataLst>
            </p:nvPr>
          </p:nvSpPr>
          <p:spPr bwMode="auto">
            <a:xfrm>
              <a:off x="4103688" y="3508375"/>
              <a:ext cx="190500" cy="627063"/>
            </a:xfrm>
            <a:custGeom>
              <a:avLst/>
              <a:gdLst>
                <a:gd name="T0" fmla="*/ 16 w 35"/>
                <a:gd name="T1" fmla="*/ 115 h 115"/>
                <a:gd name="T2" fmla="*/ 14 w 35"/>
                <a:gd name="T3" fmla="*/ 114 h 115"/>
                <a:gd name="T4" fmla="*/ 32 w 35"/>
                <a:gd name="T5" fmla="*/ 1 h 115"/>
                <a:gd name="T6" fmla="*/ 34 w 35"/>
                <a:gd name="T7" fmla="*/ 1 h 115"/>
                <a:gd name="T8" fmla="*/ 35 w 35"/>
                <a:gd name="T9" fmla="*/ 3 h 115"/>
                <a:gd name="T10" fmla="*/ 17 w 35"/>
                <a:gd name="T11" fmla="*/ 113 h 115"/>
                <a:gd name="T12" fmla="*/ 16 w 35"/>
                <a:gd name="T13" fmla="*/ 115 h 115"/>
              </a:gdLst>
              <a:ahLst/>
              <a:cxnLst>
                <a:cxn ang="0">
                  <a:pos x="T0" y="T1"/>
                </a:cxn>
                <a:cxn ang="0">
                  <a:pos x="T2" y="T3"/>
                </a:cxn>
                <a:cxn ang="0">
                  <a:pos x="T4" y="T5"/>
                </a:cxn>
                <a:cxn ang="0">
                  <a:pos x="T6" y="T7"/>
                </a:cxn>
                <a:cxn ang="0">
                  <a:pos x="T8" y="T9"/>
                </a:cxn>
                <a:cxn ang="0">
                  <a:pos x="T10" y="T11"/>
                </a:cxn>
                <a:cxn ang="0">
                  <a:pos x="T12" y="T13"/>
                </a:cxn>
              </a:cxnLst>
              <a:rect l="0" t="0" r="r" b="b"/>
              <a:pathLst>
                <a:path w="35" h="115">
                  <a:moveTo>
                    <a:pt x="16" y="115"/>
                  </a:moveTo>
                  <a:cubicBezTo>
                    <a:pt x="15" y="115"/>
                    <a:pt x="14" y="114"/>
                    <a:pt x="14" y="114"/>
                  </a:cubicBezTo>
                  <a:cubicBezTo>
                    <a:pt x="0" y="52"/>
                    <a:pt x="32" y="2"/>
                    <a:pt x="32" y="1"/>
                  </a:cubicBezTo>
                  <a:cubicBezTo>
                    <a:pt x="32" y="1"/>
                    <a:pt x="33" y="0"/>
                    <a:pt x="34" y="1"/>
                  </a:cubicBezTo>
                  <a:cubicBezTo>
                    <a:pt x="35" y="1"/>
                    <a:pt x="35" y="2"/>
                    <a:pt x="35" y="3"/>
                  </a:cubicBezTo>
                  <a:cubicBezTo>
                    <a:pt x="34" y="4"/>
                    <a:pt x="4" y="52"/>
                    <a:pt x="17" y="113"/>
                  </a:cubicBezTo>
                  <a:cubicBezTo>
                    <a:pt x="18" y="114"/>
                    <a:pt x="17" y="115"/>
                    <a:pt x="16" y="115"/>
                  </a:cubicBezTo>
                  <a:close/>
                </a:path>
              </a:pathLst>
            </a:custGeom>
            <a:solidFill>
              <a:srgbClr val="085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2" name="PA-任意多边形 14">
              <a:extLst>
                <a:ext uri="{FF2B5EF4-FFF2-40B4-BE49-F238E27FC236}">
                  <a16:creationId xmlns:a16="http://schemas.microsoft.com/office/drawing/2014/main" id="{4E0CCD57-A9ED-44F7-A660-9FF36A0C2FBE}"/>
                </a:ext>
              </a:extLst>
            </p:cNvPr>
            <p:cNvSpPr/>
            <p:nvPr>
              <p:custDataLst>
                <p:tags r:id="rId22"/>
              </p:custDataLst>
            </p:nvPr>
          </p:nvSpPr>
          <p:spPr bwMode="auto">
            <a:xfrm>
              <a:off x="4522788" y="4021138"/>
              <a:ext cx="322263" cy="500063"/>
            </a:xfrm>
            <a:custGeom>
              <a:avLst/>
              <a:gdLst>
                <a:gd name="T0" fmla="*/ 4 w 59"/>
                <a:gd name="T1" fmla="*/ 92 h 92"/>
                <a:gd name="T2" fmla="*/ 2 w 59"/>
                <a:gd name="T3" fmla="*/ 90 h 92"/>
                <a:gd name="T4" fmla="*/ 56 w 59"/>
                <a:gd name="T5" fmla="*/ 1 h 92"/>
                <a:gd name="T6" fmla="*/ 58 w 59"/>
                <a:gd name="T7" fmla="*/ 1 h 92"/>
                <a:gd name="T8" fmla="*/ 58 w 59"/>
                <a:gd name="T9" fmla="*/ 3 h 92"/>
                <a:gd name="T10" fmla="*/ 6 w 59"/>
                <a:gd name="T11" fmla="*/ 90 h 92"/>
                <a:gd name="T12" fmla="*/ 4 w 59"/>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59" h="92">
                  <a:moveTo>
                    <a:pt x="4" y="92"/>
                  </a:moveTo>
                  <a:cubicBezTo>
                    <a:pt x="3" y="92"/>
                    <a:pt x="2" y="91"/>
                    <a:pt x="2" y="90"/>
                  </a:cubicBezTo>
                  <a:cubicBezTo>
                    <a:pt x="0" y="43"/>
                    <a:pt x="53" y="3"/>
                    <a:pt x="56" y="1"/>
                  </a:cubicBezTo>
                  <a:cubicBezTo>
                    <a:pt x="56" y="0"/>
                    <a:pt x="58" y="0"/>
                    <a:pt x="58" y="1"/>
                  </a:cubicBezTo>
                  <a:cubicBezTo>
                    <a:pt x="59" y="2"/>
                    <a:pt x="58" y="3"/>
                    <a:pt x="58" y="3"/>
                  </a:cubicBezTo>
                  <a:cubicBezTo>
                    <a:pt x="57" y="4"/>
                    <a:pt x="3" y="45"/>
                    <a:pt x="6" y="90"/>
                  </a:cubicBezTo>
                  <a:cubicBezTo>
                    <a:pt x="6" y="91"/>
                    <a:pt x="5" y="92"/>
                    <a:pt x="4" y="92"/>
                  </a:cubicBezTo>
                  <a:close/>
                </a:path>
              </a:pathLst>
            </a:custGeom>
            <a:solidFill>
              <a:srgbClr val="085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3" name="PA-任意多边形 15">
              <a:extLst>
                <a:ext uri="{FF2B5EF4-FFF2-40B4-BE49-F238E27FC236}">
                  <a16:creationId xmlns:a16="http://schemas.microsoft.com/office/drawing/2014/main" id="{FB0078C0-F043-4017-8C76-DD91EED495CE}"/>
                </a:ext>
              </a:extLst>
            </p:cNvPr>
            <p:cNvSpPr/>
            <p:nvPr>
              <p:custDataLst>
                <p:tags r:id="rId23"/>
              </p:custDataLst>
            </p:nvPr>
          </p:nvSpPr>
          <p:spPr bwMode="auto">
            <a:xfrm>
              <a:off x="3775076" y="3763963"/>
              <a:ext cx="196850" cy="131763"/>
            </a:xfrm>
            <a:custGeom>
              <a:avLst/>
              <a:gdLst>
                <a:gd name="T0" fmla="*/ 34 w 36"/>
                <a:gd name="T1" fmla="*/ 24 h 24"/>
                <a:gd name="T2" fmla="*/ 33 w 36"/>
                <a:gd name="T3" fmla="*/ 23 h 24"/>
                <a:gd name="T4" fmla="*/ 2 w 36"/>
                <a:gd name="T5" fmla="*/ 7 h 24"/>
                <a:gd name="T6" fmla="*/ 0 w 36"/>
                <a:gd name="T7" fmla="*/ 6 h 24"/>
                <a:gd name="T8" fmla="*/ 1 w 36"/>
                <a:gd name="T9" fmla="*/ 4 h 24"/>
                <a:gd name="T10" fmla="*/ 36 w 36"/>
                <a:gd name="T11" fmla="*/ 21 h 24"/>
                <a:gd name="T12" fmla="*/ 35 w 36"/>
                <a:gd name="T13" fmla="*/ 23 h 24"/>
                <a:gd name="T14" fmla="*/ 34 w 36"/>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4">
                  <a:moveTo>
                    <a:pt x="34" y="24"/>
                  </a:moveTo>
                  <a:cubicBezTo>
                    <a:pt x="34" y="24"/>
                    <a:pt x="33" y="23"/>
                    <a:pt x="33" y="23"/>
                  </a:cubicBezTo>
                  <a:cubicBezTo>
                    <a:pt x="16" y="4"/>
                    <a:pt x="2" y="7"/>
                    <a:pt x="2" y="7"/>
                  </a:cubicBezTo>
                  <a:cubicBezTo>
                    <a:pt x="1" y="7"/>
                    <a:pt x="0" y="7"/>
                    <a:pt x="0" y="6"/>
                  </a:cubicBezTo>
                  <a:cubicBezTo>
                    <a:pt x="0" y="5"/>
                    <a:pt x="1" y="4"/>
                    <a:pt x="1" y="4"/>
                  </a:cubicBezTo>
                  <a:cubicBezTo>
                    <a:pt x="2" y="4"/>
                    <a:pt x="17" y="0"/>
                    <a:pt x="36" y="21"/>
                  </a:cubicBezTo>
                  <a:cubicBezTo>
                    <a:pt x="36" y="22"/>
                    <a:pt x="36" y="23"/>
                    <a:pt x="35" y="23"/>
                  </a:cubicBezTo>
                  <a:cubicBezTo>
                    <a:pt x="35" y="23"/>
                    <a:pt x="35" y="24"/>
                    <a:pt x="34" y="24"/>
                  </a:cubicBezTo>
                  <a:close/>
                </a:path>
              </a:pathLst>
            </a:custGeom>
            <a:solidFill>
              <a:srgbClr val="085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4" name="PA-任意多边形 16">
              <a:extLst>
                <a:ext uri="{FF2B5EF4-FFF2-40B4-BE49-F238E27FC236}">
                  <a16:creationId xmlns:a16="http://schemas.microsoft.com/office/drawing/2014/main" id="{91142A17-150B-46C9-9B97-0713C08FCD00}"/>
                </a:ext>
              </a:extLst>
            </p:cNvPr>
            <p:cNvSpPr/>
            <p:nvPr>
              <p:custDataLst>
                <p:tags r:id="rId24"/>
              </p:custDataLst>
            </p:nvPr>
          </p:nvSpPr>
          <p:spPr bwMode="auto">
            <a:xfrm>
              <a:off x="4162426" y="4205288"/>
              <a:ext cx="241300" cy="98425"/>
            </a:xfrm>
            <a:custGeom>
              <a:avLst/>
              <a:gdLst>
                <a:gd name="T0" fmla="*/ 42 w 44"/>
                <a:gd name="T1" fmla="*/ 18 h 18"/>
                <a:gd name="T2" fmla="*/ 41 w 44"/>
                <a:gd name="T3" fmla="*/ 18 h 18"/>
                <a:gd name="T4" fmla="*/ 2 w 44"/>
                <a:gd name="T5" fmla="*/ 13 h 18"/>
                <a:gd name="T6" fmla="*/ 0 w 44"/>
                <a:gd name="T7" fmla="*/ 12 h 18"/>
                <a:gd name="T8" fmla="*/ 1 w 44"/>
                <a:gd name="T9" fmla="*/ 10 h 18"/>
                <a:gd name="T10" fmla="*/ 43 w 44"/>
                <a:gd name="T11" fmla="*/ 15 h 18"/>
                <a:gd name="T12" fmla="*/ 44 w 44"/>
                <a:gd name="T13" fmla="*/ 17 h 18"/>
                <a:gd name="T14" fmla="*/ 42 w 44"/>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8">
                  <a:moveTo>
                    <a:pt x="42" y="18"/>
                  </a:moveTo>
                  <a:cubicBezTo>
                    <a:pt x="41" y="18"/>
                    <a:pt x="41" y="18"/>
                    <a:pt x="41" y="18"/>
                  </a:cubicBezTo>
                  <a:cubicBezTo>
                    <a:pt x="23" y="4"/>
                    <a:pt x="2" y="12"/>
                    <a:pt x="2" y="13"/>
                  </a:cubicBezTo>
                  <a:cubicBezTo>
                    <a:pt x="1" y="13"/>
                    <a:pt x="0" y="13"/>
                    <a:pt x="0" y="12"/>
                  </a:cubicBezTo>
                  <a:cubicBezTo>
                    <a:pt x="0" y="11"/>
                    <a:pt x="0" y="10"/>
                    <a:pt x="1" y="10"/>
                  </a:cubicBezTo>
                  <a:cubicBezTo>
                    <a:pt x="2" y="9"/>
                    <a:pt x="24" y="0"/>
                    <a:pt x="43" y="15"/>
                  </a:cubicBezTo>
                  <a:cubicBezTo>
                    <a:pt x="44" y="15"/>
                    <a:pt x="44" y="16"/>
                    <a:pt x="44" y="17"/>
                  </a:cubicBezTo>
                  <a:cubicBezTo>
                    <a:pt x="43" y="18"/>
                    <a:pt x="43" y="18"/>
                    <a:pt x="42" y="18"/>
                  </a:cubicBezTo>
                  <a:close/>
                </a:path>
              </a:pathLst>
            </a:custGeom>
            <a:solidFill>
              <a:srgbClr val="085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5" name="PA-任意多边形 17">
              <a:extLst>
                <a:ext uri="{FF2B5EF4-FFF2-40B4-BE49-F238E27FC236}">
                  <a16:creationId xmlns:a16="http://schemas.microsoft.com/office/drawing/2014/main" id="{B41F5BD4-4283-4A16-99D3-BDA93E1C962A}"/>
                </a:ext>
              </a:extLst>
            </p:cNvPr>
            <p:cNvSpPr/>
            <p:nvPr>
              <p:custDataLst>
                <p:tags r:id="rId25"/>
              </p:custDataLst>
            </p:nvPr>
          </p:nvSpPr>
          <p:spPr bwMode="auto">
            <a:xfrm>
              <a:off x="4435476" y="4598988"/>
              <a:ext cx="279400" cy="125413"/>
            </a:xfrm>
            <a:custGeom>
              <a:avLst/>
              <a:gdLst>
                <a:gd name="T0" fmla="*/ 49 w 51"/>
                <a:gd name="T1" fmla="*/ 23 h 23"/>
                <a:gd name="T2" fmla="*/ 48 w 51"/>
                <a:gd name="T3" fmla="*/ 22 h 23"/>
                <a:gd name="T4" fmla="*/ 3 w 51"/>
                <a:gd name="T5" fmla="*/ 19 h 23"/>
                <a:gd name="T6" fmla="*/ 0 w 51"/>
                <a:gd name="T7" fmla="*/ 19 h 23"/>
                <a:gd name="T8" fmla="*/ 1 w 51"/>
                <a:gd name="T9" fmla="*/ 17 h 23"/>
                <a:gd name="T10" fmla="*/ 50 w 51"/>
                <a:gd name="T11" fmla="*/ 20 h 23"/>
                <a:gd name="T12" fmla="*/ 50 w 51"/>
                <a:gd name="T13" fmla="*/ 22 h 23"/>
                <a:gd name="T14" fmla="*/ 49 w 51"/>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23">
                  <a:moveTo>
                    <a:pt x="49" y="23"/>
                  </a:moveTo>
                  <a:cubicBezTo>
                    <a:pt x="49" y="23"/>
                    <a:pt x="48" y="23"/>
                    <a:pt x="48" y="22"/>
                  </a:cubicBezTo>
                  <a:cubicBezTo>
                    <a:pt x="26" y="4"/>
                    <a:pt x="3" y="19"/>
                    <a:pt x="3" y="19"/>
                  </a:cubicBezTo>
                  <a:cubicBezTo>
                    <a:pt x="2" y="20"/>
                    <a:pt x="1" y="20"/>
                    <a:pt x="0" y="19"/>
                  </a:cubicBezTo>
                  <a:cubicBezTo>
                    <a:pt x="0" y="18"/>
                    <a:pt x="0" y="17"/>
                    <a:pt x="1" y="17"/>
                  </a:cubicBezTo>
                  <a:cubicBezTo>
                    <a:pt x="1" y="16"/>
                    <a:pt x="27" y="0"/>
                    <a:pt x="50" y="20"/>
                  </a:cubicBezTo>
                  <a:cubicBezTo>
                    <a:pt x="51" y="20"/>
                    <a:pt x="51" y="22"/>
                    <a:pt x="50" y="22"/>
                  </a:cubicBezTo>
                  <a:cubicBezTo>
                    <a:pt x="50" y="23"/>
                    <a:pt x="50" y="23"/>
                    <a:pt x="49" y="23"/>
                  </a:cubicBezTo>
                  <a:close/>
                </a:path>
              </a:pathLst>
            </a:custGeom>
            <a:solidFill>
              <a:srgbClr val="085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6" name="PA-任意多边形 18">
              <a:extLst>
                <a:ext uri="{FF2B5EF4-FFF2-40B4-BE49-F238E27FC236}">
                  <a16:creationId xmlns:a16="http://schemas.microsoft.com/office/drawing/2014/main" id="{E5A8F91A-F832-48AE-8B66-851E3AFF9C46}"/>
                </a:ext>
              </a:extLst>
            </p:cNvPr>
            <p:cNvSpPr/>
            <p:nvPr>
              <p:custDataLst>
                <p:tags r:id="rId26"/>
              </p:custDataLst>
            </p:nvPr>
          </p:nvSpPr>
          <p:spPr bwMode="auto">
            <a:xfrm>
              <a:off x="4162426" y="2482850"/>
              <a:ext cx="1114425" cy="1733550"/>
            </a:xfrm>
            <a:custGeom>
              <a:avLst/>
              <a:gdLst>
                <a:gd name="T0" fmla="*/ 53 w 204"/>
                <a:gd name="T1" fmla="*/ 0 h 318"/>
                <a:gd name="T2" fmla="*/ 95 w 204"/>
                <a:gd name="T3" fmla="*/ 66 h 318"/>
                <a:gd name="T4" fmla="*/ 152 w 204"/>
                <a:gd name="T5" fmla="*/ 185 h 318"/>
                <a:gd name="T6" fmla="*/ 149 w 204"/>
                <a:gd name="T7" fmla="*/ 284 h 318"/>
                <a:gd name="T8" fmla="*/ 47 w 204"/>
                <a:gd name="T9" fmla="*/ 195 h 318"/>
                <a:gd name="T10" fmla="*/ 9 w 204"/>
                <a:gd name="T11" fmla="*/ 100 h 318"/>
                <a:gd name="T12" fmla="*/ 53 w 204"/>
                <a:gd name="T13" fmla="*/ 0 h 318"/>
              </a:gdLst>
              <a:ahLst/>
              <a:cxnLst>
                <a:cxn ang="0">
                  <a:pos x="T0" y="T1"/>
                </a:cxn>
                <a:cxn ang="0">
                  <a:pos x="T2" y="T3"/>
                </a:cxn>
                <a:cxn ang="0">
                  <a:pos x="T4" y="T5"/>
                </a:cxn>
                <a:cxn ang="0">
                  <a:pos x="T6" y="T7"/>
                </a:cxn>
                <a:cxn ang="0">
                  <a:pos x="T8" y="T9"/>
                </a:cxn>
                <a:cxn ang="0">
                  <a:pos x="T10" y="T11"/>
                </a:cxn>
                <a:cxn ang="0">
                  <a:pos x="T12" y="T13"/>
                </a:cxn>
              </a:cxnLst>
              <a:rect l="0" t="0" r="r" b="b"/>
              <a:pathLst>
                <a:path w="204" h="318">
                  <a:moveTo>
                    <a:pt x="53" y="0"/>
                  </a:moveTo>
                  <a:cubicBezTo>
                    <a:pt x="53" y="0"/>
                    <a:pt x="51" y="38"/>
                    <a:pt x="95" y="66"/>
                  </a:cubicBezTo>
                  <a:cubicBezTo>
                    <a:pt x="143" y="97"/>
                    <a:pt x="125" y="153"/>
                    <a:pt x="152" y="185"/>
                  </a:cubicBezTo>
                  <a:cubicBezTo>
                    <a:pt x="172" y="209"/>
                    <a:pt x="204" y="258"/>
                    <a:pt x="149" y="284"/>
                  </a:cubicBezTo>
                  <a:cubicBezTo>
                    <a:pt x="78" y="318"/>
                    <a:pt x="36" y="270"/>
                    <a:pt x="47" y="195"/>
                  </a:cubicBezTo>
                  <a:cubicBezTo>
                    <a:pt x="56" y="139"/>
                    <a:pt x="18" y="142"/>
                    <a:pt x="9" y="100"/>
                  </a:cubicBezTo>
                  <a:cubicBezTo>
                    <a:pt x="0" y="58"/>
                    <a:pt x="15" y="22"/>
                    <a:pt x="53" y="0"/>
                  </a:cubicBezTo>
                  <a:close/>
                </a:path>
              </a:pathLst>
            </a:custGeom>
            <a:solidFill>
              <a:srgbClr val="F551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7" name="PA-任意多边形 19">
              <a:extLst>
                <a:ext uri="{FF2B5EF4-FFF2-40B4-BE49-F238E27FC236}">
                  <a16:creationId xmlns:a16="http://schemas.microsoft.com/office/drawing/2014/main" id="{4B317BBB-149B-45D8-9C91-43C2A3CE63ED}"/>
                </a:ext>
              </a:extLst>
            </p:cNvPr>
            <p:cNvSpPr/>
            <p:nvPr>
              <p:custDataLst>
                <p:tags r:id="rId27"/>
              </p:custDataLst>
            </p:nvPr>
          </p:nvSpPr>
          <p:spPr bwMode="auto">
            <a:xfrm>
              <a:off x="4392613" y="2478088"/>
              <a:ext cx="693738" cy="1820863"/>
            </a:xfrm>
            <a:custGeom>
              <a:avLst/>
              <a:gdLst>
                <a:gd name="T0" fmla="*/ 83 w 127"/>
                <a:gd name="T1" fmla="*/ 334 h 334"/>
                <a:gd name="T2" fmla="*/ 82 w 127"/>
                <a:gd name="T3" fmla="*/ 333 h 334"/>
                <a:gd name="T4" fmla="*/ 82 w 127"/>
                <a:gd name="T5" fmla="*/ 332 h 334"/>
                <a:gd name="T6" fmla="*/ 86 w 127"/>
                <a:gd name="T7" fmla="*/ 211 h 334"/>
                <a:gd name="T8" fmla="*/ 71 w 127"/>
                <a:gd name="T9" fmla="*/ 160 h 334"/>
                <a:gd name="T10" fmla="*/ 39 w 127"/>
                <a:gd name="T11" fmla="*/ 82 h 334"/>
                <a:gd name="T12" fmla="*/ 10 w 127"/>
                <a:gd name="T13" fmla="*/ 1 h 334"/>
                <a:gd name="T14" fmla="*/ 11 w 127"/>
                <a:gd name="T15" fmla="*/ 0 h 334"/>
                <a:gd name="T16" fmla="*/ 12 w 127"/>
                <a:gd name="T17" fmla="*/ 1 h 334"/>
                <a:gd name="T18" fmla="*/ 41 w 127"/>
                <a:gd name="T19" fmla="*/ 80 h 334"/>
                <a:gd name="T20" fmla="*/ 73 w 127"/>
                <a:gd name="T21" fmla="*/ 159 h 334"/>
                <a:gd name="T22" fmla="*/ 88 w 127"/>
                <a:gd name="T23" fmla="*/ 210 h 334"/>
                <a:gd name="T24" fmla="*/ 84 w 127"/>
                <a:gd name="T25" fmla="*/ 333 h 334"/>
                <a:gd name="T26" fmla="*/ 83 w 127"/>
                <a:gd name="T27" fmla="*/ 334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334">
                  <a:moveTo>
                    <a:pt x="83" y="334"/>
                  </a:moveTo>
                  <a:cubicBezTo>
                    <a:pt x="82" y="333"/>
                    <a:pt x="82" y="333"/>
                    <a:pt x="82" y="333"/>
                  </a:cubicBezTo>
                  <a:cubicBezTo>
                    <a:pt x="81" y="333"/>
                    <a:pt x="81" y="332"/>
                    <a:pt x="82" y="332"/>
                  </a:cubicBezTo>
                  <a:cubicBezTo>
                    <a:pt x="124" y="284"/>
                    <a:pt x="103" y="236"/>
                    <a:pt x="86" y="211"/>
                  </a:cubicBezTo>
                  <a:cubicBezTo>
                    <a:pt x="76" y="196"/>
                    <a:pt x="74" y="179"/>
                    <a:pt x="71" y="160"/>
                  </a:cubicBezTo>
                  <a:cubicBezTo>
                    <a:pt x="67" y="133"/>
                    <a:pt x="63" y="106"/>
                    <a:pt x="39" y="82"/>
                  </a:cubicBezTo>
                  <a:cubicBezTo>
                    <a:pt x="0" y="45"/>
                    <a:pt x="10" y="1"/>
                    <a:pt x="10" y="1"/>
                  </a:cubicBezTo>
                  <a:cubicBezTo>
                    <a:pt x="10" y="0"/>
                    <a:pt x="11" y="0"/>
                    <a:pt x="11" y="0"/>
                  </a:cubicBezTo>
                  <a:cubicBezTo>
                    <a:pt x="12" y="0"/>
                    <a:pt x="13" y="1"/>
                    <a:pt x="12" y="1"/>
                  </a:cubicBezTo>
                  <a:cubicBezTo>
                    <a:pt x="12" y="2"/>
                    <a:pt x="3" y="44"/>
                    <a:pt x="41" y="80"/>
                  </a:cubicBezTo>
                  <a:cubicBezTo>
                    <a:pt x="66" y="105"/>
                    <a:pt x="70" y="132"/>
                    <a:pt x="73" y="159"/>
                  </a:cubicBezTo>
                  <a:cubicBezTo>
                    <a:pt x="76" y="178"/>
                    <a:pt x="79" y="195"/>
                    <a:pt x="88" y="210"/>
                  </a:cubicBezTo>
                  <a:cubicBezTo>
                    <a:pt x="105" y="235"/>
                    <a:pt x="127" y="285"/>
                    <a:pt x="84" y="333"/>
                  </a:cubicBezTo>
                  <a:lnTo>
                    <a:pt x="83" y="334"/>
                  </a:lnTo>
                  <a:close/>
                </a:path>
              </a:pathLst>
            </a:custGeom>
            <a:solidFill>
              <a:srgbClr val="D333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8" name="PA-任意多边形 20">
              <a:extLst>
                <a:ext uri="{FF2B5EF4-FFF2-40B4-BE49-F238E27FC236}">
                  <a16:creationId xmlns:a16="http://schemas.microsoft.com/office/drawing/2014/main" id="{C42FECC9-B9EA-416A-AD4D-C0A0D7E1F16E}"/>
                </a:ext>
              </a:extLst>
            </p:cNvPr>
            <p:cNvSpPr/>
            <p:nvPr>
              <p:custDataLst>
                <p:tags r:id="rId28"/>
              </p:custDataLst>
            </p:nvPr>
          </p:nvSpPr>
          <p:spPr bwMode="auto">
            <a:xfrm>
              <a:off x="4260851" y="2778125"/>
              <a:ext cx="344488" cy="134938"/>
            </a:xfrm>
            <a:custGeom>
              <a:avLst/>
              <a:gdLst>
                <a:gd name="T0" fmla="*/ 61 w 63"/>
                <a:gd name="T1" fmla="*/ 25 h 25"/>
                <a:gd name="T2" fmla="*/ 61 w 63"/>
                <a:gd name="T3" fmla="*/ 25 h 25"/>
                <a:gd name="T4" fmla="*/ 2 w 63"/>
                <a:gd name="T5" fmla="*/ 10 h 25"/>
                <a:gd name="T6" fmla="*/ 0 w 63"/>
                <a:gd name="T7" fmla="*/ 9 h 25"/>
                <a:gd name="T8" fmla="*/ 1 w 63"/>
                <a:gd name="T9" fmla="*/ 7 h 25"/>
                <a:gd name="T10" fmla="*/ 62 w 63"/>
                <a:gd name="T11" fmla="*/ 23 h 25"/>
                <a:gd name="T12" fmla="*/ 62 w 63"/>
                <a:gd name="T13" fmla="*/ 25 h 25"/>
                <a:gd name="T14" fmla="*/ 61 w 63"/>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25">
                  <a:moveTo>
                    <a:pt x="61" y="25"/>
                  </a:moveTo>
                  <a:cubicBezTo>
                    <a:pt x="61" y="25"/>
                    <a:pt x="61" y="25"/>
                    <a:pt x="61" y="25"/>
                  </a:cubicBezTo>
                  <a:cubicBezTo>
                    <a:pt x="25" y="3"/>
                    <a:pt x="2" y="10"/>
                    <a:pt x="2" y="10"/>
                  </a:cubicBezTo>
                  <a:cubicBezTo>
                    <a:pt x="1" y="10"/>
                    <a:pt x="0" y="10"/>
                    <a:pt x="0" y="9"/>
                  </a:cubicBezTo>
                  <a:cubicBezTo>
                    <a:pt x="0" y="8"/>
                    <a:pt x="0" y="8"/>
                    <a:pt x="1" y="7"/>
                  </a:cubicBezTo>
                  <a:cubicBezTo>
                    <a:pt x="2" y="7"/>
                    <a:pt x="25" y="0"/>
                    <a:pt x="62" y="23"/>
                  </a:cubicBezTo>
                  <a:cubicBezTo>
                    <a:pt x="63" y="23"/>
                    <a:pt x="63" y="24"/>
                    <a:pt x="62" y="25"/>
                  </a:cubicBezTo>
                  <a:cubicBezTo>
                    <a:pt x="62" y="25"/>
                    <a:pt x="62" y="25"/>
                    <a:pt x="61" y="25"/>
                  </a:cubicBezTo>
                  <a:close/>
                </a:path>
              </a:pathLst>
            </a:custGeom>
            <a:solidFill>
              <a:srgbClr val="D333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9" name="PA-任意多边形 21">
              <a:extLst>
                <a:ext uri="{FF2B5EF4-FFF2-40B4-BE49-F238E27FC236}">
                  <a16:creationId xmlns:a16="http://schemas.microsoft.com/office/drawing/2014/main" id="{9DD57EE0-C7B9-4DA3-9EB4-F881D99F7947}"/>
                </a:ext>
              </a:extLst>
            </p:cNvPr>
            <p:cNvSpPr/>
            <p:nvPr>
              <p:custDataLst>
                <p:tags r:id="rId29"/>
              </p:custDataLst>
            </p:nvPr>
          </p:nvSpPr>
          <p:spPr bwMode="auto">
            <a:xfrm>
              <a:off x="4332288" y="3105150"/>
              <a:ext cx="452438" cy="190500"/>
            </a:xfrm>
            <a:custGeom>
              <a:avLst/>
              <a:gdLst>
                <a:gd name="T0" fmla="*/ 82 w 83"/>
                <a:gd name="T1" fmla="*/ 35 h 35"/>
                <a:gd name="T2" fmla="*/ 81 w 83"/>
                <a:gd name="T3" fmla="*/ 35 h 35"/>
                <a:gd name="T4" fmla="*/ 2 w 83"/>
                <a:gd name="T5" fmla="*/ 4 h 35"/>
                <a:gd name="T6" fmla="*/ 1 w 83"/>
                <a:gd name="T7" fmla="*/ 3 h 35"/>
                <a:gd name="T8" fmla="*/ 2 w 83"/>
                <a:gd name="T9" fmla="*/ 2 h 35"/>
                <a:gd name="T10" fmla="*/ 83 w 83"/>
                <a:gd name="T11" fmla="*/ 33 h 35"/>
                <a:gd name="T12" fmla="*/ 83 w 83"/>
                <a:gd name="T13" fmla="*/ 35 h 35"/>
                <a:gd name="T14" fmla="*/ 82 w 83"/>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35">
                  <a:moveTo>
                    <a:pt x="82" y="35"/>
                  </a:moveTo>
                  <a:cubicBezTo>
                    <a:pt x="81" y="35"/>
                    <a:pt x="81" y="35"/>
                    <a:pt x="81" y="35"/>
                  </a:cubicBezTo>
                  <a:cubicBezTo>
                    <a:pt x="46" y="3"/>
                    <a:pt x="2" y="4"/>
                    <a:pt x="2" y="4"/>
                  </a:cubicBezTo>
                  <a:cubicBezTo>
                    <a:pt x="1" y="4"/>
                    <a:pt x="1" y="4"/>
                    <a:pt x="1" y="3"/>
                  </a:cubicBezTo>
                  <a:cubicBezTo>
                    <a:pt x="0" y="2"/>
                    <a:pt x="1" y="2"/>
                    <a:pt x="2" y="2"/>
                  </a:cubicBezTo>
                  <a:cubicBezTo>
                    <a:pt x="2" y="2"/>
                    <a:pt x="47" y="0"/>
                    <a:pt x="83" y="33"/>
                  </a:cubicBezTo>
                  <a:cubicBezTo>
                    <a:pt x="83" y="34"/>
                    <a:pt x="83" y="34"/>
                    <a:pt x="83" y="35"/>
                  </a:cubicBezTo>
                  <a:lnTo>
                    <a:pt x="82" y="35"/>
                  </a:lnTo>
                  <a:close/>
                </a:path>
              </a:pathLst>
            </a:custGeom>
            <a:solidFill>
              <a:srgbClr val="D333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0" name="PA-任意多边形 22">
              <a:extLst>
                <a:ext uri="{FF2B5EF4-FFF2-40B4-BE49-F238E27FC236}">
                  <a16:creationId xmlns:a16="http://schemas.microsoft.com/office/drawing/2014/main" id="{C01A9AFD-CA07-409E-A596-6B25F61A8CD6}"/>
                </a:ext>
              </a:extLst>
            </p:cNvPr>
            <p:cNvSpPr/>
            <p:nvPr>
              <p:custDataLst>
                <p:tags r:id="rId30"/>
              </p:custDataLst>
            </p:nvPr>
          </p:nvSpPr>
          <p:spPr bwMode="auto">
            <a:xfrm>
              <a:off x="4464051" y="3557588"/>
              <a:ext cx="441325" cy="130175"/>
            </a:xfrm>
            <a:custGeom>
              <a:avLst/>
              <a:gdLst>
                <a:gd name="T0" fmla="*/ 1 w 81"/>
                <a:gd name="T1" fmla="*/ 24 h 24"/>
                <a:gd name="T2" fmla="*/ 0 w 81"/>
                <a:gd name="T3" fmla="*/ 23 h 24"/>
                <a:gd name="T4" fmla="*/ 1 w 81"/>
                <a:gd name="T5" fmla="*/ 21 h 24"/>
                <a:gd name="T6" fmla="*/ 80 w 81"/>
                <a:gd name="T7" fmla="*/ 20 h 24"/>
                <a:gd name="T8" fmla="*/ 81 w 81"/>
                <a:gd name="T9" fmla="*/ 22 h 24"/>
                <a:gd name="T10" fmla="*/ 79 w 81"/>
                <a:gd name="T11" fmla="*/ 22 h 24"/>
                <a:gd name="T12" fmla="*/ 2 w 81"/>
                <a:gd name="T13" fmla="*/ 23 h 24"/>
                <a:gd name="T14" fmla="*/ 1 w 81"/>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4">
                  <a:moveTo>
                    <a:pt x="1" y="24"/>
                  </a:moveTo>
                  <a:cubicBezTo>
                    <a:pt x="1" y="24"/>
                    <a:pt x="0" y="23"/>
                    <a:pt x="0" y="23"/>
                  </a:cubicBezTo>
                  <a:cubicBezTo>
                    <a:pt x="0" y="22"/>
                    <a:pt x="0" y="21"/>
                    <a:pt x="1" y="21"/>
                  </a:cubicBezTo>
                  <a:cubicBezTo>
                    <a:pt x="3" y="20"/>
                    <a:pt x="50" y="0"/>
                    <a:pt x="80" y="20"/>
                  </a:cubicBezTo>
                  <a:cubicBezTo>
                    <a:pt x="81" y="21"/>
                    <a:pt x="81" y="21"/>
                    <a:pt x="81" y="22"/>
                  </a:cubicBezTo>
                  <a:cubicBezTo>
                    <a:pt x="80" y="23"/>
                    <a:pt x="80" y="23"/>
                    <a:pt x="79" y="22"/>
                  </a:cubicBezTo>
                  <a:cubicBezTo>
                    <a:pt x="50" y="3"/>
                    <a:pt x="2" y="23"/>
                    <a:pt x="2" y="23"/>
                  </a:cubicBezTo>
                  <a:lnTo>
                    <a:pt x="1" y="24"/>
                  </a:lnTo>
                  <a:close/>
                </a:path>
              </a:pathLst>
            </a:custGeom>
            <a:solidFill>
              <a:srgbClr val="D333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1" name="PA-任意多边形 23">
              <a:extLst>
                <a:ext uri="{FF2B5EF4-FFF2-40B4-BE49-F238E27FC236}">
                  <a16:creationId xmlns:a16="http://schemas.microsoft.com/office/drawing/2014/main" id="{50B05E32-2FC2-4609-AA02-6E7331E21924}"/>
                </a:ext>
              </a:extLst>
            </p:cNvPr>
            <p:cNvSpPr/>
            <p:nvPr>
              <p:custDataLst>
                <p:tags r:id="rId31"/>
              </p:custDataLst>
            </p:nvPr>
          </p:nvSpPr>
          <p:spPr bwMode="auto">
            <a:xfrm>
              <a:off x="4665663" y="2886075"/>
              <a:ext cx="53975" cy="169863"/>
            </a:xfrm>
            <a:custGeom>
              <a:avLst/>
              <a:gdLst>
                <a:gd name="T0" fmla="*/ 7 w 10"/>
                <a:gd name="T1" fmla="*/ 31 h 31"/>
                <a:gd name="T2" fmla="*/ 6 w 10"/>
                <a:gd name="T3" fmla="*/ 30 h 31"/>
                <a:gd name="T4" fmla="*/ 8 w 10"/>
                <a:gd name="T5" fmla="*/ 1 h 31"/>
                <a:gd name="T6" fmla="*/ 10 w 10"/>
                <a:gd name="T7" fmla="*/ 1 h 31"/>
                <a:gd name="T8" fmla="*/ 10 w 10"/>
                <a:gd name="T9" fmla="*/ 3 h 31"/>
                <a:gd name="T10" fmla="*/ 9 w 10"/>
                <a:gd name="T11" fmla="*/ 29 h 31"/>
                <a:gd name="T12" fmla="*/ 8 w 10"/>
                <a:gd name="T13" fmla="*/ 31 h 31"/>
                <a:gd name="T14" fmla="*/ 7 w 10"/>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31">
                  <a:moveTo>
                    <a:pt x="7" y="31"/>
                  </a:moveTo>
                  <a:cubicBezTo>
                    <a:pt x="7" y="31"/>
                    <a:pt x="6" y="30"/>
                    <a:pt x="6" y="30"/>
                  </a:cubicBezTo>
                  <a:cubicBezTo>
                    <a:pt x="0" y="10"/>
                    <a:pt x="8" y="1"/>
                    <a:pt x="8" y="1"/>
                  </a:cubicBezTo>
                  <a:cubicBezTo>
                    <a:pt x="9" y="0"/>
                    <a:pt x="9" y="0"/>
                    <a:pt x="10" y="1"/>
                  </a:cubicBezTo>
                  <a:cubicBezTo>
                    <a:pt x="10" y="1"/>
                    <a:pt x="10" y="2"/>
                    <a:pt x="10" y="3"/>
                  </a:cubicBezTo>
                  <a:cubicBezTo>
                    <a:pt x="10" y="3"/>
                    <a:pt x="3" y="11"/>
                    <a:pt x="9" y="29"/>
                  </a:cubicBezTo>
                  <a:cubicBezTo>
                    <a:pt x="9" y="30"/>
                    <a:pt x="8" y="31"/>
                    <a:pt x="8" y="31"/>
                  </a:cubicBezTo>
                  <a:lnTo>
                    <a:pt x="7" y="31"/>
                  </a:lnTo>
                  <a:close/>
                </a:path>
              </a:pathLst>
            </a:custGeom>
            <a:solidFill>
              <a:srgbClr val="D333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2" name="PA-任意多边形 24">
              <a:extLst>
                <a:ext uri="{FF2B5EF4-FFF2-40B4-BE49-F238E27FC236}">
                  <a16:creationId xmlns:a16="http://schemas.microsoft.com/office/drawing/2014/main" id="{FE61AD51-A982-40A9-9113-1EC392A23B50}"/>
                </a:ext>
              </a:extLst>
            </p:cNvPr>
            <p:cNvSpPr/>
            <p:nvPr>
              <p:custDataLst>
                <p:tags r:id="rId32"/>
              </p:custDataLst>
            </p:nvPr>
          </p:nvSpPr>
          <p:spPr bwMode="auto">
            <a:xfrm>
              <a:off x="4791076" y="3322638"/>
              <a:ext cx="98425" cy="174625"/>
            </a:xfrm>
            <a:custGeom>
              <a:avLst/>
              <a:gdLst>
                <a:gd name="T0" fmla="*/ 4 w 18"/>
                <a:gd name="T1" fmla="*/ 32 h 32"/>
                <a:gd name="T2" fmla="*/ 3 w 18"/>
                <a:gd name="T3" fmla="*/ 31 h 32"/>
                <a:gd name="T4" fmla="*/ 15 w 18"/>
                <a:gd name="T5" fmla="*/ 1 h 32"/>
                <a:gd name="T6" fmla="*/ 17 w 18"/>
                <a:gd name="T7" fmla="*/ 1 h 32"/>
                <a:gd name="T8" fmla="*/ 17 w 18"/>
                <a:gd name="T9" fmla="*/ 3 h 32"/>
                <a:gd name="T10" fmla="*/ 5 w 18"/>
                <a:gd name="T11" fmla="*/ 30 h 32"/>
                <a:gd name="T12" fmla="*/ 4 w 18"/>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4" y="32"/>
                  </a:moveTo>
                  <a:cubicBezTo>
                    <a:pt x="3" y="32"/>
                    <a:pt x="3" y="31"/>
                    <a:pt x="3" y="31"/>
                  </a:cubicBezTo>
                  <a:cubicBezTo>
                    <a:pt x="0" y="12"/>
                    <a:pt x="15" y="1"/>
                    <a:pt x="15" y="1"/>
                  </a:cubicBezTo>
                  <a:cubicBezTo>
                    <a:pt x="16" y="0"/>
                    <a:pt x="17" y="0"/>
                    <a:pt x="17" y="1"/>
                  </a:cubicBezTo>
                  <a:cubicBezTo>
                    <a:pt x="18" y="1"/>
                    <a:pt x="17" y="2"/>
                    <a:pt x="17" y="3"/>
                  </a:cubicBezTo>
                  <a:cubicBezTo>
                    <a:pt x="17" y="3"/>
                    <a:pt x="3" y="13"/>
                    <a:pt x="5" y="30"/>
                  </a:cubicBezTo>
                  <a:cubicBezTo>
                    <a:pt x="5" y="31"/>
                    <a:pt x="5" y="32"/>
                    <a:pt x="4" y="32"/>
                  </a:cubicBezTo>
                  <a:close/>
                </a:path>
              </a:pathLst>
            </a:custGeom>
            <a:solidFill>
              <a:srgbClr val="D333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3" name="PA-任意多边形 25">
              <a:extLst>
                <a:ext uri="{FF2B5EF4-FFF2-40B4-BE49-F238E27FC236}">
                  <a16:creationId xmlns:a16="http://schemas.microsoft.com/office/drawing/2014/main" id="{55667724-4189-499D-B588-46EA57B731DB}"/>
                </a:ext>
              </a:extLst>
            </p:cNvPr>
            <p:cNvSpPr/>
            <p:nvPr>
              <p:custDataLst>
                <p:tags r:id="rId33"/>
              </p:custDataLst>
            </p:nvPr>
          </p:nvSpPr>
          <p:spPr bwMode="auto">
            <a:xfrm>
              <a:off x="4943476" y="3671888"/>
              <a:ext cx="120650" cy="190500"/>
            </a:xfrm>
            <a:custGeom>
              <a:avLst/>
              <a:gdLst>
                <a:gd name="T0" fmla="*/ 5 w 22"/>
                <a:gd name="T1" fmla="*/ 35 h 35"/>
                <a:gd name="T2" fmla="*/ 4 w 22"/>
                <a:gd name="T3" fmla="*/ 34 h 35"/>
                <a:gd name="T4" fmla="*/ 20 w 22"/>
                <a:gd name="T5" fmla="*/ 0 h 35"/>
                <a:gd name="T6" fmla="*/ 22 w 22"/>
                <a:gd name="T7" fmla="*/ 1 h 35"/>
                <a:gd name="T8" fmla="*/ 21 w 22"/>
                <a:gd name="T9" fmla="*/ 2 h 35"/>
                <a:gd name="T10" fmla="*/ 6 w 22"/>
                <a:gd name="T11" fmla="*/ 34 h 35"/>
                <a:gd name="T12" fmla="*/ 5 w 22"/>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22" h="35">
                  <a:moveTo>
                    <a:pt x="5" y="35"/>
                  </a:moveTo>
                  <a:cubicBezTo>
                    <a:pt x="4" y="35"/>
                    <a:pt x="4" y="35"/>
                    <a:pt x="4" y="34"/>
                  </a:cubicBezTo>
                  <a:cubicBezTo>
                    <a:pt x="0" y="11"/>
                    <a:pt x="20" y="0"/>
                    <a:pt x="20" y="0"/>
                  </a:cubicBezTo>
                  <a:cubicBezTo>
                    <a:pt x="21" y="0"/>
                    <a:pt x="22" y="0"/>
                    <a:pt x="22" y="1"/>
                  </a:cubicBezTo>
                  <a:cubicBezTo>
                    <a:pt x="22" y="1"/>
                    <a:pt x="22" y="2"/>
                    <a:pt x="21" y="2"/>
                  </a:cubicBezTo>
                  <a:cubicBezTo>
                    <a:pt x="21" y="3"/>
                    <a:pt x="2" y="12"/>
                    <a:pt x="6" y="34"/>
                  </a:cubicBezTo>
                  <a:cubicBezTo>
                    <a:pt x="6" y="34"/>
                    <a:pt x="6" y="35"/>
                    <a:pt x="5" y="35"/>
                  </a:cubicBezTo>
                  <a:close/>
                </a:path>
              </a:pathLst>
            </a:custGeom>
            <a:solidFill>
              <a:srgbClr val="D333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4" name="PA-任意多边形 26">
              <a:extLst>
                <a:ext uri="{FF2B5EF4-FFF2-40B4-BE49-F238E27FC236}">
                  <a16:creationId xmlns:a16="http://schemas.microsoft.com/office/drawing/2014/main" id="{AFF815AA-3A56-4881-B57B-3A3E2BAC36CE}"/>
                </a:ext>
              </a:extLst>
            </p:cNvPr>
            <p:cNvSpPr/>
            <p:nvPr>
              <p:custDataLst>
                <p:tags r:id="rId34"/>
              </p:custDataLst>
            </p:nvPr>
          </p:nvSpPr>
          <p:spPr bwMode="auto">
            <a:xfrm>
              <a:off x="7150101" y="1262063"/>
              <a:ext cx="895350" cy="985838"/>
            </a:xfrm>
            <a:custGeom>
              <a:avLst/>
              <a:gdLst>
                <a:gd name="T0" fmla="*/ 146 w 164"/>
                <a:gd name="T1" fmla="*/ 0 h 181"/>
                <a:gd name="T2" fmla="*/ 107 w 164"/>
                <a:gd name="T3" fmla="*/ 29 h 181"/>
                <a:gd name="T4" fmla="*/ 47 w 164"/>
                <a:gd name="T5" fmla="*/ 86 h 181"/>
                <a:gd name="T6" fmla="*/ 26 w 164"/>
                <a:gd name="T7" fmla="*/ 144 h 181"/>
                <a:gd name="T8" fmla="*/ 105 w 164"/>
                <a:gd name="T9" fmla="*/ 116 h 181"/>
                <a:gd name="T10" fmla="*/ 149 w 164"/>
                <a:gd name="T11" fmla="*/ 69 h 181"/>
                <a:gd name="T12" fmla="*/ 146 w 164"/>
                <a:gd name="T13" fmla="*/ 0 h 181"/>
              </a:gdLst>
              <a:ahLst/>
              <a:cxnLst>
                <a:cxn ang="0">
                  <a:pos x="T0" y="T1"/>
                </a:cxn>
                <a:cxn ang="0">
                  <a:pos x="T2" y="T3"/>
                </a:cxn>
                <a:cxn ang="0">
                  <a:pos x="T4" y="T5"/>
                </a:cxn>
                <a:cxn ang="0">
                  <a:pos x="T6" y="T7"/>
                </a:cxn>
                <a:cxn ang="0">
                  <a:pos x="T8" y="T9"/>
                </a:cxn>
                <a:cxn ang="0">
                  <a:pos x="T10" y="T11"/>
                </a:cxn>
                <a:cxn ang="0">
                  <a:pos x="T12" y="T13"/>
                </a:cxn>
              </a:cxnLst>
              <a:rect l="0" t="0" r="r" b="b"/>
              <a:pathLst>
                <a:path w="164" h="181">
                  <a:moveTo>
                    <a:pt x="146" y="0"/>
                  </a:moveTo>
                  <a:cubicBezTo>
                    <a:pt x="146" y="0"/>
                    <a:pt x="139" y="23"/>
                    <a:pt x="107" y="29"/>
                  </a:cubicBezTo>
                  <a:cubicBezTo>
                    <a:pt x="71" y="36"/>
                    <a:pt x="69" y="73"/>
                    <a:pt x="47" y="86"/>
                  </a:cubicBezTo>
                  <a:cubicBezTo>
                    <a:pt x="29" y="95"/>
                    <a:pt x="0" y="117"/>
                    <a:pt x="26" y="144"/>
                  </a:cubicBezTo>
                  <a:cubicBezTo>
                    <a:pt x="60" y="181"/>
                    <a:pt x="95" y="162"/>
                    <a:pt x="105" y="116"/>
                  </a:cubicBezTo>
                  <a:cubicBezTo>
                    <a:pt x="113" y="81"/>
                    <a:pt x="134" y="91"/>
                    <a:pt x="149" y="69"/>
                  </a:cubicBezTo>
                  <a:cubicBezTo>
                    <a:pt x="164" y="46"/>
                    <a:pt x="163" y="22"/>
                    <a:pt x="146" y="0"/>
                  </a:cubicBezTo>
                  <a:close/>
                </a:path>
              </a:pathLst>
            </a:custGeom>
            <a:solidFill>
              <a:srgbClr val="F551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5" name="PA-任意多边形 27">
              <a:extLst>
                <a:ext uri="{FF2B5EF4-FFF2-40B4-BE49-F238E27FC236}">
                  <a16:creationId xmlns:a16="http://schemas.microsoft.com/office/drawing/2014/main" id="{59997413-643C-49FC-A792-733955CD8B24}"/>
                </a:ext>
              </a:extLst>
            </p:cNvPr>
            <p:cNvSpPr/>
            <p:nvPr>
              <p:custDataLst>
                <p:tags r:id="rId35"/>
              </p:custDataLst>
            </p:nvPr>
          </p:nvSpPr>
          <p:spPr bwMode="auto">
            <a:xfrm>
              <a:off x="7226301" y="1255713"/>
              <a:ext cx="725488" cy="976313"/>
            </a:xfrm>
            <a:custGeom>
              <a:avLst/>
              <a:gdLst>
                <a:gd name="T0" fmla="*/ 15 w 133"/>
                <a:gd name="T1" fmla="*/ 179 h 179"/>
                <a:gd name="T2" fmla="*/ 14 w 133"/>
                <a:gd name="T3" fmla="*/ 179 h 179"/>
                <a:gd name="T4" fmla="*/ 40 w 133"/>
                <a:gd name="T5" fmla="*/ 106 h 179"/>
                <a:gd name="T6" fmla="*/ 60 w 133"/>
                <a:gd name="T7" fmla="*/ 79 h 179"/>
                <a:gd name="T8" fmla="*/ 97 w 133"/>
                <a:gd name="T9" fmla="*/ 41 h 179"/>
                <a:gd name="T10" fmla="*/ 131 w 133"/>
                <a:gd name="T11" fmla="*/ 1 h 179"/>
                <a:gd name="T12" fmla="*/ 132 w 133"/>
                <a:gd name="T13" fmla="*/ 0 h 179"/>
                <a:gd name="T14" fmla="*/ 133 w 133"/>
                <a:gd name="T15" fmla="*/ 1 h 179"/>
                <a:gd name="T16" fmla="*/ 98 w 133"/>
                <a:gd name="T17" fmla="*/ 42 h 179"/>
                <a:gd name="T18" fmla="*/ 61 w 133"/>
                <a:gd name="T19" fmla="*/ 80 h 179"/>
                <a:gd name="T20" fmla="*/ 40 w 133"/>
                <a:gd name="T21" fmla="*/ 107 h 179"/>
                <a:gd name="T22" fmla="*/ 16 w 133"/>
                <a:gd name="T23" fmla="*/ 178 h 179"/>
                <a:gd name="T24" fmla="*/ 15 w 133"/>
                <a:gd name="T25"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3" h="179">
                  <a:moveTo>
                    <a:pt x="15" y="179"/>
                  </a:moveTo>
                  <a:cubicBezTo>
                    <a:pt x="14" y="179"/>
                    <a:pt x="14" y="179"/>
                    <a:pt x="14" y="179"/>
                  </a:cubicBezTo>
                  <a:cubicBezTo>
                    <a:pt x="0" y="141"/>
                    <a:pt x="24" y="117"/>
                    <a:pt x="40" y="106"/>
                  </a:cubicBezTo>
                  <a:cubicBezTo>
                    <a:pt x="49" y="99"/>
                    <a:pt x="54" y="90"/>
                    <a:pt x="60" y="79"/>
                  </a:cubicBezTo>
                  <a:cubicBezTo>
                    <a:pt x="68" y="65"/>
                    <a:pt x="77" y="49"/>
                    <a:pt x="97" y="41"/>
                  </a:cubicBezTo>
                  <a:cubicBezTo>
                    <a:pt x="127" y="28"/>
                    <a:pt x="131" y="1"/>
                    <a:pt x="131" y="1"/>
                  </a:cubicBezTo>
                  <a:cubicBezTo>
                    <a:pt x="131" y="1"/>
                    <a:pt x="132" y="0"/>
                    <a:pt x="132" y="0"/>
                  </a:cubicBezTo>
                  <a:cubicBezTo>
                    <a:pt x="133" y="0"/>
                    <a:pt x="133" y="1"/>
                    <a:pt x="133" y="1"/>
                  </a:cubicBezTo>
                  <a:cubicBezTo>
                    <a:pt x="133" y="2"/>
                    <a:pt x="129" y="29"/>
                    <a:pt x="98" y="42"/>
                  </a:cubicBezTo>
                  <a:cubicBezTo>
                    <a:pt x="78" y="51"/>
                    <a:pt x="69" y="66"/>
                    <a:pt x="61" y="80"/>
                  </a:cubicBezTo>
                  <a:cubicBezTo>
                    <a:pt x="55" y="91"/>
                    <a:pt x="50" y="101"/>
                    <a:pt x="40" y="107"/>
                  </a:cubicBezTo>
                  <a:cubicBezTo>
                    <a:pt x="25" y="118"/>
                    <a:pt x="2" y="141"/>
                    <a:pt x="16" y="178"/>
                  </a:cubicBezTo>
                  <a:cubicBezTo>
                    <a:pt x="16" y="179"/>
                    <a:pt x="16" y="179"/>
                    <a:pt x="15" y="179"/>
                  </a:cubicBezTo>
                  <a:close/>
                </a:path>
              </a:pathLst>
            </a:custGeom>
            <a:solidFill>
              <a:srgbClr val="D333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6" name="PA-任意多边形 28">
              <a:extLst>
                <a:ext uri="{FF2B5EF4-FFF2-40B4-BE49-F238E27FC236}">
                  <a16:creationId xmlns:a16="http://schemas.microsoft.com/office/drawing/2014/main" id="{4CB0DF02-A7E8-4455-B249-FA077E9F17C8}"/>
                </a:ext>
              </a:extLst>
            </p:cNvPr>
            <p:cNvSpPr/>
            <p:nvPr>
              <p:custDataLst>
                <p:tags r:id="rId36"/>
              </p:custDataLst>
            </p:nvPr>
          </p:nvSpPr>
          <p:spPr bwMode="auto">
            <a:xfrm>
              <a:off x="7761288" y="1447800"/>
              <a:ext cx="219075" cy="58738"/>
            </a:xfrm>
            <a:custGeom>
              <a:avLst/>
              <a:gdLst>
                <a:gd name="T0" fmla="*/ 40 w 40"/>
                <a:gd name="T1" fmla="*/ 11 h 11"/>
                <a:gd name="T2" fmla="*/ 39 w 40"/>
                <a:gd name="T3" fmla="*/ 11 h 11"/>
                <a:gd name="T4" fmla="*/ 1 w 40"/>
                <a:gd name="T5" fmla="*/ 7 h 11"/>
                <a:gd name="T6" fmla="*/ 0 w 40"/>
                <a:gd name="T7" fmla="*/ 6 h 11"/>
                <a:gd name="T8" fmla="*/ 1 w 40"/>
                <a:gd name="T9" fmla="*/ 5 h 11"/>
                <a:gd name="T10" fmla="*/ 40 w 40"/>
                <a:gd name="T11" fmla="*/ 10 h 11"/>
                <a:gd name="T12" fmla="*/ 40 w 40"/>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40" h="11">
                  <a:moveTo>
                    <a:pt x="40" y="11"/>
                  </a:moveTo>
                  <a:cubicBezTo>
                    <a:pt x="39" y="11"/>
                    <a:pt x="39" y="11"/>
                    <a:pt x="39" y="11"/>
                  </a:cubicBezTo>
                  <a:cubicBezTo>
                    <a:pt x="39" y="11"/>
                    <a:pt x="27" y="2"/>
                    <a:pt x="1" y="7"/>
                  </a:cubicBezTo>
                  <a:cubicBezTo>
                    <a:pt x="1" y="7"/>
                    <a:pt x="0" y="6"/>
                    <a:pt x="0" y="6"/>
                  </a:cubicBezTo>
                  <a:cubicBezTo>
                    <a:pt x="0" y="5"/>
                    <a:pt x="1" y="5"/>
                    <a:pt x="1" y="5"/>
                  </a:cubicBezTo>
                  <a:cubicBezTo>
                    <a:pt x="28" y="0"/>
                    <a:pt x="40" y="9"/>
                    <a:pt x="40" y="10"/>
                  </a:cubicBezTo>
                  <a:cubicBezTo>
                    <a:pt x="40" y="11"/>
                    <a:pt x="40" y="11"/>
                    <a:pt x="40" y="11"/>
                  </a:cubicBezTo>
                  <a:close/>
                </a:path>
              </a:pathLst>
            </a:custGeom>
            <a:solidFill>
              <a:srgbClr val="D333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7" name="PA-任意多边形 29">
              <a:extLst>
                <a:ext uri="{FF2B5EF4-FFF2-40B4-BE49-F238E27FC236}">
                  <a16:creationId xmlns:a16="http://schemas.microsoft.com/office/drawing/2014/main" id="{66F26001-3D70-4C82-AE3F-8F093D9D5FAF}"/>
                </a:ext>
              </a:extLst>
            </p:cNvPr>
            <p:cNvSpPr/>
            <p:nvPr>
              <p:custDataLst>
                <p:tags r:id="rId37"/>
              </p:custDataLst>
            </p:nvPr>
          </p:nvSpPr>
          <p:spPr bwMode="auto">
            <a:xfrm>
              <a:off x="7570788" y="1593850"/>
              <a:ext cx="300038" cy="71438"/>
            </a:xfrm>
            <a:custGeom>
              <a:avLst/>
              <a:gdLst>
                <a:gd name="T0" fmla="*/ 55 w 55"/>
                <a:gd name="T1" fmla="*/ 13 h 13"/>
                <a:gd name="T2" fmla="*/ 54 w 55"/>
                <a:gd name="T3" fmla="*/ 13 h 13"/>
                <a:gd name="T4" fmla="*/ 1 w 55"/>
                <a:gd name="T5" fmla="*/ 13 h 13"/>
                <a:gd name="T6" fmla="*/ 0 w 55"/>
                <a:gd name="T7" fmla="*/ 12 h 13"/>
                <a:gd name="T8" fmla="*/ 0 w 55"/>
                <a:gd name="T9" fmla="*/ 11 h 13"/>
                <a:gd name="T10" fmla="*/ 55 w 55"/>
                <a:gd name="T11" fmla="*/ 11 h 13"/>
                <a:gd name="T12" fmla="*/ 55 w 55"/>
                <a:gd name="T13" fmla="*/ 12 h 13"/>
                <a:gd name="T14" fmla="*/ 55 w 55"/>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3">
                  <a:moveTo>
                    <a:pt x="55" y="13"/>
                  </a:moveTo>
                  <a:cubicBezTo>
                    <a:pt x="54" y="13"/>
                    <a:pt x="54" y="13"/>
                    <a:pt x="54" y="13"/>
                  </a:cubicBezTo>
                  <a:cubicBezTo>
                    <a:pt x="54" y="13"/>
                    <a:pt x="29" y="2"/>
                    <a:pt x="1" y="13"/>
                  </a:cubicBezTo>
                  <a:cubicBezTo>
                    <a:pt x="1" y="13"/>
                    <a:pt x="0" y="13"/>
                    <a:pt x="0" y="12"/>
                  </a:cubicBezTo>
                  <a:cubicBezTo>
                    <a:pt x="0" y="12"/>
                    <a:pt x="0" y="12"/>
                    <a:pt x="0" y="11"/>
                  </a:cubicBezTo>
                  <a:cubicBezTo>
                    <a:pt x="29" y="0"/>
                    <a:pt x="55" y="11"/>
                    <a:pt x="55" y="11"/>
                  </a:cubicBezTo>
                  <a:cubicBezTo>
                    <a:pt x="55" y="12"/>
                    <a:pt x="55" y="12"/>
                    <a:pt x="55" y="12"/>
                  </a:cubicBezTo>
                  <a:lnTo>
                    <a:pt x="55" y="13"/>
                  </a:lnTo>
                  <a:close/>
                </a:path>
              </a:pathLst>
            </a:custGeom>
            <a:solidFill>
              <a:srgbClr val="D333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8" name="PA-任意多边形 30">
              <a:extLst>
                <a:ext uri="{FF2B5EF4-FFF2-40B4-BE49-F238E27FC236}">
                  <a16:creationId xmlns:a16="http://schemas.microsoft.com/office/drawing/2014/main" id="{F478289D-2793-4D94-BC6F-714F1FDD038E}"/>
                </a:ext>
              </a:extLst>
            </p:cNvPr>
            <p:cNvSpPr/>
            <p:nvPr>
              <p:custDataLst>
                <p:tags r:id="rId38"/>
              </p:custDataLst>
            </p:nvPr>
          </p:nvSpPr>
          <p:spPr bwMode="auto">
            <a:xfrm>
              <a:off x="7412038" y="1828800"/>
              <a:ext cx="257175" cy="130175"/>
            </a:xfrm>
            <a:custGeom>
              <a:avLst/>
              <a:gdLst>
                <a:gd name="T0" fmla="*/ 47 w 47"/>
                <a:gd name="T1" fmla="*/ 24 h 24"/>
                <a:gd name="T2" fmla="*/ 46 w 47"/>
                <a:gd name="T3" fmla="*/ 24 h 24"/>
                <a:gd name="T4" fmla="*/ 1 w 47"/>
                <a:gd name="T5" fmla="*/ 6 h 24"/>
                <a:gd name="T6" fmla="*/ 0 w 47"/>
                <a:gd name="T7" fmla="*/ 5 h 24"/>
                <a:gd name="T8" fmla="*/ 1 w 47"/>
                <a:gd name="T9" fmla="*/ 4 h 24"/>
                <a:gd name="T10" fmla="*/ 47 w 47"/>
                <a:gd name="T11" fmla="*/ 23 h 24"/>
                <a:gd name="T12" fmla="*/ 47 w 47"/>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47" h="24">
                  <a:moveTo>
                    <a:pt x="47" y="24"/>
                  </a:moveTo>
                  <a:cubicBezTo>
                    <a:pt x="46" y="24"/>
                    <a:pt x="46" y="24"/>
                    <a:pt x="46" y="24"/>
                  </a:cubicBezTo>
                  <a:cubicBezTo>
                    <a:pt x="46" y="24"/>
                    <a:pt x="23" y="1"/>
                    <a:pt x="1" y="6"/>
                  </a:cubicBezTo>
                  <a:cubicBezTo>
                    <a:pt x="1" y="6"/>
                    <a:pt x="0" y="6"/>
                    <a:pt x="0" y="5"/>
                  </a:cubicBezTo>
                  <a:cubicBezTo>
                    <a:pt x="0" y="5"/>
                    <a:pt x="0" y="5"/>
                    <a:pt x="1" y="4"/>
                  </a:cubicBezTo>
                  <a:cubicBezTo>
                    <a:pt x="23" y="0"/>
                    <a:pt x="46" y="22"/>
                    <a:pt x="47" y="23"/>
                  </a:cubicBezTo>
                  <a:cubicBezTo>
                    <a:pt x="47" y="24"/>
                    <a:pt x="47" y="24"/>
                    <a:pt x="47" y="24"/>
                  </a:cubicBezTo>
                  <a:close/>
                </a:path>
              </a:pathLst>
            </a:custGeom>
            <a:solidFill>
              <a:srgbClr val="D333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9" name="PA-任意多边形 31">
              <a:extLst>
                <a:ext uri="{FF2B5EF4-FFF2-40B4-BE49-F238E27FC236}">
                  <a16:creationId xmlns:a16="http://schemas.microsoft.com/office/drawing/2014/main" id="{42C47767-02F3-452A-9152-069E8E77B1F3}"/>
                </a:ext>
              </a:extLst>
            </p:cNvPr>
            <p:cNvSpPr/>
            <p:nvPr>
              <p:custDataLst>
                <p:tags r:id="rId39"/>
              </p:custDataLst>
            </p:nvPr>
          </p:nvSpPr>
          <p:spPr bwMode="auto">
            <a:xfrm>
              <a:off x="7669213" y="1441450"/>
              <a:ext cx="53975" cy="98425"/>
            </a:xfrm>
            <a:custGeom>
              <a:avLst/>
              <a:gdLst>
                <a:gd name="T0" fmla="*/ 1 w 10"/>
                <a:gd name="T1" fmla="*/ 18 h 18"/>
                <a:gd name="T2" fmla="*/ 0 w 10"/>
                <a:gd name="T3" fmla="*/ 18 h 18"/>
                <a:gd name="T4" fmla="*/ 0 w 10"/>
                <a:gd name="T5" fmla="*/ 17 h 18"/>
                <a:gd name="T6" fmla="*/ 5 w 10"/>
                <a:gd name="T7" fmla="*/ 1 h 18"/>
                <a:gd name="T8" fmla="*/ 6 w 10"/>
                <a:gd name="T9" fmla="*/ 0 h 18"/>
                <a:gd name="T10" fmla="*/ 7 w 10"/>
                <a:gd name="T11" fmla="*/ 0 h 18"/>
                <a:gd name="T12" fmla="*/ 1 w 10"/>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0" h="18">
                  <a:moveTo>
                    <a:pt x="1" y="18"/>
                  </a:moveTo>
                  <a:cubicBezTo>
                    <a:pt x="0" y="18"/>
                    <a:pt x="0" y="18"/>
                    <a:pt x="0" y="18"/>
                  </a:cubicBezTo>
                  <a:cubicBezTo>
                    <a:pt x="0" y="17"/>
                    <a:pt x="0" y="17"/>
                    <a:pt x="0" y="17"/>
                  </a:cubicBezTo>
                  <a:cubicBezTo>
                    <a:pt x="8" y="7"/>
                    <a:pt x="5" y="1"/>
                    <a:pt x="5" y="1"/>
                  </a:cubicBezTo>
                  <a:cubicBezTo>
                    <a:pt x="5" y="0"/>
                    <a:pt x="5" y="0"/>
                    <a:pt x="6" y="0"/>
                  </a:cubicBezTo>
                  <a:cubicBezTo>
                    <a:pt x="6" y="0"/>
                    <a:pt x="7" y="0"/>
                    <a:pt x="7" y="0"/>
                  </a:cubicBezTo>
                  <a:cubicBezTo>
                    <a:pt x="7" y="1"/>
                    <a:pt x="10" y="7"/>
                    <a:pt x="1" y="18"/>
                  </a:cubicBezTo>
                  <a:close/>
                </a:path>
              </a:pathLst>
            </a:custGeom>
            <a:solidFill>
              <a:srgbClr val="D333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0" name="PA-任意多边形 32">
              <a:extLst>
                <a:ext uri="{FF2B5EF4-FFF2-40B4-BE49-F238E27FC236}">
                  <a16:creationId xmlns:a16="http://schemas.microsoft.com/office/drawing/2014/main" id="{5C7D3903-10CB-4CA6-B6DF-17B541B621C1}"/>
                </a:ext>
              </a:extLst>
            </p:cNvPr>
            <p:cNvSpPr/>
            <p:nvPr>
              <p:custDataLst>
                <p:tags r:id="rId40"/>
              </p:custDataLst>
            </p:nvPr>
          </p:nvSpPr>
          <p:spPr bwMode="auto">
            <a:xfrm>
              <a:off x="7499351" y="1660525"/>
              <a:ext cx="42863" cy="114300"/>
            </a:xfrm>
            <a:custGeom>
              <a:avLst/>
              <a:gdLst>
                <a:gd name="T0" fmla="*/ 2 w 8"/>
                <a:gd name="T1" fmla="*/ 21 h 21"/>
                <a:gd name="T2" fmla="*/ 1 w 8"/>
                <a:gd name="T3" fmla="*/ 21 h 21"/>
                <a:gd name="T4" fmla="*/ 1 w 8"/>
                <a:gd name="T5" fmla="*/ 20 h 21"/>
                <a:gd name="T6" fmla="*/ 1 w 8"/>
                <a:gd name="T7" fmla="*/ 1 h 21"/>
                <a:gd name="T8" fmla="*/ 1 w 8"/>
                <a:gd name="T9" fmla="*/ 0 h 21"/>
                <a:gd name="T10" fmla="*/ 2 w 8"/>
                <a:gd name="T11" fmla="*/ 0 h 21"/>
                <a:gd name="T12" fmla="*/ 3 w 8"/>
                <a:gd name="T13" fmla="*/ 20 h 21"/>
                <a:gd name="T14" fmla="*/ 2 w 8"/>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1">
                  <a:moveTo>
                    <a:pt x="2" y="21"/>
                  </a:moveTo>
                  <a:cubicBezTo>
                    <a:pt x="1" y="21"/>
                    <a:pt x="1" y="21"/>
                    <a:pt x="1" y="21"/>
                  </a:cubicBezTo>
                  <a:cubicBezTo>
                    <a:pt x="1" y="21"/>
                    <a:pt x="1" y="20"/>
                    <a:pt x="1" y="20"/>
                  </a:cubicBezTo>
                  <a:cubicBezTo>
                    <a:pt x="6" y="10"/>
                    <a:pt x="1" y="1"/>
                    <a:pt x="1" y="1"/>
                  </a:cubicBezTo>
                  <a:cubicBezTo>
                    <a:pt x="0" y="0"/>
                    <a:pt x="0" y="0"/>
                    <a:pt x="1" y="0"/>
                  </a:cubicBezTo>
                  <a:cubicBezTo>
                    <a:pt x="1" y="0"/>
                    <a:pt x="2" y="0"/>
                    <a:pt x="2" y="0"/>
                  </a:cubicBezTo>
                  <a:cubicBezTo>
                    <a:pt x="2" y="0"/>
                    <a:pt x="8" y="10"/>
                    <a:pt x="3" y="20"/>
                  </a:cubicBezTo>
                  <a:lnTo>
                    <a:pt x="2" y="21"/>
                  </a:lnTo>
                  <a:close/>
                </a:path>
              </a:pathLst>
            </a:custGeom>
            <a:solidFill>
              <a:srgbClr val="D333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1" name="PA-任意多边形 33">
              <a:extLst>
                <a:ext uri="{FF2B5EF4-FFF2-40B4-BE49-F238E27FC236}">
                  <a16:creationId xmlns:a16="http://schemas.microsoft.com/office/drawing/2014/main" id="{FB4A877E-652D-4606-9FED-B252CF0D3F10}"/>
                </a:ext>
              </a:extLst>
            </p:cNvPr>
            <p:cNvSpPr/>
            <p:nvPr>
              <p:custDataLst>
                <p:tags r:id="rId41"/>
              </p:custDataLst>
            </p:nvPr>
          </p:nvSpPr>
          <p:spPr bwMode="auto">
            <a:xfrm>
              <a:off x="7318376" y="1824038"/>
              <a:ext cx="60325" cy="130175"/>
            </a:xfrm>
            <a:custGeom>
              <a:avLst/>
              <a:gdLst>
                <a:gd name="T0" fmla="*/ 3 w 11"/>
                <a:gd name="T1" fmla="*/ 24 h 24"/>
                <a:gd name="T2" fmla="*/ 2 w 11"/>
                <a:gd name="T3" fmla="*/ 23 h 24"/>
                <a:gd name="T4" fmla="*/ 2 w 11"/>
                <a:gd name="T5" fmla="*/ 22 h 24"/>
                <a:gd name="T6" fmla="*/ 0 w 11"/>
                <a:gd name="T7" fmla="*/ 1 h 24"/>
                <a:gd name="T8" fmla="*/ 0 w 11"/>
                <a:gd name="T9" fmla="*/ 0 h 24"/>
                <a:gd name="T10" fmla="*/ 1 w 11"/>
                <a:gd name="T11" fmla="*/ 0 h 24"/>
                <a:gd name="T12" fmla="*/ 3 w 11"/>
                <a:gd name="T13" fmla="*/ 23 h 24"/>
                <a:gd name="T14" fmla="*/ 3 w 11"/>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4">
                  <a:moveTo>
                    <a:pt x="3" y="24"/>
                  </a:moveTo>
                  <a:cubicBezTo>
                    <a:pt x="2" y="23"/>
                    <a:pt x="2" y="23"/>
                    <a:pt x="2" y="23"/>
                  </a:cubicBezTo>
                  <a:cubicBezTo>
                    <a:pt x="2" y="23"/>
                    <a:pt x="2" y="23"/>
                    <a:pt x="2" y="22"/>
                  </a:cubicBezTo>
                  <a:cubicBezTo>
                    <a:pt x="9" y="11"/>
                    <a:pt x="0" y="1"/>
                    <a:pt x="0" y="1"/>
                  </a:cubicBezTo>
                  <a:cubicBezTo>
                    <a:pt x="0" y="0"/>
                    <a:pt x="0" y="0"/>
                    <a:pt x="0" y="0"/>
                  </a:cubicBezTo>
                  <a:cubicBezTo>
                    <a:pt x="1" y="0"/>
                    <a:pt x="1" y="0"/>
                    <a:pt x="1" y="0"/>
                  </a:cubicBezTo>
                  <a:cubicBezTo>
                    <a:pt x="1" y="0"/>
                    <a:pt x="11" y="11"/>
                    <a:pt x="3" y="23"/>
                  </a:cubicBezTo>
                  <a:lnTo>
                    <a:pt x="3" y="24"/>
                  </a:lnTo>
                  <a:close/>
                </a:path>
              </a:pathLst>
            </a:custGeom>
            <a:solidFill>
              <a:srgbClr val="D333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2" name="PA-任意多边形 34">
              <a:extLst>
                <a:ext uri="{FF2B5EF4-FFF2-40B4-BE49-F238E27FC236}">
                  <a16:creationId xmlns:a16="http://schemas.microsoft.com/office/drawing/2014/main" id="{06FD47FC-06BA-40F1-A6EC-30EB284F925E}"/>
                </a:ext>
              </a:extLst>
            </p:cNvPr>
            <p:cNvSpPr/>
            <p:nvPr>
              <p:custDataLst>
                <p:tags r:id="rId42"/>
              </p:custDataLst>
            </p:nvPr>
          </p:nvSpPr>
          <p:spPr bwMode="auto">
            <a:xfrm>
              <a:off x="6664326" y="1774825"/>
              <a:ext cx="1658938" cy="1003300"/>
            </a:xfrm>
            <a:custGeom>
              <a:avLst/>
              <a:gdLst>
                <a:gd name="T0" fmla="*/ 304 w 304"/>
                <a:gd name="T1" fmla="*/ 53 h 184"/>
                <a:gd name="T2" fmla="*/ 239 w 304"/>
                <a:gd name="T3" fmla="*/ 90 h 184"/>
                <a:gd name="T4" fmla="*/ 124 w 304"/>
                <a:gd name="T5" fmla="*/ 138 h 184"/>
                <a:gd name="T6" fmla="*/ 29 w 304"/>
                <a:gd name="T7" fmla="*/ 131 h 184"/>
                <a:gd name="T8" fmla="*/ 118 w 304"/>
                <a:gd name="T9" fmla="*/ 38 h 184"/>
                <a:gd name="T10" fmla="*/ 210 w 304"/>
                <a:gd name="T11" fmla="*/ 7 h 184"/>
                <a:gd name="T12" fmla="*/ 304 w 304"/>
                <a:gd name="T13" fmla="*/ 53 h 184"/>
              </a:gdLst>
              <a:ahLst/>
              <a:cxnLst>
                <a:cxn ang="0">
                  <a:pos x="T0" y="T1"/>
                </a:cxn>
                <a:cxn ang="0">
                  <a:pos x="T2" y="T3"/>
                </a:cxn>
                <a:cxn ang="0">
                  <a:pos x="T4" y="T5"/>
                </a:cxn>
                <a:cxn ang="0">
                  <a:pos x="T6" y="T7"/>
                </a:cxn>
                <a:cxn ang="0">
                  <a:pos x="T8" y="T9"/>
                </a:cxn>
                <a:cxn ang="0">
                  <a:pos x="T10" y="T11"/>
                </a:cxn>
                <a:cxn ang="0">
                  <a:pos x="T12" y="T13"/>
                </a:cxn>
              </a:cxnLst>
              <a:rect l="0" t="0" r="r" b="b"/>
              <a:pathLst>
                <a:path w="304" h="184">
                  <a:moveTo>
                    <a:pt x="304" y="53"/>
                  </a:moveTo>
                  <a:cubicBezTo>
                    <a:pt x="304" y="53"/>
                    <a:pt x="268" y="49"/>
                    <a:pt x="239" y="90"/>
                  </a:cubicBezTo>
                  <a:cubicBezTo>
                    <a:pt x="207" y="134"/>
                    <a:pt x="155" y="114"/>
                    <a:pt x="124" y="138"/>
                  </a:cubicBezTo>
                  <a:cubicBezTo>
                    <a:pt x="99" y="156"/>
                    <a:pt x="52" y="184"/>
                    <a:pt x="29" y="131"/>
                  </a:cubicBezTo>
                  <a:cubicBezTo>
                    <a:pt x="0" y="62"/>
                    <a:pt x="48" y="24"/>
                    <a:pt x="118" y="38"/>
                  </a:cubicBezTo>
                  <a:cubicBezTo>
                    <a:pt x="171" y="49"/>
                    <a:pt x="171" y="13"/>
                    <a:pt x="210" y="7"/>
                  </a:cubicBezTo>
                  <a:cubicBezTo>
                    <a:pt x="251" y="0"/>
                    <a:pt x="284" y="16"/>
                    <a:pt x="304" y="53"/>
                  </a:cubicBezTo>
                  <a:close/>
                </a:path>
              </a:pathLst>
            </a:custGeom>
            <a:solidFill>
              <a:srgbClr val="1566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3" name="PA-任意多边形 35">
              <a:extLst>
                <a:ext uri="{FF2B5EF4-FFF2-40B4-BE49-F238E27FC236}">
                  <a16:creationId xmlns:a16="http://schemas.microsoft.com/office/drawing/2014/main" id="{7FD33454-88CA-4962-B16E-8F356C550703}"/>
                </a:ext>
              </a:extLst>
            </p:cNvPr>
            <p:cNvSpPr/>
            <p:nvPr>
              <p:custDataLst>
                <p:tags r:id="rId43"/>
              </p:custDataLst>
            </p:nvPr>
          </p:nvSpPr>
          <p:spPr bwMode="auto">
            <a:xfrm>
              <a:off x="6577013" y="1998663"/>
              <a:ext cx="1752600" cy="577850"/>
            </a:xfrm>
            <a:custGeom>
              <a:avLst/>
              <a:gdLst>
                <a:gd name="T0" fmla="*/ 62 w 321"/>
                <a:gd name="T1" fmla="*/ 93 h 106"/>
                <a:gd name="T2" fmla="*/ 1 w 321"/>
                <a:gd name="T3" fmla="*/ 65 h 106"/>
                <a:gd name="T4" fmla="*/ 1 w 321"/>
                <a:gd name="T5" fmla="*/ 64 h 106"/>
                <a:gd name="T6" fmla="*/ 2 w 321"/>
                <a:gd name="T7" fmla="*/ 64 h 106"/>
                <a:gd name="T8" fmla="*/ 116 w 321"/>
                <a:gd name="T9" fmla="*/ 74 h 106"/>
                <a:gd name="T10" fmla="*/ 166 w 321"/>
                <a:gd name="T11" fmla="*/ 62 h 106"/>
                <a:gd name="T12" fmla="*/ 241 w 321"/>
                <a:gd name="T13" fmla="*/ 34 h 106"/>
                <a:gd name="T14" fmla="*/ 320 w 321"/>
                <a:gd name="T15" fmla="*/ 11 h 106"/>
                <a:gd name="T16" fmla="*/ 321 w 321"/>
                <a:gd name="T17" fmla="*/ 12 h 106"/>
                <a:gd name="T18" fmla="*/ 319 w 321"/>
                <a:gd name="T19" fmla="*/ 13 h 106"/>
                <a:gd name="T20" fmla="*/ 243 w 321"/>
                <a:gd name="T21" fmla="*/ 36 h 106"/>
                <a:gd name="T22" fmla="*/ 166 w 321"/>
                <a:gd name="T23" fmla="*/ 64 h 106"/>
                <a:gd name="T24" fmla="*/ 117 w 321"/>
                <a:gd name="T25" fmla="*/ 76 h 106"/>
                <a:gd name="T26" fmla="*/ 62 w 321"/>
                <a:gd name="T27" fmla="*/ 9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1" h="106">
                  <a:moveTo>
                    <a:pt x="62" y="93"/>
                  </a:moveTo>
                  <a:cubicBezTo>
                    <a:pt x="43" y="93"/>
                    <a:pt x="21" y="86"/>
                    <a:pt x="1" y="65"/>
                  </a:cubicBezTo>
                  <a:cubicBezTo>
                    <a:pt x="0" y="65"/>
                    <a:pt x="0" y="64"/>
                    <a:pt x="1" y="64"/>
                  </a:cubicBezTo>
                  <a:cubicBezTo>
                    <a:pt x="1" y="63"/>
                    <a:pt x="2" y="63"/>
                    <a:pt x="2" y="64"/>
                  </a:cubicBezTo>
                  <a:cubicBezTo>
                    <a:pt x="45" y="106"/>
                    <a:pt x="92" y="88"/>
                    <a:pt x="116" y="74"/>
                  </a:cubicBezTo>
                  <a:cubicBezTo>
                    <a:pt x="131" y="65"/>
                    <a:pt x="148" y="63"/>
                    <a:pt x="166" y="62"/>
                  </a:cubicBezTo>
                  <a:cubicBezTo>
                    <a:pt x="191" y="59"/>
                    <a:pt x="218" y="57"/>
                    <a:pt x="241" y="34"/>
                  </a:cubicBezTo>
                  <a:cubicBezTo>
                    <a:pt x="278" y="0"/>
                    <a:pt x="319" y="11"/>
                    <a:pt x="320" y="11"/>
                  </a:cubicBezTo>
                  <a:cubicBezTo>
                    <a:pt x="320" y="11"/>
                    <a:pt x="321" y="12"/>
                    <a:pt x="321" y="12"/>
                  </a:cubicBezTo>
                  <a:cubicBezTo>
                    <a:pt x="320" y="13"/>
                    <a:pt x="320" y="13"/>
                    <a:pt x="319" y="13"/>
                  </a:cubicBezTo>
                  <a:cubicBezTo>
                    <a:pt x="319" y="13"/>
                    <a:pt x="279" y="2"/>
                    <a:pt x="243" y="36"/>
                  </a:cubicBezTo>
                  <a:cubicBezTo>
                    <a:pt x="219" y="59"/>
                    <a:pt x="192" y="62"/>
                    <a:pt x="166" y="64"/>
                  </a:cubicBezTo>
                  <a:cubicBezTo>
                    <a:pt x="149" y="66"/>
                    <a:pt x="132" y="67"/>
                    <a:pt x="117" y="76"/>
                  </a:cubicBezTo>
                  <a:cubicBezTo>
                    <a:pt x="104" y="84"/>
                    <a:pt x="84" y="93"/>
                    <a:pt x="62" y="93"/>
                  </a:cubicBezTo>
                  <a:close/>
                </a:path>
              </a:pathLst>
            </a:custGeom>
            <a:solidFill>
              <a:srgbClr val="085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4" name="PA-任意多边形 36">
              <a:extLst>
                <a:ext uri="{FF2B5EF4-FFF2-40B4-BE49-F238E27FC236}">
                  <a16:creationId xmlns:a16="http://schemas.microsoft.com/office/drawing/2014/main" id="{BA68AEF4-FB47-42EA-90D9-ED49654BBDE1}"/>
                </a:ext>
              </a:extLst>
            </p:cNvPr>
            <p:cNvSpPr/>
            <p:nvPr>
              <p:custDataLst>
                <p:tags r:id="rId44"/>
              </p:custDataLst>
            </p:nvPr>
          </p:nvSpPr>
          <p:spPr bwMode="auto">
            <a:xfrm>
              <a:off x="7902576" y="1866900"/>
              <a:ext cx="142875" cy="315913"/>
            </a:xfrm>
            <a:custGeom>
              <a:avLst/>
              <a:gdLst>
                <a:gd name="T0" fmla="*/ 1 w 26"/>
                <a:gd name="T1" fmla="*/ 58 h 58"/>
                <a:gd name="T2" fmla="*/ 1 w 26"/>
                <a:gd name="T3" fmla="*/ 58 h 58"/>
                <a:gd name="T4" fmla="*/ 0 w 26"/>
                <a:gd name="T5" fmla="*/ 57 h 58"/>
                <a:gd name="T6" fmla="*/ 18 w 26"/>
                <a:gd name="T7" fmla="*/ 1 h 58"/>
                <a:gd name="T8" fmla="*/ 18 w 26"/>
                <a:gd name="T9" fmla="*/ 0 h 58"/>
                <a:gd name="T10" fmla="*/ 20 w 26"/>
                <a:gd name="T11" fmla="*/ 1 h 58"/>
                <a:gd name="T12" fmla="*/ 2 w 26"/>
                <a:gd name="T13" fmla="*/ 58 h 58"/>
                <a:gd name="T14" fmla="*/ 1 w 26"/>
                <a:gd name="T15" fmla="*/ 58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58">
                  <a:moveTo>
                    <a:pt x="1" y="58"/>
                  </a:moveTo>
                  <a:cubicBezTo>
                    <a:pt x="1" y="58"/>
                    <a:pt x="1" y="58"/>
                    <a:pt x="1" y="58"/>
                  </a:cubicBezTo>
                  <a:cubicBezTo>
                    <a:pt x="0" y="58"/>
                    <a:pt x="0" y="57"/>
                    <a:pt x="0" y="57"/>
                  </a:cubicBezTo>
                  <a:cubicBezTo>
                    <a:pt x="23" y="23"/>
                    <a:pt x="18" y="1"/>
                    <a:pt x="18" y="1"/>
                  </a:cubicBezTo>
                  <a:cubicBezTo>
                    <a:pt x="17" y="1"/>
                    <a:pt x="18" y="0"/>
                    <a:pt x="18" y="0"/>
                  </a:cubicBezTo>
                  <a:cubicBezTo>
                    <a:pt x="19" y="0"/>
                    <a:pt x="20" y="0"/>
                    <a:pt x="20" y="1"/>
                  </a:cubicBezTo>
                  <a:cubicBezTo>
                    <a:pt x="20" y="1"/>
                    <a:pt x="26" y="24"/>
                    <a:pt x="2" y="58"/>
                  </a:cubicBezTo>
                  <a:cubicBezTo>
                    <a:pt x="2" y="58"/>
                    <a:pt x="2" y="58"/>
                    <a:pt x="1" y="58"/>
                  </a:cubicBezTo>
                  <a:close/>
                </a:path>
              </a:pathLst>
            </a:custGeom>
            <a:solidFill>
              <a:srgbClr val="085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5" name="PA-任意多边形 37">
              <a:extLst>
                <a:ext uri="{FF2B5EF4-FFF2-40B4-BE49-F238E27FC236}">
                  <a16:creationId xmlns:a16="http://schemas.microsoft.com/office/drawing/2014/main" id="{E7DE73EF-327F-4D8D-B46A-587F4B350CC8}"/>
                </a:ext>
              </a:extLst>
            </p:cNvPr>
            <p:cNvSpPr/>
            <p:nvPr>
              <p:custDataLst>
                <p:tags r:id="rId45"/>
              </p:custDataLst>
            </p:nvPr>
          </p:nvSpPr>
          <p:spPr bwMode="auto">
            <a:xfrm>
              <a:off x="7532688" y="1920875"/>
              <a:ext cx="195263" cy="420688"/>
            </a:xfrm>
            <a:custGeom>
              <a:avLst/>
              <a:gdLst>
                <a:gd name="T0" fmla="*/ 1 w 36"/>
                <a:gd name="T1" fmla="*/ 77 h 77"/>
                <a:gd name="T2" fmla="*/ 0 w 36"/>
                <a:gd name="T3" fmla="*/ 77 h 77"/>
                <a:gd name="T4" fmla="*/ 0 w 36"/>
                <a:gd name="T5" fmla="*/ 75 h 77"/>
                <a:gd name="T6" fmla="*/ 33 w 36"/>
                <a:gd name="T7" fmla="*/ 1 h 77"/>
                <a:gd name="T8" fmla="*/ 34 w 36"/>
                <a:gd name="T9" fmla="*/ 0 h 77"/>
                <a:gd name="T10" fmla="*/ 34 w 36"/>
                <a:gd name="T11" fmla="*/ 0 h 77"/>
                <a:gd name="T12" fmla="*/ 36 w 36"/>
                <a:gd name="T13" fmla="*/ 1 h 77"/>
                <a:gd name="T14" fmla="*/ 2 w 36"/>
                <a:gd name="T15" fmla="*/ 77 h 77"/>
                <a:gd name="T16" fmla="*/ 1 w 36"/>
                <a:gd name="T1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77">
                  <a:moveTo>
                    <a:pt x="1" y="77"/>
                  </a:moveTo>
                  <a:cubicBezTo>
                    <a:pt x="0" y="77"/>
                    <a:pt x="0" y="77"/>
                    <a:pt x="0" y="77"/>
                  </a:cubicBezTo>
                  <a:cubicBezTo>
                    <a:pt x="0" y="76"/>
                    <a:pt x="0" y="75"/>
                    <a:pt x="0" y="75"/>
                  </a:cubicBezTo>
                  <a:cubicBezTo>
                    <a:pt x="33" y="43"/>
                    <a:pt x="33" y="2"/>
                    <a:pt x="33" y="1"/>
                  </a:cubicBezTo>
                  <a:cubicBezTo>
                    <a:pt x="33" y="1"/>
                    <a:pt x="34" y="0"/>
                    <a:pt x="34" y="0"/>
                  </a:cubicBezTo>
                  <a:cubicBezTo>
                    <a:pt x="34" y="0"/>
                    <a:pt x="34" y="0"/>
                    <a:pt x="34" y="0"/>
                  </a:cubicBezTo>
                  <a:cubicBezTo>
                    <a:pt x="35" y="0"/>
                    <a:pt x="36" y="1"/>
                    <a:pt x="36" y="1"/>
                  </a:cubicBezTo>
                  <a:cubicBezTo>
                    <a:pt x="36" y="2"/>
                    <a:pt x="35" y="44"/>
                    <a:pt x="2" y="77"/>
                  </a:cubicBezTo>
                  <a:lnTo>
                    <a:pt x="1" y="77"/>
                  </a:lnTo>
                  <a:close/>
                </a:path>
              </a:pathLst>
            </a:custGeom>
            <a:solidFill>
              <a:srgbClr val="085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6" name="PA-任意多边形 38">
              <a:extLst>
                <a:ext uri="{FF2B5EF4-FFF2-40B4-BE49-F238E27FC236}">
                  <a16:creationId xmlns:a16="http://schemas.microsoft.com/office/drawing/2014/main" id="{1968D960-483C-4039-AF98-D96D7659D2E1}"/>
                </a:ext>
              </a:extLst>
            </p:cNvPr>
            <p:cNvSpPr/>
            <p:nvPr>
              <p:custDataLst>
                <p:tags r:id="rId46"/>
              </p:custDataLst>
            </p:nvPr>
          </p:nvSpPr>
          <p:spPr bwMode="auto">
            <a:xfrm>
              <a:off x="7161213" y="2014538"/>
              <a:ext cx="125413" cy="425450"/>
            </a:xfrm>
            <a:custGeom>
              <a:avLst/>
              <a:gdLst>
                <a:gd name="T0" fmla="*/ 1 w 23"/>
                <a:gd name="T1" fmla="*/ 78 h 78"/>
                <a:gd name="T2" fmla="*/ 1 w 23"/>
                <a:gd name="T3" fmla="*/ 77 h 78"/>
                <a:gd name="T4" fmla="*/ 1 w 23"/>
                <a:gd name="T5" fmla="*/ 76 h 78"/>
                <a:gd name="T6" fmla="*/ 3 w 23"/>
                <a:gd name="T7" fmla="*/ 2 h 78"/>
                <a:gd name="T8" fmla="*/ 4 w 23"/>
                <a:gd name="T9" fmla="*/ 1 h 78"/>
                <a:gd name="T10" fmla="*/ 5 w 23"/>
                <a:gd name="T11" fmla="*/ 1 h 78"/>
                <a:gd name="T12" fmla="*/ 2 w 23"/>
                <a:gd name="T13" fmla="*/ 77 h 78"/>
                <a:gd name="T14" fmla="*/ 1 w 23"/>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78">
                  <a:moveTo>
                    <a:pt x="1" y="78"/>
                  </a:moveTo>
                  <a:cubicBezTo>
                    <a:pt x="1" y="77"/>
                    <a:pt x="1" y="77"/>
                    <a:pt x="1" y="77"/>
                  </a:cubicBezTo>
                  <a:cubicBezTo>
                    <a:pt x="0" y="77"/>
                    <a:pt x="0" y="76"/>
                    <a:pt x="1" y="76"/>
                  </a:cubicBezTo>
                  <a:cubicBezTo>
                    <a:pt x="20" y="49"/>
                    <a:pt x="3" y="3"/>
                    <a:pt x="3" y="2"/>
                  </a:cubicBezTo>
                  <a:cubicBezTo>
                    <a:pt x="3" y="1"/>
                    <a:pt x="3" y="1"/>
                    <a:pt x="4" y="1"/>
                  </a:cubicBezTo>
                  <a:cubicBezTo>
                    <a:pt x="4" y="0"/>
                    <a:pt x="5" y="1"/>
                    <a:pt x="5" y="1"/>
                  </a:cubicBezTo>
                  <a:cubicBezTo>
                    <a:pt x="6" y="3"/>
                    <a:pt x="23" y="49"/>
                    <a:pt x="2" y="77"/>
                  </a:cubicBezTo>
                  <a:cubicBezTo>
                    <a:pt x="2" y="77"/>
                    <a:pt x="2" y="78"/>
                    <a:pt x="1" y="78"/>
                  </a:cubicBezTo>
                  <a:close/>
                </a:path>
              </a:pathLst>
            </a:custGeom>
            <a:solidFill>
              <a:srgbClr val="085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7" name="PA-任意多边形 39">
              <a:extLst>
                <a:ext uri="{FF2B5EF4-FFF2-40B4-BE49-F238E27FC236}">
                  <a16:creationId xmlns:a16="http://schemas.microsoft.com/office/drawing/2014/main" id="{774362DA-1AD4-47C3-AD41-54CEEAE850E8}"/>
                </a:ext>
              </a:extLst>
            </p:cNvPr>
            <p:cNvSpPr/>
            <p:nvPr>
              <p:custDataLst>
                <p:tags r:id="rId47"/>
              </p:custDataLst>
            </p:nvPr>
          </p:nvSpPr>
          <p:spPr bwMode="auto">
            <a:xfrm>
              <a:off x="7766051" y="2243138"/>
              <a:ext cx="158750" cy="53975"/>
            </a:xfrm>
            <a:custGeom>
              <a:avLst/>
              <a:gdLst>
                <a:gd name="T0" fmla="*/ 27 w 29"/>
                <a:gd name="T1" fmla="*/ 10 h 10"/>
                <a:gd name="T2" fmla="*/ 27 w 29"/>
                <a:gd name="T3" fmla="*/ 10 h 10"/>
                <a:gd name="T4" fmla="*/ 1 w 29"/>
                <a:gd name="T5" fmla="*/ 7 h 10"/>
                <a:gd name="T6" fmla="*/ 0 w 29"/>
                <a:gd name="T7" fmla="*/ 6 h 10"/>
                <a:gd name="T8" fmla="*/ 1 w 29"/>
                <a:gd name="T9" fmla="*/ 5 h 10"/>
                <a:gd name="T10" fmla="*/ 28 w 29"/>
                <a:gd name="T11" fmla="*/ 8 h 10"/>
                <a:gd name="T12" fmla="*/ 28 w 29"/>
                <a:gd name="T13" fmla="*/ 10 h 10"/>
                <a:gd name="T14" fmla="*/ 27 w 29"/>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0">
                  <a:moveTo>
                    <a:pt x="27" y="10"/>
                  </a:moveTo>
                  <a:cubicBezTo>
                    <a:pt x="27" y="10"/>
                    <a:pt x="27" y="10"/>
                    <a:pt x="27" y="10"/>
                  </a:cubicBezTo>
                  <a:cubicBezTo>
                    <a:pt x="26" y="10"/>
                    <a:pt x="19" y="2"/>
                    <a:pt x="1" y="7"/>
                  </a:cubicBezTo>
                  <a:cubicBezTo>
                    <a:pt x="1" y="7"/>
                    <a:pt x="0" y="7"/>
                    <a:pt x="0" y="6"/>
                  </a:cubicBezTo>
                  <a:cubicBezTo>
                    <a:pt x="0" y="6"/>
                    <a:pt x="0" y="5"/>
                    <a:pt x="1" y="5"/>
                  </a:cubicBezTo>
                  <a:cubicBezTo>
                    <a:pt x="20" y="0"/>
                    <a:pt x="28" y="8"/>
                    <a:pt x="28" y="8"/>
                  </a:cubicBezTo>
                  <a:cubicBezTo>
                    <a:pt x="29" y="9"/>
                    <a:pt x="29" y="9"/>
                    <a:pt x="28" y="10"/>
                  </a:cubicBezTo>
                  <a:lnTo>
                    <a:pt x="27" y="10"/>
                  </a:lnTo>
                  <a:close/>
                </a:path>
              </a:pathLst>
            </a:custGeom>
            <a:solidFill>
              <a:srgbClr val="085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8" name="PA-任意多边形 40">
              <a:extLst>
                <a:ext uri="{FF2B5EF4-FFF2-40B4-BE49-F238E27FC236}">
                  <a16:creationId xmlns:a16="http://schemas.microsoft.com/office/drawing/2014/main" id="{3F2799F7-7437-42E0-A875-A77CFA1CEACC}"/>
                </a:ext>
              </a:extLst>
            </p:cNvPr>
            <p:cNvSpPr/>
            <p:nvPr>
              <p:custDataLst>
                <p:tags r:id="rId48"/>
              </p:custDataLst>
            </p:nvPr>
          </p:nvSpPr>
          <p:spPr bwMode="auto">
            <a:xfrm>
              <a:off x="7340601" y="2346325"/>
              <a:ext cx="163513" cy="87313"/>
            </a:xfrm>
            <a:custGeom>
              <a:avLst/>
              <a:gdLst>
                <a:gd name="T0" fmla="*/ 28 w 30"/>
                <a:gd name="T1" fmla="*/ 16 h 16"/>
                <a:gd name="T2" fmla="*/ 27 w 30"/>
                <a:gd name="T3" fmla="*/ 16 h 16"/>
                <a:gd name="T4" fmla="*/ 1 w 30"/>
                <a:gd name="T5" fmla="*/ 3 h 16"/>
                <a:gd name="T6" fmla="*/ 0 w 30"/>
                <a:gd name="T7" fmla="*/ 2 h 16"/>
                <a:gd name="T8" fmla="*/ 1 w 30"/>
                <a:gd name="T9" fmla="*/ 1 h 16"/>
                <a:gd name="T10" fmla="*/ 29 w 30"/>
                <a:gd name="T11" fmla="*/ 14 h 16"/>
                <a:gd name="T12" fmla="*/ 29 w 30"/>
                <a:gd name="T13" fmla="*/ 16 h 16"/>
                <a:gd name="T14" fmla="*/ 28 w 30"/>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6">
                  <a:moveTo>
                    <a:pt x="28" y="16"/>
                  </a:moveTo>
                  <a:cubicBezTo>
                    <a:pt x="28" y="16"/>
                    <a:pt x="27" y="16"/>
                    <a:pt x="27" y="16"/>
                  </a:cubicBezTo>
                  <a:cubicBezTo>
                    <a:pt x="27" y="15"/>
                    <a:pt x="18" y="2"/>
                    <a:pt x="1" y="3"/>
                  </a:cubicBezTo>
                  <a:cubicBezTo>
                    <a:pt x="1" y="3"/>
                    <a:pt x="0" y="3"/>
                    <a:pt x="0" y="2"/>
                  </a:cubicBezTo>
                  <a:cubicBezTo>
                    <a:pt x="0" y="1"/>
                    <a:pt x="0" y="1"/>
                    <a:pt x="1" y="1"/>
                  </a:cubicBezTo>
                  <a:cubicBezTo>
                    <a:pt x="19" y="0"/>
                    <a:pt x="29" y="14"/>
                    <a:pt x="29" y="14"/>
                  </a:cubicBezTo>
                  <a:cubicBezTo>
                    <a:pt x="30" y="15"/>
                    <a:pt x="29" y="15"/>
                    <a:pt x="29" y="16"/>
                  </a:cubicBezTo>
                  <a:lnTo>
                    <a:pt x="28" y="16"/>
                  </a:lnTo>
                  <a:close/>
                </a:path>
              </a:pathLst>
            </a:custGeom>
            <a:solidFill>
              <a:srgbClr val="085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9" name="PA-任意多边形 41">
              <a:extLst>
                <a:ext uri="{FF2B5EF4-FFF2-40B4-BE49-F238E27FC236}">
                  <a16:creationId xmlns:a16="http://schemas.microsoft.com/office/drawing/2014/main" id="{A624F146-61EA-4EC7-AFF8-96D86788AA07}"/>
                </a:ext>
              </a:extLst>
            </p:cNvPr>
            <p:cNvSpPr/>
            <p:nvPr>
              <p:custDataLst>
                <p:tags r:id="rId49"/>
              </p:custDataLst>
            </p:nvPr>
          </p:nvSpPr>
          <p:spPr bwMode="auto">
            <a:xfrm>
              <a:off x="6986588" y="2466975"/>
              <a:ext cx="179388" cy="119063"/>
            </a:xfrm>
            <a:custGeom>
              <a:avLst/>
              <a:gdLst>
                <a:gd name="T0" fmla="*/ 31 w 33"/>
                <a:gd name="T1" fmla="*/ 22 h 22"/>
                <a:gd name="T2" fmla="*/ 30 w 33"/>
                <a:gd name="T3" fmla="*/ 22 h 22"/>
                <a:gd name="T4" fmla="*/ 1 w 33"/>
                <a:gd name="T5" fmla="*/ 6 h 22"/>
                <a:gd name="T6" fmla="*/ 0 w 33"/>
                <a:gd name="T7" fmla="*/ 4 h 22"/>
                <a:gd name="T8" fmla="*/ 1 w 33"/>
                <a:gd name="T9" fmla="*/ 3 h 22"/>
                <a:gd name="T10" fmla="*/ 32 w 33"/>
                <a:gd name="T11" fmla="*/ 21 h 22"/>
                <a:gd name="T12" fmla="*/ 32 w 33"/>
                <a:gd name="T13" fmla="*/ 22 h 22"/>
                <a:gd name="T14" fmla="*/ 31 w 3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22">
                  <a:moveTo>
                    <a:pt x="31" y="22"/>
                  </a:moveTo>
                  <a:cubicBezTo>
                    <a:pt x="31" y="22"/>
                    <a:pt x="30" y="22"/>
                    <a:pt x="30" y="22"/>
                  </a:cubicBezTo>
                  <a:cubicBezTo>
                    <a:pt x="30" y="21"/>
                    <a:pt x="22" y="3"/>
                    <a:pt x="1" y="6"/>
                  </a:cubicBezTo>
                  <a:cubicBezTo>
                    <a:pt x="1" y="6"/>
                    <a:pt x="0" y="5"/>
                    <a:pt x="0" y="4"/>
                  </a:cubicBezTo>
                  <a:cubicBezTo>
                    <a:pt x="0" y="4"/>
                    <a:pt x="0" y="3"/>
                    <a:pt x="1" y="3"/>
                  </a:cubicBezTo>
                  <a:cubicBezTo>
                    <a:pt x="23" y="0"/>
                    <a:pt x="32" y="20"/>
                    <a:pt x="32" y="21"/>
                  </a:cubicBezTo>
                  <a:cubicBezTo>
                    <a:pt x="33" y="21"/>
                    <a:pt x="32" y="22"/>
                    <a:pt x="32" y="22"/>
                  </a:cubicBezTo>
                  <a:lnTo>
                    <a:pt x="31" y="22"/>
                  </a:lnTo>
                  <a:close/>
                </a:path>
              </a:pathLst>
            </a:custGeom>
            <a:solidFill>
              <a:srgbClr val="085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0" name="PA-任意多边形 42">
              <a:extLst>
                <a:ext uri="{FF2B5EF4-FFF2-40B4-BE49-F238E27FC236}">
                  <a16:creationId xmlns:a16="http://schemas.microsoft.com/office/drawing/2014/main" id="{A857C273-193B-4FF7-8598-F2923C721818}"/>
                </a:ext>
              </a:extLst>
            </p:cNvPr>
            <p:cNvSpPr/>
            <p:nvPr>
              <p:custDataLst>
                <p:tags r:id="rId50"/>
              </p:custDataLst>
            </p:nvPr>
          </p:nvSpPr>
          <p:spPr bwMode="auto">
            <a:xfrm>
              <a:off x="4070351" y="4783138"/>
              <a:ext cx="3287713" cy="866775"/>
            </a:xfrm>
            <a:custGeom>
              <a:avLst/>
              <a:gdLst>
                <a:gd name="T0" fmla="*/ 595 w 602"/>
                <a:gd name="T1" fmla="*/ 145 h 159"/>
                <a:gd name="T2" fmla="*/ 595 w 602"/>
                <a:gd name="T3" fmla="*/ 145 h 159"/>
                <a:gd name="T4" fmla="*/ 595 w 602"/>
                <a:gd name="T5" fmla="*/ 13 h 159"/>
                <a:gd name="T6" fmla="*/ 595 w 602"/>
                <a:gd name="T7" fmla="*/ 13 h 159"/>
                <a:gd name="T8" fmla="*/ 602 w 602"/>
                <a:gd name="T9" fmla="*/ 7 h 159"/>
                <a:gd name="T10" fmla="*/ 595 w 602"/>
                <a:gd name="T11" fmla="*/ 0 h 159"/>
                <a:gd name="T12" fmla="*/ 80 w 602"/>
                <a:gd name="T13" fmla="*/ 0 h 159"/>
                <a:gd name="T14" fmla="*/ 0 w 602"/>
                <a:gd name="T15" fmla="*/ 79 h 159"/>
                <a:gd name="T16" fmla="*/ 80 w 602"/>
                <a:gd name="T17" fmla="*/ 159 h 159"/>
                <a:gd name="T18" fmla="*/ 595 w 602"/>
                <a:gd name="T19" fmla="*/ 159 h 159"/>
                <a:gd name="T20" fmla="*/ 602 w 602"/>
                <a:gd name="T21" fmla="*/ 152 h 159"/>
                <a:gd name="T22" fmla="*/ 595 w 602"/>
                <a:gd name="T23" fmla="*/ 14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2" h="159">
                  <a:moveTo>
                    <a:pt x="595" y="145"/>
                  </a:moveTo>
                  <a:cubicBezTo>
                    <a:pt x="595" y="145"/>
                    <a:pt x="595" y="145"/>
                    <a:pt x="595" y="145"/>
                  </a:cubicBezTo>
                  <a:cubicBezTo>
                    <a:pt x="595" y="13"/>
                    <a:pt x="595" y="13"/>
                    <a:pt x="595" y="13"/>
                  </a:cubicBezTo>
                  <a:cubicBezTo>
                    <a:pt x="595" y="13"/>
                    <a:pt x="595" y="13"/>
                    <a:pt x="595" y="13"/>
                  </a:cubicBezTo>
                  <a:cubicBezTo>
                    <a:pt x="599" y="13"/>
                    <a:pt x="602" y="10"/>
                    <a:pt x="602" y="7"/>
                  </a:cubicBezTo>
                  <a:cubicBezTo>
                    <a:pt x="602" y="3"/>
                    <a:pt x="599" y="0"/>
                    <a:pt x="595" y="0"/>
                  </a:cubicBezTo>
                  <a:cubicBezTo>
                    <a:pt x="80" y="0"/>
                    <a:pt x="80" y="0"/>
                    <a:pt x="80" y="0"/>
                  </a:cubicBezTo>
                  <a:cubicBezTo>
                    <a:pt x="36" y="0"/>
                    <a:pt x="0" y="35"/>
                    <a:pt x="0" y="79"/>
                  </a:cubicBezTo>
                  <a:cubicBezTo>
                    <a:pt x="0" y="124"/>
                    <a:pt x="36" y="159"/>
                    <a:pt x="80" y="159"/>
                  </a:cubicBezTo>
                  <a:cubicBezTo>
                    <a:pt x="595" y="159"/>
                    <a:pt x="595" y="159"/>
                    <a:pt x="595" y="159"/>
                  </a:cubicBezTo>
                  <a:cubicBezTo>
                    <a:pt x="599" y="159"/>
                    <a:pt x="602" y="156"/>
                    <a:pt x="602" y="152"/>
                  </a:cubicBezTo>
                  <a:cubicBezTo>
                    <a:pt x="602" y="149"/>
                    <a:pt x="599" y="145"/>
                    <a:pt x="595" y="145"/>
                  </a:cubicBezTo>
                </a:path>
              </a:pathLst>
            </a:custGeom>
            <a:solidFill>
              <a:srgbClr val="0C5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1" name="PA-任意多边形 43">
              <a:extLst>
                <a:ext uri="{FF2B5EF4-FFF2-40B4-BE49-F238E27FC236}">
                  <a16:creationId xmlns:a16="http://schemas.microsoft.com/office/drawing/2014/main" id="{D01E946F-F7EA-4067-9D05-10110C43B26C}"/>
                </a:ext>
              </a:extLst>
            </p:cNvPr>
            <p:cNvSpPr/>
            <p:nvPr>
              <p:custDataLst>
                <p:tags r:id="rId51"/>
              </p:custDataLst>
            </p:nvPr>
          </p:nvSpPr>
          <p:spPr bwMode="auto">
            <a:xfrm>
              <a:off x="5594351" y="4821238"/>
              <a:ext cx="2728913" cy="790575"/>
            </a:xfrm>
            <a:custGeom>
              <a:avLst/>
              <a:gdLst>
                <a:gd name="T0" fmla="*/ 500 w 500"/>
                <a:gd name="T1" fmla="*/ 145 h 145"/>
                <a:gd name="T2" fmla="*/ 73 w 500"/>
                <a:gd name="T3" fmla="*/ 145 h 145"/>
                <a:gd name="T4" fmla="*/ 0 w 500"/>
                <a:gd name="T5" fmla="*/ 72 h 145"/>
                <a:gd name="T6" fmla="*/ 73 w 500"/>
                <a:gd name="T7" fmla="*/ 0 h 145"/>
                <a:gd name="T8" fmla="*/ 500 w 500"/>
                <a:gd name="T9" fmla="*/ 0 h 145"/>
                <a:gd name="T10" fmla="*/ 500 w 500"/>
                <a:gd name="T11" fmla="*/ 145 h 145"/>
              </a:gdLst>
              <a:ahLst/>
              <a:cxnLst>
                <a:cxn ang="0">
                  <a:pos x="T0" y="T1"/>
                </a:cxn>
                <a:cxn ang="0">
                  <a:pos x="T2" y="T3"/>
                </a:cxn>
                <a:cxn ang="0">
                  <a:pos x="T4" y="T5"/>
                </a:cxn>
                <a:cxn ang="0">
                  <a:pos x="T6" y="T7"/>
                </a:cxn>
                <a:cxn ang="0">
                  <a:pos x="T8" y="T9"/>
                </a:cxn>
                <a:cxn ang="0">
                  <a:pos x="T10" y="T11"/>
                </a:cxn>
              </a:cxnLst>
              <a:rect l="0" t="0" r="r" b="b"/>
              <a:pathLst>
                <a:path w="500" h="145">
                  <a:moveTo>
                    <a:pt x="500" y="145"/>
                  </a:moveTo>
                  <a:cubicBezTo>
                    <a:pt x="73" y="145"/>
                    <a:pt x="73" y="145"/>
                    <a:pt x="73" y="145"/>
                  </a:cubicBezTo>
                  <a:cubicBezTo>
                    <a:pt x="32" y="145"/>
                    <a:pt x="0" y="113"/>
                    <a:pt x="0" y="72"/>
                  </a:cubicBezTo>
                  <a:cubicBezTo>
                    <a:pt x="0" y="32"/>
                    <a:pt x="32" y="0"/>
                    <a:pt x="73" y="0"/>
                  </a:cubicBezTo>
                  <a:cubicBezTo>
                    <a:pt x="500" y="0"/>
                    <a:pt x="500" y="0"/>
                    <a:pt x="500" y="0"/>
                  </a:cubicBezTo>
                  <a:cubicBezTo>
                    <a:pt x="487" y="0"/>
                    <a:pt x="487" y="145"/>
                    <a:pt x="500" y="145"/>
                  </a:cubicBez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2" name="PA-任意多边形 44">
              <a:extLst>
                <a:ext uri="{FF2B5EF4-FFF2-40B4-BE49-F238E27FC236}">
                  <a16:creationId xmlns:a16="http://schemas.microsoft.com/office/drawing/2014/main" id="{AFBC4AAB-6395-4F00-A9ED-8C61476D558C}"/>
                </a:ext>
              </a:extLst>
            </p:cNvPr>
            <p:cNvSpPr/>
            <p:nvPr>
              <p:custDataLst>
                <p:tags r:id="rId52"/>
              </p:custDataLst>
            </p:nvPr>
          </p:nvSpPr>
          <p:spPr bwMode="auto">
            <a:xfrm>
              <a:off x="5554663" y="4783138"/>
              <a:ext cx="2878138" cy="866775"/>
            </a:xfrm>
            <a:custGeom>
              <a:avLst/>
              <a:gdLst>
                <a:gd name="T0" fmla="*/ 520 w 527"/>
                <a:gd name="T1" fmla="*/ 159 h 159"/>
                <a:gd name="T2" fmla="*/ 80 w 527"/>
                <a:gd name="T3" fmla="*/ 159 h 159"/>
                <a:gd name="T4" fmla="*/ 0 w 527"/>
                <a:gd name="T5" fmla="*/ 79 h 159"/>
                <a:gd name="T6" fmla="*/ 80 w 527"/>
                <a:gd name="T7" fmla="*/ 0 h 159"/>
                <a:gd name="T8" fmla="*/ 520 w 527"/>
                <a:gd name="T9" fmla="*/ 0 h 159"/>
                <a:gd name="T10" fmla="*/ 527 w 527"/>
                <a:gd name="T11" fmla="*/ 7 h 159"/>
                <a:gd name="T12" fmla="*/ 520 w 527"/>
                <a:gd name="T13" fmla="*/ 13 h 159"/>
                <a:gd name="T14" fmla="*/ 80 w 527"/>
                <a:gd name="T15" fmla="*/ 13 h 159"/>
                <a:gd name="T16" fmla="*/ 14 w 527"/>
                <a:gd name="T17" fmla="*/ 79 h 159"/>
                <a:gd name="T18" fmla="*/ 80 w 527"/>
                <a:gd name="T19" fmla="*/ 145 h 159"/>
                <a:gd name="T20" fmla="*/ 520 w 527"/>
                <a:gd name="T21" fmla="*/ 145 h 159"/>
                <a:gd name="T22" fmla="*/ 527 w 527"/>
                <a:gd name="T23" fmla="*/ 152 h 159"/>
                <a:gd name="T24" fmla="*/ 520 w 527"/>
                <a:gd name="T25"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7" h="159">
                  <a:moveTo>
                    <a:pt x="520" y="159"/>
                  </a:moveTo>
                  <a:cubicBezTo>
                    <a:pt x="80" y="159"/>
                    <a:pt x="80" y="159"/>
                    <a:pt x="80" y="159"/>
                  </a:cubicBezTo>
                  <a:cubicBezTo>
                    <a:pt x="36" y="159"/>
                    <a:pt x="0" y="124"/>
                    <a:pt x="0" y="79"/>
                  </a:cubicBezTo>
                  <a:cubicBezTo>
                    <a:pt x="0" y="35"/>
                    <a:pt x="36" y="0"/>
                    <a:pt x="80" y="0"/>
                  </a:cubicBezTo>
                  <a:cubicBezTo>
                    <a:pt x="520" y="0"/>
                    <a:pt x="520" y="0"/>
                    <a:pt x="520" y="0"/>
                  </a:cubicBezTo>
                  <a:cubicBezTo>
                    <a:pt x="524" y="0"/>
                    <a:pt x="527" y="3"/>
                    <a:pt x="527" y="7"/>
                  </a:cubicBezTo>
                  <a:cubicBezTo>
                    <a:pt x="527" y="10"/>
                    <a:pt x="524" y="13"/>
                    <a:pt x="520" y="13"/>
                  </a:cubicBezTo>
                  <a:cubicBezTo>
                    <a:pt x="80" y="13"/>
                    <a:pt x="80" y="13"/>
                    <a:pt x="80" y="13"/>
                  </a:cubicBezTo>
                  <a:cubicBezTo>
                    <a:pt x="43" y="13"/>
                    <a:pt x="14" y="43"/>
                    <a:pt x="14" y="79"/>
                  </a:cubicBezTo>
                  <a:cubicBezTo>
                    <a:pt x="14" y="116"/>
                    <a:pt x="43" y="145"/>
                    <a:pt x="80" y="145"/>
                  </a:cubicBezTo>
                  <a:cubicBezTo>
                    <a:pt x="520" y="145"/>
                    <a:pt x="520" y="145"/>
                    <a:pt x="520" y="145"/>
                  </a:cubicBezTo>
                  <a:cubicBezTo>
                    <a:pt x="524" y="145"/>
                    <a:pt x="527" y="149"/>
                    <a:pt x="527" y="152"/>
                  </a:cubicBezTo>
                  <a:cubicBezTo>
                    <a:pt x="527" y="156"/>
                    <a:pt x="524" y="159"/>
                    <a:pt x="520" y="159"/>
                  </a:cubicBezTo>
                </a:path>
              </a:pathLst>
            </a:custGeom>
            <a:solidFill>
              <a:srgbClr val="1566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3" name="PA-任意多边形 45">
              <a:extLst>
                <a:ext uri="{FF2B5EF4-FFF2-40B4-BE49-F238E27FC236}">
                  <a16:creationId xmlns:a16="http://schemas.microsoft.com/office/drawing/2014/main" id="{6894F78A-A370-472D-B80B-8A98E00DE327}"/>
                </a:ext>
              </a:extLst>
            </p:cNvPr>
            <p:cNvSpPr/>
            <p:nvPr>
              <p:custDataLst>
                <p:tags r:id="rId53"/>
              </p:custDataLst>
            </p:nvPr>
          </p:nvSpPr>
          <p:spPr bwMode="auto">
            <a:xfrm>
              <a:off x="4529138" y="3240088"/>
              <a:ext cx="3429000" cy="812800"/>
            </a:xfrm>
            <a:custGeom>
              <a:avLst/>
              <a:gdLst>
                <a:gd name="T0" fmla="*/ 621 w 628"/>
                <a:gd name="T1" fmla="*/ 136 h 149"/>
                <a:gd name="T2" fmla="*/ 621 w 628"/>
                <a:gd name="T3" fmla="*/ 136 h 149"/>
                <a:gd name="T4" fmla="*/ 621 w 628"/>
                <a:gd name="T5" fmla="*/ 13 h 149"/>
                <a:gd name="T6" fmla="*/ 628 w 628"/>
                <a:gd name="T7" fmla="*/ 6 h 149"/>
                <a:gd name="T8" fmla="*/ 621 w 628"/>
                <a:gd name="T9" fmla="*/ 0 h 149"/>
                <a:gd name="T10" fmla="*/ 75 w 628"/>
                <a:gd name="T11" fmla="*/ 0 h 149"/>
                <a:gd name="T12" fmla="*/ 0 w 628"/>
                <a:gd name="T13" fmla="*/ 74 h 149"/>
                <a:gd name="T14" fmla="*/ 75 w 628"/>
                <a:gd name="T15" fmla="*/ 149 h 149"/>
                <a:gd name="T16" fmla="*/ 621 w 628"/>
                <a:gd name="T17" fmla="*/ 149 h 149"/>
                <a:gd name="T18" fmla="*/ 628 w 628"/>
                <a:gd name="T19" fmla="*/ 142 h 149"/>
                <a:gd name="T20" fmla="*/ 621 w 628"/>
                <a:gd name="T21" fmla="*/ 13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8" h="149">
                  <a:moveTo>
                    <a:pt x="621" y="136"/>
                  </a:moveTo>
                  <a:cubicBezTo>
                    <a:pt x="621" y="136"/>
                    <a:pt x="621" y="136"/>
                    <a:pt x="621" y="136"/>
                  </a:cubicBezTo>
                  <a:cubicBezTo>
                    <a:pt x="621" y="13"/>
                    <a:pt x="621" y="13"/>
                    <a:pt x="621" y="13"/>
                  </a:cubicBezTo>
                  <a:cubicBezTo>
                    <a:pt x="625" y="13"/>
                    <a:pt x="628" y="10"/>
                    <a:pt x="628" y="6"/>
                  </a:cubicBezTo>
                  <a:cubicBezTo>
                    <a:pt x="628" y="2"/>
                    <a:pt x="625" y="0"/>
                    <a:pt x="621" y="0"/>
                  </a:cubicBezTo>
                  <a:cubicBezTo>
                    <a:pt x="75" y="0"/>
                    <a:pt x="75" y="0"/>
                    <a:pt x="75" y="0"/>
                  </a:cubicBezTo>
                  <a:cubicBezTo>
                    <a:pt x="34" y="0"/>
                    <a:pt x="0" y="33"/>
                    <a:pt x="0" y="74"/>
                  </a:cubicBezTo>
                  <a:cubicBezTo>
                    <a:pt x="0" y="115"/>
                    <a:pt x="34" y="149"/>
                    <a:pt x="75" y="149"/>
                  </a:cubicBezTo>
                  <a:cubicBezTo>
                    <a:pt x="621" y="149"/>
                    <a:pt x="621" y="149"/>
                    <a:pt x="621" y="149"/>
                  </a:cubicBezTo>
                  <a:cubicBezTo>
                    <a:pt x="625" y="149"/>
                    <a:pt x="628" y="146"/>
                    <a:pt x="628" y="142"/>
                  </a:cubicBezTo>
                  <a:cubicBezTo>
                    <a:pt x="628" y="139"/>
                    <a:pt x="625" y="136"/>
                    <a:pt x="621" y="136"/>
                  </a:cubicBezTo>
                  <a:close/>
                </a:path>
              </a:pathLst>
            </a:custGeom>
            <a:solidFill>
              <a:srgbClr val="FF9D2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4" name="PA-任意多边形 46">
              <a:extLst>
                <a:ext uri="{FF2B5EF4-FFF2-40B4-BE49-F238E27FC236}">
                  <a16:creationId xmlns:a16="http://schemas.microsoft.com/office/drawing/2014/main" id="{5CC54175-F93A-4638-AC2F-592F59115F59}"/>
                </a:ext>
              </a:extLst>
            </p:cNvPr>
            <p:cNvSpPr/>
            <p:nvPr>
              <p:custDataLst>
                <p:tags r:id="rId54"/>
              </p:custDataLst>
            </p:nvPr>
          </p:nvSpPr>
          <p:spPr bwMode="auto">
            <a:xfrm>
              <a:off x="6303963" y="3273425"/>
              <a:ext cx="2162175" cy="741363"/>
            </a:xfrm>
            <a:custGeom>
              <a:avLst/>
              <a:gdLst>
                <a:gd name="T0" fmla="*/ 396 w 396"/>
                <a:gd name="T1" fmla="*/ 136 h 136"/>
                <a:gd name="T2" fmla="*/ 69 w 396"/>
                <a:gd name="T3" fmla="*/ 136 h 136"/>
                <a:gd name="T4" fmla="*/ 0 w 396"/>
                <a:gd name="T5" fmla="*/ 68 h 136"/>
                <a:gd name="T6" fmla="*/ 69 w 396"/>
                <a:gd name="T7" fmla="*/ 0 h 136"/>
                <a:gd name="T8" fmla="*/ 396 w 396"/>
                <a:gd name="T9" fmla="*/ 0 h 136"/>
                <a:gd name="T10" fmla="*/ 396 w 396"/>
                <a:gd name="T11" fmla="*/ 136 h 136"/>
              </a:gdLst>
              <a:ahLst/>
              <a:cxnLst>
                <a:cxn ang="0">
                  <a:pos x="T0" y="T1"/>
                </a:cxn>
                <a:cxn ang="0">
                  <a:pos x="T2" y="T3"/>
                </a:cxn>
                <a:cxn ang="0">
                  <a:pos x="T4" y="T5"/>
                </a:cxn>
                <a:cxn ang="0">
                  <a:pos x="T6" y="T7"/>
                </a:cxn>
                <a:cxn ang="0">
                  <a:pos x="T8" y="T9"/>
                </a:cxn>
                <a:cxn ang="0">
                  <a:pos x="T10" y="T11"/>
                </a:cxn>
              </a:cxnLst>
              <a:rect l="0" t="0" r="r" b="b"/>
              <a:pathLst>
                <a:path w="396" h="136">
                  <a:moveTo>
                    <a:pt x="396" y="136"/>
                  </a:moveTo>
                  <a:cubicBezTo>
                    <a:pt x="69" y="136"/>
                    <a:pt x="69" y="136"/>
                    <a:pt x="69" y="136"/>
                  </a:cubicBezTo>
                  <a:cubicBezTo>
                    <a:pt x="31" y="136"/>
                    <a:pt x="0" y="106"/>
                    <a:pt x="0" y="68"/>
                  </a:cubicBezTo>
                  <a:cubicBezTo>
                    <a:pt x="0" y="31"/>
                    <a:pt x="31" y="0"/>
                    <a:pt x="69" y="0"/>
                  </a:cubicBezTo>
                  <a:cubicBezTo>
                    <a:pt x="396" y="0"/>
                    <a:pt x="396" y="0"/>
                    <a:pt x="396" y="0"/>
                  </a:cubicBezTo>
                  <a:cubicBezTo>
                    <a:pt x="385" y="0"/>
                    <a:pt x="385" y="136"/>
                    <a:pt x="396" y="136"/>
                  </a:cubicBez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5" name="PA-任意多边形 47">
              <a:extLst>
                <a:ext uri="{FF2B5EF4-FFF2-40B4-BE49-F238E27FC236}">
                  <a16:creationId xmlns:a16="http://schemas.microsoft.com/office/drawing/2014/main" id="{E27D2D65-D3F8-41AB-B9B7-C89D991E6D7C}"/>
                </a:ext>
              </a:extLst>
            </p:cNvPr>
            <p:cNvSpPr/>
            <p:nvPr>
              <p:custDataLst>
                <p:tags r:id="rId55"/>
              </p:custDataLst>
            </p:nvPr>
          </p:nvSpPr>
          <p:spPr bwMode="auto">
            <a:xfrm>
              <a:off x="6270626" y="3240088"/>
              <a:ext cx="2303463" cy="812800"/>
            </a:xfrm>
            <a:custGeom>
              <a:avLst/>
              <a:gdLst>
                <a:gd name="T0" fmla="*/ 415 w 422"/>
                <a:gd name="T1" fmla="*/ 149 h 149"/>
                <a:gd name="T2" fmla="*/ 75 w 422"/>
                <a:gd name="T3" fmla="*/ 149 h 149"/>
                <a:gd name="T4" fmla="*/ 0 w 422"/>
                <a:gd name="T5" fmla="*/ 74 h 149"/>
                <a:gd name="T6" fmla="*/ 75 w 422"/>
                <a:gd name="T7" fmla="*/ 0 h 149"/>
                <a:gd name="T8" fmla="*/ 415 w 422"/>
                <a:gd name="T9" fmla="*/ 0 h 149"/>
                <a:gd name="T10" fmla="*/ 422 w 422"/>
                <a:gd name="T11" fmla="*/ 6 h 149"/>
                <a:gd name="T12" fmla="*/ 415 w 422"/>
                <a:gd name="T13" fmla="*/ 13 h 149"/>
                <a:gd name="T14" fmla="*/ 75 w 422"/>
                <a:gd name="T15" fmla="*/ 13 h 149"/>
                <a:gd name="T16" fmla="*/ 13 w 422"/>
                <a:gd name="T17" fmla="*/ 74 h 149"/>
                <a:gd name="T18" fmla="*/ 75 w 422"/>
                <a:gd name="T19" fmla="*/ 136 h 149"/>
                <a:gd name="T20" fmla="*/ 415 w 422"/>
                <a:gd name="T21" fmla="*/ 136 h 149"/>
                <a:gd name="T22" fmla="*/ 422 w 422"/>
                <a:gd name="T23" fmla="*/ 142 h 149"/>
                <a:gd name="T24" fmla="*/ 415 w 422"/>
                <a:gd name="T25"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2" h="149">
                  <a:moveTo>
                    <a:pt x="415" y="149"/>
                  </a:moveTo>
                  <a:cubicBezTo>
                    <a:pt x="75" y="149"/>
                    <a:pt x="75" y="149"/>
                    <a:pt x="75" y="149"/>
                  </a:cubicBezTo>
                  <a:cubicBezTo>
                    <a:pt x="33" y="149"/>
                    <a:pt x="0" y="115"/>
                    <a:pt x="0" y="74"/>
                  </a:cubicBezTo>
                  <a:cubicBezTo>
                    <a:pt x="0" y="33"/>
                    <a:pt x="33" y="0"/>
                    <a:pt x="75" y="0"/>
                  </a:cubicBezTo>
                  <a:cubicBezTo>
                    <a:pt x="415" y="0"/>
                    <a:pt x="415" y="0"/>
                    <a:pt x="415" y="0"/>
                  </a:cubicBezTo>
                  <a:cubicBezTo>
                    <a:pt x="419" y="0"/>
                    <a:pt x="422" y="2"/>
                    <a:pt x="422" y="6"/>
                  </a:cubicBezTo>
                  <a:cubicBezTo>
                    <a:pt x="422" y="10"/>
                    <a:pt x="419" y="13"/>
                    <a:pt x="415" y="13"/>
                  </a:cubicBezTo>
                  <a:cubicBezTo>
                    <a:pt x="75" y="13"/>
                    <a:pt x="75" y="13"/>
                    <a:pt x="75" y="13"/>
                  </a:cubicBezTo>
                  <a:cubicBezTo>
                    <a:pt x="41" y="13"/>
                    <a:pt x="13" y="40"/>
                    <a:pt x="13" y="74"/>
                  </a:cubicBezTo>
                  <a:cubicBezTo>
                    <a:pt x="13" y="108"/>
                    <a:pt x="41" y="136"/>
                    <a:pt x="75" y="136"/>
                  </a:cubicBezTo>
                  <a:cubicBezTo>
                    <a:pt x="415" y="136"/>
                    <a:pt x="415" y="136"/>
                    <a:pt x="415" y="136"/>
                  </a:cubicBezTo>
                  <a:cubicBezTo>
                    <a:pt x="419" y="136"/>
                    <a:pt x="422" y="139"/>
                    <a:pt x="422" y="142"/>
                  </a:cubicBezTo>
                  <a:cubicBezTo>
                    <a:pt x="422" y="146"/>
                    <a:pt x="419" y="149"/>
                    <a:pt x="415" y="149"/>
                  </a:cubicBezTo>
                  <a:close/>
                </a:path>
              </a:pathLst>
            </a:custGeom>
            <a:solidFill>
              <a:srgbClr val="FFAA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6" name="PA-任意多边形 48">
              <a:extLst>
                <a:ext uri="{FF2B5EF4-FFF2-40B4-BE49-F238E27FC236}">
                  <a16:creationId xmlns:a16="http://schemas.microsoft.com/office/drawing/2014/main" id="{B389FAD0-3B1A-4F41-B6C1-00FB6D00D999}"/>
                </a:ext>
              </a:extLst>
            </p:cNvPr>
            <p:cNvSpPr/>
            <p:nvPr>
              <p:custDataLst>
                <p:tags r:id="rId56"/>
              </p:custDataLst>
            </p:nvPr>
          </p:nvSpPr>
          <p:spPr bwMode="auto">
            <a:xfrm>
              <a:off x="5402263" y="4052888"/>
              <a:ext cx="2746375" cy="730250"/>
            </a:xfrm>
            <a:custGeom>
              <a:avLst/>
              <a:gdLst>
                <a:gd name="T0" fmla="*/ 6 w 503"/>
                <a:gd name="T1" fmla="*/ 122 h 134"/>
                <a:gd name="T2" fmla="*/ 6 w 503"/>
                <a:gd name="T3" fmla="*/ 122 h 134"/>
                <a:gd name="T4" fmla="*/ 6 w 503"/>
                <a:gd name="T5" fmla="*/ 12 h 134"/>
                <a:gd name="T6" fmla="*/ 0 w 503"/>
                <a:gd name="T7" fmla="*/ 6 h 134"/>
                <a:gd name="T8" fmla="*/ 6 w 503"/>
                <a:gd name="T9" fmla="*/ 0 h 134"/>
                <a:gd name="T10" fmla="*/ 436 w 503"/>
                <a:gd name="T11" fmla="*/ 0 h 134"/>
                <a:gd name="T12" fmla="*/ 503 w 503"/>
                <a:gd name="T13" fmla="*/ 67 h 134"/>
                <a:gd name="T14" fmla="*/ 436 w 503"/>
                <a:gd name="T15" fmla="*/ 134 h 134"/>
                <a:gd name="T16" fmla="*/ 6 w 503"/>
                <a:gd name="T17" fmla="*/ 134 h 134"/>
                <a:gd name="T18" fmla="*/ 0 w 503"/>
                <a:gd name="T19" fmla="*/ 128 h 134"/>
                <a:gd name="T20" fmla="*/ 6 w 503"/>
                <a:gd name="T21" fmla="*/ 12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3" h="134">
                  <a:moveTo>
                    <a:pt x="6" y="122"/>
                  </a:moveTo>
                  <a:cubicBezTo>
                    <a:pt x="6" y="122"/>
                    <a:pt x="6" y="122"/>
                    <a:pt x="6" y="122"/>
                  </a:cubicBezTo>
                  <a:cubicBezTo>
                    <a:pt x="6" y="12"/>
                    <a:pt x="6" y="12"/>
                    <a:pt x="6" y="12"/>
                  </a:cubicBezTo>
                  <a:cubicBezTo>
                    <a:pt x="3" y="12"/>
                    <a:pt x="0" y="9"/>
                    <a:pt x="0" y="6"/>
                  </a:cubicBezTo>
                  <a:cubicBezTo>
                    <a:pt x="0" y="3"/>
                    <a:pt x="3" y="0"/>
                    <a:pt x="6" y="0"/>
                  </a:cubicBezTo>
                  <a:cubicBezTo>
                    <a:pt x="436" y="0"/>
                    <a:pt x="436" y="0"/>
                    <a:pt x="436" y="0"/>
                  </a:cubicBezTo>
                  <a:cubicBezTo>
                    <a:pt x="473" y="0"/>
                    <a:pt x="503" y="30"/>
                    <a:pt x="503" y="67"/>
                  </a:cubicBezTo>
                  <a:cubicBezTo>
                    <a:pt x="503" y="104"/>
                    <a:pt x="473" y="134"/>
                    <a:pt x="436" y="134"/>
                  </a:cubicBezTo>
                  <a:cubicBezTo>
                    <a:pt x="6" y="134"/>
                    <a:pt x="6" y="134"/>
                    <a:pt x="6" y="134"/>
                  </a:cubicBezTo>
                  <a:cubicBezTo>
                    <a:pt x="3" y="134"/>
                    <a:pt x="0" y="131"/>
                    <a:pt x="0" y="128"/>
                  </a:cubicBezTo>
                  <a:cubicBezTo>
                    <a:pt x="0" y="124"/>
                    <a:pt x="3" y="122"/>
                    <a:pt x="6" y="122"/>
                  </a:cubicBezTo>
                  <a:close/>
                </a:path>
              </a:pathLst>
            </a:custGeom>
            <a:solidFill>
              <a:srgbClr val="F551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7" name="PA-任意多边形 49">
              <a:extLst>
                <a:ext uri="{FF2B5EF4-FFF2-40B4-BE49-F238E27FC236}">
                  <a16:creationId xmlns:a16="http://schemas.microsoft.com/office/drawing/2014/main" id="{E4877DFB-6D7C-477D-A0E7-8C47903D5EB6}"/>
                </a:ext>
              </a:extLst>
            </p:cNvPr>
            <p:cNvSpPr/>
            <p:nvPr>
              <p:custDataLst>
                <p:tags r:id="rId57"/>
              </p:custDataLst>
            </p:nvPr>
          </p:nvSpPr>
          <p:spPr bwMode="auto">
            <a:xfrm>
              <a:off x="4600576" y="4086225"/>
              <a:ext cx="2276475" cy="665163"/>
            </a:xfrm>
            <a:custGeom>
              <a:avLst/>
              <a:gdLst>
                <a:gd name="T0" fmla="*/ 0 w 417"/>
                <a:gd name="T1" fmla="*/ 122 h 122"/>
                <a:gd name="T2" fmla="*/ 357 w 417"/>
                <a:gd name="T3" fmla="*/ 122 h 122"/>
                <a:gd name="T4" fmla="*/ 417 w 417"/>
                <a:gd name="T5" fmla="*/ 61 h 122"/>
                <a:gd name="T6" fmla="*/ 357 w 417"/>
                <a:gd name="T7" fmla="*/ 0 h 122"/>
                <a:gd name="T8" fmla="*/ 0 w 417"/>
                <a:gd name="T9" fmla="*/ 0 h 122"/>
                <a:gd name="T10" fmla="*/ 0 w 417"/>
                <a:gd name="T11" fmla="*/ 122 h 122"/>
              </a:gdLst>
              <a:ahLst/>
              <a:cxnLst>
                <a:cxn ang="0">
                  <a:pos x="T0" y="T1"/>
                </a:cxn>
                <a:cxn ang="0">
                  <a:pos x="T2" y="T3"/>
                </a:cxn>
                <a:cxn ang="0">
                  <a:pos x="T4" y="T5"/>
                </a:cxn>
                <a:cxn ang="0">
                  <a:pos x="T6" y="T7"/>
                </a:cxn>
                <a:cxn ang="0">
                  <a:pos x="T8" y="T9"/>
                </a:cxn>
                <a:cxn ang="0">
                  <a:pos x="T10" y="T11"/>
                </a:cxn>
              </a:cxnLst>
              <a:rect l="0" t="0" r="r" b="b"/>
              <a:pathLst>
                <a:path w="417" h="122">
                  <a:moveTo>
                    <a:pt x="0" y="122"/>
                  </a:moveTo>
                  <a:cubicBezTo>
                    <a:pt x="357" y="122"/>
                    <a:pt x="357" y="122"/>
                    <a:pt x="357" y="122"/>
                  </a:cubicBezTo>
                  <a:cubicBezTo>
                    <a:pt x="390" y="122"/>
                    <a:pt x="417" y="94"/>
                    <a:pt x="417" y="61"/>
                  </a:cubicBezTo>
                  <a:cubicBezTo>
                    <a:pt x="417" y="27"/>
                    <a:pt x="390" y="0"/>
                    <a:pt x="357" y="0"/>
                  </a:cubicBezTo>
                  <a:cubicBezTo>
                    <a:pt x="0" y="0"/>
                    <a:pt x="0" y="0"/>
                    <a:pt x="0" y="0"/>
                  </a:cubicBezTo>
                  <a:cubicBezTo>
                    <a:pt x="10" y="0"/>
                    <a:pt x="10" y="122"/>
                    <a:pt x="0" y="122"/>
                  </a:cubicBez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8" name="PA-任意多边形 50">
              <a:extLst>
                <a:ext uri="{FF2B5EF4-FFF2-40B4-BE49-F238E27FC236}">
                  <a16:creationId xmlns:a16="http://schemas.microsoft.com/office/drawing/2014/main" id="{4906A3A8-4C7A-43FD-A3B3-3044FE6A39D8}"/>
                </a:ext>
              </a:extLst>
            </p:cNvPr>
            <p:cNvSpPr/>
            <p:nvPr>
              <p:custDataLst>
                <p:tags r:id="rId58"/>
              </p:custDataLst>
            </p:nvPr>
          </p:nvSpPr>
          <p:spPr bwMode="auto">
            <a:xfrm>
              <a:off x="4506913" y="4052888"/>
              <a:ext cx="2401888" cy="730250"/>
            </a:xfrm>
            <a:custGeom>
              <a:avLst/>
              <a:gdLst>
                <a:gd name="T0" fmla="*/ 6 w 440"/>
                <a:gd name="T1" fmla="*/ 134 h 134"/>
                <a:gd name="T2" fmla="*/ 374 w 440"/>
                <a:gd name="T3" fmla="*/ 134 h 134"/>
                <a:gd name="T4" fmla="*/ 440 w 440"/>
                <a:gd name="T5" fmla="*/ 67 h 134"/>
                <a:gd name="T6" fmla="*/ 374 w 440"/>
                <a:gd name="T7" fmla="*/ 0 h 134"/>
                <a:gd name="T8" fmla="*/ 6 w 440"/>
                <a:gd name="T9" fmla="*/ 0 h 134"/>
                <a:gd name="T10" fmla="*/ 0 w 440"/>
                <a:gd name="T11" fmla="*/ 6 h 134"/>
                <a:gd name="T12" fmla="*/ 6 w 440"/>
                <a:gd name="T13" fmla="*/ 12 h 134"/>
                <a:gd name="T14" fmla="*/ 374 w 440"/>
                <a:gd name="T15" fmla="*/ 12 h 134"/>
                <a:gd name="T16" fmla="*/ 429 w 440"/>
                <a:gd name="T17" fmla="*/ 67 h 134"/>
                <a:gd name="T18" fmla="*/ 374 w 440"/>
                <a:gd name="T19" fmla="*/ 122 h 134"/>
                <a:gd name="T20" fmla="*/ 6 w 440"/>
                <a:gd name="T21" fmla="*/ 122 h 134"/>
                <a:gd name="T22" fmla="*/ 0 w 440"/>
                <a:gd name="T23" fmla="*/ 128 h 134"/>
                <a:gd name="T24" fmla="*/ 6 w 440"/>
                <a:gd name="T25"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0" h="134">
                  <a:moveTo>
                    <a:pt x="6" y="134"/>
                  </a:moveTo>
                  <a:cubicBezTo>
                    <a:pt x="374" y="134"/>
                    <a:pt x="374" y="134"/>
                    <a:pt x="374" y="134"/>
                  </a:cubicBezTo>
                  <a:cubicBezTo>
                    <a:pt x="410" y="134"/>
                    <a:pt x="440" y="104"/>
                    <a:pt x="440" y="67"/>
                  </a:cubicBezTo>
                  <a:cubicBezTo>
                    <a:pt x="440" y="30"/>
                    <a:pt x="410" y="0"/>
                    <a:pt x="374" y="0"/>
                  </a:cubicBezTo>
                  <a:cubicBezTo>
                    <a:pt x="6" y="0"/>
                    <a:pt x="6" y="0"/>
                    <a:pt x="6" y="0"/>
                  </a:cubicBezTo>
                  <a:cubicBezTo>
                    <a:pt x="2" y="0"/>
                    <a:pt x="0" y="3"/>
                    <a:pt x="0" y="6"/>
                  </a:cubicBezTo>
                  <a:cubicBezTo>
                    <a:pt x="0" y="9"/>
                    <a:pt x="2" y="12"/>
                    <a:pt x="6" y="12"/>
                  </a:cubicBezTo>
                  <a:cubicBezTo>
                    <a:pt x="374" y="12"/>
                    <a:pt x="374" y="12"/>
                    <a:pt x="374" y="12"/>
                  </a:cubicBezTo>
                  <a:cubicBezTo>
                    <a:pt x="404" y="12"/>
                    <a:pt x="429" y="36"/>
                    <a:pt x="429" y="67"/>
                  </a:cubicBezTo>
                  <a:cubicBezTo>
                    <a:pt x="429" y="97"/>
                    <a:pt x="404" y="122"/>
                    <a:pt x="374" y="122"/>
                  </a:cubicBezTo>
                  <a:cubicBezTo>
                    <a:pt x="6" y="122"/>
                    <a:pt x="6" y="122"/>
                    <a:pt x="6" y="122"/>
                  </a:cubicBezTo>
                  <a:cubicBezTo>
                    <a:pt x="2" y="122"/>
                    <a:pt x="0" y="124"/>
                    <a:pt x="0" y="128"/>
                  </a:cubicBezTo>
                  <a:cubicBezTo>
                    <a:pt x="0" y="131"/>
                    <a:pt x="2" y="134"/>
                    <a:pt x="6" y="134"/>
                  </a:cubicBezTo>
                  <a:close/>
                </a:path>
              </a:pathLst>
            </a:custGeom>
            <a:solidFill>
              <a:srgbClr val="D13C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9" name="PA-任意多边形 51">
              <a:extLst>
                <a:ext uri="{FF2B5EF4-FFF2-40B4-BE49-F238E27FC236}">
                  <a16:creationId xmlns:a16="http://schemas.microsoft.com/office/drawing/2014/main" id="{E4A2011C-C211-426B-B12D-602E46BE1320}"/>
                </a:ext>
              </a:extLst>
            </p:cNvPr>
            <p:cNvSpPr/>
            <p:nvPr>
              <p:custDataLst>
                <p:tags r:id="rId59"/>
              </p:custDataLst>
            </p:nvPr>
          </p:nvSpPr>
          <p:spPr bwMode="auto">
            <a:xfrm>
              <a:off x="6877051" y="3201988"/>
              <a:ext cx="119063" cy="38100"/>
            </a:xfrm>
            <a:custGeom>
              <a:avLst/>
              <a:gdLst>
                <a:gd name="T0" fmla="*/ 75 w 75"/>
                <a:gd name="T1" fmla="*/ 0 h 24"/>
                <a:gd name="T2" fmla="*/ 48 w 75"/>
                <a:gd name="T3" fmla="*/ 4 h 24"/>
                <a:gd name="T4" fmla="*/ 14 w 75"/>
                <a:gd name="T5" fmla="*/ 7 h 24"/>
                <a:gd name="T6" fmla="*/ 0 w 75"/>
                <a:gd name="T7" fmla="*/ 24 h 24"/>
                <a:gd name="T8" fmla="*/ 48 w 75"/>
                <a:gd name="T9" fmla="*/ 24 h 24"/>
                <a:gd name="T10" fmla="*/ 75 w 75"/>
                <a:gd name="T11" fmla="*/ 14 h 24"/>
                <a:gd name="T12" fmla="*/ 75 w 7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75" h="24">
                  <a:moveTo>
                    <a:pt x="75" y="0"/>
                  </a:moveTo>
                  <a:lnTo>
                    <a:pt x="48" y="4"/>
                  </a:lnTo>
                  <a:lnTo>
                    <a:pt x="14" y="7"/>
                  </a:lnTo>
                  <a:lnTo>
                    <a:pt x="0" y="24"/>
                  </a:lnTo>
                  <a:lnTo>
                    <a:pt x="48" y="24"/>
                  </a:lnTo>
                  <a:lnTo>
                    <a:pt x="75" y="14"/>
                  </a:lnTo>
                  <a:lnTo>
                    <a:pt x="75" y="0"/>
                  </a:lnTo>
                  <a:close/>
                </a:path>
              </a:pathLst>
            </a:custGeom>
            <a:solidFill>
              <a:srgbClr val="F787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0" name="PA-任意多边形 52">
              <a:extLst>
                <a:ext uri="{FF2B5EF4-FFF2-40B4-BE49-F238E27FC236}">
                  <a16:creationId xmlns:a16="http://schemas.microsoft.com/office/drawing/2014/main" id="{329FC9FB-2874-478E-B8EC-3F36CB73156C}"/>
                </a:ext>
              </a:extLst>
            </p:cNvPr>
            <p:cNvSpPr/>
            <p:nvPr>
              <p:custDataLst>
                <p:tags r:id="rId60"/>
              </p:custDataLst>
            </p:nvPr>
          </p:nvSpPr>
          <p:spPr bwMode="auto">
            <a:xfrm>
              <a:off x="7788276" y="3201988"/>
              <a:ext cx="98425" cy="38100"/>
            </a:xfrm>
            <a:custGeom>
              <a:avLst/>
              <a:gdLst>
                <a:gd name="T0" fmla="*/ 55 w 62"/>
                <a:gd name="T1" fmla="*/ 0 h 24"/>
                <a:gd name="T2" fmla="*/ 41 w 62"/>
                <a:gd name="T3" fmla="*/ 4 h 24"/>
                <a:gd name="T4" fmla="*/ 17 w 62"/>
                <a:gd name="T5" fmla="*/ 11 h 24"/>
                <a:gd name="T6" fmla="*/ 0 w 62"/>
                <a:gd name="T7" fmla="*/ 24 h 24"/>
                <a:gd name="T8" fmla="*/ 62 w 62"/>
                <a:gd name="T9" fmla="*/ 24 h 24"/>
                <a:gd name="T10" fmla="*/ 62 w 62"/>
                <a:gd name="T11" fmla="*/ 7 h 24"/>
                <a:gd name="T12" fmla="*/ 55 w 62"/>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62" h="24">
                  <a:moveTo>
                    <a:pt x="55" y="0"/>
                  </a:moveTo>
                  <a:lnTo>
                    <a:pt x="41" y="4"/>
                  </a:lnTo>
                  <a:lnTo>
                    <a:pt x="17" y="11"/>
                  </a:lnTo>
                  <a:lnTo>
                    <a:pt x="0" y="24"/>
                  </a:lnTo>
                  <a:lnTo>
                    <a:pt x="62" y="24"/>
                  </a:lnTo>
                  <a:lnTo>
                    <a:pt x="62" y="7"/>
                  </a:lnTo>
                  <a:lnTo>
                    <a:pt x="55" y="0"/>
                  </a:lnTo>
                  <a:close/>
                </a:path>
              </a:pathLst>
            </a:custGeom>
            <a:solidFill>
              <a:srgbClr val="F787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1" name="PA-任意多边形 53">
              <a:extLst>
                <a:ext uri="{FF2B5EF4-FFF2-40B4-BE49-F238E27FC236}">
                  <a16:creationId xmlns:a16="http://schemas.microsoft.com/office/drawing/2014/main" id="{209E5ABA-E002-49FC-98D2-556C213F39BA}"/>
                </a:ext>
              </a:extLst>
            </p:cNvPr>
            <p:cNvSpPr/>
            <p:nvPr>
              <p:custDataLst>
                <p:tags r:id="rId61"/>
              </p:custDataLst>
            </p:nvPr>
          </p:nvSpPr>
          <p:spPr bwMode="auto">
            <a:xfrm>
              <a:off x="7405688" y="2722563"/>
              <a:ext cx="234950" cy="360363"/>
            </a:xfrm>
            <a:custGeom>
              <a:avLst/>
              <a:gdLst>
                <a:gd name="T0" fmla="*/ 38 w 43"/>
                <a:gd name="T1" fmla="*/ 55 h 66"/>
                <a:gd name="T2" fmla="*/ 37 w 43"/>
                <a:gd name="T3" fmla="*/ 17 h 66"/>
                <a:gd name="T4" fmla="*/ 37 w 43"/>
                <a:gd name="T5" fmla="*/ 17 h 66"/>
                <a:gd name="T6" fmla="*/ 37 w 43"/>
                <a:gd name="T7" fmla="*/ 13 h 66"/>
                <a:gd name="T8" fmla="*/ 12 w 43"/>
                <a:gd name="T9" fmla="*/ 13 h 66"/>
                <a:gd name="T10" fmla="*/ 19 w 43"/>
                <a:gd name="T11" fmla="*/ 41 h 66"/>
                <a:gd name="T12" fmla="*/ 21 w 43"/>
                <a:gd name="T13" fmla="*/ 41 h 66"/>
                <a:gd name="T14" fmla="*/ 17 w 43"/>
                <a:gd name="T15" fmla="*/ 57 h 66"/>
                <a:gd name="T16" fmla="*/ 29 w 43"/>
                <a:gd name="T17" fmla="*/ 65 h 66"/>
                <a:gd name="T18" fmla="*/ 38 w 43"/>
                <a:gd name="T19" fmla="*/ 5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66">
                  <a:moveTo>
                    <a:pt x="38" y="55"/>
                  </a:moveTo>
                  <a:cubicBezTo>
                    <a:pt x="34" y="51"/>
                    <a:pt x="37" y="22"/>
                    <a:pt x="37" y="17"/>
                  </a:cubicBezTo>
                  <a:cubicBezTo>
                    <a:pt x="37" y="17"/>
                    <a:pt x="37" y="17"/>
                    <a:pt x="37" y="17"/>
                  </a:cubicBezTo>
                  <a:cubicBezTo>
                    <a:pt x="37" y="16"/>
                    <a:pt x="37" y="14"/>
                    <a:pt x="37" y="13"/>
                  </a:cubicBezTo>
                  <a:cubicBezTo>
                    <a:pt x="38" y="0"/>
                    <a:pt x="16" y="1"/>
                    <a:pt x="12" y="13"/>
                  </a:cubicBezTo>
                  <a:cubicBezTo>
                    <a:pt x="7" y="29"/>
                    <a:pt x="0" y="40"/>
                    <a:pt x="19" y="41"/>
                  </a:cubicBezTo>
                  <a:cubicBezTo>
                    <a:pt x="20" y="41"/>
                    <a:pt x="20" y="41"/>
                    <a:pt x="21" y="41"/>
                  </a:cubicBezTo>
                  <a:cubicBezTo>
                    <a:pt x="21" y="46"/>
                    <a:pt x="21" y="54"/>
                    <a:pt x="17" y="57"/>
                  </a:cubicBezTo>
                  <a:cubicBezTo>
                    <a:pt x="10" y="61"/>
                    <a:pt x="17" y="66"/>
                    <a:pt x="29" y="65"/>
                  </a:cubicBezTo>
                  <a:cubicBezTo>
                    <a:pt x="41" y="64"/>
                    <a:pt x="43" y="60"/>
                    <a:pt x="38" y="55"/>
                  </a:cubicBezTo>
                  <a:close/>
                </a:path>
              </a:pathLst>
            </a:custGeom>
            <a:solidFill>
              <a:srgbClr val="F486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2" name="PA-任意多边形 54">
              <a:extLst>
                <a:ext uri="{FF2B5EF4-FFF2-40B4-BE49-F238E27FC236}">
                  <a16:creationId xmlns:a16="http://schemas.microsoft.com/office/drawing/2014/main" id="{BFF25E5F-47CE-4821-8051-256D0359ECC8}"/>
                </a:ext>
              </a:extLst>
            </p:cNvPr>
            <p:cNvSpPr/>
            <p:nvPr>
              <p:custDataLst>
                <p:tags r:id="rId62"/>
              </p:custDataLst>
            </p:nvPr>
          </p:nvSpPr>
          <p:spPr bwMode="auto">
            <a:xfrm>
              <a:off x="6980238" y="3011488"/>
              <a:ext cx="944563" cy="496888"/>
            </a:xfrm>
            <a:custGeom>
              <a:avLst/>
              <a:gdLst>
                <a:gd name="T0" fmla="*/ 168 w 173"/>
                <a:gd name="T1" fmla="*/ 13 h 91"/>
                <a:gd name="T2" fmla="*/ 166 w 173"/>
                <a:gd name="T3" fmla="*/ 12 h 91"/>
                <a:gd name="T4" fmla="*/ 127 w 173"/>
                <a:gd name="T5" fmla="*/ 4 h 91"/>
                <a:gd name="T6" fmla="*/ 127 w 173"/>
                <a:gd name="T7" fmla="*/ 4 h 91"/>
                <a:gd name="T8" fmla="*/ 126 w 173"/>
                <a:gd name="T9" fmla="*/ 4 h 91"/>
                <a:gd name="T10" fmla="*/ 121 w 173"/>
                <a:gd name="T11" fmla="*/ 2 h 91"/>
                <a:gd name="T12" fmla="*/ 99 w 173"/>
                <a:gd name="T13" fmla="*/ 2 h 91"/>
                <a:gd name="T14" fmla="*/ 89 w 173"/>
                <a:gd name="T15" fmla="*/ 3 h 91"/>
                <a:gd name="T16" fmla="*/ 84 w 173"/>
                <a:gd name="T17" fmla="*/ 5 h 91"/>
                <a:gd name="T18" fmla="*/ 37 w 173"/>
                <a:gd name="T19" fmla="*/ 38 h 91"/>
                <a:gd name="T20" fmla="*/ 4 w 173"/>
                <a:gd name="T21" fmla="*/ 35 h 91"/>
                <a:gd name="T22" fmla="*/ 1 w 173"/>
                <a:gd name="T23" fmla="*/ 37 h 91"/>
                <a:gd name="T24" fmla="*/ 3 w 173"/>
                <a:gd name="T25" fmla="*/ 41 h 91"/>
                <a:gd name="T26" fmla="*/ 37 w 173"/>
                <a:gd name="T27" fmla="*/ 53 h 91"/>
                <a:gd name="T28" fmla="*/ 42 w 173"/>
                <a:gd name="T29" fmla="*/ 52 h 91"/>
                <a:gd name="T30" fmla="*/ 43 w 173"/>
                <a:gd name="T31" fmla="*/ 52 h 91"/>
                <a:gd name="T32" fmla="*/ 76 w 173"/>
                <a:gd name="T33" fmla="*/ 32 h 91"/>
                <a:gd name="T34" fmla="*/ 80 w 173"/>
                <a:gd name="T35" fmla="*/ 91 h 91"/>
                <a:gd name="T36" fmla="*/ 131 w 173"/>
                <a:gd name="T37" fmla="*/ 91 h 91"/>
                <a:gd name="T38" fmla="*/ 135 w 173"/>
                <a:gd name="T39" fmla="*/ 24 h 91"/>
                <a:gd name="T40" fmla="*/ 159 w 173"/>
                <a:gd name="T41" fmla="*/ 26 h 91"/>
                <a:gd name="T42" fmla="*/ 159 w 173"/>
                <a:gd name="T43" fmla="*/ 38 h 91"/>
                <a:gd name="T44" fmla="*/ 161 w 173"/>
                <a:gd name="T45" fmla="*/ 40 h 91"/>
                <a:gd name="T46" fmla="*/ 165 w 173"/>
                <a:gd name="T47" fmla="*/ 38 h 91"/>
                <a:gd name="T48" fmla="*/ 172 w 173"/>
                <a:gd name="T49" fmla="*/ 20 h 91"/>
                <a:gd name="T50" fmla="*/ 172 w 173"/>
                <a:gd name="T51" fmla="*/ 19 h 91"/>
                <a:gd name="T52" fmla="*/ 168 w 173"/>
                <a:gd name="T53" fmla="*/ 1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3" h="91">
                  <a:moveTo>
                    <a:pt x="168" y="13"/>
                  </a:moveTo>
                  <a:cubicBezTo>
                    <a:pt x="166" y="12"/>
                    <a:pt x="166" y="12"/>
                    <a:pt x="166" y="12"/>
                  </a:cubicBezTo>
                  <a:cubicBezTo>
                    <a:pt x="127" y="4"/>
                    <a:pt x="127" y="4"/>
                    <a:pt x="127" y="4"/>
                  </a:cubicBezTo>
                  <a:cubicBezTo>
                    <a:pt x="127" y="4"/>
                    <a:pt x="127" y="4"/>
                    <a:pt x="127" y="4"/>
                  </a:cubicBezTo>
                  <a:cubicBezTo>
                    <a:pt x="126" y="4"/>
                    <a:pt x="126" y="4"/>
                    <a:pt x="126" y="4"/>
                  </a:cubicBezTo>
                  <a:cubicBezTo>
                    <a:pt x="121" y="2"/>
                    <a:pt x="121" y="2"/>
                    <a:pt x="121" y="2"/>
                  </a:cubicBezTo>
                  <a:cubicBezTo>
                    <a:pt x="114" y="1"/>
                    <a:pt x="106" y="0"/>
                    <a:pt x="99" y="2"/>
                  </a:cubicBezTo>
                  <a:cubicBezTo>
                    <a:pt x="89" y="3"/>
                    <a:pt x="89" y="3"/>
                    <a:pt x="89" y="3"/>
                  </a:cubicBezTo>
                  <a:cubicBezTo>
                    <a:pt x="87" y="4"/>
                    <a:pt x="85" y="4"/>
                    <a:pt x="84" y="5"/>
                  </a:cubicBezTo>
                  <a:cubicBezTo>
                    <a:pt x="37" y="38"/>
                    <a:pt x="37" y="38"/>
                    <a:pt x="37" y="38"/>
                  </a:cubicBezTo>
                  <a:cubicBezTo>
                    <a:pt x="4" y="35"/>
                    <a:pt x="4" y="35"/>
                    <a:pt x="4" y="35"/>
                  </a:cubicBezTo>
                  <a:cubicBezTo>
                    <a:pt x="2" y="35"/>
                    <a:pt x="1" y="36"/>
                    <a:pt x="1" y="37"/>
                  </a:cubicBezTo>
                  <a:cubicBezTo>
                    <a:pt x="0" y="39"/>
                    <a:pt x="1" y="40"/>
                    <a:pt x="3" y="41"/>
                  </a:cubicBezTo>
                  <a:cubicBezTo>
                    <a:pt x="37" y="53"/>
                    <a:pt x="37" y="53"/>
                    <a:pt x="37" y="53"/>
                  </a:cubicBezTo>
                  <a:cubicBezTo>
                    <a:pt x="39" y="53"/>
                    <a:pt x="41" y="53"/>
                    <a:pt x="42" y="52"/>
                  </a:cubicBezTo>
                  <a:cubicBezTo>
                    <a:pt x="43" y="52"/>
                    <a:pt x="43" y="52"/>
                    <a:pt x="43" y="52"/>
                  </a:cubicBezTo>
                  <a:cubicBezTo>
                    <a:pt x="76" y="32"/>
                    <a:pt x="76" y="32"/>
                    <a:pt x="76" y="32"/>
                  </a:cubicBezTo>
                  <a:cubicBezTo>
                    <a:pt x="75" y="43"/>
                    <a:pt x="74" y="66"/>
                    <a:pt x="80" y="91"/>
                  </a:cubicBezTo>
                  <a:cubicBezTo>
                    <a:pt x="131" y="91"/>
                    <a:pt x="131" y="91"/>
                    <a:pt x="131" y="91"/>
                  </a:cubicBezTo>
                  <a:cubicBezTo>
                    <a:pt x="131" y="91"/>
                    <a:pt x="130" y="52"/>
                    <a:pt x="135" y="24"/>
                  </a:cubicBezTo>
                  <a:cubicBezTo>
                    <a:pt x="159" y="26"/>
                    <a:pt x="159" y="26"/>
                    <a:pt x="159" y="26"/>
                  </a:cubicBezTo>
                  <a:cubicBezTo>
                    <a:pt x="159" y="38"/>
                    <a:pt x="159" y="38"/>
                    <a:pt x="159" y="38"/>
                  </a:cubicBezTo>
                  <a:cubicBezTo>
                    <a:pt x="159" y="39"/>
                    <a:pt x="160" y="40"/>
                    <a:pt x="161" y="40"/>
                  </a:cubicBezTo>
                  <a:cubicBezTo>
                    <a:pt x="163" y="41"/>
                    <a:pt x="165" y="40"/>
                    <a:pt x="165" y="38"/>
                  </a:cubicBezTo>
                  <a:cubicBezTo>
                    <a:pt x="172" y="20"/>
                    <a:pt x="172" y="20"/>
                    <a:pt x="172" y="20"/>
                  </a:cubicBezTo>
                  <a:cubicBezTo>
                    <a:pt x="172" y="19"/>
                    <a:pt x="172" y="19"/>
                    <a:pt x="172" y="19"/>
                  </a:cubicBezTo>
                  <a:cubicBezTo>
                    <a:pt x="173" y="16"/>
                    <a:pt x="171" y="13"/>
                    <a:pt x="168" y="13"/>
                  </a:cubicBezTo>
                  <a:close/>
                </a:path>
              </a:pathLst>
            </a:custGeom>
            <a:solidFill>
              <a:srgbClr val="2234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3" name="PA-任意多边形 55">
              <a:extLst>
                <a:ext uri="{FF2B5EF4-FFF2-40B4-BE49-F238E27FC236}">
                  <a16:creationId xmlns:a16="http://schemas.microsoft.com/office/drawing/2014/main" id="{3594FF85-7FD0-42F8-A3FB-8CA82AF377D0}"/>
                </a:ext>
              </a:extLst>
            </p:cNvPr>
            <p:cNvSpPr/>
            <p:nvPr>
              <p:custDataLst>
                <p:tags r:id="rId63"/>
              </p:custDataLst>
            </p:nvPr>
          </p:nvSpPr>
          <p:spPr bwMode="auto">
            <a:xfrm>
              <a:off x="7439026" y="2668588"/>
              <a:ext cx="212725" cy="250825"/>
            </a:xfrm>
            <a:custGeom>
              <a:avLst/>
              <a:gdLst>
                <a:gd name="T0" fmla="*/ 30 w 39"/>
                <a:gd name="T1" fmla="*/ 44 h 46"/>
                <a:gd name="T2" fmla="*/ 18 w 39"/>
                <a:gd name="T3" fmla="*/ 42 h 46"/>
                <a:gd name="T4" fmla="*/ 4 w 39"/>
                <a:gd name="T5" fmla="*/ 17 h 46"/>
                <a:gd name="T6" fmla="*/ 18 w 39"/>
                <a:gd name="T7" fmla="*/ 10 h 46"/>
                <a:gd name="T8" fmla="*/ 39 w 39"/>
                <a:gd name="T9" fmla="*/ 20 h 46"/>
                <a:gd name="T10" fmla="*/ 30 w 39"/>
                <a:gd name="T11" fmla="*/ 44 h 46"/>
              </a:gdLst>
              <a:ahLst/>
              <a:cxnLst>
                <a:cxn ang="0">
                  <a:pos x="T0" y="T1"/>
                </a:cxn>
                <a:cxn ang="0">
                  <a:pos x="T2" y="T3"/>
                </a:cxn>
                <a:cxn ang="0">
                  <a:pos x="T4" y="T5"/>
                </a:cxn>
                <a:cxn ang="0">
                  <a:pos x="T6" y="T7"/>
                </a:cxn>
                <a:cxn ang="0">
                  <a:pos x="T8" y="T9"/>
                </a:cxn>
                <a:cxn ang="0">
                  <a:pos x="T10" y="T11"/>
                </a:cxn>
              </a:cxnLst>
              <a:rect l="0" t="0" r="r" b="b"/>
              <a:pathLst>
                <a:path w="39" h="46">
                  <a:moveTo>
                    <a:pt x="30" y="44"/>
                  </a:moveTo>
                  <a:cubicBezTo>
                    <a:pt x="28" y="45"/>
                    <a:pt x="21" y="46"/>
                    <a:pt x="18" y="42"/>
                  </a:cubicBezTo>
                  <a:cubicBezTo>
                    <a:pt x="18" y="42"/>
                    <a:pt x="9" y="27"/>
                    <a:pt x="4" y="17"/>
                  </a:cubicBezTo>
                  <a:cubicBezTo>
                    <a:pt x="0" y="8"/>
                    <a:pt x="6" y="0"/>
                    <a:pt x="18" y="10"/>
                  </a:cubicBezTo>
                  <a:cubicBezTo>
                    <a:pt x="27" y="17"/>
                    <a:pt x="38" y="11"/>
                    <a:pt x="39" y="20"/>
                  </a:cubicBezTo>
                  <a:cubicBezTo>
                    <a:pt x="39" y="28"/>
                    <a:pt x="32" y="41"/>
                    <a:pt x="30" y="44"/>
                  </a:cubicBezTo>
                  <a:close/>
                </a:path>
              </a:pathLst>
            </a:custGeom>
            <a:solidFill>
              <a:srgbClr val="2234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4" name="PA-任意多边形 56">
              <a:extLst>
                <a:ext uri="{FF2B5EF4-FFF2-40B4-BE49-F238E27FC236}">
                  <a16:creationId xmlns:a16="http://schemas.microsoft.com/office/drawing/2014/main" id="{790C1EEA-85CF-4145-88B2-5F30FF744F67}"/>
                </a:ext>
              </a:extLst>
            </p:cNvPr>
            <p:cNvSpPr/>
            <p:nvPr>
              <p:custDataLst>
                <p:tags r:id="rId64"/>
              </p:custDataLst>
            </p:nvPr>
          </p:nvSpPr>
          <p:spPr bwMode="auto">
            <a:xfrm>
              <a:off x="6919913" y="3508375"/>
              <a:ext cx="1038225" cy="1220788"/>
            </a:xfrm>
            <a:custGeom>
              <a:avLst/>
              <a:gdLst>
                <a:gd name="T0" fmla="*/ 159 w 190"/>
                <a:gd name="T1" fmla="*/ 110 h 224"/>
                <a:gd name="T2" fmla="*/ 142 w 190"/>
                <a:gd name="T3" fmla="*/ 0 h 224"/>
                <a:gd name="T4" fmla="*/ 103 w 190"/>
                <a:gd name="T5" fmla="*/ 0 h 224"/>
                <a:gd name="T6" fmla="*/ 91 w 190"/>
                <a:gd name="T7" fmla="*/ 0 h 224"/>
                <a:gd name="T8" fmla="*/ 19 w 190"/>
                <a:gd name="T9" fmla="*/ 50 h 224"/>
                <a:gd name="T10" fmla="*/ 7 w 190"/>
                <a:gd name="T11" fmla="*/ 62 h 224"/>
                <a:gd name="T12" fmla="*/ 2 w 190"/>
                <a:gd name="T13" fmla="*/ 81 h 224"/>
                <a:gd name="T14" fmla="*/ 28 w 190"/>
                <a:gd name="T15" fmla="*/ 187 h 224"/>
                <a:gd name="T16" fmla="*/ 39 w 190"/>
                <a:gd name="T17" fmla="*/ 180 h 224"/>
                <a:gd name="T18" fmla="*/ 26 w 190"/>
                <a:gd name="T19" fmla="*/ 77 h 224"/>
                <a:gd name="T20" fmla="*/ 111 w 190"/>
                <a:gd name="T21" fmla="*/ 30 h 224"/>
                <a:gd name="T22" fmla="*/ 128 w 190"/>
                <a:gd name="T23" fmla="*/ 95 h 224"/>
                <a:gd name="T24" fmla="*/ 129 w 190"/>
                <a:gd name="T25" fmla="*/ 97 h 224"/>
                <a:gd name="T26" fmla="*/ 129 w 190"/>
                <a:gd name="T27" fmla="*/ 97 h 224"/>
                <a:gd name="T28" fmla="*/ 178 w 190"/>
                <a:gd name="T29" fmla="*/ 224 h 224"/>
                <a:gd name="T30" fmla="*/ 190 w 190"/>
                <a:gd name="T31" fmla="*/ 223 h 224"/>
                <a:gd name="T32" fmla="*/ 159 w 190"/>
                <a:gd name="T33" fmla="*/ 11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0" h="224">
                  <a:moveTo>
                    <a:pt x="159" y="110"/>
                  </a:moveTo>
                  <a:cubicBezTo>
                    <a:pt x="142" y="0"/>
                    <a:pt x="142" y="0"/>
                    <a:pt x="142" y="0"/>
                  </a:cubicBezTo>
                  <a:cubicBezTo>
                    <a:pt x="103" y="0"/>
                    <a:pt x="103" y="0"/>
                    <a:pt x="103" y="0"/>
                  </a:cubicBezTo>
                  <a:cubicBezTo>
                    <a:pt x="91" y="0"/>
                    <a:pt x="91" y="0"/>
                    <a:pt x="91" y="0"/>
                  </a:cubicBezTo>
                  <a:cubicBezTo>
                    <a:pt x="19" y="50"/>
                    <a:pt x="19" y="50"/>
                    <a:pt x="19" y="50"/>
                  </a:cubicBezTo>
                  <a:cubicBezTo>
                    <a:pt x="14" y="53"/>
                    <a:pt x="10" y="57"/>
                    <a:pt x="7" y="62"/>
                  </a:cubicBezTo>
                  <a:cubicBezTo>
                    <a:pt x="2" y="67"/>
                    <a:pt x="0" y="74"/>
                    <a:pt x="2" y="81"/>
                  </a:cubicBezTo>
                  <a:cubicBezTo>
                    <a:pt x="9" y="112"/>
                    <a:pt x="28" y="187"/>
                    <a:pt x="28" y="187"/>
                  </a:cubicBezTo>
                  <a:cubicBezTo>
                    <a:pt x="39" y="180"/>
                    <a:pt x="39" y="180"/>
                    <a:pt x="39" y="180"/>
                  </a:cubicBezTo>
                  <a:cubicBezTo>
                    <a:pt x="39" y="180"/>
                    <a:pt x="43" y="125"/>
                    <a:pt x="26" y="77"/>
                  </a:cubicBezTo>
                  <a:cubicBezTo>
                    <a:pt x="111" y="30"/>
                    <a:pt x="111" y="30"/>
                    <a:pt x="111" y="30"/>
                  </a:cubicBezTo>
                  <a:cubicBezTo>
                    <a:pt x="128" y="95"/>
                    <a:pt x="128" y="95"/>
                    <a:pt x="128" y="95"/>
                  </a:cubicBezTo>
                  <a:cubicBezTo>
                    <a:pt x="128" y="96"/>
                    <a:pt x="128" y="96"/>
                    <a:pt x="129" y="97"/>
                  </a:cubicBezTo>
                  <a:cubicBezTo>
                    <a:pt x="129" y="97"/>
                    <a:pt x="129" y="97"/>
                    <a:pt x="129" y="97"/>
                  </a:cubicBezTo>
                  <a:cubicBezTo>
                    <a:pt x="133" y="115"/>
                    <a:pt x="178" y="224"/>
                    <a:pt x="178" y="224"/>
                  </a:cubicBezTo>
                  <a:cubicBezTo>
                    <a:pt x="190" y="223"/>
                    <a:pt x="190" y="223"/>
                    <a:pt x="190" y="223"/>
                  </a:cubicBezTo>
                  <a:cubicBezTo>
                    <a:pt x="190" y="223"/>
                    <a:pt x="176" y="155"/>
                    <a:pt x="159" y="110"/>
                  </a:cubicBezTo>
                  <a:close/>
                </a:path>
              </a:pathLst>
            </a:custGeom>
            <a:solidFill>
              <a:srgbClr val="1566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5" name="PA-任意多边形 57">
              <a:extLst>
                <a:ext uri="{FF2B5EF4-FFF2-40B4-BE49-F238E27FC236}">
                  <a16:creationId xmlns:a16="http://schemas.microsoft.com/office/drawing/2014/main" id="{DDAD6710-6959-4AAB-9D43-1EE5DE3DE4A4}"/>
                </a:ext>
              </a:extLst>
            </p:cNvPr>
            <p:cNvSpPr/>
            <p:nvPr>
              <p:custDataLst>
                <p:tags r:id="rId65"/>
              </p:custDataLst>
            </p:nvPr>
          </p:nvSpPr>
          <p:spPr bwMode="auto">
            <a:xfrm>
              <a:off x="6986588" y="4489450"/>
              <a:ext cx="179388" cy="157163"/>
            </a:xfrm>
            <a:custGeom>
              <a:avLst/>
              <a:gdLst>
                <a:gd name="T0" fmla="*/ 16 w 33"/>
                <a:gd name="T1" fmla="*/ 7 h 29"/>
                <a:gd name="T2" fmla="*/ 0 w 33"/>
                <a:gd name="T3" fmla="*/ 24 h 29"/>
                <a:gd name="T4" fmla="*/ 2 w 33"/>
                <a:gd name="T5" fmla="*/ 29 h 29"/>
                <a:gd name="T6" fmla="*/ 33 w 33"/>
                <a:gd name="T7" fmla="*/ 9 h 29"/>
                <a:gd name="T8" fmla="*/ 27 w 33"/>
                <a:gd name="T9" fmla="*/ 0 h 29"/>
                <a:gd name="T10" fmla="*/ 16 w 33"/>
                <a:gd name="T11" fmla="*/ 7 h 29"/>
              </a:gdLst>
              <a:ahLst/>
              <a:cxnLst>
                <a:cxn ang="0">
                  <a:pos x="T0" y="T1"/>
                </a:cxn>
                <a:cxn ang="0">
                  <a:pos x="T2" y="T3"/>
                </a:cxn>
                <a:cxn ang="0">
                  <a:pos x="T4" y="T5"/>
                </a:cxn>
                <a:cxn ang="0">
                  <a:pos x="T6" y="T7"/>
                </a:cxn>
                <a:cxn ang="0">
                  <a:pos x="T8" y="T9"/>
                </a:cxn>
                <a:cxn ang="0">
                  <a:pos x="T10" y="T11"/>
                </a:cxn>
              </a:cxnLst>
              <a:rect l="0" t="0" r="r" b="b"/>
              <a:pathLst>
                <a:path w="33" h="29">
                  <a:moveTo>
                    <a:pt x="16" y="7"/>
                  </a:moveTo>
                  <a:cubicBezTo>
                    <a:pt x="16" y="7"/>
                    <a:pt x="8" y="20"/>
                    <a:pt x="0" y="24"/>
                  </a:cubicBezTo>
                  <a:cubicBezTo>
                    <a:pt x="2" y="29"/>
                    <a:pt x="2" y="29"/>
                    <a:pt x="2" y="29"/>
                  </a:cubicBezTo>
                  <a:cubicBezTo>
                    <a:pt x="33" y="9"/>
                    <a:pt x="33" y="9"/>
                    <a:pt x="33" y="9"/>
                  </a:cubicBezTo>
                  <a:cubicBezTo>
                    <a:pt x="27" y="0"/>
                    <a:pt x="27" y="0"/>
                    <a:pt x="27" y="0"/>
                  </a:cubicBezTo>
                  <a:lnTo>
                    <a:pt x="16" y="7"/>
                  </a:lnTo>
                  <a:close/>
                </a:path>
              </a:pathLst>
            </a:custGeom>
            <a:solidFill>
              <a:srgbClr val="2234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6" name="PA-任意多边形 58">
              <a:extLst>
                <a:ext uri="{FF2B5EF4-FFF2-40B4-BE49-F238E27FC236}">
                  <a16:creationId xmlns:a16="http://schemas.microsoft.com/office/drawing/2014/main" id="{45284E6E-C3D9-4D7E-A351-FC1BC744284D}"/>
                </a:ext>
              </a:extLst>
            </p:cNvPr>
            <p:cNvSpPr/>
            <p:nvPr>
              <p:custDataLst>
                <p:tags r:id="rId66"/>
              </p:custDataLst>
            </p:nvPr>
          </p:nvSpPr>
          <p:spPr bwMode="auto">
            <a:xfrm>
              <a:off x="7826376" y="4724400"/>
              <a:ext cx="136525" cy="58738"/>
            </a:xfrm>
            <a:custGeom>
              <a:avLst/>
              <a:gdLst>
                <a:gd name="T0" fmla="*/ 12 w 25"/>
                <a:gd name="T1" fmla="*/ 0 h 11"/>
                <a:gd name="T2" fmla="*/ 1 w 25"/>
                <a:gd name="T3" fmla="*/ 6 h 11"/>
                <a:gd name="T4" fmla="*/ 0 w 25"/>
                <a:gd name="T5" fmla="*/ 11 h 11"/>
                <a:gd name="T6" fmla="*/ 25 w 25"/>
                <a:gd name="T7" fmla="*/ 11 h 11"/>
                <a:gd name="T8" fmla="*/ 24 w 25"/>
                <a:gd name="T9" fmla="*/ 0 h 11"/>
                <a:gd name="T10" fmla="*/ 12 w 25"/>
                <a:gd name="T11" fmla="*/ 0 h 11"/>
              </a:gdLst>
              <a:ahLst/>
              <a:cxnLst>
                <a:cxn ang="0">
                  <a:pos x="T0" y="T1"/>
                </a:cxn>
                <a:cxn ang="0">
                  <a:pos x="T2" y="T3"/>
                </a:cxn>
                <a:cxn ang="0">
                  <a:pos x="T4" y="T5"/>
                </a:cxn>
                <a:cxn ang="0">
                  <a:pos x="T6" y="T7"/>
                </a:cxn>
                <a:cxn ang="0">
                  <a:pos x="T8" y="T9"/>
                </a:cxn>
                <a:cxn ang="0">
                  <a:pos x="T10" y="T11"/>
                </a:cxn>
              </a:cxnLst>
              <a:rect l="0" t="0" r="r" b="b"/>
              <a:pathLst>
                <a:path w="25" h="11">
                  <a:moveTo>
                    <a:pt x="12" y="0"/>
                  </a:moveTo>
                  <a:cubicBezTo>
                    <a:pt x="12" y="0"/>
                    <a:pt x="9" y="3"/>
                    <a:pt x="1" y="6"/>
                  </a:cubicBezTo>
                  <a:cubicBezTo>
                    <a:pt x="0" y="11"/>
                    <a:pt x="0" y="11"/>
                    <a:pt x="0" y="11"/>
                  </a:cubicBezTo>
                  <a:cubicBezTo>
                    <a:pt x="25" y="11"/>
                    <a:pt x="25" y="11"/>
                    <a:pt x="25" y="11"/>
                  </a:cubicBezTo>
                  <a:cubicBezTo>
                    <a:pt x="24" y="0"/>
                    <a:pt x="24" y="0"/>
                    <a:pt x="24" y="0"/>
                  </a:cubicBezTo>
                  <a:lnTo>
                    <a:pt x="12" y="0"/>
                  </a:lnTo>
                  <a:close/>
                </a:path>
              </a:pathLst>
            </a:custGeom>
            <a:solidFill>
              <a:srgbClr val="2234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7" name="PA-任意多边形 59">
              <a:extLst>
                <a:ext uri="{FF2B5EF4-FFF2-40B4-BE49-F238E27FC236}">
                  <a16:creationId xmlns:a16="http://schemas.microsoft.com/office/drawing/2014/main" id="{4B0D4390-39E0-4585-A0C9-88F373AE4B0A}"/>
                </a:ext>
              </a:extLst>
            </p:cNvPr>
            <p:cNvSpPr/>
            <p:nvPr>
              <p:custDataLst>
                <p:tags r:id="rId67"/>
              </p:custDataLst>
            </p:nvPr>
          </p:nvSpPr>
          <p:spPr bwMode="auto">
            <a:xfrm>
              <a:off x="6275388" y="1185863"/>
              <a:ext cx="1300163" cy="1639888"/>
            </a:xfrm>
            <a:custGeom>
              <a:avLst/>
              <a:gdLst>
                <a:gd name="T0" fmla="*/ 228 w 238"/>
                <a:gd name="T1" fmla="*/ 137 h 301"/>
                <a:gd name="T2" fmla="*/ 130 w 238"/>
                <a:gd name="T3" fmla="*/ 7 h 301"/>
                <a:gd name="T4" fmla="*/ 6 w 238"/>
                <a:gd name="T5" fmla="*/ 95 h 301"/>
                <a:gd name="T6" fmla="*/ 19 w 238"/>
                <a:gd name="T7" fmla="*/ 176 h 301"/>
                <a:gd name="T8" fmla="*/ 34 w 238"/>
                <a:gd name="T9" fmla="*/ 242 h 301"/>
                <a:gd name="T10" fmla="*/ 32 w 238"/>
                <a:gd name="T11" fmla="*/ 253 h 301"/>
                <a:gd name="T12" fmla="*/ 61 w 238"/>
                <a:gd name="T13" fmla="*/ 290 h 301"/>
                <a:gd name="T14" fmla="*/ 116 w 238"/>
                <a:gd name="T15" fmla="*/ 299 h 301"/>
                <a:gd name="T16" fmla="*/ 154 w 238"/>
                <a:gd name="T17" fmla="*/ 273 h 301"/>
                <a:gd name="T18" fmla="*/ 157 w 238"/>
                <a:gd name="T19" fmla="*/ 261 h 301"/>
                <a:gd name="T20" fmla="*/ 192 w 238"/>
                <a:gd name="T21" fmla="*/ 203 h 301"/>
                <a:gd name="T22" fmla="*/ 228 w 238"/>
                <a:gd name="T23" fmla="*/ 13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8" h="301">
                  <a:moveTo>
                    <a:pt x="228" y="137"/>
                  </a:moveTo>
                  <a:cubicBezTo>
                    <a:pt x="238" y="74"/>
                    <a:pt x="194" y="15"/>
                    <a:pt x="130" y="7"/>
                  </a:cubicBezTo>
                  <a:cubicBezTo>
                    <a:pt x="72" y="0"/>
                    <a:pt x="19" y="39"/>
                    <a:pt x="6" y="95"/>
                  </a:cubicBezTo>
                  <a:cubicBezTo>
                    <a:pt x="0" y="124"/>
                    <a:pt x="5" y="152"/>
                    <a:pt x="19" y="176"/>
                  </a:cubicBezTo>
                  <a:cubicBezTo>
                    <a:pt x="30" y="196"/>
                    <a:pt x="36" y="219"/>
                    <a:pt x="34" y="242"/>
                  </a:cubicBezTo>
                  <a:cubicBezTo>
                    <a:pt x="32" y="253"/>
                    <a:pt x="32" y="253"/>
                    <a:pt x="32" y="253"/>
                  </a:cubicBezTo>
                  <a:cubicBezTo>
                    <a:pt x="31" y="271"/>
                    <a:pt x="43" y="287"/>
                    <a:pt x="61" y="290"/>
                  </a:cubicBezTo>
                  <a:cubicBezTo>
                    <a:pt x="116" y="299"/>
                    <a:pt x="116" y="299"/>
                    <a:pt x="116" y="299"/>
                  </a:cubicBezTo>
                  <a:cubicBezTo>
                    <a:pt x="133" y="301"/>
                    <a:pt x="150" y="290"/>
                    <a:pt x="154" y="273"/>
                  </a:cubicBezTo>
                  <a:cubicBezTo>
                    <a:pt x="157" y="261"/>
                    <a:pt x="157" y="261"/>
                    <a:pt x="157" y="261"/>
                  </a:cubicBezTo>
                  <a:cubicBezTo>
                    <a:pt x="162" y="238"/>
                    <a:pt x="175" y="219"/>
                    <a:pt x="192" y="203"/>
                  </a:cubicBezTo>
                  <a:cubicBezTo>
                    <a:pt x="210" y="187"/>
                    <a:pt x="224" y="164"/>
                    <a:pt x="228" y="137"/>
                  </a:cubicBezTo>
                  <a:close/>
                </a:path>
              </a:pathLst>
            </a:custGeom>
            <a:solidFill>
              <a:srgbClr val="FDBE2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8" name="PA-任意多边形 60">
              <a:extLst>
                <a:ext uri="{FF2B5EF4-FFF2-40B4-BE49-F238E27FC236}">
                  <a16:creationId xmlns:a16="http://schemas.microsoft.com/office/drawing/2014/main" id="{418C178F-112D-45D6-8579-B1C0474BED4F}"/>
                </a:ext>
              </a:extLst>
            </p:cNvPr>
            <p:cNvSpPr/>
            <p:nvPr>
              <p:custDataLst>
                <p:tags r:id="rId68"/>
              </p:custDataLst>
            </p:nvPr>
          </p:nvSpPr>
          <p:spPr bwMode="auto">
            <a:xfrm>
              <a:off x="6483351" y="2816225"/>
              <a:ext cx="503238" cy="201613"/>
            </a:xfrm>
            <a:custGeom>
              <a:avLst/>
              <a:gdLst>
                <a:gd name="T0" fmla="*/ 83 w 92"/>
                <a:gd name="T1" fmla="*/ 37 h 37"/>
                <a:gd name="T2" fmla="*/ 5 w 92"/>
                <a:gd name="T3" fmla="*/ 24 h 37"/>
                <a:gd name="T4" fmla="*/ 0 w 92"/>
                <a:gd name="T5" fmla="*/ 18 h 37"/>
                <a:gd name="T6" fmla="*/ 2 w 92"/>
                <a:gd name="T7" fmla="*/ 6 h 37"/>
                <a:gd name="T8" fmla="*/ 9 w 92"/>
                <a:gd name="T9" fmla="*/ 1 h 37"/>
                <a:gd name="T10" fmla="*/ 87 w 92"/>
                <a:gd name="T11" fmla="*/ 13 h 37"/>
                <a:gd name="T12" fmla="*/ 91 w 92"/>
                <a:gd name="T13" fmla="*/ 20 h 37"/>
                <a:gd name="T14" fmla="*/ 90 w 92"/>
                <a:gd name="T15" fmla="*/ 32 h 37"/>
                <a:gd name="T16" fmla="*/ 83 w 92"/>
                <a:gd name="T1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37">
                  <a:moveTo>
                    <a:pt x="83" y="37"/>
                  </a:moveTo>
                  <a:cubicBezTo>
                    <a:pt x="5" y="24"/>
                    <a:pt x="5" y="24"/>
                    <a:pt x="5" y="24"/>
                  </a:cubicBezTo>
                  <a:cubicBezTo>
                    <a:pt x="2" y="24"/>
                    <a:pt x="0" y="21"/>
                    <a:pt x="0" y="18"/>
                  </a:cubicBezTo>
                  <a:cubicBezTo>
                    <a:pt x="2" y="6"/>
                    <a:pt x="2" y="6"/>
                    <a:pt x="2" y="6"/>
                  </a:cubicBezTo>
                  <a:cubicBezTo>
                    <a:pt x="3" y="2"/>
                    <a:pt x="6" y="0"/>
                    <a:pt x="9" y="1"/>
                  </a:cubicBezTo>
                  <a:cubicBezTo>
                    <a:pt x="87" y="13"/>
                    <a:pt x="87" y="13"/>
                    <a:pt x="87" y="13"/>
                  </a:cubicBezTo>
                  <a:cubicBezTo>
                    <a:pt x="90" y="14"/>
                    <a:pt x="92" y="17"/>
                    <a:pt x="91" y="20"/>
                  </a:cubicBezTo>
                  <a:cubicBezTo>
                    <a:pt x="90" y="32"/>
                    <a:pt x="90" y="32"/>
                    <a:pt x="90" y="32"/>
                  </a:cubicBezTo>
                  <a:cubicBezTo>
                    <a:pt x="89" y="35"/>
                    <a:pt x="86" y="37"/>
                    <a:pt x="83" y="37"/>
                  </a:cubicBezTo>
                  <a:close/>
                </a:path>
              </a:pathLst>
            </a:custGeom>
            <a:solidFill>
              <a:srgbClr val="DADC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9" name="PA-任意多边形 61">
              <a:extLst>
                <a:ext uri="{FF2B5EF4-FFF2-40B4-BE49-F238E27FC236}">
                  <a16:creationId xmlns:a16="http://schemas.microsoft.com/office/drawing/2014/main" id="{C91805FD-9092-42F4-96BD-ACB4D0D0975B}"/>
                </a:ext>
              </a:extLst>
            </p:cNvPr>
            <p:cNvSpPr/>
            <p:nvPr>
              <p:custDataLst>
                <p:tags r:id="rId69"/>
              </p:custDataLst>
            </p:nvPr>
          </p:nvSpPr>
          <p:spPr bwMode="auto">
            <a:xfrm>
              <a:off x="6489701" y="1862138"/>
              <a:ext cx="801688" cy="277813"/>
            </a:xfrm>
            <a:custGeom>
              <a:avLst/>
              <a:gdLst>
                <a:gd name="T0" fmla="*/ 117 w 147"/>
                <a:gd name="T1" fmla="*/ 50 h 51"/>
                <a:gd name="T2" fmla="*/ 105 w 147"/>
                <a:gd name="T3" fmla="*/ 33 h 51"/>
                <a:gd name="T4" fmla="*/ 97 w 147"/>
                <a:gd name="T5" fmla="*/ 21 h 51"/>
                <a:gd name="T6" fmla="*/ 85 w 147"/>
                <a:gd name="T7" fmla="*/ 30 h 51"/>
                <a:gd name="T8" fmla="*/ 69 w 147"/>
                <a:gd name="T9" fmla="*/ 42 h 51"/>
                <a:gd name="T10" fmla="*/ 57 w 147"/>
                <a:gd name="T11" fmla="*/ 26 h 51"/>
                <a:gd name="T12" fmla="*/ 49 w 147"/>
                <a:gd name="T13" fmla="*/ 13 h 51"/>
                <a:gd name="T14" fmla="*/ 38 w 147"/>
                <a:gd name="T15" fmla="*/ 23 h 51"/>
                <a:gd name="T16" fmla="*/ 22 w 147"/>
                <a:gd name="T17" fmla="*/ 34 h 51"/>
                <a:gd name="T18" fmla="*/ 10 w 147"/>
                <a:gd name="T19" fmla="*/ 18 h 51"/>
                <a:gd name="T20" fmla="*/ 2 w 147"/>
                <a:gd name="T21" fmla="*/ 5 h 51"/>
                <a:gd name="T22" fmla="*/ 0 w 147"/>
                <a:gd name="T23" fmla="*/ 3 h 51"/>
                <a:gd name="T24" fmla="*/ 3 w 147"/>
                <a:gd name="T25" fmla="*/ 0 h 51"/>
                <a:gd name="T26" fmla="*/ 15 w 147"/>
                <a:gd name="T27" fmla="*/ 17 h 51"/>
                <a:gd name="T28" fmla="*/ 23 w 147"/>
                <a:gd name="T29" fmla="*/ 29 h 51"/>
                <a:gd name="T30" fmla="*/ 34 w 147"/>
                <a:gd name="T31" fmla="*/ 20 h 51"/>
                <a:gd name="T32" fmla="*/ 50 w 147"/>
                <a:gd name="T33" fmla="*/ 8 h 51"/>
                <a:gd name="T34" fmla="*/ 62 w 147"/>
                <a:gd name="T35" fmla="*/ 24 h 51"/>
                <a:gd name="T36" fmla="*/ 70 w 147"/>
                <a:gd name="T37" fmla="*/ 37 h 51"/>
                <a:gd name="T38" fmla="*/ 81 w 147"/>
                <a:gd name="T39" fmla="*/ 27 h 51"/>
                <a:gd name="T40" fmla="*/ 98 w 147"/>
                <a:gd name="T41" fmla="*/ 16 h 51"/>
                <a:gd name="T42" fmla="*/ 110 w 147"/>
                <a:gd name="T43" fmla="*/ 32 h 51"/>
                <a:gd name="T44" fmla="*/ 117 w 147"/>
                <a:gd name="T45" fmla="*/ 45 h 51"/>
                <a:gd name="T46" fmla="*/ 129 w 147"/>
                <a:gd name="T47" fmla="*/ 35 h 51"/>
                <a:gd name="T48" fmla="*/ 145 w 147"/>
                <a:gd name="T49" fmla="*/ 23 h 51"/>
                <a:gd name="T50" fmla="*/ 147 w 147"/>
                <a:gd name="T51" fmla="*/ 26 h 51"/>
                <a:gd name="T52" fmla="*/ 144 w 147"/>
                <a:gd name="T53" fmla="*/ 28 h 51"/>
                <a:gd name="T54" fmla="*/ 133 w 147"/>
                <a:gd name="T55" fmla="*/ 38 h 51"/>
                <a:gd name="T56" fmla="*/ 117 w 147"/>
                <a:gd name="T57" fmla="*/ 5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7" h="51">
                  <a:moveTo>
                    <a:pt x="117" y="50"/>
                  </a:moveTo>
                  <a:cubicBezTo>
                    <a:pt x="109" y="48"/>
                    <a:pt x="107" y="40"/>
                    <a:pt x="105" y="33"/>
                  </a:cubicBezTo>
                  <a:cubicBezTo>
                    <a:pt x="103" y="26"/>
                    <a:pt x="101" y="21"/>
                    <a:pt x="97" y="21"/>
                  </a:cubicBezTo>
                  <a:cubicBezTo>
                    <a:pt x="93" y="20"/>
                    <a:pt x="90" y="24"/>
                    <a:pt x="85" y="30"/>
                  </a:cubicBezTo>
                  <a:cubicBezTo>
                    <a:pt x="81" y="36"/>
                    <a:pt x="77" y="43"/>
                    <a:pt x="69" y="42"/>
                  </a:cubicBezTo>
                  <a:cubicBezTo>
                    <a:pt x="62" y="41"/>
                    <a:pt x="59" y="33"/>
                    <a:pt x="57" y="26"/>
                  </a:cubicBezTo>
                  <a:cubicBezTo>
                    <a:pt x="55" y="19"/>
                    <a:pt x="53" y="14"/>
                    <a:pt x="49" y="13"/>
                  </a:cubicBezTo>
                  <a:cubicBezTo>
                    <a:pt x="45" y="12"/>
                    <a:pt x="42" y="16"/>
                    <a:pt x="38" y="23"/>
                  </a:cubicBezTo>
                  <a:cubicBezTo>
                    <a:pt x="34" y="29"/>
                    <a:pt x="29" y="36"/>
                    <a:pt x="22" y="34"/>
                  </a:cubicBezTo>
                  <a:cubicBezTo>
                    <a:pt x="14" y="33"/>
                    <a:pt x="12" y="25"/>
                    <a:pt x="10" y="18"/>
                  </a:cubicBezTo>
                  <a:cubicBezTo>
                    <a:pt x="8" y="11"/>
                    <a:pt x="6" y="6"/>
                    <a:pt x="2" y="5"/>
                  </a:cubicBezTo>
                  <a:cubicBezTo>
                    <a:pt x="1" y="5"/>
                    <a:pt x="0" y="4"/>
                    <a:pt x="0" y="3"/>
                  </a:cubicBezTo>
                  <a:cubicBezTo>
                    <a:pt x="0" y="1"/>
                    <a:pt x="1" y="0"/>
                    <a:pt x="3" y="0"/>
                  </a:cubicBezTo>
                  <a:cubicBezTo>
                    <a:pt x="10" y="2"/>
                    <a:pt x="13" y="10"/>
                    <a:pt x="15" y="17"/>
                  </a:cubicBezTo>
                  <a:cubicBezTo>
                    <a:pt x="17" y="24"/>
                    <a:pt x="18" y="29"/>
                    <a:pt x="23" y="29"/>
                  </a:cubicBezTo>
                  <a:cubicBezTo>
                    <a:pt x="27" y="30"/>
                    <a:pt x="30" y="26"/>
                    <a:pt x="34" y="20"/>
                  </a:cubicBezTo>
                  <a:cubicBezTo>
                    <a:pt x="38" y="14"/>
                    <a:pt x="43" y="7"/>
                    <a:pt x="50" y="8"/>
                  </a:cubicBezTo>
                  <a:cubicBezTo>
                    <a:pt x="58" y="9"/>
                    <a:pt x="60" y="17"/>
                    <a:pt x="62" y="24"/>
                  </a:cubicBezTo>
                  <a:cubicBezTo>
                    <a:pt x="64" y="32"/>
                    <a:pt x="66" y="36"/>
                    <a:pt x="70" y="37"/>
                  </a:cubicBezTo>
                  <a:cubicBezTo>
                    <a:pt x="74" y="38"/>
                    <a:pt x="77" y="34"/>
                    <a:pt x="81" y="27"/>
                  </a:cubicBezTo>
                  <a:cubicBezTo>
                    <a:pt x="85" y="21"/>
                    <a:pt x="90" y="14"/>
                    <a:pt x="98" y="16"/>
                  </a:cubicBezTo>
                  <a:cubicBezTo>
                    <a:pt x="105" y="17"/>
                    <a:pt x="108" y="25"/>
                    <a:pt x="110" y="32"/>
                  </a:cubicBezTo>
                  <a:cubicBezTo>
                    <a:pt x="112" y="39"/>
                    <a:pt x="113" y="44"/>
                    <a:pt x="117" y="45"/>
                  </a:cubicBezTo>
                  <a:cubicBezTo>
                    <a:pt x="121" y="45"/>
                    <a:pt x="124" y="41"/>
                    <a:pt x="129" y="35"/>
                  </a:cubicBezTo>
                  <a:cubicBezTo>
                    <a:pt x="133" y="29"/>
                    <a:pt x="138" y="22"/>
                    <a:pt x="145" y="23"/>
                  </a:cubicBezTo>
                  <a:cubicBezTo>
                    <a:pt x="146" y="23"/>
                    <a:pt x="147" y="25"/>
                    <a:pt x="147" y="26"/>
                  </a:cubicBezTo>
                  <a:cubicBezTo>
                    <a:pt x="147" y="28"/>
                    <a:pt x="146" y="28"/>
                    <a:pt x="144" y="28"/>
                  </a:cubicBezTo>
                  <a:cubicBezTo>
                    <a:pt x="140" y="28"/>
                    <a:pt x="137" y="32"/>
                    <a:pt x="133" y="38"/>
                  </a:cubicBezTo>
                  <a:cubicBezTo>
                    <a:pt x="129" y="44"/>
                    <a:pt x="124" y="51"/>
                    <a:pt x="117"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0" name="PA-任意多边形 62">
              <a:extLst>
                <a:ext uri="{FF2B5EF4-FFF2-40B4-BE49-F238E27FC236}">
                  <a16:creationId xmlns:a16="http://schemas.microsoft.com/office/drawing/2014/main" id="{E1653EB8-86EB-4CA9-9A7E-AD275718D281}"/>
                </a:ext>
              </a:extLst>
            </p:cNvPr>
            <p:cNvSpPr/>
            <p:nvPr>
              <p:custDataLst>
                <p:tags r:id="rId70"/>
              </p:custDataLst>
            </p:nvPr>
          </p:nvSpPr>
          <p:spPr bwMode="auto">
            <a:xfrm>
              <a:off x="5872163" y="1217613"/>
              <a:ext cx="190500" cy="246063"/>
            </a:xfrm>
            <a:custGeom>
              <a:avLst/>
              <a:gdLst>
                <a:gd name="T0" fmla="*/ 35 w 35"/>
                <a:gd name="T1" fmla="*/ 45 h 45"/>
                <a:gd name="T2" fmla="*/ 0 w 35"/>
                <a:gd name="T3" fmla="*/ 45 h 45"/>
                <a:gd name="T4" fmla="*/ 0 w 35"/>
                <a:gd name="T5" fmla="*/ 12 h 45"/>
                <a:gd name="T6" fmla="*/ 19 w 35"/>
                <a:gd name="T7" fmla="*/ 0 h 45"/>
                <a:gd name="T8" fmla="*/ 35 w 35"/>
                <a:gd name="T9" fmla="*/ 16 h 45"/>
                <a:gd name="T10" fmla="*/ 35 w 35"/>
                <a:gd name="T11" fmla="*/ 45 h 45"/>
              </a:gdLst>
              <a:ahLst/>
              <a:cxnLst>
                <a:cxn ang="0">
                  <a:pos x="T0" y="T1"/>
                </a:cxn>
                <a:cxn ang="0">
                  <a:pos x="T2" y="T3"/>
                </a:cxn>
                <a:cxn ang="0">
                  <a:pos x="T4" y="T5"/>
                </a:cxn>
                <a:cxn ang="0">
                  <a:pos x="T6" y="T7"/>
                </a:cxn>
                <a:cxn ang="0">
                  <a:pos x="T8" y="T9"/>
                </a:cxn>
                <a:cxn ang="0">
                  <a:pos x="T10" y="T11"/>
                </a:cxn>
              </a:cxnLst>
              <a:rect l="0" t="0" r="r" b="b"/>
              <a:pathLst>
                <a:path w="35" h="45">
                  <a:moveTo>
                    <a:pt x="35" y="45"/>
                  </a:moveTo>
                  <a:cubicBezTo>
                    <a:pt x="0" y="45"/>
                    <a:pt x="0" y="45"/>
                    <a:pt x="0" y="45"/>
                  </a:cubicBezTo>
                  <a:cubicBezTo>
                    <a:pt x="0" y="45"/>
                    <a:pt x="0" y="19"/>
                    <a:pt x="0" y="12"/>
                  </a:cubicBezTo>
                  <a:cubicBezTo>
                    <a:pt x="0" y="5"/>
                    <a:pt x="7" y="0"/>
                    <a:pt x="19" y="0"/>
                  </a:cubicBezTo>
                  <a:cubicBezTo>
                    <a:pt x="31" y="0"/>
                    <a:pt x="35" y="7"/>
                    <a:pt x="35" y="16"/>
                  </a:cubicBezTo>
                  <a:cubicBezTo>
                    <a:pt x="35" y="24"/>
                    <a:pt x="35" y="45"/>
                    <a:pt x="35" y="45"/>
                  </a:cubicBezTo>
                  <a:close/>
                </a:path>
              </a:pathLst>
            </a:custGeom>
            <a:solidFill>
              <a:srgbClr val="2234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1" name="PA-任意多边形 63">
              <a:extLst>
                <a:ext uri="{FF2B5EF4-FFF2-40B4-BE49-F238E27FC236}">
                  <a16:creationId xmlns:a16="http://schemas.microsoft.com/office/drawing/2014/main" id="{676DFDD0-CEF2-4C02-BCA7-26D947604075}"/>
                </a:ext>
              </a:extLst>
            </p:cNvPr>
            <p:cNvSpPr/>
            <p:nvPr>
              <p:custDataLst>
                <p:tags r:id="rId71"/>
              </p:custDataLst>
            </p:nvPr>
          </p:nvSpPr>
          <p:spPr bwMode="auto">
            <a:xfrm>
              <a:off x="5348288" y="1501775"/>
              <a:ext cx="1282700" cy="479425"/>
            </a:xfrm>
            <a:custGeom>
              <a:avLst/>
              <a:gdLst>
                <a:gd name="T0" fmla="*/ 234 w 235"/>
                <a:gd name="T1" fmla="*/ 12 h 88"/>
                <a:gd name="T2" fmla="*/ 231 w 235"/>
                <a:gd name="T3" fmla="*/ 10 h 88"/>
                <a:gd name="T4" fmla="*/ 182 w 235"/>
                <a:gd name="T5" fmla="*/ 20 h 88"/>
                <a:gd name="T6" fmla="*/ 138 w 235"/>
                <a:gd name="T7" fmla="*/ 4 h 88"/>
                <a:gd name="T8" fmla="*/ 137 w 235"/>
                <a:gd name="T9" fmla="*/ 4 h 88"/>
                <a:gd name="T10" fmla="*/ 136 w 235"/>
                <a:gd name="T11" fmla="*/ 3 h 88"/>
                <a:gd name="T12" fmla="*/ 136 w 235"/>
                <a:gd name="T13" fmla="*/ 3 h 88"/>
                <a:gd name="T14" fmla="*/ 136 w 235"/>
                <a:gd name="T15" fmla="*/ 3 h 88"/>
                <a:gd name="T16" fmla="*/ 135 w 235"/>
                <a:gd name="T17" fmla="*/ 3 h 88"/>
                <a:gd name="T18" fmla="*/ 116 w 235"/>
                <a:gd name="T19" fmla="*/ 0 h 88"/>
                <a:gd name="T20" fmla="*/ 99 w 235"/>
                <a:gd name="T21" fmla="*/ 3 h 88"/>
                <a:gd name="T22" fmla="*/ 98 w 235"/>
                <a:gd name="T23" fmla="*/ 4 h 88"/>
                <a:gd name="T24" fmla="*/ 98 w 235"/>
                <a:gd name="T25" fmla="*/ 4 h 88"/>
                <a:gd name="T26" fmla="*/ 98 w 235"/>
                <a:gd name="T27" fmla="*/ 4 h 88"/>
                <a:gd name="T28" fmla="*/ 97 w 235"/>
                <a:gd name="T29" fmla="*/ 4 h 88"/>
                <a:gd name="T30" fmla="*/ 53 w 235"/>
                <a:gd name="T31" fmla="*/ 20 h 88"/>
                <a:gd name="T32" fmla="*/ 4 w 235"/>
                <a:gd name="T33" fmla="*/ 10 h 88"/>
                <a:gd name="T34" fmla="*/ 0 w 235"/>
                <a:gd name="T35" fmla="*/ 12 h 88"/>
                <a:gd name="T36" fmla="*/ 2 w 235"/>
                <a:gd name="T37" fmla="*/ 15 h 88"/>
                <a:gd name="T38" fmla="*/ 51 w 235"/>
                <a:gd name="T39" fmla="*/ 34 h 88"/>
                <a:gd name="T40" fmla="*/ 55 w 235"/>
                <a:gd name="T41" fmla="*/ 34 h 88"/>
                <a:gd name="T42" fmla="*/ 56 w 235"/>
                <a:gd name="T43" fmla="*/ 34 h 88"/>
                <a:gd name="T44" fmla="*/ 88 w 235"/>
                <a:gd name="T45" fmla="*/ 26 h 88"/>
                <a:gd name="T46" fmla="*/ 93 w 235"/>
                <a:gd name="T47" fmla="*/ 88 h 88"/>
                <a:gd name="T48" fmla="*/ 140 w 235"/>
                <a:gd name="T49" fmla="*/ 88 h 88"/>
                <a:gd name="T50" fmla="*/ 143 w 235"/>
                <a:gd name="T51" fmla="*/ 25 h 88"/>
                <a:gd name="T52" fmla="*/ 179 w 235"/>
                <a:gd name="T53" fmla="*/ 34 h 88"/>
                <a:gd name="T54" fmla="*/ 180 w 235"/>
                <a:gd name="T55" fmla="*/ 34 h 88"/>
                <a:gd name="T56" fmla="*/ 183 w 235"/>
                <a:gd name="T57" fmla="*/ 34 h 88"/>
                <a:gd name="T58" fmla="*/ 233 w 235"/>
                <a:gd name="T59" fmla="*/ 15 h 88"/>
                <a:gd name="T60" fmla="*/ 234 w 235"/>
                <a:gd name="T61" fmla="*/ 1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5" h="88">
                  <a:moveTo>
                    <a:pt x="234" y="12"/>
                  </a:moveTo>
                  <a:cubicBezTo>
                    <a:pt x="234" y="10"/>
                    <a:pt x="233" y="9"/>
                    <a:pt x="231" y="10"/>
                  </a:cubicBezTo>
                  <a:cubicBezTo>
                    <a:pt x="182" y="20"/>
                    <a:pt x="182" y="20"/>
                    <a:pt x="182" y="20"/>
                  </a:cubicBezTo>
                  <a:cubicBezTo>
                    <a:pt x="138" y="4"/>
                    <a:pt x="138" y="4"/>
                    <a:pt x="138" y="4"/>
                  </a:cubicBezTo>
                  <a:cubicBezTo>
                    <a:pt x="137" y="4"/>
                    <a:pt x="137" y="4"/>
                    <a:pt x="137" y="4"/>
                  </a:cubicBezTo>
                  <a:cubicBezTo>
                    <a:pt x="136" y="3"/>
                    <a:pt x="136" y="3"/>
                    <a:pt x="136" y="3"/>
                  </a:cubicBezTo>
                  <a:cubicBezTo>
                    <a:pt x="136" y="3"/>
                    <a:pt x="136" y="3"/>
                    <a:pt x="136" y="3"/>
                  </a:cubicBezTo>
                  <a:cubicBezTo>
                    <a:pt x="136" y="3"/>
                    <a:pt x="136" y="3"/>
                    <a:pt x="136" y="3"/>
                  </a:cubicBezTo>
                  <a:cubicBezTo>
                    <a:pt x="135" y="3"/>
                    <a:pt x="135" y="3"/>
                    <a:pt x="135" y="3"/>
                  </a:cubicBezTo>
                  <a:cubicBezTo>
                    <a:pt x="116" y="0"/>
                    <a:pt x="116" y="0"/>
                    <a:pt x="116" y="0"/>
                  </a:cubicBezTo>
                  <a:cubicBezTo>
                    <a:pt x="99" y="3"/>
                    <a:pt x="99" y="3"/>
                    <a:pt x="99" y="3"/>
                  </a:cubicBezTo>
                  <a:cubicBezTo>
                    <a:pt x="99" y="3"/>
                    <a:pt x="98" y="3"/>
                    <a:pt x="98" y="4"/>
                  </a:cubicBezTo>
                  <a:cubicBezTo>
                    <a:pt x="98" y="4"/>
                    <a:pt x="98" y="4"/>
                    <a:pt x="98" y="4"/>
                  </a:cubicBezTo>
                  <a:cubicBezTo>
                    <a:pt x="98" y="4"/>
                    <a:pt x="98" y="4"/>
                    <a:pt x="98" y="4"/>
                  </a:cubicBezTo>
                  <a:cubicBezTo>
                    <a:pt x="97" y="4"/>
                    <a:pt x="97" y="4"/>
                    <a:pt x="97" y="4"/>
                  </a:cubicBezTo>
                  <a:cubicBezTo>
                    <a:pt x="53" y="20"/>
                    <a:pt x="53" y="20"/>
                    <a:pt x="53" y="20"/>
                  </a:cubicBezTo>
                  <a:cubicBezTo>
                    <a:pt x="4" y="10"/>
                    <a:pt x="4" y="10"/>
                    <a:pt x="4" y="10"/>
                  </a:cubicBezTo>
                  <a:cubicBezTo>
                    <a:pt x="2" y="9"/>
                    <a:pt x="1" y="10"/>
                    <a:pt x="0" y="12"/>
                  </a:cubicBezTo>
                  <a:cubicBezTo>
                    <a:pt x="0" y="13"/>
                    <a:pt x="1" y="15"/>
                    <a:pt x="2" y="15"/>
                  </a:cubicBezTo>
                  <a:cubicBezTo>
                    <a:pt x="51" y="34"/>
                    <a:pt x="51" y="34"/>
                    <a:pt x="51" y="34"/>
                  </a:cubicBezTo>
                  <a:cubicBezTo>
                    <a:pt x="52" y="35"/>
                    <a:pt x="54" y="35"/>
                    <a:pt x="55" y="34"/>
                  </a:cubicBezTo>
                  <a:cubicBezTo>
                    <a:pt x="56" y="34"/>
                    <a:pt x="56" y="34"/>
                    <a:pt x="56" y="34"/>
                  </a:cubicBezTo>
                  <a:cubicBezTo>
                    <a:pt x="88" y="26"/>
                    <a:pt x="88" y="26"/>
                    <a:pt x="88" y="26"/>
                  </a:cubicBezTo>
                  <a:cubicBezTo>
                    <a:pt x="88" y="31"/>
                    <a:pt x="89" y="52"/>
                    <a:pt x="93" y="88"/>
                  </a:cubicBezTo>
                  <a:cubicBezTo>
                    <a:pt x="93" y="88"/>
                    <a:pt x="128" y="88"/>
                    <a:pt x="140" y="88"/>
                  </a:cubicBezTo>
                  <a:cubicBezTo>
                    <a:pt x="139" y="72"/>
                    <a:pt x="133" y="47"/>
                    <a:pt x="143" y="25"/>
                  </a:cubicBezTo>
                  <a:cubicBezTo>
                    <a:pt x="179" y="34"/>
                    <a:pt x="179" y="34"/>
                    <a:pt x="179" y="34"/>
                  </a:cubicBezTo>
                  <a:cubicBezTo>
                    <a:pt x="180" y="34"/>
                    <a:pt x="180" y="34"/>
                    <a:pt x="180" y="34"/>
                  </a:cubicBezTo>
                  <a:cubicBezTo>
                    <a:pt x="181" y="35"/>
                    <a:pt x="182" y="35"/>
                    <a:pt x="183" y="34"/>
                  </a:cubicBezTo>
                  <a:cubicBezTo>
                    <a:pt x="233" y="15"/>
                    <a:pt x="233" y="15"/>
                    <a:pt x="233" y="15"/>
                  </a:cubicBezTo>
                  <a:cubicBezTo>
                    <a:pt x="234" y="15"/>
                    <a:pt x="235" y="14"/>
                    <a:pt x="234" y="12"/>
                  </a:cubicBezTo>
                  <a:close/>
                </a:path>
              </a:pathLst>
            </a:custGeom>
            <a:solidFill>
              <a:srgbClr val="F551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2" name="PA-任意多边形 64">
              <a:extLst>
                <a:ext uri="{FF2B5EF4-FFF2-40B4-BE49-F238E27FC236}">
                  <a16:creationId xmlns:a16="http://schemas.microsoft.com/office/drawing/2014/main" id="{9336EAE0-FEDE-4E9F-ACEB-4B0EF8B0B51B}"/>
                </a:ext>
              </a:extLst>
            </p:cNvPr>
            <p:cNvSpPr/>
            <p:nvPr>
              <p:custDataLst>
                <p:tags r:id="rId72"/>
              </p:custDataLst>
            </p:nvPr>
          </p:nvSpPr>
          <p:spPr bwMode="auto">
            <a:xfrm>
              <a:off x="5260976" y="1555750"/>
              <a:ext cx="103188" cy="38100"/>
            </a:xfrm>
            <a:custGeom>
              <a:avLst/>
              <a:gdLst>
                <a:gd name="T0" fmla="*/ 65 w 65"/>
                <a:gd name="T1" fmla="*/ 0 h 24"/>
                <a:gd name="T2" fmla="*/ 38 w 65"/>
                <a:gd name="T3" fmla="*/ 4 h 24"/>
                <a:gd name="T4" fmla="*/ 7 w 65"/>
                <a:gd name="T5" fmla="*/ 7 h 24"/>
                <a:gd name="T6" fmla="*/ 0 w 65"/>
                <a:gd name="T7" fmla="*/ 21 h 24"/>
                <a:gd name="T8" fmla="*/ 34 w 65"/>
                <a:gd name="T9" fmla="*/ 24 h 24"/>
                <a:gd name="T10" fmla="*/ 65 w 65"/>
                <a:gd name="T11" fmla="*/ 14 h 24"/>
                <a:gd name="T12" fmla="*/ 65 w 6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65" h="24">
                  <a:moveTo>
                    <a:pt x="65" y="0"/>
                  </a:moveTo>
                  <a:lnTo>
                    <a:pt x="38" y="4"/>
                  </a:lnTo>
                  <a:lnTo>
                    <a:pt x="7" y="7"/>
                  </a:lnTo>
                  <a:lnTo>
                    <a:pt x="0" y="21"/>
                  </a:lnTo>
                  <a:lnTo>
                    <a:pt x="34" y="24"/>
                  </a:lnTo>
                  <a:lnTo>
                    <a:pt x="65" y="14"/>
                  </a:lnTo>
                  <a:lnTo>
                    <a:pt x="65" y="0"/>
                  </a:lnTo>
                  <a:close/>
                </a:path>
              </a:pathLst>
            </a:custGeom>
            <a:solidFill>
              <a:srgbClr val="F787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3" name="PA-任意多边形 65">
              <a:extLst>
                <a:ext uri="{FF2B5EF4-FFF2-40B4-BE49-F238E27FC236}">
                  <a16:creationId xmlns:a16="http://schemas.microsoft.com/office/drawing/2014/main" id="{C0F2F73E-8236-4114-B58B-77BC359F1117}"/>
                </a:ext>
              </a:extLst>
            </p:cNvPr>
            <p:cNvSpPr/>
            <p:nvPr>
              <p:custDataLst>
                <p:tags r:id="rId73"/>
              </p:custDataLst>
            </p:nvPr>
          </p:nvSpPr>
          <p:spPr bwMode="auto">
            <a:xfrm>
              <a:off x="6615113" y="1550988"/>
              <a:ext cx="103188" cy="26988"/>
            </a:xfrm>
            <a:custGeom>
              <a:avLst/>
              <a:gdLst>
                <a:gd name="T0" fmla="*/ 0 w 65"/>
                <a:gd name="T1" fmla="*/ 3 h 17"/>
                <a:gd name="T2" fmla="*/ 27 w 65"/>
                <a:gd name="T3" fmla="*/ 0 h 17"/>
                <a:gd name="T4" fmla="*/ 58 w 65"/>
                <a:gd name="T5" fmla="*/ 0 h 17"/>
                <a:gd name="T6" fmla="*/ 65 w 65"/>
                <a:gd name="T7" fmla="*/ 17 h 17"/>
                <a:gd name="T8" fmla="*/ 27 w 65"/>
                <a:gd name="T9" fmla="*/ 17 h 17"/>
                <a:gd name="T10" fmla="*/ 0 w 65"/>
                <a:gd name="T11" fmla="*/ 17 h 17"/>
                <a:gd name="T12" fmla="*/ 0 w 65"/>
                <a:gd name="T13" fmla="*/ 3 h 17"/>
              </a:gdLst>
              <a:ahLst/>
              <a:cxnLst>
                <a:cxn ang="0">
                  <a:pos x="T0" y="T1"/>
                </a:cxn>
                <a:cxn ang="0">
                  <a:pos x="T2" y="T3"/>
                </a:cxn>
                <a:cxn ang="0">
                  <a:pos x="T4" y="T5"/>
                </a:cxn>
                <a:cxn ang="0">
                  <a:pos x="T6" y="T7"/>
                </a:cxn>
                <a:cxn ang="0">
                  <a:pos x="T8" y="T9"/>
                </a:cxn>
                <a:cxn ang="0">
                  <a:pos x="T10" y="T11"/>
                </a:cxn>
                <a:cxn ang="0">
                  <a:pos x="T12" y="T13"/>
                </a:cxn>
              </a:cxnLst>
              <a:rect l="0" t="0" r="r" b="b"/>
              <a:pathLst>
                <a:path w="65" h="17">
                  <a:moveTo>
                    <a:pt x="0" y="3"/>
                  </a:moveTo>
                  <a:lnTo>
                    <a:pt x="27" y="0"/>
                  </a:lnTo>
                  <a:lnTo>
                    <a:pt x="58" y="0"/>
                  </a:lnTo>
                  <a:lnTo>
                    <a:pt x="65" y="17"/>
                  </a:lnTo>
                  <a:lnTo>
                    <a:pt x="27" y="17"/>
                  </a:lnTo>
                  <a:lnTo>
                    <a:pt x="0" y="17"/>
                  </a:lnTo>
                  <a:lnTo>
                    <a:pt x="0" y="3"/>
                  </a:lnTo>
                  <a:close/>
                </a:path>
              </a:pathLst>
            </a:custGeom>
            <a:solidFill>
              <a:srgbClr val="F787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4" name="PA-任意多边形 66">
              <a:extLst>
                <a:ext uri="{FF2B5EF4-FFF2-40B4-BE49-F238E27FC236}">
                  <a16:creationId xmlns:a16="http://schemas.microsoft.com/office/drawing/2014/main" id="{2FB3BF6B-355F-4BF2-95CB-98C88EC03388}"/>
                </a:ext>
              </a:extLst>
            </p:cNvPr>
            <p:cNvSpPr/>
            <p:nvPr>
              <p:custDataLst>
                <p:tags r:id="rId74"/>
              </p:custDataLst>
            </p:nvPr>
          </p:nvSpPr>
          <p:spPr bwMode="auto">
            <a:xfrm>
              <a:off x="5876926" y="1223963"/>
              <a:ext cx="169863" cy="342900"/>
            </a:xfrm>
            <a:custGeom>
              <a:avLst/>
              <a:gdLst>
                <a:gd name="T0" fmla="*/ 27 w 31"/>
                <a:gd name="T1" fmla="*/ 53 h 63"/>
                <a:gd name="T2" fmla="*/ 27 w 31"/>
                <a:gd name="T3" fmla="*/ 25 h 63"/>
                <a:gd name="T4" fmla="*/ 28 w 31"/>
                <a:gd name="T5" fmla="*/ 16 h 63"/>
                <a:gd name="T6" fmla="*/ 28 w 31"/>
                <a:gd name="T7" fmla="*/ 16 h 63"/>
                <a:gd name="T8" fmla="*/ 28 w 31"/>
                <a:gd name="T9" fmla="*/ 12 h 63"/>
                <a:gd name="T10" fmla="*/ 4 w 31"/>
                <a:gd name="T11" fmla="*/ 12 h 63"/>
                <a:gd name="T12" fmla="*/ 10 w 31"/>
                <a:gd name="T13" fmla="*/ 39 h 63"/>
                <a:gd name="T14" fmla="*/ 14 w 31"/>
                <a:gd name="T15" fmla="*/ 39 h 63"/>
                <a:gd name="T16" fmla="*/ 10 w 31"/>
                <a:gd name="T17" fmla="*/ 54 h 63"/>
                <a:gd name="T18" fmla="*/ 20 w 31"/>
                <a:gd name="T19" fmla="*/ 62 h 63"/>
                <a:gd name="T20" fmla="*/ 27 w 31"/>
                <a:gd name="T21" fmla="*/ 5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63">
                  <a:moveTo>
                    <a:pt x="27" y="53"/>
                  </a:moveTo>
                  <a:cubicBezTo>
                    <a:pt x="25" y="50"/>
                    <a:pt x="26" y="35"/>
                    <a:pt x="27" y="25"/>
                  </a:cubicBezTo>
                  <a:cubicBezTo>
                    <a:pt x="27" y="22"/>
                    <a:pt x="28" y="19"/>
                    <a:pt x="28" y="16"/>
                  </a:cubicBezTo>
                  <a:cubicBezTo>
                    <a:pt x="28" y="16"/>
                    <a:pt x="28" y="16"/>
                    <a:pt x="28" y="16"/>
                  </a:cubicBezTo>
                  <a:cubicBezTo>
                    <a:pt x="28" y="15"/>
                    <a:pt x="28" y="13"/>
                    <a:pt x="28" y="12"/>
                  </a:cubicBezTo>
                  <a:cubicBezTo>
                    <a:pt x="29" y="0"/>
                    <a:pt x="6" y="0"/>
                    <a:pt x="4" y="12"/>
                  </a:cubicBezTo>
                  <a:cubicBezTo>
                    <a:pt x="1" y="28"/>
                    <a:pt x="0" y="38"/>
                    <a:pt x="10" y="39"/>
                  </a:cubicBezTo>
                  <a:cubicBezTo>
                    <a:pt x="11" y="39"/>
                    <a:pt x="13" y="39"/>
                    <a:pt x="14" y="39"/>
                  </a:cubicBezTo>
                  <a:cubicBezTo>
                    <a:pt x="14" y="45"/>
                    <a:pt x="14" y="52"/>
                    <a:pt x="10" y="54"/>
                  </a:cubicBezTo>
                  <a:cubicBezTo>
                    <a:pt x="5" y="58"/>
                    <a:pt x="11" y="63"/>
                    <a:pt x="20" y="62"/>
                  </a:cubicBezTo>
                  <a:cubicBezTo>
                    <a:pt x="29" y="61"/>
                    <a:pt x="31" y="57"/>
                    <a:pt x="27" y="53"/>
                  </a:cubicBezTo>
                  <a:close/>
                </a:path>
              </a:pathLst>
            </a:custGeom>
            <a:solidFill>
              <a:srgbClr val="F486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5" name="PA-任意多边形 67">
              <a:extLst>
                <a:ext uri="{FF2B5EF4-FFF2-40B4-BE49-F238E27FC236}">
                  <a16:creationId xmlns:a16="http://schemas.microsoft.com/office/drawing/2014/main" id="{646C9CF6-780B-48D0-AE63-F805C1209AB9}"/>
                </a:ext>
              </a:extLst>
            </p:cNvPr>
            <p:cNvSpPr/>
            <p:nvPr>
              <p:custDataLst>
                <p:tags r:id="rId75"/>
              </p:custDataLst>
            </p:nvPr>
          </p:nvSpPr>
          <p:spPr bwMode="auto">
            <a:xfrm>
              <a:off x="5784851" y="1981200"/>
              <a:ext cx="512763" cy="1200150"/>
            </a:xfrm>
            <a:custGeom>
              <a:avLst/>
              <a:gdLst>
                <a:gd name="T0" fmla="*/ 77 w 94"/>
                <a:gd name="T1" fmla="*/ 105 h 220"/>
                <a:gd name="T2" fmla="*/ 77 w 94"/>
                <a:gd name="T3" fmla="*/ 105 h 220"/>
                <a:gd name="T4" fmla="*/ 60 w 94"/>
                <a:gd name="T5" fmla="*/ 0 h 220"/>
                <a:gd name="T6" fmla="*/ 45 w 94"/>
                <a:gd name="T7" fmla="*/ 0 h 220"/>
                <a:gd name="T8" fmla="*/ 13 w 94"/>
                <a:gd name="T9" fmla="*/ 0 h 220"/>
                <a:gd name="T10" fmla="*/ 0 w 94"/>
                <a:gd name="T11" fmla="*/ 94 h 220"/>
                <a:gd name="T12" fmla="*/ 0 w 94"/>
                <a:gd name="T13" fmla="*/ 106 h 220"/>
                <a:gd name="T14" fmla="*/ 0 w 94"/>
                <a:gd name="T15" fmla="*/ 106 h 220"/>
                <a:gd name="T16" fmla="*/ 0 w 94"/>
                <a:gd name="T17" fmla="*/ 108 h 220"/>
                <a:gd name="T18" fmla="*/ 1 w 94"/>
                <a:gd name="T19" fmla="*/ 108 h 220"/>
                <a:gd name="T20" fmla="*/ 14 w 94"/>
                <a:gd name="T21" fmla="*/ 220 h 220"/>
                <a:gd name="T22" fmla="*/ 26 w 94"/>
                <a:gd name="T23" fmla="*/ 220 h 220"/>
                <a:gd name="T24" fmla="*/ 24 w 94"/>
                <a:gd name="T25" fmla="*/ 110 h 220"/>
                <a:gd name="T26" fmla="*/ 36 w 94"/>
                <a:gd name="T27" fmla="*/ 43 h 220"/>
                <a:gd name="T28" fmla="*/ 47 w 94"/>
                <a:gd name="T29" fmla="*/ 91 h 220"/>
                <a:gd name="T30" fmla="*/ 48 w 94"/>
                <a:gd name="T31" fmla="*/ 96 h 220"/>
                <a:gd name="T32" fmla="*/ 48 w 94"/>
                <a:gd name="T33" fmla="*/ 96 h 220"/>
                <a:gd name="T34" fmla="*/ 83 w 94"/>
                <a:gd name="T35" fmla="*/ 220 h 220"/>
                <a:gd name="T36" fmla="*/ 94 w 94"/>
                <a:gd name="T37" fmla="*/ 220 h 220"/>
                <a:gd name="T38" fmla="*/ 77 w 94"/>
                <a:gd name="T39" fmla="*/ 105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220">
                  <a:moveTo>
                    <a:pt x="77" y="105"/>
                  </a:moveTo>
                  <a:cubicBezTo>
                    <a:pt x="77" y="105"/>
                    <a:pt x="77" y="105"/>
                    <a:pt x="77" y="105"/>
                  </a:cubicBezTo>
                  <a:cubicBezTo>
                    <a:pt x="60" y="0"/>
                    <a:pt x="60" y="0"/>
                    <a:pt x="60" y="0"/>
                  </a:cubicBezTo>
                  <a:cubicBezTo>
                    <a:pt x="45" y="0"/>
                    <a:pt x="45" y="0"/>
                    <a:pt x="45" y="0"/>
                  </a:cubicBezTo>
                  <a:cubicBezTo>
                    <a:pt x="13" y="0"/>
                    <a:pt x="13" y="0"/>
                    <a:pt x="13" y="0"/>
                  </a:cubicBezTo>
                  <a:cubicBezTo>
                    <a:pt x="0" y="94"/>
                    <a:pt x="0" y="94"/>
                    <a:pt x="0" y="94"/>
                  </a:cubicBezTo>
                  <a:cubicBezTo>
                    <a:pt x="0" y="98"/>
                    <a:pt x="0" y="102"/>
                    <a:pt x="0" y="106"/>
                  </a:cubicBezTo>
                  <a:cubicBezTo>
                    <a:pt x="0" y="106"/>
                    <a:pt x="0" y="106"/>
                    <a:pt x="0" y="106"/>
                  </a:cubicBezTo>
                  <a:cubicBezTo>
                    <a:pt x="0" y="107"/>
                    <a:pt x="0" y="107"/>
                    <a:pt x="0" y="108"/>
                  </a:cubicBezTo>
                  <a:cubicBezTo>
                    <a:pt x="1" y="108"/>
                    <a:pt x="1" y="108"/>
                    <a:pt x="1" y="108"/>
                  </a:cubicBezTo>
                  <a:cubicBezTo>
                    <a:pt x="3" y="130"/>
                    <a:pt x="14" y="220"/>
                    <a:pt x="14" y="220"/>
                  </a:cubicBezTo>
                  <a:cubicBezTo>
                    <a:pt x="26" y="220"/>
                    <a:pt x="26" y="220"/>
                    <a:pt x="26" y="220"/>
                  </a:cubicBezTo>
                  <a:cubicBezTo>
                    <a:pt x="26" y="220"/>
                    <a:pt x="33" y="153"/>
                    <a:pt x="24" y="110"/>
                  </a:cubicBezTo>
                  <a:cubicBezTo>
                    <a:pt x="36" y="43"/>
                    <a:pt x="36" y="43"/>
                    <a:pt x="36" y="43"/>
                  </a:cubicBezTo>
                  <a:cubicBezTo>
                    <a:pt x="47" y="91"/>
                    <a:pt x="47" y="91"/>
                    <a:pt x="47" y="91"/>
                  </a:cubicBezTo>
                  <a:cubicBezTo>
                    <a:pt x="47" y="93"/>
                    <a:pt x="48" y="94"/>
                    <a:pt x="48" y="96"/>
                  </a:cubicBezTo>
                  <a:cubicBezTo>
                    <a:pt x="48" y="96"/>
                    <a:pt x="48" y="96"/>
                    <a:pt x="48" y="96"/>
                  </a:cubicBezTo>
                  <a:cubicBezTo>
                    <a:pt x="53" y="113"/>
                    <a:pt x="83" y="220"/>
                    <a:pt x="83" y="220"/>
                  </a:cubicBezTo>
                  <a:cubicBezTo>
                    <a:pt x="94" y="220"/>
                    <a:pt x="94" y="220"/>
                    <a:pt x="94" y="220"/>
                  </a:cubicBezTo>
                  <a:cubicBezTo>
                    <a:pt x="94" y="220"/>
                    <a:pt x="93" y="149"/>
                    <a:pt x="77" y="105"/>
                  </a:cubicBezTo>
                  <a:close/>
                </a:path>
              </a:pathLst>
            </a:custGeom>
            <a:solidFill>
              <a:srgbClr val="2234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6" name="PA-任意多边形 68">
              <a:extLst>
                <a:ext uri="{FF2B5EF4-FFF2-40B4-BE49-F238E27FC236}">
                  <a16:creationId xmlns:a16="http://schemas.microsoft.com/office/drawing/2014/main" id="{A1DEF026-4F93-4E79-AE48-A29C80DB5476}"/>
                </a:ext>
              </a:extLst>
            </p:cNvPr>
            <p:cNvSpPr/>
            <p:nvPr>
              <p:custDataLst>
                <p:tags r:id="rId76"/>
              </p:custDataLst>
            </p:nvPr>
          </p:nvSpPr>
          <p:spPr bwMode="auto">
            <a:xfrm>
              <a:off x="5735638" y="3181350"/>
              <a:ext cx="196850" cy="58738"/>
            </a:xfrm>
            <a:custGeom>
              <a:avLst/>
              <a:gdLst>
                <a:gd name="T0" fmla="*/ 23 w 36"/>
                <a:gd name="T1" fmla="*/ 0 h 11"/>
                <a:gd name="T2" fmla="*/ 2 w 36"/>
                <a:gd name="T3" fmla="*/ 6 h 11"/>
                <a:gd name="T4" fmla="*/ 0 w 36"/>
                <a:gd name="T5" fmla="*/ 11 h 11"/>
                <a:gd name="T6" fmla="*/ 36 w 36"/>
                <a:gd name="T7" fmla="*/ 11 h 11"/>
                <a:gd name="T8" fmla="*/ 35 w 36"/>
                <a:gd name="T9" fmla="*/ 0 h 11"/>
                <a:gd name="T10" fmla="*/ 23 w 36"/>
                <a:gd name="T11" fmla="*/ 0 h 11"/>
              </a:gdLst>
              <a:ahLst/>
              <a:cxnLst>
                <a:cxn ang="0">
                  <a:pos x="T0" y="T1"/>
                </a:cxn>
                <a:cxn ang="0">
                  <a:pos x="T2" y="T3"/>
                </a:cxn>
                <a:cxn ang="0">
                  <a:pos x="T4" y="T5"/>
                </a:cxn>
                <a:cxn ang="0">
                  <a:pos x="T6" y="T7"/>
                </a:cxn>
                <a:cxn ang="0">
                  <a:pos x="T8" y="T9"/>
                </a:cxn>
                <a:cxn ang="0">
                  <a:pos x="T10" y="T11"/>
                </a:cxn>
              </a:cxnLst>
              <a:rect l="0" t="0" r="r" b="b"/>
              <a:pathLst>
                <a:path w="36" h="11">
                  <a:moveTo>
                    <a:pt x="23" y="0"/>
                  </a:moveTo>
                  <a:cubicBezTo>
                    <a:pt x="23" y="0"/>
                    <a:pt x="10" y="6"/>
                    <a:pt x="2" y="6"/>
                  </a:cubicBezTo>
                  <a:cubicBezTo>
                    <a:pt x="0" y="11"/>
                    <a:pt x="0" y="11"/>
                    <a:pt x="0" y="11"/>
                  </a:cubicBezTo>
                  <a:cubicBezTo>
                    <a:pt x="36" y="11"/>
                    <a:pt x="36" y="11"/>
                    <a:pt x="36" y="11"/>
                  </a:cubicBezTo>
                  <a:cubicBezTo>
                    <a:pt x="35" y="0"/>
                    <a:pt x="35" y="0"/>
                    <a:pt x="35" y="0"/>
                  </a:cubicBezTo>
                  <a:lnTo>
                    <a:pt x="23" y="0"/>
                  </a:lnTo>
                  <a:close/>
                </a:path>
              </a:pathLst>
            </a:custGeom>
            <a:solidFill>
              <a:srgbClr val="1566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7" name="PA-任意多边形 69">
              <a:extLst>
                <a:ext uri="{FF2B5EF4-FFF2-40B4-BE49-F238E27FC236}">
                  <a16:creationId xmlns:a16="http://schemas.microsoft.com/office/drawing/2014/main" id="{362AF65E-B412-48D8-B78E-AA90ADF3F67C}"/>
                </a:ext>
              </a:extLst>
            </p:cNvPr>
            <p:cNvSpPr/>
            <p:nvPr>
              <p:custDataLst>
                <p:tags r:id="rId77"/>
              </p:custDataLst>
            </p:nvPr>
          </p:nvSpPr>
          <p:spPr bwMode="auto">
            <a:xfrm>
              <a:off x="6172201" y="3181350"/>
              <a:ext cx="131763" cy="58738"/>
            </a:xfrm>
            <a:custGeom>
              <a:avLst/>
              <a:gdLst>
                <a:gd name="T0" fmla="*/ 12 w 24"/>
                <a:gd name="T1" fmla="*/ 0 h 11"/>
                <a:gd name="T2" fmla="*/ 1 w 24"/>
                <a:gd name="T3" fmla="*/ 6 h 11"/>
                <a:gd name="T4" fmla="*/ 0 w 24"/>
                <a:gd name="T5" fmla="*/ 11 h 11"/>
                <a:gd name="T6" fmla="*/ 24 w 24"/>
                <a:gd name="T7" fmla="*/ 11 h 11"/>
                <a:gd name="T8" fmla="*/ 23 w 24"/>
                <a:gd name="T9" fmla="*/ 0 h 11"/>
                <a:gd name="T10" fmla="*/ 12 w 24"/>
                <a:gd name="T11" fmla="*/ 0 h 11"/>
              </a:gdLst>
              <a:ahLst/>
              <a:cxnLst>
                <a:cxn ang="0">
                  <a:pos x="T0" y="T1"/>
                </a:cxn>
                <a:cxn ang="0">
                  <a:pos x="T2" y="T3"/>
                </a:cxn>
                <a:cxn ang="0">
                  <a:pos x="T4" y="T5"/>
                </a:cxn>
                <a:cxn ang="0">
                  <a:pos x="T6" y="T7"/>
                </a:cxn>
                <a:cxn ang="0">
                  <a:pos x="T8" y="T9"/>
                </a:cxn>
                <a:cxn ang="0">
                  <a:pos x="T10" y="T11"/>
                </a:cxn>
              </a:cxnLst>
              <a:rect l="0" t="0" r="r" b="b"/>
              <a:pathLst>
                <a:path w="24" h="11">
                  <a:moveTo>
                    <a:pt x="12" y="0"/>
                  </a:moveTo>
                  <a:cubicBezTo>
                    <a:pt x="12" y="0"/>
                    <a:pt x="9" y="3"/>
                    <a:pt x="1" y="6"/>
                  </a:cubicBezTo>
                  <a:cubicBezTo>
                    <a:pt x="0" y="11"/>
                    <a:pt x="0" y="11"/>
                    <a:pt x="0" y="11"/>
                  </a:cubicBezTo>
                  <a:cubicBezTo>
                    <a:pt x="24" y="11"/>
                    <a:pt x="24" y="11"/>
                    <a:pt x="24" y="11"/>
                  </a:cubicBezTo>
                  <a:cubicBezTo>
                    <a:pt x="23" y="0"/>
                    <a:pt x="23" y="0"/>
                    <a:pt x="23" y="0"/>
                  </a:cubicBezTo>
                  <a:lnTo>
                    <a:pt x="12" y="0"/>
                  </a:lnTo>
                  <a:close/>
                </a:path>
              </a:pathLst>
            </a:custGeom>
            <a:solidFill>
              <a:srgbClr val="1566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8" name="PA-任意多边形 70">
              <a:extLst>
                <a:ext uri="{FF2B5EF4-FFF2-40B4-BE49-F238E27FC236}">
                  <a16:creationId xmlns:a16="http://schemas.microsoft.com/office/drawing/2014/main" id="{78F73797-67C2-4367-8613-0BB2A2BBADAC}"/>
                </a:ext>
              </a:extLst>
            </p:cNvPr>
            <p:cNvSpPr/>
            <p:nvPr>
              <p:custDataLst>
                <p:tags r:id="rId78"/>
              </p:custDataLst>
            </p:nvPr>
          </p:nvSpPr>
          <p:spPr bwMode="auto">
            <a:xfrm>
              <a:off x="5899151" y="1235075"/>
              <a:ext cx="147638" cy="107950"/>
            </a:xfrm>
            <a:custGeom>
              <a:avLst/>
              <a:gdLst>
                <a:gd name="T0" fmla="*/ 0 w 27"/>
                <a:gd name="T1" fmla="*/ 6 h 20"/>
                <a:gd name="T2" fmla="*/ 23 w 27"/>
                <a:gd name="T3" fmla="*/ 17 h 20"/>
                <a:gd name="T4" fmla="*/ 27 w 27"/>
                <a:gd name="T5" fmla="*/ 14 h 20"/>
                <a:gd name="T6" fmla="*/ 27 w 27"/>
                <a:gd name="T7" fmla="*/ 12 h 20"/>
                <a:gd name="T8" fmla="*/ 16 w 27"/>
                <a:gd name="T9" fmla="*/ 0 h 20"/>
                <a:gd name="T10" fmla="*/ 13 w 27"/>
                <a:gd name="T11" fmla="*/ 0 h 20"/>
                <a:gd name="T12" fmla="*/ 4 w 27"/>
                <a:gd name="T13" fmla="*/ 2 h 20"/>
                <a:gd name="T14" fmla="*/ 0 w 27"/>
                <a:gd name="T15" fmla="*/ 6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0">
                  <a:moveTo>
                    <a:pt x="0" y="6"/>
                  </a:moveTo>
                  <a:cubicBezTo>
                    <a:pt x="0" y="6"/>
                    <a:pt x="4" y="20"/>
                    <a:pt x="23" y="17"/>
                  </a:cubicBezTo>
                  <a:cubicBezTo>
                    <a:pt x="27" y="14"/>
                    <a:pt x="27" y="14"/>
                    <a:pt x="27" y="14"/>
                  </a:cubicBezTo>
                  <a:cubicBezTo>
                    <a:pt x="27" y="12"/>
                    <a:pt x="27" y="12"/>
                    <a:pt x="27" y="12"/>
                  </a:cubicBezTo>
                  <a:cubicBezTo>
                    <a:pt x="27" y="6"/>
                    <a:pt x="22" y="1"/>
                    <a:pt x="16" y="0"/>
                  </a:cubicBezTo>
                  <a:cubicBezTo>
                    <a:pt x="13" y="0"/>
                    <a:pt x="13" y="0"/>
                    <a:pt x="13" y="0"/>
                  </a:cubicBezTo>
                  <a:cubicBezTo>
                    <a:pt x="4" y="2"/>
                    <a:pt x="4" y="2"/>
                    <a:pt x="4" y="2"/>
                  </a:cubicBezTo>
                  <a:lnTo>
                    <a:pt x="0" y="6"/>
                  </a:lnTo>
                  <a:close/>
                </a:path>
              </a:pathLst>
            </a:custGeom>
            <a:solidFill>
              <a:srgbClr val="2234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9" name="PA-任意多边形 71">
              <a:extLst>
                <a:ext uri="{FF2B5EF4-FFF2-40B4-BE49-F238E27FC236}">
                  <a16:creationId xmlns:a16="http://schemas.microsoft.com/office/drawing/2014/main" id="{5A7C8DEC-0091-4E33-BE25-AC9A09E36B1E}"/>
                </a:ext>
              </a:extLst>
            </p:cNvPr>
            <p:cNvSpPr/>
            <p:nvPr>
              <p:custDataLst>
                <p:tags r:id="rId79"/>
              </p:custDataLst>
            </p:nvPr>
          </p:nvSpPr>
          <p:spPr bwMode="auto">
            <a:xfrm>
              <a:off x="5997576" y="1311275"/>
              <a:ext cx="49213" cy="53975"/>
            </a:xfrm>
            <a:custGeom>
              <a:avLst/>
              <a:gdLst>
                <a:gd name="T0" fmla="*/ 3 w 9"/>
                <a:gd name="T1" fmla="*/ 3 h 10"/>
                <a:gd name="T2" fmla="*/ 3 w 9"/>
                <a:gd name="T3" fmla="*/ 9 h 10"/>
                <a:gd name="T4" fmla="*/ 9 w 9"/>
                <a:gd name="T5" fmla="*/ 3 h 10"/>
                <a:gd name="T6" fmla="*/ 3 w 9"/>
                <a:gd name="T7" fmla="*/ 3 h 10"/>
              </a:gdLst>
              <a:ahLst/>
              <a:cxnLst>
                <a:cxn ang="0">
                  <a:pos x="T0" y="T1"/>
                </a:cxn>
                <a:cxn ang="0">
                  <a:pos x="T2" y="T3"/>
                </a:cxn>
                <a:cxn ang="0">
                  <a:pos x="T4" y="T5"/>
                </a:cxn>
                <a:cxn ang="0">
                  <a:pos x="T6" y="T7"/>
                </a:cxn>
              </a:cxnLst>
              <a:rect l="0" t="0" r="r" b="b"/>
              <a:pathLst>
                <a:path w="9" h="10">
                  <a:moveTo>
                    <a:pt x="3" y="3"/>
                  </a:moveTo>
                  <a:cubicBezTo>
                    <a:pt x="1" y="6"/>
                    <a:pt x="0" y="9"/>
                    <a:pt x="3" y="9"/>
                  </a:cubicBezTo>
                  <a:cubicBezTo>
                    <a:pt x="7" y="10"/>
                    <a:pt x="9" y="6"/>
                    <a:pt x="9" y="3"/>
                  </a:cubicBezTo>
                  <a:cubicBezTo>
                    <a:pt x="9" y="0"/>
                    <a:pt x="4" y="0"/>
                    <a:pt x="3" y="3"/>
                  </a:cubicBezTo>
                  <a:close/>
                </a:path>
              </a:pathLst>
            </a:custGeom>
            <a:solidFill>
              <a:srgbClr val="F486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0" name="PA-任意多边形 72">
              <a:extLst>
                <a:ext uri="{FF2B5EF4-FFF2-40B4-BE49-F238E27FC236}">
                  <a16:creationId xmlns:a16="http://schemas.microsoft.com/office/drawing/2014/main" id="{3809C147-56A0-44A0-98D7-2EE9E362A987}"/>
                </a:ext>
              </a:extLst>
            </p:cNvPr>
            <p:cNvSpPr/>
            <p:nvPr>
              <p:custDataLst>
                <p:tags r:id="rId80"/>
              </p:custDataLst>
            </p:nvPr>
          </p:nvSpPr>
          <p:spPr bwMode="auto">
            <a:xfrm>
              <a:off x="7488238" y="2805113"/>
              <a:ext cx="38100" cy="65088"/>
            </a:xfrm>
            <a:custGeom>
              <a:avLst/>
              <a:gdLst>
                <a:gd name="T0" fmla="*/ 0 w 7"/>
                <a:gd name="T1" fmla="*/ 5 h 12"/>
                <a:gd name="T2" fmla="*/ 3 w 7"/>
                <a:gd name="T3" fmla="*/ 11 h 12"/>
                <a:gd name="T4" fmla="*/ 6 w 7"/>
                <a:gd name="T5" fmla="*/ 3 h 12"/>
                <a:gd name="T6" fmla="*/ 0 w 7"/>
                <a:gd name="T7" fmla="*/ 5 h 12"/>
              </a:gdLst>
              <a:ahLst/>
              <a:cxnLst>
                <a:cxn ang="0">
                  <a:pos x="T0" y="T1"/>
                </a:cxn>
                <a:cxn ang="0">
                  <a:pos x="T2" y="T3"/>
                </a:cxn>
                <a:cxn ang="0">
                  <a:pos x="T4" y="T5"/>
                </a:cxn>
                <a:cxn ang="0">
                  <a:pos x="T6" y="T7"/>
                </a:cxn>
              </a:cxnLst>
              <a:rect l="0" t="0" r="r" b="b"/>
              <a:pathLst>
                <a:path w="7" h="12">
                  <a:moveTo>
                    <a:pt x="0" y="5"/>
                  </a:moveTo>
                  <a:cubicBezTo>
                    <a:pt x="0" y="9"/>
                    <a:pt x="0" y="12"/>
                    <a:pt x="3" y="11"/>
                  </a:cubicBezTo>
                  <a:cubicBezTo>
                    <a:pt x="7" y="10"/>
                    <a:pt x="7" y="6"/>
                    <a:pt x="6" y="3"/>
                  </a:cubicBezTo>
                  <a:cubicBezTo>
                    <a:pt x="5" y="0"/>
                    <a:pt x="0" y="2"/>
                    <a:pt x="0" y="5"/>
                  </a:cubicBezTo>
                  <a:close/>
                </a:path>
              </a:pathLst>
            </a:custGeom>
            <a:solidFill>
              <a:srgbClr val="F486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1" name="PA-任意多边形 73">
              <a:extLst>
                <a:ext uri="{FF2B5EF4-FFF2-40B4-BE49-F238E27FC236}">
                  <a16:creationId xmlns:a16="http://schemas.microsoft.com/office/drawing/2014/main" id="{4585057D-5BE7-484C-9790-E862C7347A7D}"/>
                </a:ext>
              </a:extLst>
            </p:cNvPr>
            <p:cNvSpPr/>
            <p:nvPr>
              <p:custDataLst>
                <p:tags r:id="rId81"/>
              </p:custDataLst>
            </p:nvPr>
          </p:nvSpPr>
          <p:spPr bwMode="auto">
            <a:xfrm>
              <a:off x="3960813" y="5649913"/>
              <a:ext cx="4749800" cy="114300"/>
            </a:xfrm>
            <a:custGeom>
              <a:avLst/>
              <a:gdLst>
                <a:gd name="T0" fmla="*/ 860 w 870"/>
                <a:gd name="T1" fmla="*/ 0 h 21"/>
                <a:gd name="T2" fmla="*/ 812 w 870"/>
                <a:gd name="T3" fmla="*/ 0 h 21"/>
                <a:gd name="T4" fmla="*/ 812 w 870"/>
                <a:gd name="T5" fmla="*/ 0 h 21"/>
                <a:gd name="T6" fmla="*/ 615 w 870"/>
                <a:gd name="T7" fmla="*/ 0 h 21"/>
                <a:gd name="T8" fmla="*/ 615 w 870"/>
                <a:gd name="T9" fmla="*/ 0 h 21"/>
                <a:gd name="T10" fmla="*/ 100 w 870"/>
                <a:gd name="T11" fmla="*/ 0 h 21"/>
                <a:gd name="T12" fmla="*/ 100 w 870"/>
                <a:gd name="T13" fmla="*/ 0 h 21"/>
                <a:gd name="T14" fmla="*/ 10 w 870"/>
                <a:gd name="T15" fmla="*/ 0 h 21"/>
                <a:gd name="T16" fmla="*/ 0 w 870"/>
                <a:gd name="T17" fmla="*/ 11 h 21"/>
                <a:gd name="T18" fmla="*/ 10 w 870"/>
                <a:gd name="T19" fmla="*/ 21 h 21"/>
                <a:gd name="T20" fmla="*/ 860 w 870"/>
                <a:gd name="T21" fmla="*/ 21 h 21"/>
                <a:gd name="T22" fmla="*/ 870 w 870"/>
                <a:gd name="T23" fmla="*/ 11 h 21"/>
                <a:gd name="T24" fmla="*/ 860 w 870"/>
                <a:gd name="T2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0" h="21">
                  <a:moveTo>
                    <a:pt x="860" y="0"/>
                  </a:moveTo>
                  <a:cubicBezTo>
                    <a:pt x="812" y="0"/>
                    <a:pt x="812" y="0"/>
                    <a:pt x="812" y="0"/>
                  </a:cubicBezTo>
                  <a:cubicBezTo>
                    <a:pt x="812" y="0"/>
                    <a:pt x="812" y="0"/>
                    <a:pt x="812" y="0"/>
                  </a:cubicBezTo>
                  <a:cubicBezTo>
                    <a:pt x="615" y="0"/>
                    <a:pt x="615" y="0"/>
                    <a:pt x="615" y="0"/>
                  </a:cubicBezTo>
                  <a:cubicBezTo>
                    <a:pt x="615" y="0"/>
                    <a:pt x="615" y="0"/>
                    <a:pt x="615" y="0"/>
                  </a:cubicBezTo>
                  <a:cubicBezTo>
                    <a:pt x="100" y="0"/>
                    <a:pt x="100" y="0"/>
                    <a:pt x="100" y="0"/>
                  </a:cubicBezTo>
                  <a:cubicBezTo>
                    <a:pt x="100" y="0"/>
                    <a:pt x="100" y="0"/>
                    <a:pt x="100" y="0"/>
                  </a:cubicBezTo>
                  <a:cubicBezTo>
                    <a:pt x="10" y="0"/>
                    <a:pt x="10" y="0"/>
                    <a:pt x="10" y="0"/>
                  </a:cubicBezTo>
                  <a:cubicBezTo>
                    <a:pt x="4" y="0"/>
                    <a:pt x="0" y="5"/>
                    <a:pt x="0" y="11"/>
                  </a:cubicBezTo>
                  <a:cubicBezTo>
                    <a:pt x="0" y="16"/>
                    <a:pt x="4" y="21"/>
                    <a:pt x="10" y="21"/>
                  </a:cubicBezTo>
                  <a:cubicBezTo>
                    <a:pt x="860" y="21"/>
                    <a:pt x="860" y="21"/>
                    <a:pt x="860" y="21"/>
                  </a:cubicBezTo>
                  <a:cubicBezTo>
                    <a:pt x="865" y="21"/>
                    <a:pt x="870" y="16"/>
                    <a:pt x="870" y="11"/>
                  </a:cubicBezTo>
                  <a:cubicBezTo>
                    <a:pt x="870" y="5"/>
                    <a:pt x="865" y="0"/>
                    <a:pt x="860" y="0"/>
                  </a:cubicBezTo>
                </a:path>
              </a:pathLst>
            </a:custGeom>
            <a:solidFill>
              <a:srgbClr val="619E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2" name="PA-任意多边形 74">
              <a:extLst>
                <a:ext uri="{FF2B5EF4-FFF2-40B4-BE49-F238E27FC236}">
                  <a16:creationId xmlns:a16="http://schemas.microsoft.com/office/drawing/2014/main" id="{F6017C8F-6252-4CC3-AD62-1901CE4159D7}"/>
                </a:ext>
              </a:extLst>
            </p:cNvPr>
            <p:cNvSpPr/>
            <p:nvPr>
              <p:custDataLst>
                <p:tags r:id="rId82"/>
              </p:custDataLst>
            </p:nvPr>
          </p:nvSpPr>
          <p:spPr bwMode="auto">
            <a:xfrm>
              <a:off x="4506913" y="5649913"/>
              <a:ext cx="2811463" cy="0"/>
            </a:xfrm>
            <a:custGeom>
              <a:avLst/>
              <a:gdLst>
                <a:gd name="T0" fmla="*/ 1771 w 1771"/>
                <a:gd name="T1" fmla="*/ 936 w 1771"/>
                <a:gd name="T2" fmla="*/ 936 w 1771"/>
                <a:gd name="T3" fmla="*/ 0 w 1771"/>
                <a:gd name="T4" fmla="*/ 0 w 1771"/>
                <a:gd name="T5" fmla="*/ 1771 w 1771"/>
                <a:gd name="T6" fmla="*/ 1771 w 1771"/>
              </a:gdLst>
              <a:ahLst/>
              <a:cxnLst>
                <a:cxn ang="0">
                  <a:pos x="T0" y="0"/>
                </a:cxn>
                <a:cxn ang="0">
                  <a:pos x="T1" y="0"/>
                </a:cxn>
                <a:cxn ang="0">
                  <a:pos x="T2" y="0"/>
                </a:cxn>
                <a:cxn ang="0">
                  <a:pos x="T3" y="0"/>
                </a:cxn>
                <a:cxn ang="0">
                  <a:pos x="T4" y="0"/>
                </a:cxn>
                <a:cxn ang="0">
                  <a:pos x="T5" y="0"/>
                </a:cxn>
                <a:cxn ang="0">
                  <a:pos x="T6" y="0"/>
                </a:cxn>
              </a:cxnLst>
              <a:rect l="0" t="0" r="r" b="b"/>
              <a:pathLst>
                <a:path w="1771">
                  <a:moveTo>
                    <a:pt x="1771" y="0"/>
                  </a:moveTo>
                  <a:lnTo>
                    <a:pt x="936" y="0"/>
                  </a:lnTo>
                  <a:lnTo>
                    <a:pt x="936" y="0"/>
                  </a:lnTo>
                  <a:lnTo>
                    <a:pt x="0" y="0"/>
                  </a:lnTo>
                  <a:lnTo>
                    <a:pt x="0" y="0"/>
                  </a:lnTo>
                  <a:lnTo>
                    <a:pt x="1771" y="0"/>
                  </a:lnTo>
                  <a:lnTo>
                    <a:pt x="1771" y="0"/>
                  </a:lnTo>
                  <a:close/>
                </a:path>
              </a:pathLst>
            </a:custGeom>
            <a:solidFill>
              <a:srgbClr val="0537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3" name="PA-任意多边形 75">
              <a:extLst>
                <a:ext uri="{FF2B5EF4-FFF2-40B4-BE49-F238E27FC236}">
                  <a16:creationId xmlns:a16="http://schemas.microsoft.com/office/drawing/2014/main" id="{C5F9911C-46C3-4FA7-8B71-5BDC8084220E}"/>
                </a:ext>
              </a:extLst>
            </p:cNvPr>
            <p:cNvSpPr/>
            <p:nvPr>
              <p:custDataLst>
                <p:tags r:id="rId83"/>
              </p:custDataLst>
            </p:nvPr>
          </p:nvSpPr>
          <p:spPr bwMode="auto">
            <a:xfrm>
              <a:off x="4506913" y="5649913"/>
              <a:ext cx="2811463" cy="0"/>
            </a:xfrm>
            <a:custGeom>
              <a:avLst/>
              <a:gdLst>
                <a:gd name="T0" fmla="*/ 1771 w 1771"/>
                <a:gd name="T1" fmla="*/ 936 w 1771"/>
                <a:gd name="T2" fmla="*/ 936 w 1771"/>
                <a:gd name="T3" fmla="*/ 0 w 1771"/>
                <a:gd name="T4" fmla="*/ 0 w 1771"/>
                <a:gd name="T5" fmla="*/ 1771 w 1771"/>
                <a:gd name="T6" fmla="*/ 1771 w 1771"/>
              </a:gdLst>
              <a:ahLst/>
              <a:cxnLst>
                <a:cxn ang="0">
                  <a:pos x="T0" y="0"/>
                </a:cxn>
                <a:cxn ang="0">
                  <a:pos x="T1" y="0"/>
                </a:cxn>
                <a:cxn ang="0">
                  <a:pos x="T2" y="0"/>
                </a:cxn>
                <a:cxn ang="0">
                  <a:pos x="T3" y="0"/>
                </a:cxn>
                <a:cxn ang="0">
                  <a:pos x="T4" y="0"/>
                </a:cxn>
                <a:cxn ang="0">
                  <a:pos x="T5" y="0"/>
                </a:cxn>
                <a:cxn ang="0">
                  <a:pos x="T6" y="0"/>
                </a:cxn>
              </a:cxnLst>
              <a:rect l="0" t="0" r="r" b="b"/>
              <a:pathLst>
                <a:path w="1771">
                  <a:moveTo>
                    <a:pt x="1771" y="0"/>
                  </a:moveTo>
                  <a:lnTo>
                    <a:pt x="936" y="0"/>
                  </a:lnTo>
                  <a:lnTo>
                    <a:pt x="936" y="0"/>
                  </a:lnTo>
                  <a:lnTo>
                    <a:pt x="0" y="0"/>
                  </a:lnTo>
                  <a:lnTo>
                    <a:pt x="0" y="0"/>
                  </a:lnTo>
                  <a:lnTo>
                    <a:pt x="1771" y="0"/>
                  </a:lnTo>
                  <a:lnTo>
                    <a:pt x="17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4" name="PA-任意多边形 76">
              <a:extLst>
                <a:ext uri="{FF2B5EF4-FFF2-40B4-BE49-F238E27FC236}">
                  <a16:creationId xmlns:a16="http://schemas.microsoft.com/office/drawing/2014/main" id="{D73029ED-44F8-472E-998E-D16311E8255F}"/>
                </a:ext>
              </a:extLst>
            </p:cNvPr>
            <p:cNvSpPr/>
            <p:nvPr>
              <p:custDataLst>
                <p:tags r:id="rId84"/>
              </p:custDataLst>
            </p:nvPr>
          </p:nvSpPr>
          <p:spPr bwMode="auto">
            <a:xfrm>
              <a:off x="5992813" y="5649913"/>
              <a:ext cx="2401888" cy="0"/>
            </a:xfrm>
            <a:custGeom>
              <a:avLst/>
              <a:gdLst>
                <a:gd name="T0" fmla="*/ 1513 w 1513"/>
                <a:gd name="T1" fmla="*/ 0 w 1513"/>
                <a:gd name="T2" fmla="*/ 0 w 1513"/>
                <a:gd name="T3" fmla="*/ 835 w 1513"/>
                <a:gd name="T4" fmla="*/ 1513 w 1513"/>
                <a:gd name="T5" fmla="*/ 1513 w 1513"/>
              </a:gdLst>
              <a:ahLst/>
              <a:cxnLst>
                <a:cxn ang="0">
                  <a:pos x="T0" y="0"/>
                </a:cxn>
                <a:cxn ang="0">
                  <a:pos x="T1" y="0"/>
                </a:cxn>
                <a:cxn ang="0">
                  <a:pos x="T2" y="0"/>
                </a:cxn>
                <a:cxn ang="0">
                  <a:pos x="T3" y="0"/>
                </a:cxn>
                <a:cxn ang="0">
                  <a:pos x="T4" y="0"/>
                </a:cxn>
                <a:cxn ang="0">
                  <a:pos x="T5" y="0"/>
                </a:cxn>
              </a:cxnLst>
              <a:rect l="0" t="0" r="r" b="b"/>
              <a:pathLst>
                <a:path w="1513">
                  <a:moveTo>
                    <a:pt x="1513" y="0"/>
                  </a:moveTo>
                  <a:lnTo>
                    <a:pt x="0" y="0"/>
                  </a:lnTo>
                  <a:lnTo>
                    <a:pt x="0" y="0"/>
                  </a:lnTo>
                  <a:lnTo>
                    <a:pt x="835" y="0"/>
                  </a:lnTo>
                  <a:lnTo>
                    <a:pt x="1513" y="0"/>
                  </a:lnTo>
                  <a:lnTo>
                    <a:pt x="1513" y="0"/>
                  </a:lnTo>
                  <a:close/>
                </a:path>
              </a:pathLst>
            </a:custGeom>
            <a:solidFill>
              <a:srgbClr val="083F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5" name="PA-任意多边形 77">
              <a:extLst>
                <a:ext uri="{FF2B5EF4-FFF2-40B4-BE49-F238E27FC236}">
                  <a16:creationId xmlns:a16="http://schemas.microsoft.com/office/drawing/2014/main" id="{9868D2E0-BAC3-4DF9-8FC9-88C6944B2C5D}"/>
                </a:ext>
              </a:extLst>
            </p:cNvPr>
            <p:cNvSpPr/>
            <p:nvPr>
              <p:custDataLst>
                <p:tags r:id="rId85"/>
              </p:custDataLst>
            </p:nvPr>
          </p:nvSpPr>
          <p:spPr bwMode="auto">
            <a:xfrm>
              <a:off x="5992813" y="5649913"/>
              <a:ext cx="2401888" cy="0"/>
            </a:xfrm>
            <a:custGeom>
              <a:avLst/>
              <a:gdLst>
                <a:gd name="T0" fmla="*/ 1513 w 1513"/>
                <a:gd name="T1" fmla="*/ 0 w 1513"/>
                <a:gd name="T2" fmla="*/ 0 w 1513"/>
                <a:gd name="T3" fmla="*/ 835 w 1513"/>
                <a:gd name="T4" fmla="*/ 1513 w 1513"/>
                <a:gd name="T5" fmla="*/ 1513 w 1513"/>
              </a:gdLst>
              <a:ahLst/>
              <a:cxnLst>
                <a:cxn ang="0">
                  <a:pos x="T0" y="0"/>
                </a:cxn>
                <a:cxn ang="0">
                  <a:pos x="T1" y="0"/>
                </a:cxn>
                <a:cxn ang="0">
                  <a:pos x="T2" y="0"/>
                </a:cxn>
                <a:cxn ang="0">
                  <a:pos x="T3" y="0"/>
                </a:cxn>
                <a:cxn ang="0">
                  <a:pos x="T4" y="0"/>
                </a:cxn>
                <a:cxn ang="0">
                  <a:pos x="T5" y="0"/>
                </a:cxn>
              </a:cxnLst>
              <a:rect l="0" t="0" r="r" b="b"/>
              <a:pathLst>
                <a:path w="1513">
                  <a:moveTo>
                    <a:pt x="1513" y="0"/>
                  </a:moveTo>
                  <a:lnTo>
                    <a:pt x="0" y="0"/>
                  </a:lnTo>
                  <a:lnTo>
                    <a:pt x="0" y="0"/>
                  </a:lnTo>
                  <a:lnTo>
                    <a:pt x="835" y="0"/>
                  </a:lnTo>
                  <a:lnTo>
                    <a:pt x="1513" y="0"/>
                  </a:lnTo>
                  <a:lnTo>
                    <a:pt x="15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Tree>
    <p:custDataLst>
      <p:tags r:id="rId1"/>
    </p:custDataLst>
    <p:extLst>
      <p:ext uri="{BB962C8B-B14F-4D97-AF65-F5344CB8AC3E}">
        <p14:creationId xmlns:p14="http://schemas.microsoft.com/office/powerpoint/2010/main" val="366313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set>
                                      <p:cBhvr>
                                        <p:cTn id="9" dur="1" fill="hold">
                                          <p:stCondLst>
                                            <p:cond delay="0"/>
                                          </p:stCondLst>
                                        </p:cTn>
                                        <p:tgtEl>
                                          <p:spTgt spid="22"/>
                                        </p:tgtEl>
                                        <p:attrNameLst>
                                          <p:attrName>style.visibility</p:attrName>
                                        </p:attrNameLst>
                                      </p:cBhvr>
                                      <p:to>
                                        <p:strVal val="visible"/>
                                      </p:to>
                                    </p:set>
                                    <p:anim to="" calcmode="lin" valueType="num">
                                      <p:cBhvr>
                                        <p:cTn id="10" dur="1000" fill="hold">
                                          <p:stCondLst>
                                            <p:cond delay="0"/>
                                          </p:stCondLst>
                                        </p:cTn>
                                        <p:tgtEl>
                                          <p:spTgt spid="22"/>
                                        </p:tgtEl>
                                        <p:attrNameLst>
                                          <p:attrName>ppt_w</p:attrName>
                                        </p:attrNameLst>
                                      </p:cBhvr>
                                      <p:tavLst>
                                        <p:tav tm="0">
                                          <p:val>
                                            <p:strVal val="0"/>
                                          </p:val>
                                        </p:tav>
                                        <p:tav tm="100000">
                                          <p:val>
                                            <p:strVal val="#ppt_w"/>
                                          </p:val>
                                        </p:tav>
                                      </p:tavLst>
                                    </p:anim>
                                    <p:anim to="" calcmode="lin" valueType="num">
                                      <p:cBhvr>
                                        <p:cTn id="11" dur="1000" fill="hold">
                                          <p:stCondLst>
                                            <p:cond delay="0"/>
                                          </p:stCondLst>
                                        </p:cTn>
                                        <p:tgtEl>
                                          <p:spTgt spid="22"/>
                                        </p:tgtEl>
                                        <p:attrNameLst>
                                          <p:attrName>ppt_h</p:attrName>
                                        </p:attrNameLst>
                                      </p:cBhvr>
                                      <p:tavLst>
                                        <p:tav tm="0">
                                          <p:val>
                                            <p:strVal val="0"/>
                                          </p:val>
                                        </p:tav>
                                        <p:tav tm="100000">
                                          <p:val>
                                            <p:strVal val="#ppt_h"/>
                                          </p:val>
                                        </p:tav>
                                      </p:tavLst>
                                    </p:anim>
                                    <p:animEffect filter="fade">
                                      <p:cBhvr>
                                        <p:cTn id="12" dur="1000">
                                          <p:stCondLst>
                                            <p:cond delay="0"/>
                                          </p:stCondLst>
                                        </p:cTn>
                                        <p:tgtEl>
                                          <p:spTgt spid="22"/>
                                        </p:tgtEl>
                                      </p:cBhvr>
                                    </p:animEffect>
                                  </p:childTnLst>
                                </p:cTn>
                              </p:par>
                              <p:par>
                                <p:cTn id="13" presetID="2" presetClass="entr" presetSubtype="8" decel="10000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0-#ppt_w/2"/>
                                          </p:val>
                                        </p:tav>
                                        <p:tav tm="100000">
                                          <p:val>
                                            <p:strVal val="#ppt_x"/>
                                          </p:val>
                                        </p:tav>
                                      </p:tavLst>
                                    </p:anim>
                                    <p:anim calcmode="lin" valueType="num">
                                      <p:cBhvr additive="base">
                                        <p:cTn id="16" dur="1000" fill="hold"/>
                                        <p:tgtEl>
                                          <p:spTgt spid="23"/>
                                        </p:tgtEl>
                                        <p:attrNameLst>
                                          <p:attrName>ppt_y</p:attrName>
                                        </p:attrNameLst>
                                      </p:cBhvr>
                                      <p:tavLst>
                                        <p:tav tm="0">
                                          <p:val>
                                            <p:strVal val="#ppt_y"/>
                                          </p:val>
                                        </p:tav>
                                        <p:tav tm="100000">
                                          <p:val>
                                            <p:strVal val="#ppt_y"/>
                                          </p:val>
                                        </p:tav>
                                      </p:tavLst>
                                    </p:anim>
                                    <p:set>
                                      <p:cBhvr>
                                        <p:cTn id="17" dur="1" fill="hold">
                                          <p:stCondLst>
                                            <p:cond delay="0"/>
                                          </p:stCondLst>
                                        </p:cTn>
                                        <p:tgtEl>
                                          <p:spTgt spid="23"/>
                                        </p:tgtEl>
                                        <p:attrNameLst>
                                          <p:attrName>style.visibility</p:attrName>
                                        </p:attrNameLst>
                                      </p:cBhvr>
                                      <p:to>
                                        <p:strVal val="visible"/>
                                      </p:to>
                                    </p:set>
                                    <p:anim to="" calcmode="lin" valueType="num">
                                      <p:cBhvr>
                                        <p:cTn id="18" dur="1000" fill="hold">
                                          <p:stCondLst>
                                            <p:cond delay="0"/>
                                          </p:stCondLst>
                                        </p:cTn>
                                        <p:tgtEl>
                                          <p:spTgt spid="23"/>
                                        </p:tgtEl>
                                        <p:attrNameLst>
                                          <p:attrName>ppt_w</p:attrName>
                                        </p:attrNameLst>
                                      </p:cBhvr>
                                      <p:tavLst>
                                        <p:tav tm="0">
                                          <p:val>
                                            <p:strVal val="0"/>
                                          </p:val>
                                        </p:tav>
                                        <p:tav tm="100000">
                                          <p:val>
                                            <p:strVal val="#ppt_w"/>
                                          </p:val>
                                        </p:tav>
                                      </p:tavLst>
                                    </p:anim>
                                    <p:anim to="" calcmode="lin" valueType="num">
                                      <p:cBhvr>
                                        <p:cTn id="19" dur="1000" fill="hold">
                                          <p:stCondLst>
                                            <p:cond delay="0"/>
                                          </p:stCondLst>
                                        </p:cTn>
                                        <p:tgtEl>
                                          <p:spTgt spid="23"/>
                                        </p:tgtEl>
                                        <p:attrNameLst>
                                          <p:attrName>ppt_h</p:attrName>
                                        </p:attrNameLst>
                                      </p:cBhvr>
                                      <p:tavLst>
                                        <p:tav tm="0">
                                          <p:val>
                                            <p:strVal val="0"/>
                                          </p:val>
                                        </p:tav>
                                        <p:tav tm="100000">
                                          <p:val>
                                            <p:strVal val="#ppt_h"/>
                                          </p:val>
                                        </p:tav>
                                      </p:tavLst>
                                    </p:anim>
                                    <p:animEffect filter="fade">
                                      <p:cBhvr>
                                        <p:cTn id="20" dur="1000">
                                          <p:stCondLst>
                                            <p:cond delay="0"/>
                                          </p:stCondLst>
                                        </p:cTn>
                                        <p:tgtEl>
                                          <p:spTgt spid="23"/>
                                        </p:tgtEl>
                                      </p:cBhvr>
                                    </p:animEffect>
                                  </p:childTnLst>
                                </p:cTn>
                              </p:par>
                              <p:par>
                                <p:cTn id="21" presetID="2" presetClass="entr" presetSubtype="8" decel="10000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1000" fill="hold"/>
                                        <p:tgtEl>
                                          <p:spTgt spid="33"/>
                                        </p:tgtEl>
                                        <p:attrNameLst>
                                          <p:attrName>ppt_x</p:attrName>
                                        </p:attrNameLst>
                                      </p:cBhvr>
                                      <p:tavLst>
                                        <p:tav tm="0">
                                          <p:val>
                                            <p:strVal val="0-#ppt_w/2"/>
                                          </p:val>
                                        </p:tav>
                                        <p:tav tm="100000">
                                          <p:val>
                                            <p:strVal val="#ppt_x"/>
                                          </p:val>
                                        </p:tav>
                                      </p:tavLst>
                                    </p:anim>
                                    <p:anim calcmode="lin" valueType="num">
                                      <p:cBhvr additive="base">
                                        <p:cTn id="24" dur="1000" fill="hold"/>
                                        <p:tgtEl>
                                          <p:spTgt spid="33"/>
                                        </p:tgtEl>
                                        <p:attrNameLst>
                                          <p:attrName>ppt_y</p:attrName>
                                        </p:attrNameLst>
                                      </p:cBhvr>
                                      <p:tavLst>
                                        <p:tav tm="0">
                                          <p:val>
                                            <p:strVal val="#ppt_y"/>
                                          </p:val>
                                        </p:tav>
                                        <p:tav tm="100000">
                                          <p:val>
                                            <p:strVal val="#ppt_y"/>
                                          </p:val>
                                        </p:tav>
                                      </p:tavLst>
                                    </p:anim>
                                    <p:set>
                                      <p:cBhvr>
                                        <p:cTn id="25" dur="1" fill="hold">
                                          <p:stCondLst>
                                            <p:cond delay="0"/>
                                          </p:stCondLst>
                                        </p:cTn>
                                        <p:tgtEl>
                                          <p:spTgt spid="33"/>
                                        </p:tgtEl>
                                        <p:attrNameLst>
                                          <p:attrName>style.visibility</p:attrName>
                                        </p:attrNameLst>
                                      </p:cBhvr>
                                      <p:to>
                                        <p:strVal val="visible"/>
                                      </p:to>
                                    </p:set>
                                    <p:anim to="" calcmode="lin" valueType="num">
                                      <p:cBhvr>
                                        <p:cTn id="26" dur="1000" fill="hold">
                                          <p:stCondLst>
                                            <p:cond delay="0"/>
                                          </p:stCondLst>
                                        </p:cTn>
                                        <p:tgtEl>
                                          <p:spTgt spid="33"/>
                                        </p:tgtEl>
                                        <p:attrNameLst>
                                          <p:attrName>ppt_w</p:attrName>
                                        </p:attrNameLst>
                                      </p:cBhvr>
                                      <p:tavLst>
                                        <p:tav tm="0">
                                          <p:val>
                                            <p:strVal val="0"/>
                                          </p:val>
                                        </p:tav>
                                        <p:tav tm="100000">
                                          <p:val>
                                            <p:strVal val="#ppt_w"/>
                                          </p:val>
                                        </p:tav>
                                      </p:tavLst>
                                    </p:anim>
                                    <p:anim to="" calcmode="lin" valueType="num">
                                      <p:cBhvr>
                                        <p:cTn id="27" dur="1000" fill="hold">
                                          <p:stCondLst>
                                            <p:cond delay="0"/>
                                          </p:stCondLst>
                                        </p:cTn>
                                        <p:tgtEl>
                                          <p:spTgt spid="33"/>
                                        </p:tgtEl>
                                        <p:attrNameLst>
                                          <p:attrName>ppt_h</p:attrName>
                                        </p:attrNameLst>
                                      </p:cBhvr>
                                      <p:tavLst>
                                        <p:tav tm="0">
                                          <p:val>
                                            <p:strVal val="0"/>
                                          </p:val>
                                        </p:tav>
                                        <p:tav tm="100000">
                                          <p:val>
                                            <p:strVal val="#ppt_h"/>
                                          </p:val>
                                        </p:tav>
                                      </p:tavLst>
                                    </p:anim>
                                    <p:animEffect filter="fade">
                                      <p:cBhvr>
                                        <p:cTn id="28" dur="1000">
                                          <p:stCondLst>
                                            <p:cond delay="0"/>
                                          </p:stCondLst>
                                        </p:cTn>
                                        <p:tgtEl>
                                          <p:spTgt spid="33"/>
                                        </p:tgtEl>
                                      </p:cBhvr>
                                    </p:animEffect>
                                  </p:childTnLst>
                                </p:cTn>
                              </p:par>
                              <p:par>
                                <p:cTn id="29" presetID="2" presetClass="entr" presetSubtype="2" decel="10000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1000" fill="hold"/>
                                        <p:tgtEl>
                                          <p:spTgt spid="34"/>
                                        </p:tgtEl>
                                        <p:attrNameLst>
                                          <p:attrName>ppt_x</p:attrName>
                                        </p:attrNameLst>
                                      </p:cBhvr>
                                      <p:tavLst>
                                        <p:tav tm="0">
                                          <p:val>
                                            <p:strVal val="1+#ppt_w/2"/>
                                          </p:val>
                                        </p:tav>
                                        <p:tav tm="100000">
                                          <p:val>
                                            <p:strVal val="#ppt_x"/>
                                          </p:val>
                                        </p:tav>
                                      </p:tavLst>
                                    </p:anim>
                                    <p:anim calcmode="lin" valueType="num">
                                      <p:cBhvr additive="base">
                                        <p:cTn id="32" dur="1000" fill="hold"/>
                                        <p:tgtEl>
                                          <p:spTgt spid="34"/>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500"/>
                                  </p:stCondLst>
                                  <p:childTnLst>
                                    <p:set>
                                      <p:cBhvr>
                                        <p:cTn id="34" dur="1" fill="hold">
                                          <p:stCondLst>
                                            <p:cond delay="0"/>
                                          </p:stCondLst>
                                        </p:cTn>
                                        <p:tgtEl>
                                          <p:spTgt spid="62"/>
                                        </p:tgtEl>
                                        <p:attrNameLst>
                                          <p:attrName>style.visibility</p:attrName>
                                        </p:attrNameLst>
                                      </p:cBhvr>
                                      <p:to>
                                        <p:strVal val="visible"/>
                                      </p:to>
                                    </p:set>
                                    <p:anim calcmode="lin" valueType="num">
                                      <p:cBhvr additive="base">
                                        <p:cTn id="35" dur="1000" fill="hold"/>
                                        <p:tgtEl>
                                          <p:spTgt spid="62"/>
                                        </p:tgtEl>
                                        <p:attrNameLst>
                                          <p:attrName>ppt_x</p:attrName>
                                        </p:attrNameLst>
                                      </p:cBhvr>
                                      <p:tavLst>
                                        <p:tav tm="0">
                                          <p:val>
                                            <p:strVal val="0-#ppt_w/2"/>
                                          </p:val>
                                        </p:tav>
                                        <p:tav tm="100000">
                                          <p:val>
                                            <p:strVal val="#ppt_x"/>
                                          </p:val>
                                        </p:tav>
                                      </p:tavLst>
                                    </p:anim>
                                    <p:anim calcmode="lin" valueType="num">
                                      <p:cBhvr additive="base">
                                        <p:cTn id="36" dur="1000" fill="hold"/>
                                        <p:tgtEl>
                                          <p:spTgt spid="6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500"/>
                                  </p:stCondLst>
                                  <p:childTnLst>
                                    <p:set>
                                      <p:cBhvr>
                                        <p:cTn id="38" dur="1" fill="hold">
                                          <p:stCondLst>
                                            <p:cond delay="0"/>
                                          </p:stCondLst>
                                        </p:cTn>
                                        <p:tgtEl>
                                          <p:spTgt spid="63"/>
                                        </p:tgtEl>
                                        <p:attrNameLst>
                                          <p:attrName>style.visibility</p:attrName>
                                        </p:attrNameLst>
                                      </p:cBhvr>
                                      <p:to>
                                        <p:strVal val="visible"/>
                                      </p:to>
                                    </p:set>
                                    <p:anim calcmode="lin" valueType="num">
                                      <p:cBhvr additive="base">
                                        <p:cTn id="39" dur="1000" fill="hold"/>
                                        <p:tgtEl>
                                          <p:spTgt spid="63"/>
                                        </p:tgtEl>
                                        <p:attrNameLst>
                                          <p:attrName>ppt_x</p:attrName>
                                        </p:attrNameLst>
                                      </p:cBhvr>
                                      <p:tavLst>
                                        <p:tav tm="0">
                                          <p:val>
                                            <p:strVal val="0-#ppt_w/2"/>
                                          </p:val>
                                        </p:tav>
                                        <p:tav tm="100000">
                                          <p:val>
                                            <p:strVal val="#ppt_x"/>
                                          </p:val>
                                        </p:tav>
                                      </p:tavLst>
                                    </p:anim>
                                    <p:anim calcmode="lin" valueType="num">
                                      <p:cBhvr additive="base">
                                        <p:cTn id="40" dur="1000" fill="hold"/>
                                        <p:tgtEl>
                                          <p:spTgt spid="63"/>
                                        </p:tgtEl>
                                        <p:attrNameLst>
                                          <p:attrName>ppt_y</p:attrName>
                                        </p:attrNameLst>
                                      </p:cBhvr>
                                      <p:tavLst>
                                        <p:tav tm="0">
                                          <p:val>
                                            <p:strVal val="#ppt_y"/>
                                          </p:val>
                                        </p:tav>
                                        <p:tav tm="100000">
                                          <p:val>
                                            <p:strVal val="#ppt_y"/>
                                          </p:val>
                                        </p:tav>
                                      </p:tavLst>
                                    </p:anim>
                                  </p:childTnLst>
                                </p:cTn>
                              </p:par>
                              <p:par>
                                <p:cTn id="41" presetID="2" presetClass="entr" presetSubtype="8" decel="100000" fill="hold" nodeType="withEffect">
                                  <p:stCondLst>
                                    <p:cond delay="500"/>
                                  </p:stCondLst>
                                  <p:childTnLst>
                                    <p:set>
                                      <p:cBhvr>
                                        <p:cTn id="42" dur="1" fill="hold">
                                          <p:stCondLst>
                                            <p:cond delay="0"/>
                                          </p:stCondLst>
                                        </p:cTn>
                                        <p:tgtEl>
                                          <p:spTgt spid="70"/>
                                        </p:tgtEl>
                                        <p:attrNameLst>
                                          <p:attrName>style.visibility</p:attrName>
                                        </p:attrNameLst>
                                      </p:cBhvr>
                                      <p:to>
                                        <p:strVal val="visible"/>
                                      </p:to>
                                    </p:set>
                                    <p:anim calcmode="lin" valueType="num">
                                      <p:cBhvr additive="base">
                                        <p:cTn id="43" dur="1000" fill="hold"/>
                                        <p:tgtEl>
                                          <p:spTgt spid="70"/>
                                        </p:tgtEl>
                                        <p:attrNameLst>
                                          <p:attrName>ppt_x</p:attrName>
                                        </p:attrNameLst>
                                      </p:cBhvr>
                                      <p:tavLst>
                                        <p:tav tm="0">
                                          <p:val>
                                            <p:strVal val="0-#ppt_w/2"/>
                                          </p:val>
                                        </p:tav>
                                        <p:tav tm="100000">
                                          <p:val>
                                            <p:strVal val="#ppt_x"/>
                                          </p:val>
                                        </p:tav>
                                      </p:tavLst>
                                    </p:anim>
                                    <p:anim calcmode="lin" valueType="num">
                                      <p:cBhvr additive="base">
                                        <p:cTn id="44" dur="1000" fill="hold"/>
                                        <p:tgtEl>
                                          <p:spTgt spid="70"/>
                                        </p:tgtEl>
                                        <p:attrNameLst>
                                          <p:attrName>ppt_y</p:attrName>
                                        </p:attrNameLst>
                                      </p:cBhvr>
                                      <p:tavLst>
                                        <p:tav tm="0">
                                          <p:val>
                                            <p:strVal val="#ppt_y"/>
                                          </p:val>
                                        </p:tav>
                                        <p:tav tm="100000">
                                          <p:val>
                                            <p:strVal val="#ppt_y"/>
                                          </p:val>
                                        </p:tav>
                                      </p:tavLst>
                                    </p:anim>
                                  </p:childTnLst>
                                </p:cTn>
                              </p:par>
                              <p:par>
                                <p:cTn id="45" presetID="2" presetClass="entr" presetSubtype="8" decel="100000" fill="hold" nodeType="withEffect">
                                  <p:stCondLst>
                                    <p:cond delay="50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1000" fill="hold"/>
                                        <p:tgtEl>
                                          <p:spTgt spid="3"/>
                                        </p:tgtEl>
                                        <p:attrNameLst>
                                          <p:attrName>ppt_x</p:attrName>
                                        </p:attrNameLst>
                                      </p:cBhvr>
                                      <p:tavLst>
                                        <p:tav tm="0">
                                          <p:val>
                                            <p:strVal val="0-#ppt_w/2"/>
                                          </p:val>
                                        </p:tav>
                                        <p:tav tm="100000">
                                          <p:val>
                                            <p:strVal val="#ppt_x"/>
                                          </p:val>
                                        </p:tav>
                                      </p:tavLst>
                                    </p:anim>
                                    <p:anim calcmode="lin" valueType="num">
                                      <p:cBhvr additive="base">
                                        <p:cTn id="48" dur="1000" fill="hold"/>
                                        <p:tgtEl>
                                          <p:spTgt spid="3"/>
                                        </p:tgtEl>
                                        <p:attrNameLst>
                                          <p:attrName>ppt_y</p:attrName>
                                        </p:attrNameLst>
                                      </p:cBhvr>
                                      <p:tavLst>
                                        <p:tav tm="0">
                                          <p:val>
                                            <p:strVal val="#ppt_y"/>
                                          </p:val>
                                        </p:tav>
                                        <p:tav tm="100000">
                                          <p:val>
                                            <p:strVal val="#ppt_y"/>
                                          </p:val>
                                        </p:tav>
                                      </p:tavLst>
                                    </p:anim>
                                  </p:childTnLst>
                                </p:cTn>
                              </p:par>
                              <p:par>
                                <p:cTn id="49" presetID="2" presetClass="entr" presetSubtype="8" decel="100000" fill="hold" nodeType="withEffect">
                                  <p:stCondLst>
                                    <p:cond delay="50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1000" fill="hold"/>
                                        <p:tgtEl>
                                          <p:spTgt spid="7"/>
                                        </p:tgtEl>
                                        <p:attrNameLst>
                                          <p:attrName>ppt_x</p:attrName>
                                        </p:attrNameLst>
                                      </p:cBhvr>
                                      <p:tavLst>
                                        <p:tav tm="0">
                                          <p:val>
                                            <p:strVal val="0-#ppt_w/2"/>
                                          </p:val>
                                        </p:tav>
                                        <p:tav tm="100000">
                                          <p:val>
                                            <p:strVal val="#ppt_x"/>
                                          </p:val>
                                        </p:tav>
                                      </p:tavLst>
                                    </p:anim>
                                    <p:anim calcmode="lin" valueType="num">
                                      <p:cBhvr additive="base">
                                        <p:cTn id="52" dur="1000" fill="hold"/>
                                        <p:tgtEl>
                                          <p:spTgt spid="7"/>
                                        </p:tgtEl>
                                        <p:attrNameLst>
                                          <p:attrName>ppt_y</p:attrName>
                                        </p:attrNameLst>
                                      </p:cBhvr>
                                      <p:tavLst>
                                        <p:tav tm="0">
                                          <p:val>
                                            <p:strVal val="#ppt_y"/>
                                          </p:val>
                                        </p:tav>
                                        <p:tav tm="100000">
                                          <p:val>
                                            <p:strVal val="#ppt_y"/>
                                          </p:val>
                                        </p:tav>
                                      </p:tavLst>
                                    </p:anim>
                                  </p:childTnLst>
                                </p:cTn>
                              </p:par>
                              <p:par>
                                <p:cTn id="53" presetID="2" presetClass="entr" presetSubtype="2" decel="100000" fill="hold" nodeType="withEffect">
                                  <p:stCondLst>
                                    <p:cond delay="500"/>
                                  </p:stCondLst>
                                  <p:childTnLst>
                                    <p:set>
                                      <p:cBhvr>
                                        <p:cTn id="54" dur="1" fill="hold">
                                          <p:stCondLst>
                                            <p:cond delay="0"/>
                                          </p:stCondLst>
                                        </p:cTn>
                                        <p:tgtEl>
                                          <p:spTgt spid="111"/>
                                        </p:tgtEl>
                                        <p:attrNameLst>
                                          <p:attrName>style.visibility</p:attrName>
                                        </p:attrNameLst>
                                      </p:cBhvr>
                                      <p:to>
                                        <p:strVal val="visible"/>
                                      </p:to>
                                    </p:set>
                                    <p:anim calcmode="lin" valueType="num">
                                      <p:cBhvr additive="base">
                                        <p:cTn id="55" dur="1000" fill="hold"/>
                                        <p:tgtEl>
                                          <p:spTgt spid="111"/>
                                        </p:tgtEl>
                                        <p:attrNameLst>
                                          <p:attrName>ppt_x</p:attrName>
                                        </p:attrNameLst>
                                      </p:cBhvr>
                                      <p:tavLst>
                                        <p:tav tm="0">
                                          <p:val>
                                            <p:strVal val="1+#ppt_w/2"/>
                                          </p:val>
                                        </p:tav>
                                        <p:tav tm="100000">
                                          <p:val>
                                            <p:strVal val="#ppt_x"/>
                                          </p:val>
                                        </p:tav>
                                      </p:tavLst>
                                    </p:anim>
                                    <p:anim calcmode="lin" valueType="num">
                                      <p:cBhvr additive="base">
                                        <p:cTn id="56" dur="1000" fill="hold"/>
                                        <p:tgtEl>
                                          <p:spTgt spid="1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PA-矩形 49">
            <a:extLst>
              <a:ext uri="{FF2B5EF4-FFF2-40B4-BE49-F238E27FC236}">
                <a16:creationId xmlns:a16="http://schemas.microsoft.com/office/drawing/2014/main" id="{5FE7CB63-01BC-4645-B842-EF5FAD5296A6}"/>
              </a:ext>
            </a:extLst>
          </p:cNvPr>
          <p:cNvSpPr/>
          <p:nvPr>
            <p:custDataLst>
              <p:tags r:id="rId2"/>
            </p:custDataLst>
          </p:nvPr>
        </p:nvSpPr>
        <p:spPr>
          <a:xfrm>
            <a:off x="550863" y="2439606"/>
            <a:ext cx="11223044" cy="3139392"/>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PA-矩形 2">
            <a:extLst>
              <a:ext uri="{FF2B5EF4-FFF2-40B4-BE49-F238E27FC236}">
                <a16:creationId xmlns:a16="http://schemas.microsoft.com/office/drawing/2014/main" id="{CB34B854-483A-4A78-89D3-9B13001DAA6D}"/>
              </a:ext>
            </a:extLst>
          </p:cNvPr>
          <p:cNvSpPr/>
          <p:nvPr>
            <p:custDataLst>
              <p:tags r:id="rId3"/>
            </p:custDataLst>
          </p:nvPr>
        </p:nvSpPr>
        <p:spPr>
          <a:xfrm>
            <a:off x="550863" y="1770927"/>
            <a:ext cx="11223044" cy="582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PA-文本框 10">
            <a:extLst>
              <a:ext uri="{FF2B5EF4-FFF2-40B4-BE49-F238E27FC236}">
                <a16:creationId xmlns:a16="http://schemas.microsoft.com/office/drawing/2014/main" id="{BF97DA5D-47BF-4F01-8117-04A38DA56841}"/>
              </a:ext>
            </a:extLst>
          </p:cNvPr>
          <p:cNvSpPr txBox="1">
            <a:spLocks noChangeArrowheads="1"/>
          </p:cNvSpPr>
          <p:nvPr>
            <p:custDataLst>
              <p:tags r:id="rId4"/>
            </p:custDataLst>
          </p:nvPr>
        </p:nvSpPr>
        <p:spPr bwMode="auto">
          <a:xfrm>
            <a:off x="415388" y="315165"/>
            <a:ext cx="75029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b="1" dirty="0">
                <a:solidFill>
                  <a:schemeClr val="accent1"/>
                </a:solidFill>
                <a:latin typeface="微软雅黑" panose="020B0503020204020204" pitchFamily="34" charset="-122"/>
                <a:ea typeface="微软雅黑" panose="020B0503020204020204" pitchFamily="34" charset="-122"/>
              </a:rPr>
              <a:t>外国语学院</a:t>
            </a:r>
            <a:r>
              <a:rPr lang="en-US" altLang="zh-CN" sz="2800" b="1" dirty="0">
                <a:solidFill>
                  <a:schemeClr val="accent1"/>
                </a:solidFill>
                <a:latin typeface="微软雅黑" panose="020B0503020204020204" pitchFamily="34" charset="-122"/>
                <a:ea typeface="微软雅黑" panose="020B0503020204020204" pitchFamily="34" charset="-122"/>
              </a:rPr>
              <a:t>2021</a:t>
            </a:r>
            <a:r>
              <a:rPr lang="zh-CN" altLang="en-US" sz="2800" b="1" dirty="0">
                <a:solidFill>
                  <a:schemeClr val="accent1"/>
                </a:solidFill>
                <a:latin typeface="微软雅黑" panose="020B0503020204020204" pitchFamily="34" charset="-122"/>
                <a:ea typeface="微软雅黑" panose="020B0503020204020204" pitchFamily="34" charset="-122"/>
              </a:rPr>
              <a:t>年科研项目结项情况</a:t>
            </a:r>
          </a:p>
        </p:txBody>
      </p:sp>
      <p:cxnSp>
        <p:nvCxnSpPr>
          <p:cNvPr id="18" name="PA-直接连接符 17">
            <a:extLst>
              <a:ext uri="{FF2B5EF4-FFF2-40B4-BE49-F238E27FC236}">
                <a16:creationId xmlns:a16="http://schemas.microsoft.com/office/drawing/2014/main" id="{952C2D06-71CC-451E-AF8C-2759070F3CD1}"/>
              </a:ext>
            </a:extLst>
          </p:cNvPr>
          <p:cNvCxnSpPr>
            <a:cxnSpLocks/>
          </p:cNvCxnSpPr>
          <p:nvPr>
            <p:custDataLst>
              <p:tags r:id="rId5"/>
            </p:custDataLst>
          </p:nvPr>
        </p:nvCxnSpPr>
        <p:spPr>
          <a:xfrm>
            <a:off x="543463" y="938030"/>
            <a:ext cx="1123315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PA-直接连接符 18">
            <a:extLst>
              <a:ext uri="{FF2B5EF4-FFF2-40B4-BE49-F238E27FC236}">
                <a16:creationId xmlns:a16="http://schemas.microsoft.com/office/drawing/2014/main" id="{E0B71EAC-C6FD-42C7-9356-B1564B09FB14}"/>
              </a:ext>
            </a:extLst>
          </p:cNvPr>
          <p:cNvCxnSpPr>
            <a:cxnSpLocks/>
          </p:cNvCxnSpPr>
          <p:nvPr>
            <p:custDataLst>
              <p:tags r:id="rId6"/>
            </p:custDataLst>
          </p:nvPr>
        </p:nvCxnSpPr>
        <p:spPr>
          <a:xfrm>
            <a:off x="543463" y="938030"/>
            <a:ext cx="861695"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0" name="PA-组合 19">
            <a:extLst>
              <a:ext uri="{FF2B5EF4-FFF2-40B4-BE49-F238E27FC236}">
                <a16:creationId xmlns:a16="http://schemas.microsoft.com/office/drawing/2014/main" id="{BA37D25F-A1CD-46E1-B8F0-6F2526CA0467}"/>
              </a:ext>
            </a:extLst>
          </p:cNvPr>
          <p:cNvGrpSpPr/>
          <p:nvPr>
            <p:custDataLst>
              <p:tags r:id="rId7"/>
            </p:custDataLst>
          </p:nvPr>
        </p:nvGrpSpPr>
        <p:grpSpPr>
          <a:xfrm>
            <a:off x="9829295" y="318176"/>
            <a:ext cx="1947318" cy="517198"/>
            <a:chOff x="9650003" y="315165"/>
            <a:chExt cx="1947318" cy="517198"/>
          </a:xfrm>
        </p:grpSpPr>
        <p:sp>
          <p:nvSpPr>
            <p:cNvPr id="21" name="PA-文本框 39">
              <a:extLst>
                <a:ext uri="{FF2B5EF4-FFF2-40B4-BE49-F238E27FC236}">
                  <a16:creationId xmlns:a16="http://schemas.microsoft.com/office/drawing/2014/main" id="{29433F35-E7E1-416F-9825-CD92B33CBD9C}"/>
                </a:ext>
              </a:extLst>
            </p:cNvPr>
            <p:cNvSpPr txBox="1"/>
            <p:nvPr>
              <p:custDataLst>
                <p:tags r:id="rId10"/>
              </p:custDataLst>
            </p:nvPr>
          </p:nvSpPr>
          <p:spPr>
            <a:xfrm>
              <a:off x="10266337" y="498959"/>
              <a:ext cx="1328278" cy="145629"/>
            </a:xfrm>
            <a:custGeom>
              <a:avLst/>
              <a:gdLst/>
              <a:ahLst/>
              <a:cxnLst/>
              <a:rect l="l" t="t" r="r" b="b"/>
              <a:pathLst>
                <a:path w="1795928" h="196900">
                  <a:moveTo>
                    <a:pt x="1295670" y="142205"/>
                  </a:moveTo>
                  <a:lnTo>
                    <a:pt x="1295670" y="163692"/>
                  </a:lnTo>
                  <a:lnTo>
                    <a:pt x="1356615" y="163692"/>
                  </a:lnTo>
                  <a:lnTo>
                    <a:pt x="1356615" y="142205"/>
                  </a:lnTo>
                  <a:close/>
                  <a:moveTo>
                    <a:pt x="345161" y="132243"/>
                  </a:moveTo>
                  <a:cubicBezTo>
                    <a:pt x="362350" y="144094"/>
                    <a:pt x="378498" y="155618"/>
                    <a:pt x="393604" y="166818"/>
                  </a:cubicBezTo>
                  <a:lnTo>
                    <a:pt x="375633" y="188500"/>
                  </a:lnTo>
                  <a:cubicBezTo>
                    <a:pt x="362741" y="177561"/>
                    <a:pt x="347114" y="165125"/>
                    <a:pt x="328752" y="151191"/>
                  </a:cubicBezTo>
                  <a:close/>
                  <a:moveTo>
                    <a:pt x="245343" y="130290"/>
                  </a:moveTo>
                  <a:lnTo>
                    <a:pt x="265854" y="147870"/>
                  </a:lnTo>
                  <a:cubicBezTo>
                    <a:pt x="252962" y="160111"/>
                    <a:pt x="237139" y="173524"/>
                    <a:pt x="218387" y="188109"/>
                  </a:cubicBezTo>
                  <a:cubicBezTo>
                    <a:pt x="211746" y="180556"/>
                    <a:pt x="205625" y="173915"/>
                    <a:pt x="200025" y="168185"/>
                  </a:cubicBezTo>
                  <a:cubicBezTo>
                    <a:pt x="214871" y="157897"/>
                    <a:pt x="229977" y="145266"/>
                    <a:pt x="245343" y="130290"/>
                  </a:cubicBezTo>
                  <a:close/>
                  <a:moveTo>
                    <a:pt x="1269104" y="121109"/>
                  </a:moveTo>
                  <a:lnTo>
                    <a:pt x="1383181" y="121109"/>
                  </a:lnTo>
                  <a:lnTo>
                    <a:pt x="1383181" y="195337"/>
                  </a:lnTo>
                  <a:lnTo>
                    <a:pt x="1356615" y="195337"/>
                  </a:lnTo>
                  <a:lnTo>
                    <a:pt x="1356615" y="184789"/>
                  </a:lnTo>
                  <a:lnTo>
                    <a:pt x="1295670" y="184789"/>
                  </a:lnTo>
                  <a:lnTo>
                    <a:pt x="1295670" y="195532"/>
                  </a:lnTo>
                  <a:lnTo>
                    <a:pt x="1269104" y="195532"/>
                  </a:lnTo>
                  <a:close/>
                  <a:moveTo>
                    <a:pt x="1107561" y="104505"/>
                  </a:moveTo>
                  <a:lnTo>
                    <a:pt x="1107561" y="128922"/>
                  </a:lnTo>
                  <a:lnTo>
                    <a:pt x="1126704" y="128922"/>
                  </a:lnTo>
                  <a:cubicBezTo>
                    <a:pt x="1121560" y="123062"/>
                    <a:pt x="1117002" y="118179"/>
                    <a:pt x="1113030" y="114272"/>
                  </a:cubicBezTo>
                  <a:lnTo>
                    <a:pt x="1124360" y="104505"/>
                  </a:lnTo>
                  <a:close/>
                  <a:moveTo>
                    <a:pt x="1670912" y="101771"/>
                  </a:moveTo>
                  <a:lnTo>
                    <a:pt x="1788310" y="101771"/>
                  </a:lnTo>
                  <a:lnTo>
                    <a:pt x="1788310" y="124430"/>
                  </a:lnTo>
                  <a:lnTo>
                    <a:pt x="1757642" y="124430"/>
                  </a:lnTo>
                  <a:lnTo>
                    <a:pt x="1757642" y="160958"/>
                  </a:lnTo>
                  <a:cubicBezTo>
                    <a:pt x="1757642" y="166687"/>
                    <a:pt x="1759465" y="169552"/>
                    <a:pt x="1763111" y="169552"/>
                  </a:cubicBezTo>
                  <a:lnTo>
                    <a:pt x="1767213" y="169552"/>
                  </a:lnTo>
                  <a:cubicBezTo>
                    <a:pt x="1770209" y="169552"/>
                    <a:pt x="1772097" y="167404"/>
                    <a:pt x="1772878" y="163106"/>
                  </a:cubicBezTo>
                  <a:cubicBezTo>
                    <a:pt x="1773529" y="160241"/>
                    <a:pt x="1774245" y="152623"/>
                    <a:pt x="1775027" y="140252"/>
                  </a:cubicBezTo>
                  <a:cubicBezTo>
                    <a:pt x="1782059" y="142726"/>
                    <a:pt x="1789026" y="145005"/>
                    <a:pt x="1795928" y="147089"/>
                  </a:cubicBezTo>
                  <a:cubicBezTo>
                    <a:pt x="1794235" y="159851"/>
                    <a:pt x="1792672" y="168901"/>
                    <a:pt x="1791240" y="174241"/>
                  </a:cubicBezTo>
                  <a:cubicBezTo>
                    <a:pt x="1787984" y="187133"/>
                    <a:pt x="1779975" y="193579"/>
                    <a:pt x="1767213" y="193579"/>
                  </a:cubicBezTo>
                  <a:lnTo>
                    <a:pt x="1757056" y="193579"/>
                  </a:lnTo>
                  <a:cubicBezTo>
                    <a:pt x="1741559" y="193579"/>
                    <a:pt x="1733811" y="185310"/>
                    <a:pt x="1733811" y="168771"/>
                  </a:cubicBezTo>
                  <a:lnTo>
                    <a:pt x="1733811" y="124430"/>
                  </a:lnTo>
                  <a:lnTo>
                    <a:pt x="1720528" y="124430"/>
                  </a:lnTo>
                  <a:cubicBezTo>
                    <a:pt x="1718705" y="148521"/>
                    <a:pt x="1712128" y="166101"/>
                    <a:pt x="1700799" y="177171"/>
                  </a:cubicBezTo>
                  <a:cubicBezTo>
                    <a:pt x="1693376" y="184593"/>
                    <a:pt x="1682828" y="191170"/>
                    <a:pt x="1669154" y="196900"/>
                  </a:cubicBezTo>
                  <a:cubicBezTo>
                    <a:pt x="1663555" y="188565"/>
                    <a:pt x="1658085" y="181338"/>
                    <a:pt x="1652746" y="175217"/>
                  </a:cubicBezTo>
                  <a:cubicBezTo>
                    <a:pt x="1666810" y="169097"/>
                    <a:pt x="1676968" y="162976"/>
                    <a:pt x="1683218" y="156856"/>
                  </a:cubicBezTo>
                  <a:cubicBezTo>
                    <a:pt x="1690381" y="149823"/>
                    <a:pt x="1694808" y="139015"/>
                    <a:pt x="1696501" y="124430"/>
                  </a:cubicBezTo>
                  <a:lnTo>
                    <a:pt x="1670912" y="124430"/>
                  </a:lnTo>
                  <a:close/>
                  <a:moveTo>
                    <a:pt x="249446" y="81455"/>
                  </a:moveTo>
                  <a:lnTo>
                    <a:pt x="249446" y="102747"/>
                  </a:lnTo>
                  <a:lnTo>
                    <a:pt x="344770" y="102747"/>
                  </a:lnTo>
                  <a:lnTo>
                    <a:pt x="344770" y="81455"/>
                  </a:lnTo>
                  <a:close/>
                  <a:moveTo>
                    <a:pt x="1442759" y="74814"/>
                  </a:moveTo>
                  <a:lnTo>
                    <a:pt x="1552733" y="74814"/>
                  </a:lnTo>
                  <a:lnTo>
                    <a:pt x="1552733" y="98450"/>
                  </a:lnTo>
                  <a:lnTo>
                    <a:pt x="1519135" y="120718"/>
                  </a:lnTo>
                  <a:lnTo>
                    <a:pt x="1591996" y="120718"/>
                  </a:lnTo>
                  <a:lnTo>
                    <a:pt x="1591996" y="144940"/>
                  </a:lnTo>
                  <a:lnTo>
                    <a:pt x="1516205" y="144940"/>
                  </a:lnTo>
                  <a:lnTo>
                    <a:pt x="1516205" y="164864"/>
                  </a:lnTo>
                  <a:cubicBezTo>
                    <a:pt x="1516205" y="173850"/>
                    <a:pt x="1513699" y="180849"/>
                    <a:pt x="1508685" y="185863"/>
                  </a:cubicBezTo>
                  <a:cubicBezTo>
                    <a:pt x="1503671" y="190877"/>
                    <a:pt x="1496004" y="193416"/>
                    <a:pt x="1485684" y="193481"/>
                  </a:cubicBezTo>
                  <a:cubicBezTo>
                    <a:pt x="1475364" y="193546"/>
                    <a:pt x="1464767" y="193579"/>
                    <a:pt x="1453893" y="193579"/>
                  </a:cubicBezTo>
                  <a:cubicBezTo>
                    <a:pt x="1452070" y="184593"/>
                    <a:pt x="1449856" y="175999"/>
                    <a:pt x="1447251" y="167794"/>
                  </a:cubicBezTo>
                  <a:cubicBezTo>
                    <a:pt x="1457149" y="168315"/>
                    <a:pt x="1466199" y="168576"/>
                    <a:pt x="1474403" y="168576"/>
                  </a:cubicBezTo>
                  <a:cubicBezTo>
                    <a:pt x="1483519" y="168576"/>
                    <a:pt x="1488077" y="164604"/>
                    <a:pt x="1488077" y="156660"/>
                  </a:cubicBezTo>
                  <a:lnTo>
                    <a:pt x="1488077" y="144940"/>
                  </a:lnTo>
                  <a:lnTo>
                    <a:pt x="1402715" y="144940"/>
                  </a:lnTo>
                  <a:lnTo>
                    <a:pt x="1402715" y="120718"/>
                  </a:lnTo>
                  <a:lnTo>
                    <a:pt x="1488077" y="120718"/>
                  </a:lnTo>
                  <a:lnTo>
                    <a:pt x="1488077" y="115639"/>
                  </a:lnTo>
                  <a:lnTo>
                    <a:pt x="1514252" y="98645"/>
                  </a:lnTo>
                  <a:lnTo>
                    <a:pt x="1442759" y="98645"/>
                  </a:lnTo>
                  <a:close/>
                  <a:moveTo>
                    <a:pt x="642659" y="74814"/>
                  </a:moveTo>
                  <a:lnTo>
                    <a:pt x="752633" y="74814"/>
                  </a:lnTo>
                  <a:lnTo>
                    <a:pt x="752633" y="98450"/>
                  </a:lnTo>
                  <a:lnTo>
                    <a:pt x="719035" y="120718"/>
                  </a:lnTo>
                  <a:lnTo>
                    <a:pt x="791896" y="120718"/>
                  </a:lnTo>
                  <a:lnTo>
                    <a:pt x="791896" y="144940"/>
                  </a:lnTo>
                  <a:lnTo>
                    <a:pt x="716105" y="144940"/>
                  </a:lnTo>
                  <a:lnTo>
                    <a:pt x="716105" y="164864"/>
                  </a:lnTo>
                  <a:cubicBezTo>
                    <a:pt x="716105" y="173850"/>
                    <a:pt x="713599" y="180849"/>
                    <a:pt x="708585" y="185863"/>
                  </a:cubicBezTo>
                  <a:cubicBezTo>
                    <a:pt x="703571" y="190877"/>
                    <a:pt x="695904" y="193416"/>
                    <a:pt x="685584" y="193481"/>
                  </a:cubicBezTo>
                  <a:cubicBezTo>
                    <a:pt x="675264" y="193546"/>
                    <a:pt x="664667" y="193579"/>
                    <a:pt x="653793" y="193579"/>
                  </a:cubicBezTo>
                  <a:cubicBezTo>
                    <a:pt x="651970" y="184593"/>
                    <a:pt x="649756" y="175999"/>
                    <a:pt x="647152" y="167794"/>
                  </a:cubicBezTo>
                  <a:cubicBezTo>
                    <a:pt x="657049" y="168315"/>
                    <a:pt x="666099" y="168576"/>
                    <a:pt x="674303" y="168576"/>
                  </a:cubicBezTo>
                  <a:cubicBezTo>
                    <a:pt x="683419" y="168576"/>
                    <a:pt x="687977" y="164604"/>
                    <a:pt x="687977" y="156660"/>
                  </a:cubicBezTo>
                  <a:lnTo>
                    <a:pt x="687977" y="144940"/>
                  </a:lnTo>
                  <a:lnTo>
                    <a:pt x="602615" y="144940"/>
                  </a:lnTo>
                  <a:lnTo>
                    <a:pt x="602615" y="120718"/>
                  </a:lnTo>
                  <a:lnTo>
                    <a:pt x="687977" y="120718"/>
                  </a:lnTo>
                  <a:lnTo>
                    <a:pt x="687977" y="115639"/>
                  </a:lnTo>
                  <a:lnTo>
                    <a:pt x="714152" y="98645"/>
                  </a:lnTo>
                  <a:lnTo>
                    <a:pt x="642659" y="98645"/>
                  </a:lnTo>
                  <a:close/>
                  <a:moveTo>
                    <a:pt x="1311492" y="68368"/>
                  </a:moveTo>
                  <a:lnTo>
                    <a:pt x="1306414" y="88292"/>
                  </a:lnTo>
                  <a:lnTo>
                    <a:pt x="1351536" y="88292"/>
                  </a:lnTo>
                  <a:lnTo>
                    <a:pt x="1351536" y="68368"/>
                  </a:lnTo>
                  <a:close/>
                  <a:moveTo>
                    <a:pt x="1200346" y="67196"/>
                  </a:moveTo>
                  <a:lnTo>
                    <a:pt x="1243124" y="67196"/>
                  </a:lnTo>
                  <a:lnTo>
                    <a:pt x="1243124" y="145917"/>
                  </a:lnTo>
                  <a:cubicBezTo>
                    <a:pt x="1249245" y="140838"/>
                    <a:pt x="1254519" y="136150"/>
                    <a:pt x="1258947" y="131852"/>
                  </a:cubicBezTo>
                  <a:cubicBezTo>
                    <a:pt x="1258947" y="141359"/>
                    <a:pt x="1259728" y="151647"/>
                    <a:pt x="1261291" y="162716"/>
                  </a:cubicBezTo>
                  <a:cubicBezTo>
                    <a:pt x="1246706" y="173654"/>
                    <a:pt x="1234855" y="183877"/>
                    <a:pt x="1225739" y="193384"/>
                  </a:cubicBezTo>
                  <a:lnTo>
                    <a:pt x="1211675" y="174241"/>
                  </a:lnTo>
                  <a:cubicBezTo>
                    <a:pt x="1215191" y="170594"/>
                    <a:pt x="1216949" y="165125"/>
                    <a:pt x="1216949" y="157832"/>
                  </a:cubicBezTo>
                  <a:lnTo>
                    <a:pt x="1216949" y="92590"/>
                  </a:lnTo>
                  <a:lnTo>
                    <a:pt x="1200346" y="92590"/>
                  </a:lnTo>
                  <a:close/>
                  <a:moveTo>
                    <a:pt x="1679898" y="64852"/>
                  </a:moveTo>
                  <a:lnTo>
                    <a:pt x="1776980" y="64852"/>
                  </a:lnTo>
                  <a:lnTo>
                    <a:pt x="1776980" y="86730"/>
                  </a:lnTo>
                  <a:lnTo>
                    <a:pt x="1679898" y="86730"/>
                  </a:lnTo>
                  <a:close/>
                  <a:moveTo>
                    <a:pt x="221317" y="57234"/>
                  </a:moveTo>
                  <a:lnTo>
                    <a:pt x="372898" y="57234"/>
                  </a:lnTo>
                  <a:lnTo>
                    <a:pt x="372898" y="126969"/>
                  </a:lnTo>
                  <a:lnTo>
                    <a:pt x="315079" y="126969"/>
                  </a:lnTo>
                  <a:lnTo>
                    <a:pt x="315079" y="161739"/>
                  </a:lnTo>
                  <a:cubicBezTo>
                    <a:pt x="315079" y="169748"/>
                    <a:pt x="313402" y="176194"/>
                    <a:pt x="310049" y="181077"/>
                  </a:cubicBezTo>
                  <a:cubicBezTo>
                    <a:pt x="306696" y="185961"/>
                    <a:pt x="301877" y="189233"/>
                    <a:pt x="295594" y="190893"/>
                  </a:cubicBezTo>
                  <a:cubicBezTo>
                    <a:pt x="289311" y="192553"/>
                    <a:pt x="276467" y="193384"/>
                    <a:pt x="257064" y="193384"/>
                  </a:cubicBezTo>
                  <a:cubicBezTo>
                    <a:pt x="255631" y="183356"/>
                    <a:pt x="253483" y="173850"/>
                    <a:pt x="250618" y="164864"/>
                  </a:cubicBezTo>
                  <a:cubicBezTo>
                    <a:pt x="259603" y="165646"/>
                    <a:pt x="267872" y="166036"/>
                    <a:pt x="275425" y="166036"/>
                  </a:cubicBezTo>
                  <a:cubicBezTo>
                    <a:pt x="282327" y="166036"/>
                    <a:pt x="285778" y="162455"/>
                    <a:pt x="285778" y="155293"/>
                  </a:cubicBezTo>
                  <a:lnTo>
                    <a:pt x="285778" y="126969"/>
                  </a:lnTo>
                  <a:lnTo>
                    <a:pt x="221317" y="126969"/>
                  </a:lnTo>
                  <a:close/>
                  <a:moveTo>
                    <a:pt x="1043490" y="44927"/>
                  </a:moveTo>
                  <a:lnTo>
                    <a:pt x="1149949" y="44927"/>
                  </a:lnTo>
                  <a:lnTo>
                    <a:pt x="1149949" y="67782"/>
                  </a:lnTo>
                  <a:lnTo>
                    <a:pt x="1107561" y="67782"/>
                  </a:lnTo>
                  <a:lnTo>
                    <a:pt x="1107561" y="81651"/>
                  </a:lnTo>
                  <a:lnTo>
                    <a:pt x="1147214" y="81651"/>
                  </a:lnTo>
                  <a:lnTo>
                    <a:pt x="1147214" y="104505"/>
                  </a:lnTo>
                  <a:lnTo>
                    <a:pt x="1132661" y="104505"/>
                  </a:lnTo>
                  <a:cubicBezTo>
                    <a:pt x="1138066" y="109193"/>
                    <a:pt x="1143503" y="114207"/>
                    <a:pt x="1148972" y="119546"/>
                  </a:cubicBezTo>
                  <a:lnTo>
                    <a:pt x="1138619" y="128922"/>
                  </a:lnTo>
                  <a:lnTo>
                    <a:pt x="1151902" y="128922"/>
                  </a:lnTo>
                  <a:lnTo>
                    <a:pt x="1151902" y="151777"/>
                  </a:lnTo>
                  <a:lnTo>
                    <a:pt x="1041537" y="151777"/>
                  </a:lnTo>
                  <a:lnTo>
                    <a:pt x="1041537" y="128922"/>
                  </a:lnTo>
                  <a:lnTo>
                    <a:pt x="1081385" y="128922"/>
                  </a:lnTo>
                  <a:lnTo>
                    <a:pt x="1081385" y="104505"/>
                  </a:lnTo>
                  <a:lnTo>
                    <a:pt x="1046615" y="104505"/>
                  </a:lnTo>
                  <a:lnTo>
                    <a:pt x="1046615" y="81651"/>
                  </a:lnTo>
                  <a:lnTo>
                    <a:pt x="1081385" y="81651"/>
                  </a:lnTo>
                  <a:lnTo>
                    <a:pt x="1081385" y="67782"/>
                  </a:lnTo>
                  <a:lnTo>
                    <a:pt x="1043490" y="67782"/>
                  </a:lnTo>
                  <a:close/>
                  <a:moveTo>
                    <a:pt x="1036263" y="33793"/>
                  </a:moveTo>
                  <a:lnTo>
                    <a:pt x="1036263" y="162325"/>
                  </a:lnTo>
                  <a:lnTo>
                    <a:pt x="1158153" y="162325"/>
                  </a:lnTo>
                  <a:lnTo>
                    <a:pt x="1158153" y="33793"/>
                  </a:lnTo>
                  <a:close/>
                  <a:moveTo>
                    <a:pt x="1608014" y="12111"/>
                  </a:moveTo>
                  <a:lnTo>
                    <a:pt x="1669154" y="12111"/>
                  </a:lnTo>
                  <a:lnTo>
                    <a:pt x="1669154" y="31449"/>
                  </a:lnTo>
                  <a:cubicBezTo>
                    <a:pt x="1664466" y="48639"/>
                    <a:pt x="1659452" y="66284"/>
                    <a:pt x="1654113" y="84386"/>
                  </a:cubicBezTo>
                  <a:cubicBezTo>
                    <a:pt x="1663750" y="96887"/>
                    <a:pt x="1668568" y="112970"/>
                    <a:pt x="1668568" y="132634"/>
                  </a:cubicBezTo>
                  <a:cubicBezTo>
                    <a:pt x="1668568" y="143052"/>
                    <a:pt x="1666159" y="150670"/>
                    <a:pt x="1661341" y="155488"/>
                  </a:cubicBezTo>
                  <a:cubicBezTo>
                    <a:pt x="1656392" y="160437"/>
                    <a:pt x="1647863" y="162911"/>
                    <a:pt x="1635752" y="162911"/>
                  </a:cubicBezTo>
                  <a:cubicBezTo>
                    <a:pt x="1634840" y="154056"/>
                    <a:pt x="1633342" y="145005"/>
                    <a:pt x="1631259" y="135759"/>
                  </a:cubicBezTo>
                  <a:cubicBezTo>
                    <a:pt x="1634124" y="136410"/>
                    <a:pt x="1636403" y="136736"/>
                    <a:pt x="1638096" y="136736"/>
                  </a:cubicBezTo>
                  <a:cubicBezTo>
                    <a:pt x="1643565" y="136736"/>
                    <a:pt x="1646300" y="132569"/>
                    <a:pt x="1646300" y="124234"/>
                  </a:cubicBezTo>
                  <a:cubicBezTo>
                    <a:pt x="1646300" y="110691"/>
                    <a:pt x="1641416" y="97734"/>
                    <a:pt x="1631650" y="85362"/>
                  </a:cubicBezTo>
                  <a:cubicBezTo>
                    <a:pt x="1636338" y="67261"/>
                    <a:pt x="1640765" y="50267"/>
                    <a:pt x="1644932" y="34379"/>
                  </a:cubicBezTo>
                  <a:lnTo>
                    <a:pt x="1630478" y="34379"/>
                  </a:lnTo>
                  <a:lnTo>
                    <a:pt x="1630478" y="194946"/>
                  </a:lnTo>
                  <a:lnTo>
                    <a:pt x="1608014" y="194946"/>
                  </a:lnTo>
                  <a:close/>
                  <a:moveTo>
                    <a:pt x="1260509" y="10939"/>
                  </a:moveTo>
                  <a:lnTo>
                    <a:pt x="1386892" y="10939"/>
                  </a:lnTo>
                  <a:lnTo>
                    <a:pt x="1386892" y="32035"/>
                  </a:lnTo>
                  <a:lnTo>
                    <a:pt x="1320673" y="32035"/>
                  </a:lnTo>
                  <a:lnTo>
                    <a:pt x="1316766" y="47662"/>
                  </a:lnTo>
                  <a:lnTo>
                    <a:pt x="1379079" y="47662"/>
                  </a:lnTo>
                  <a:lnTo>
                    <a:pt x="1379079" y="88292"/>
                  </a:lnTo>
                  <a:lnTo>
                    <a:pt x="1393729" y="88292"/>
                  </a:lnTo>
                  <a:lnTo>
                    <a:pt x="1393729" y="109389"/>
                  </a:lnTo>
                  <a:lnTo>
                    <a:pt x="1254259" y="109389"/>
                  </a:lnTo>
                  <a:lnTo>
                    <a:pt x="1254259" y="88292"/>
                  </a:lnTo>
                  <a:lnTo>
                    <a:pt x="1279262" y="88292"/>
                  </a:lnTo>
                  <a:lnTo>
                    <a:pt x="1284341" y="68368"/>
                  </a:lnTo>
                  <a:lnTo>
                    <a:pt x="1265197" y="68368"/>
                  </a:lnTo>
                  <a:lnTo>
                    <a:pt x="1265197" y="47662"/>
                  </a:lnTo>
                  <a:lnTo>
                    <a:pt x="1289615" y="47662"/>
                  </a:lnTo>
                  <a:lnTo>
                    <a:pt x="1293521" y="32035"/>
                  </a:lnTo>
                  <a:lnTo>
                    <a:pt x="1260509" y="32035"/>
                  </a:lnTo>
                  <a:close/>
                  <a:moveTo>
                    <a:pt x="1008329" y="9767"/>
                  </a:moveTo>
                  <a:lnTo>
                    <a:pt x="1186086" y="9767"/>
                  </a:lnTo>
                  <a:lnTo>
                    <a:pt x="1186086" y="193188"/>
                  </a:lnTo>
                  <a:lnTo>
                    <a:pt x="1158153" y="193188"/>
                  </a:lnTo>
                  <a:lnTo>
                    <a:pt x="1158153" y="186351"/>
                  </a:lnTo>
                  <a:lnTo>
                    <a:pt x="1036263" y="186351"/>
                  </a:lnTo>
                  <a:lnTo>
                    <a:pt x="1036263" y="193384"/>
                  </a:lnTo>
                  <a:lnTo>
                    <a:pt x="1008329" y="193384"/>
                  </a:lnTo>
                  <a:close/>
                  <a:moveTo>
                    <a:pt x="50788" y="5665"/>
                  </a:moveTo>
                  <a:lnTo>
                    <a:pt x="80088" y="5665"/>
                  </a:lnTo>
                  <a:lnTo>
                    <a:pt x="80088" y="193970"/>
                  </a:lnTo>
                  <a:lnTo>
                    <a:pt x="50788" y="193970"/>
                  </a:lnTo>
                  <a:lnTo>
                    <a:pt x="50788" y="161153"/>
                  </a:lnTo>
                  <a:lnTo>
                    <a:pt x="5274" y="176389"/>
                  </a:lnTo>
                  <a:lnTo>
                    <a:pt x="0" y="146112"/>
                  </a:lnTo>
                  <a:cubicBezTo>
                    <a:pt x="17190" y="141554"/>
                    <a:pt x="34119" y="136866"/>
                    <a:pt x="50788" y="132048"/>
                  </a:cubicBezTo>
                  <a:lnTo>
                    <a:pt x="50788" y="78916"/>
                  </a:lnTo>
                  <a:lnTo>
                    <a:pt x="3712" y="78916"/>
                  </a:lnTo>
                  <a:lnTo>
                    <a:pt x="3712" y="53132"/>
                  </a:lnTo>
                  <a:lnTo>
                    <a:pt x="50788" y="53132"/>
                  </a:lnTo>
                  <a:close/>
                  <a:moveTo>
                    <a:pt x="103920" y="5469"/>
                  </a:moveTo>
                  <a:lnTo>
                    <a:pt x="133220" y="5469"/>
                  </a:lnTo>
                  <a:lnTo>
                    <a:pt x="133220" y="62898"/>
                  </a:lnTo>
                  <a:cubicBezTo>
                    <a:pt x="148522" y="52415"/>
                    <a:pt x="162586" y="41867"/>
                    <a:pt x="175413" y="31254"/>
                  </a:cubicBezTo>
                  <a:lnTo>
                    <a:pt x="195533" y="54304"/>
                  </a:lnTo>
                  <a:cubicBezTo>
                    <a:pt x="176194" y="68303"/>
                    <a:pt x="155423" y="82139"/>
                    <a:pt x="133220" y="95813"/>
                  </a:cubicBezTo>
                  <a:lnTo>
                    <a:pt x="133220" y="153535"/>
                  </a:lnTo>
                  <a:cubicBezTo>
                    <a:pt x="133220" y="160958"/>
                    <a:pt x="137192" y="164669"/>
                    <a:pt x="145136" y="164669"/>
                  </a:cubicBezTo>
                  <a:lnTo>
                    <a:pt x="150019" y="164669"/>
                  </a:lnTo>
                  <a:cubicBezTo>
                    <a:pt x="153340" y="164669"/>
                    <a:pt x="156091" y="163757"/>
                    <a:pt x="158272" y="161934"/>
                  </a:cubicBezTo>
                  <a:cubicBezTo>
                    <a:pt x="160453" y="160111"/>
                    <a:pt x="162065" y="157344"/>
                    <a:pt x="163107" y="153632"/>
                  </a:cubicBezTo>
                  <a:cubicBezTo>
                    <a:pt x="164148" y="149921"/>
                    <a:pt x="165255" y="137778"/>
                    <a:pt x="166427" y="117202"/>
                  </a:cubicBezTo>
                  <a:lnTo>
                    <a:pt x="193970" y="125602"/>
                  </a:lnTo>
                  <a:cubicBezTo>
                    <a:pt x="192928" y="139145"/>
                    <a:pt x="191691" y="150768"/>
                    <a:pt x="190258" y="160469"/>
                  </a:cubicBezTo>
                  <a:cubicBezTo>
                    <a:pt x="188826" y="170171"/>
                    <a:pt x="185212" y="177464"/>
                    <a:pt x="179417" y="182347"/>
                  </a:cubicBezTo>
                  <a:cubicBezTo>
                    <a:pt x="173622" y="187230"/>
                    <a:pt x="165646" y="189672"/>
                    <a:pt x="155489" y="189672"/>
                  </a:cubicBezTo>
                  <a:lnTo>
                    <a:pt x="138104" y="189672"/>
                  </a:lnTo>
                  <a:cubicBezTo>
                    <a:pt x="115314" y="189672"/>
                    <a:pt x="103920" y="179384"/>
                    <a:pt x="103920" y="158809"/>
                  </a:cubicBezTo>
                  <a:close/>
                  <a:moveTo>
                    <a:pt x="1226521" y="4493"/>
                  </a:moveTo>
                  <a:cubicBezTo>
                    <a:pt x="1235506" y="16213"/>
                    <a:pt x="1243841" y="28128"/>
                    <a:pt x="1251524" y="40239"/>
                  </a:cubicBezTo>
                  <a:cubicBezTo>
                    <a:pt x="1245534" y="44016"/>
                    <a:pt x="1237915" y="48574"/>
                    <a:pt x="1228669" y="53913"/>
                  </a:cubicBezTo>
                  <a:cubicBezTo>
                    <a:pt x="1221507" y="40630"/>
                    <a:pt x="1213759" y="28259"/>
                    <a:pt x="1205424" y="16799"/>
                  </a:cubicBezTo>
                  <a:close/>
                  <a:moveTo>
                    <a:pt x="1736155" y="2930"/>
                  </a:moveTo>
                  <a:cubicBezTo>
                    <a:pt x="1738108" y="9571"/>
                    <a:pt x="1739866" y="16278"/>
                    <a:pt x="1741429" y="23050"/>
                  </a:cubicBezTo>
                  <a:lnTo>
                    <a:pt x="1786356" y="23050"/>
                  </a:lnTo>
                  <a:lnTo>
                    <a:pt x="1786356" y="59968"/>
                  </a:lnTo>
                  <a:lnTo>
                    <a:pt x="1763307" y="59968"/>
                  </a:lnTo>
                  <a:lnTo>
                    <a:pt x="1763307" y="46099"/>
                  </a:lnTo>
                  <a:lnTo>
                    <a:pt x="1692985" y="46099"/>
                  </a:lnTo>
                  <a:lnTo>
                    <a:pt x="1692985" y="59968"/>
                  </a:lnTo>
                  <a:lnTo>
                    <a:pt x="1670326" y="59968"/>
                  </a:lnTo>
                  <a:lnTo>
                    <a:pt x="1670326" y="23050"/>
                  </a:lnTo>
                  <a:lnTo>
                    <a:pt x="1713691" y="23050"/>
                  </a:lnTo>
                  <a:cubicBezTo>
                    <a:pt x="1712259" y="18362"/>
                    <a:pt x="1710696" y="12892"/>
                    <a:pt x="1709003" y="6641"/>
                  </a:cubicBezTo>
                  <a:close/>
                  <a:moveTo>
                    <a:pt x="914372" y="2930"/>
                  </a:moveTo>
                  <a:lnTo>
                    <a:pt x="941720" y="2930"/>
                  </a:lnTo>
                  <a:lnTo>
                    <a:pt x="941720" y="63875"/>
                  </a:lnTo>
                  <a:lnTo>
                    <a:pt x="952072" y="55866"/>
                  </a:lnTo>
                  <a:cubicBezTo>
                    <a:pt x="969653" y="75530"/>
                    <a:pt x="984303" y="93111"/>
                    <a:pt x="996023" y="108607"/>
                  </a:cubicBezTo>
                  <a:lnTo>
                    <a:pt x="974145" y="126383"/>
                  </a:lnTo>
                  <a:cubicBezTo>
                    <a:pt x="963272" y="110756"/>
                    <a:pt x="952463" y="96334"/>
                    <a:pt x="941720" y="83116"/>
                  </a:cubicBezTo>
                  <a:lnTo>
                    <a:pt x="941720" y="195142"/>
                  </a:lnTo>
                  <a:lnTo>
                    <a:pt x="914372" y="195142"/>
                  </a:lnTo>
                  <a:close/>
                  <a:moveTo>
                    <a:pt x="482092" y="2735"/>
                  </a:moveTo>
                  <a:lnTo>
                    <a:pt x="511783" y="2735"/>
                  </a:lnTo>
                  <a:cubicBezTo>
                    <a:pt x="511392" y="22073"/>
                    <a:pt x="510871" y="38481"/>
                    <a:pt x="510220" y="51960"/>
                  </a:cubicBezTo>
                  <a:lnTo>
                    <a:pt x="590894" y="51960"/>
                  </a:lnTo>
                  <a:lnTo>
                    <a:pt x="590894" y="78916"/>
                  </a:lnTo>
                  <a:lnTo>
                    <a:pt x="512467" y="78916"/>
                  </a:lnTo>
                  <a:cubicBezTo>
                    <a:pt x="523666" y="122411"/>
                    <a:pt x="550720" y="151647"/>
                    <a:pt x="593629" y="166622"/>
                  </a:cubicBezTo>
                  <a:cubicBezTo>
                    <a:pt x="584383" y="177171"/>
                    <a:pt x="576960" y="186156"/>
                    <a:pt x="571361" y="193579"/>
                  </a:cubicBezTo>
                  <a:cubicBezTo>
                    <a:pt x="535875" y="176910"/>
                    <a:pt x="511164" y="150051"/>
                    <a:pt x="497230" y="113002"/>
                  </a:cubicBezTo>
                  <a:cubicBezTo>
                    <a:pt x="486422" y="146926"/>
                    <a:pt x="461451" y="174241"/>
                    <a:pt x="422319" y="194946"/>
                  </a:cubicBezTo>
                  <a:cubicBezTo>
                    <a:pt x="417110" y="188305"/>
                    <a:pt x="409752" y="179970"/>
                    <a:pt x="400246" y="169943"/>
                  </a:cubicBezTo>
                  <a:cubicBezTo>
                    <a:pt x="447647" y="148456"/>
                    <a:pt x="473595" y="118114"/>
                    <a:pt x="478087" y="78916"/>
                  </a:cubicBezTo>
                  <a:lnTo>
                    <a:pt x="403762" y="78916"/>
                  </a:lnTo>
                  <a:lnTo>
                    <a:pt x="403762" y="51960"/>
                  </a:lnTo>
                  <a:lnTo>
                    <a:pt x="480920" y="51960"/>
                  </a:lnTo>
                  <a:cubicBezTo>
                    <a:pt x="481831" y="37765"/>
                    <a:pt x="482222" y="21357"/>
                    <a:pt x="482092" y="2735"/>
                  </a:cubicBezTo>
                  <a:close/>
                  <a:moveTo>
                    <a:pt x="308828" y="1172"/>
                  </a:moveTo>
                  <a:cubicBezTo>
                    <a:pt x="310912" y="6446"/>
                    <a:pt x="313190" y="13088"/>
                    <a:pt x="315665" y="21096"/>
                  </a:cubicBezTo>
                  <a:lnTo>
                    <a:pt x="393214" y="21096"/>
                  </a:lnTo>
                  <a:lnTo>
                    <a:pt x="393214" y="45318"/>
                  </a:lnTo>
                  <a:lnTo>
                    <a:pt x="201783" y="45318"/>
                  </a:lnTo>
                  <a:lnTo>
                    <a:pt x="201783" y="21096"/>
                  </a:lnTo>
                  <a:lnTo>
                    <a:pt x="282164" y="21096"/>
                  </a:lnTo>
                  <a:cubicBezTo>
                    <a:pt x="279625" y="14715"/>
                    <a:pt x="277379" y="9246"/>
                    <a:pt x="275425" y="4688"/>
                  </a:cubicBezTo>
                  <a:close/>
                  <a:moveTo>
                    <a:pt x="837214" y="977"/>
                  </a:moveTo>
                  <a:lnTo>
                    <a:pt x="864366" y="5665"/>
                  </a:lnTo>
                  <a:cubicBezTo>
                    <a:pt x="862283" y="14846"/>
                    <a:pt x="859938" y="23701"/>
                    <a:pt x="857334" y="32231"/>
                  </a:cubicBezTo>
                  <a:lnTo>
                    <a:pt x="904019" y="32231"/>
                  </a:lnTo>
                  <a:lnTo>
                    <a:pt x="904019" y="56648"/>
                  </a:lnTo>
                  <a:cubicBezTo>
                    <a:pt x="895946" y="116681"/>
                    <a:pt x="868989" y="163171"/>
                    <a:pt x="823150" y="196118"/>
                  </a:cubicBezTo>
                  <a:cubicBezTo>
                    <a:pt x="815206" y="186482"/>
                    <a:pt x="808695" y="179189"/>
                    <a:pt x="803616" y="174241"/>
                  </a:cubicBezTo>
                  <a:cubicBezTo>
                    <a:pt x="822890" y="160632"/>
                    <a:pt x="838517" y="144973"/>
                    <a:pt x="850497" y="127262"/>
                  </a:cubicBezTo>
                  <a:cubicBezTo>
                    <a:pt x="843530" y="120621"/>
                    <a:pt x="835847" y="113621"/>
                    <a:pt x="827447" y="106263"/>
                  </a:cubicBezTo>
                  <a:lnTo>
                    <a:pt x="843074" y="86925"/>
                  </a:lnTo>
                  <a:cubicBezTo>
                    <a:pt x="850693" y="92980"/>
                    <a:pt x="857562" y="98613"/>
                    <a:pt x="863682" y="103822"/>
                  </a:cubicBezTo>
                  <a:cubicBezTo>
                    <a:pt x="870194" y="89692"/>
                    <a:pt x="874719" y="74488"/>
                    <a:pt x="877258" y="58210"/>
                  </a:cubicBezTo>
                  <a:lnTo>
                    <a:pt x="848055" y="58210"/>
                  </a:lnTo>
                  <a:cubicBezTo>
                    <a:pt x="838549" y="81586"/>
                    <a:pt x="826536" y="102552"/>
                    <a:pt x="812016" y="121109"/>
                  </a:cubicBezTo>
                  <a:cubicBezTo>
                    <a:pt x="806546" y="108347"/>
                    <a:pt x="802054" y="98971"/>
                    <a:pt x="798538" y="92980"/>
                  </a:cubicBezTo>
                  <a:cubicBezTo>
                    <a:pt x="816899" y="67977"/>
                    <a:pt x="829792" y="37309"/>
                    <a:pt x="837214" y="977"/>
                  </a:cubicBezTo>
                  <a:close/>
                  <a:moveTo>
                    <a:pt x="1498234" y="0"/>
                  </a:moveTo>
                  <a:cubicBezTo>
                    <a:pt x="1503443" y="7944"/>
                    <a:pt x="1509564" y="18231"/>
                    <a:pt x="1516596" y="30863"/>
                  </a:cubicBezTo>
                  <a:lnTo>
                    <a:pt x="1503118" y="37114"/>
                  </a:lnTo>
                  <a:lnTo>
                    <a:pt x="1527047" y="37114"/>
                  </a:lnTo>
                  <a:cubicBezTo>
                    <a:pt x="1535967" y="24287"/>
                    <a:pt x="1543487" y="13153"/>
                    <a:pt x="1549608" y="3711"/>
                  </a:cubicBezTo>
                  <a:lnTo>
                    <a:pt x="1575979" y="18166"/>
                  </a:lnTo>
                  <a:lnTo>
                    <a:pt x="1560156" y="37114"/>
                  </a:lnTo>
                  <a:lnTo>
                    <a:pt x="1588285" y="37114"/>
                  </a:lnTo>
                  <a:lnTo>
                    <a:pt x="1588285" y="85167"/>
                  </a:lnTo>
                  <a:lnTo>
                    <a:pt x="1560938" y="85167"/>
                  </a:lnTo>
                  <a:lnTo>
                    <a:pt x="1560938" y="60945"/>
                  </a:lnTo>
                  <a:lnTo>
                    <a:pt x="1433383" y="60945"/>
                  </a:lnTo>
                  <a:lnTo>
                    <a:pt x="1433383" y="85167"/>
                  </a:lnTo>
                  <a:lnTo>
                    <a:pt x="1406035" y="85167"/>
                  </a:lnTo>
                  <a:lnTo>
                    <a:pt x="1406035" y="37114"/>
                  </a:lnTo>
                  <a:lnTo>
                    <a:pt x="1437973" y="37114"/>
                  </a:lnTo>
                  <a:cubicBezTo>
                    <a:pt x="1432243" y="29235"/>
                    <a:pt x="1426676" y="22008"/>
                    <a:pt x="1421272" y="15432"/>
                  </a:cubicBezTo>
                  <a:lnTo>
                    <a:pt x="1441782" y="1563"/>
                  </a:lnTo>
                  <a:cubicBezTo>
                    <a:pt x="1449596" y="10418"/>
                    <a:pt x="1457539" y="20315"/>
                    <a:pt x="1465613" y="31254"/>
                  </a:cubicBezTo>
                  <a:lnTo>
                    <a:pt x="1456921" y="37114"/>
                  </a:lnTo>
                  <a:lnTo>
                    <a:pt x="1489542" y="37114"/>
                  </a:lnTo>
                  <a:cubicBezTo>
                    <a:pt x="1484073" y="26631"/>
                    <a:pt x="1479026" y="17776"/>
                    <a:pt x="1474403" y="10548"/>
                  </a:cubicBezTo>
                  <a:close/>
                  <a:moveTo>
                    <a:pt x="698134" y="0"/>
                  </a:moveTo>
                  <a:cubicBezTo>
                    <a:pt x="703343" y="7944"/>
                    <a:pt x="709464" y="18231"/>
                    <a:pt x="716496" y="30863"/>
                  </a:cubicBezTo>
                  <a:lnTo>
                    <a:pt x="703018" y="37114"/>
                  </a:lnTo>
                  <a:lnTo>
                    <a:pt x="726947" y="37114"/>
                  </a:lnTo>
                  <a:cubicBezTo>
                    <a:pt x="735867" y="24287"/>
                    <a:pt x="743387" y="13153"/>
                    <a:pt x="749508" y="3711"/>
                  </a:cubicBezTo>
                  <a:lnTo>
                    <a:pt x="775878" y="18166"/>
                  </a:lnTo>
                  <a:lnTo>
                    <a:pt x="760056" y="37114"/>
                  </a:lnTo>
                  <a:lnTo>
                    <a:pt x="788185" y="37114"/>
                  </a:lnTo>
                  <a:lnTo>
                    <a:pt x="788185" y="85167"/>
                  </a:lnTo>
                  <a:lnTo>
                    <a:pt x="760838" y="85167"/>
                  </a:lnTo>
                  <a:lnTo>
                    <a:pt x="760838" y="60945"/>
                  </a:lnTo>
                  <a:lnTo>
                    <a:pt x="633283" y="60945"/>
                  </a:lnTo>
                  <a:lnTo>
                    <a:pt x="633283" y="85167"/>
                  </a:lnTo>
                  <a:lnTo>
                    <a:pt x="605935" y="85167"/>
                  </a:lnTo>
                  <a:lnTo>
                    <a:pt x="605935" y="37114"/>
                  </a:lnTo>
                  <a:lnTo>
                    <a:pt x="637873" y="37114"/>
                  </a:lnTo>
                  <a:cubicBezTo>
                    <a:pt x="632143" y="29235"/>
                    <a:pt x="626576" y="22008"/>
                    <a:pt x="621172" y="15432"/>
                  </a:cubicBezTo>
                  <a:lnTo>
                    <a:pt x="641682" y="1563"/>
                  </a:lnTo>
                  <a:cubicBezTo>
                    <a:pt x="649495" y="10418"/>
                    <a:pt x="657439" y="20315"/>
                    <a:pt x="665513" y="31254"/>
                  </a:cubicBezTo>
                  <a:lnTo>
                    <a:pt x="656821" y="37114"/>
                  </a:lnTo>
                  <a:lnTo>
                    <a:pt x="689442" y="37114"/>
                  </a:lnTo>
                  <a:cubicBezTo>
                    <a:pt x="683972" y="26631"/>
                    <a:pt x="678926" y="17776"/>
                    <a:pt x="674303" y="10548"/>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2" name="PA-文本框 41">
              <a:extLst>
                <a:ext uri="{FF2B5EF4-FFF2-40B4-BE49-F238E27FC236}">
                  <a16:creationId xmlns:a16="http://schemas.microsoft.com/office/drawing/2014/main" id="{37D71821-1C27-48C1-BD36-4B3EC1F185F2}"/>
                </a:ext>
              </a:extLst>
            </p:cNvPr>
            <p:cNvSpPr txBox="1"/>
            <p:nvPr>
              <p:custDataLst>
                <p:tags r:id="rId11"/>
              </p:custDataLst>
            </p:nvPr>
          </p:nvSpPr>
          <p:spPr>
            <a:xfrm>
              <a:off x="10266337" y="697828"/>
              <a:ext cx="1330984" cy="58449"/>
            </a:xfrm>
            <a:custGeom>
              <a:avLst/>
              <a:gdLst/>
              <a:ahLst/>
              <a:cxnLst/>
              <a:rect l="l" t="t" r="r" b="b"/>
              <a:pathLst>
                <a:path w="1799587" h="79027">
                  <a:moveTo>
                    <a:pt x="1103537" y="49183"/>
                  </a:moveTo>
                  <a:cubicBezTo>
                    <a:pt x="1104904" y="49183"/>
                    <a:pt x="1105985" y="49776"/>
                    <a:pt x="1106781" y="50962"/>
                  </a:cubicBezTo>
                  <a:cubicBezTo>
                    <a:pt x="1107576" y="52148"/>
                    <a:pt x="1107974" y="53592"/>
                    <a:pt x="1107974" y="55294"/>
                  </a:cubicBezTo>
                  <a:cubicBezTo>
                    <a:pt x="1107974" y="58782"/>
                    <a:pt x="1106258" y="64321"/>
                    <a:pt x="1102825" y="71912"/>
                  </a:cubicBezTo>
                  <a:lnTo>
                    <a:pt x="1099393" y="71912"/>
                  </a:lnTo>
                  <a:cubicBezTo>
                    <a:pt x="1100760" y="68312"/>
                    <a:pt x="1101597" y="65954"/>
                    <a:pt x="1101904" y="64838"/>
                  </a:cubicBezTo>
                  <a:cubicBezTo>
                    <a:pt x="1102211" y="63721"/>
                    <a:pt x="1102407" y="62187"/>
                    <a:pt x="1102490" y="60233"/>
                  </a:cubicBezTo>
                  <a:cubicBezTo>
                    <a:pt x="1100146" y="59257"/>
                    <a:pt x="1098974" y="57499"/>
                    <a:pt x="1098974" y="54959"/>
                  </a:cubicBezTo>
                  <a:cubicBezTo>
                    <a:pt x="1098974" y="53201"/>
                    <a:pt x="1099414" y="51799"/>
                    <a:pt x="1100293" y="50752"/>
                  </a:cubicBezTo>
                  <a:cubicBezTo>
                    <a:pt x="1101172" y="49706"/>
                    <a:pt x="1102253" y="49183"/>
                    <a:pt x="1103537" y="49183"/>
                  </a:cubicBezTo>
                  <a:close/>
                  <a:moveTo>
                    <a:pt x="950839" y="39681"/>
                  </a:moveTo>
                  <a:lnTo>
                    <a:pt x="946988" y="40267"/>
                  </a:lnTo>
                  <a:cubicBezTo>
                    <a:pt x="941351" y="41020"/>
                    <a:pt x="937598" y="41906"/>
                    <a:pt x="935728" y="42925"/>
                  </a:cubicBezTo>
                  <a:cubicBezTo>
                    <a:pt x="933859" y="43944"/>
                    <a:pt x="932924" y="45429"/>
                    <a:pt x="932924" y="47383"/>
                  </a:cubicBezTo>
                  <a:cubicBezTo>
                    <a:pt x="932924" y="49113"/>
                    <a:pt x="933650" y="50578"/>
                    <a:pt x="935101" y="51778"/>
                  </a:cubicBezTo>
                  <a:cubicBezTo>
                    <a:pt x="936552" y="52978"/>
                    <a:pt x="938226" y="53578"/>
                    <a:pt x="940124" y="53578"/>
                  </a:cubicBezTo>
                  <a:cubicBezTo>
                    <a:pt x="942216" y="53578"/>
                    <a:pt x="944470" y="52664"/>
                    <a:pt x="946884" y="50836"/>
                  </a:cubicBezTo>
                  <a:cubicBezTo>
                    <a:pt x="949297" y="49008"/>
                    <a:pt x="950616" y="45290"/>
                    <a:pt x="950839" y="39681"/>
                  </a:cubicBezTo>
                  <a:close/>
                  <a:moveTo>
                    <a:pt x="769864" y="39681"/>
                  </a:moveTo>
                  <a:lnTo>
                    <a:pt x="766013" y="40267"/>
                  </a:lnTo>
                  <a:cubicBezTo>
                    <a:pt x="760376" y="41020"/>
                    <a:pt x="756623" y="41906"/>
                    <a:pt x="754753" y="42925"/>
                  </a:cubicBezTo>
                  <a:cubicBezTo>
                    <a:pt x="752884" y="43944"/>
                    <a:pt x="751949" y="45429"/>
                    <a:pt x="751949" y="47383"/>
                  </a:cubicBezTo>
                  <a:cubicBezTo>
                    <a:pt x="751949" y="49113"/>
                    <a:pt x="752675" y="50578"/>
                    <a:pt x="754126" y="51778"/>
                  </a:cubicBezTo>
                  <a:cubicBezTo>
                    <a:pt x="755577" y="52978"/>
                    <a:pt x="757251" y="53578"/>
                    <a:pt x="759149" y="53578"/>
                  </a:cubicBezTo>
                  <a:cubicBezTo>
                    <a:pt x="761242" y="53578"/>
                    <a:pt x="763495" y="52664"/>
                    <a:pt x="765909" y="50836"/>
                  </a:cubicBezTo>
                  <a:cubicBezTo>
                    <a:pt x="768322" y="49008"/>
                    <a:pt x="769641" y="45290"/>
                    <a:pt x="769864" y="39681"/>
                  </a:cubicBezTo>
                  <a:close/>
                  <a:moveTo>
                    <a:pt x="1383841" y="25952"/>
                  </a:moveTo>
                  <a:cubicBezTo>
                    <a:pt x="1380464" y="25952"/>
                    <a:pt x="1377667" y="27159"/>
                    <a:pt x="1375448" y="29572"/>
                  </a:cubicBezTo>
                  <a:cubicBezTo>
                    <a:pt x="1373230" y="31986"/>
                    <a:pt x="1372120" y="35132"/>
                    <a:pt x="1372120" y="39011"/>
                  </a:cubicBezTo>
                  <a:cubicBezTo>
                    <a:pt x="1372120" y="42862"/>
                    <a:pt x="1373132" y="46009"/>
                    <a:pt x="1375155" y="48450"/>
                  </a:cubicBezTo>
                  <a:cubicBezTo>
                    <a:pt x="1377178" y="50892"/>
                    <a:pt x="1379767" y="52113"/>
                    <a:pt x="1382920" y="52113"/>
                  </a:cubicBezTo>
                  <a:cubicBezTo>
                    <a:pt x="1386241" y="52113"/>
                    <a:pt x="1388968" y="50780"/>
                    <a:pt x="1391103" y="48115"/>
                  </a:cubicBezTo>
                  <a:cubicBezTo>
                    <a:pt x="1393238" y="45450"/>
                    <a:pt x="1394305" y="42151"/>
                    <a:pt x="1394305" y="38216"/>
                  </a:cubicBezTo>
                  <a:lnTo>
                    <a:pt x="1394305" y="31016"/>
                  </a:lnTo>
                  <a:cubicBezTo>
                    <a:pt x="1392854" y="29565"/>
                    <a:pt x="1391326" y="28358"/>
                    <a:pt x="1389722" y="27396"/>
                  </a:cubicBezTo>
                  <a:cubicBezTo>
                    <a:pt x="1388117" y="26433"/>
                    <a:pt x="1386157" y="25952"/>
                    <a:pt x="1383841" y="25952"/>
                  </a:cubicBezTo>
                  <a:close/>
                  <a:moveTo>
                    <a:pt x="983791" y="25952"/>
                  </a:moveTo>
                  <a:cubicBezTo>
                    <a:pt x="980414" y="25952"/>
                    <a:pt x="977617" y="27159"/>
                    <a:pt x="975398" y="29572"/>
                  </a:cubicBezTo>
                  <a:cubicBezTo>
                    <a:pt x="973180" y="31986"/>
                    <a:pt x="972070" y="35132"/>
                    <a:pt x="972070" y="39011"/>
                  </a:cubicBezTo>
                  <a:cubicBezTo>
                    <a:pt x="972070" y="42862"/>
                    <a:pt x="973082" y="46009"/>
                    <a:pt x="975105" y="48450"/>
                  </a:cubicBezTo>
                  <a:cubicBezTo>
                    <a:pt x="977128" y="50892"/>
                    <a:pt x="979716" y="52113"/>
                    <a:pt x="982870" y="52113"/>
                  </a:cubicBezTo>
                  <a:cubicBezTo>
                    <a:pt x="986190" y="52113"/>
                    <a:pt x="988918" y="50780"/>
                    <a:pt x="991053" y="48115"/>
                  </a:cubicBezTo>
                  <a:cubicBezTo>
                    <a:pt x="993188" y="45450"/>
                    <a:pt x="994255" y="42151"/>
                    <a:pt x="994255" y="38216"/>
                  </a:cubicBezTo>
                  <a:lnTo>
                    <a:pt x="994255" y="31016"/>
                  </a:lnTo>
                  <a:cubicBezTo>
                    <a:pt x="992804" y="29565"/>
                    <a:pt x="991276" y="28358"/>
                    <a:pt x="989672" y="27396"/>
                  </a:cubicBezTo>
                  <a:cubicBezTo>
                    <a:pt x="988067" y="26433"/>
                    <a:pt x="986107" y="25952"/>
                    <a:pt x="983791" y="25952"/>
                  </a:cubicBezTo>
                  <a:close/>
                  <a:moveTo>
                    <a:pt x="850441" y="25952"/>
                  </a:moveTo>
                  <a:cubicBezTo>
                    <a:pt x="847064" y="25952"/>
                    <a:pt x="844267" y="27159"/>
                    <a:pt x="842048" y="29572"/>
                  </a:cubicBezTo>
                  <a:cubicBezTo>
                    <a:pt x="839830" y="31986"/>
                    <a:pt x="838720" y="35132"/>
                    <a:pt x="838720" y="39011"/>
                  </a:cubicBezTo>
                  <a:cubicBezTo>
                    <a:pt x="838720" y="42862"/>
                    <a:pt x="839732" y="46009"/>
                    <a:pt x="841755" y="48450"/>
                  </a:cubicBezTo>
                  <a:cubicBezTo>
                    <a:pt x="843778" y="50892"/>
                    <a:pt x="846366" y="52113"/>
                    <a:pt x="849520" y="52113"/>
                  </a:cubicBezTo>
                  <a:cubicBezTo>
                    <a:pt x="852840" y="52113"/>
                    <a:pt x="855568" y="50780"/>
                    <a:pt x="857703" y="48115"/>
                  </a:cubicBezTo>
                  <a:cubicBezTo>
                    <a:pt x="859838" y="45450"/>
                    <a:pt x="860905" y="42151"/>
                    <a:pt x="860905" y="38216"/>
                  </a:cubicBezTo>
                  <a:lnTo>
                    <a:pt x="860905" y="31016"/>
                  </a:lnTo>
                  <a:cubicBezTo>
                    <a:pt x="859454" y="29565"/>
                    <a:pt x="857926" y="28358"/>
                    <a:pt x="856322" y="27396"/>
                  </a:cubicBezTo>
                  <a:cubicBezTo>
                    <a:pt x="854717" y="26433"/>
                    <a:pt x="852757" y="25952"/>
                    <a:pt x="850441" y="25952"/>
                  </a:cubicBezTo>
                  <a:close/>
                  <a:moveTo>
                    <a:pt x="593266" y="25952"/>
                  </a:moveTo>
                  <a:cubicBezTo>
                    <a:pt x="589889" y="25952"/>
                    <a:pt x="587092" y="27159"/>
                    <a:pt x="584873" y="29572"/>
                  </a:cubicBezTo>
                  <a:cubicBezTo>
                    <a:pt x="582655" y="31986"/>
                    <a:pt x="581545" y="35132"/>
                    <a:pt x="581545" y="39011"/>
                  </a:cubicBezTo>
                  <a:cubicBezTo>
                    <a:pt x="581545" y="42862"/>
                    <a:pt x="582557" y="46009"/>
                    <a:pt x="584580" y="48450"/>
                  </a:cubicBezTo>
                  <a:cubicBezTo>
                    <a:pt x="586603" y="50892"/>
                    <a:pt x="589192" y="52113"/>
                    <a:pt x="592345" y="52113"/>
                  </a:cubicBezTo>
                  <a:cubicBezTo>
                    <a:pt x="595666" y="52113"/>
                    <a:pt x="598393" y="50780"/>
                    <a:pt x="600528" y="48115"/>
                  </a:cubicBezTo>
                  <a:cubicBezTo>
                    <a:pt x="602663" y="45450"/>
                    <a:pt x="603730" y="42151"/>
                    <a:pt x="603730" y="38216"/>
                  </a:cubicBezTo>
                  <a:lnTo>
                    <a:pt x="603730" y="31016"/>
                  </a:lnTo>
                  <a:cubicBezTo>
                    <a:pt x="602279" y="29565"/>
                    <a:pt x="600751" y="28358"/>
                    <a:pt x="599147" y="27396"/>
                  </a:cubicBezTo>
                  <a:cubicBezTo>
                    <a:pt x="597542" y="26433"/>
                    <a:pt x="595582" y="25952"/>
                    <a:pt x="593266" y="25952"/>
                  </a:cubicBezTo>
                  <a:close/>
                  <a:moveTo>
                    <a:pt x="450391" y="25617"/>
                  </a:moveTo>
                  <a:cubicBezTo>
                    <a:pt x="447014" y="25617"/>
                    <a:pt x="444126" y="26956"/>
                    <a:pt x="441726" y="29635"/>
                  </a:cubicBezTo>
                  <a:cubicBezTo>
                    <a:pt x="439326" y="32314"/>
                    <a:pt x="438126" y="35607"/>
                    <a:pt x="438126" y="39514"/>
                  </a:cubicBezTo>
                  <a:cubicBezTo>
                    <a:pt x="438126" y="43337"/>
                    <a:pt x="439312" y="46595"/>
                    <a:pt x="441684" y="49287"/>
                  </a:cubicBezTo>
                  <a:cubicBezTo>
                    <a:pt x="444056" y="51980"/>
                    <a:pt x="446847" y="53327"/>
                    <a:pt x="450056" y="53327"/>
                  </a:cubicBezTo>
                  <a:cubicBezTo>
                    <a:pt x="453544" y="53327"/>
                    <a:pt x="456488" y="51987"/>
                    <a:pt x="458888" y="49308"/>
                  </a:cubicBezTo>
                  <a:cubicBezTo>
                    <a:pt x="461288" y="46629"/>
                    <a:pt x="462488" y="43337"/>
                    <a:pt x="462488" y="39430"/>
                  </a:cubicBezTo>
                  <a:cubicBezTo>
                    <a:pt x="462488" y="37030"/>
                    <a:pt x="461978" y="34763"/>
                    <a:pt x="460960" y="32628"/>
                  </a:cubicBezTo>
                  <a:cubicBezTo>
                    <a:pt x="459941" y="30493"/>
                    <a:pt x="458490" y="28791"/>
                    <a:pt x="456607" y="27521"/>
                  </a:cubicBezTo>
                  <a:cubicBezTo>
                    <a:pt x="454723" y="26252"/>
                    <a:pt x="452651" y="25617"/>
                    <a:pt x="450391" y="25617"/>
                  </a:cubicBezTo>
                  <a:close/>
                  <a:moveTo>
                    <a:pt x="297991" y="25617"/>
                  </a:moveTo>
                  <a:cubicBezTo>
                    <a:pt x="294614" y="25617"/>
                    <a:pt x="291726" y="26956"/>
                    <a:pt x="289326" y="29635"/>
                  </a:cubicBezTo>
                  <a:cubicBezTo>
                    <a:pt x="286926" y="32314"/>
                    <a:pt x="285726" y="35607"/>
                    <a:pt x="285726" y="39514"/>
                  </a:cubicBezTo>
                  <a:cubicBezTo>
                    <a:pt x="285726" y="43337"/>
                    <a:pt x="286912" y="46595"/>
                    <a:pt x="289284" y="49287"/>
                  </a:cubicBezTo>
                  <a:cubicBezTo>
                    <a:pt x="291656" y="51980"/>
                    <a:pt x="294447" y="53327"/>
                    <a:pt x="297656" y="53327"/>
                  </a:cubicBezTo>
                  <a:cubicBezTo>
                    <a:pt x="301144" y="53327"/>
                    <a:pt x="304088" y="51987"/>
                    <a:pt x="306488" y="49308"/>
                  </a:cubicBezTo>
                  <a:cubicBezTo>
                    <a:pt x="308888" y="46629"/>
                    <a:pt x="310088" y="43337"/>
                    <a:pt x="310088" y="39430"/>
                  </a:cubicBezTo>
                  <a:cubicBezTo>
                    <a:pt x="310088" y="37030"/>
                    <a:pt x="309578" y="34763"/>
                    <a:pt x="308560" y="32628"/>
                  </a:cubicBezTo>
                  <a:cubicBezTo>
                    <a:pt x="307541" y="30493"/>
                    <a:pt x="306090" y="28791"/>
                    <a:pt x="304207" y="27521"/>
                  </a:cubicBezTo>
                  <a:cubicBezTo>
                    <a:pt x="302323" y="26252"/>
                    <a:pt x="300251" y="25617"/>
                    <a:pt x="297991" y="25617"/>
                  </a:cubicBezTo>
                  <a:close/>
                  <a:moveTo>
                    <a:pt x="202741" y="25617"/>
                  </a:moveTo>
                  <a:cubicBezTo>
                    <a:pt x="199364" y="25617"/>
                    <a:pt x="196476" y="26956"/>
                    <a:pt x="194076" y="29635"/>
                  </a:cubicBezTo>
                  <a:cubicBezTo>
                    <a:pt x="191676" y="32314"/>
                    <a:pt x="190476" y="35607"/>
                    <a:pt x="190476" y="39514"/>
                  </a:cubicBezTo>
                  <a:cubicBezTo>
                    <a:pt x="190476" y="43337"/>
                    <a:pt x="191662" y="46595"/>
                    <a:pt x="194034" y="49287"/>
                  </a:cubicBezTo>
                  <a:cubicBezTo>
                    <a:pt x="196406" y="51980"/>
                    <a:pt x="199197" y="53327"/>
                    <a:pt x="202406" y="53327"/>
                  </a:cubicBezTo>
                  <a:cubicBezTo>
                    <a:pt x="205894" y="53327"/>
                    <a:pt x="208838" y="51987"/>
                    <a:pt x="211238" y="49308"/>
                  </a:cubicBezTo>
                  <a:cubicBezTo>
                    <a:pt x="213638" y="46629"/>
                    <a:pt x="214838" y="43337"/>
                    <a:pt x="214838" y="39430"/>
                  </a:cubicBezTo>
                  <a:cubicBezTo>
                    <a:pt x="214838" y="37030"/>
                    <a:pt x="214328" y="34763"/>
                    <a:pt x="213310" y="32628"/>
                  </a:cubicBezTo>
                  <a:cubicBezTo>
                    <a:pt x="212291" y="30493"/>
                    <a:pt x="210840" y="28791"/>
                    <a:pt x="208957" y="27521"/>
                  </a:cubicBezTo>
                  <a:cubicBezTo>
                    <a:pt x="207073" y="26252"/>
                    <a:pt x="205001" y="25617"/>
                    <a:pt x="202741" y="25617"/>
                  </a:cubicBezTo>
                  <a:close/>
                  <a:moveTo>
                    <a:pt x="155116" y="25617"/>
                  </a:moveTo>
                  <a:cubicBezTo>
                    <a:pt x="151739" y="25617"/>
                    <a:pt x="148851" y="26956"/>
                    <a:pt x="146451" y="29635"/>
                  </a:cubicBezTo>
                  <a:cubicBezTo>
                    <a:pt x="144051" y="32314"/>
                    <a:pt x="142851" y="35607"/>
                    <a:pt x="142851" y="39514"/>
                  </a:cubicBezTo>
                  <a:cubicBezTo>
                    <a:pt x="142851" y="43337"/>
                    <a:pt x="144037" y="46595"/>
                    <a:pt x="146409" y="49287"/>
                  </a:cubicBezTo>
                  <a:cubicBezTo>
                    <a:pt x="148781" y="51980"/>
                    <a:pt x="151572" y="53327"/>
                    <a:pt x="154781" y="53327"/>
                  </a:cubicBezTo>
                  <a:cubicBezTo>
                    <a:pt x="158269" y="53327"/>
                    <a:pt x="161213" y="51987"/>
                    <a:pt x="163613" y="49308"/>
                  </a:cubicBezTo>
                  <a:cubicBezTo>
                    <a:pt x="166013" y="46629"/>
                    <a:pt x="167213" y="43337"/>
                    <a:pt x="167213" y="39430"/>
                  </a:cubicBezTo>
                  <a:cubicBezTo>
                    <a:pt x="167213" y="37030"/>
                    <a:pt x="166703" y="34763"/>
                    <a:pt x="165685" y="32628"/>
                  </a:cubicBezTo>
                  <a:cubicBezTo>
                    <a:pt x="164666" y="30493"/>
                    <a:pt x="163215" y="28791"/>
                    <a:pt x="161332" y="27521"/>
                  </a:cubicBezTo>
                  <a:cubicBezTo>
                    <a:pt x="159448" y="26252"/>
                    <a:pt x="157376" y="25617"/>
                    <a:pt x="155116" y="25617"/>
                  </a:cubicBezTo>
                  <a:close/>
                  <a:moveTo>
                    <a:pt x="1621463" y="25114"/>
                  </a:moveTo>
                  <a:cubicBezTo>
                    <a:pt x="1616692" y="25114"/>
                    <a:pt x="1613176" y="27738"/>
                    <a:pt x="1610915" y="32984"/>
                  </a:cubicBezTo>
                  <a:lnTo>
                    <a:pt x="1630295" y="32984"/>
                  </a:lnTo>
                  <a:cubicBezTo>
                    <a:pt x="1629933" y="30416"/>
                    <a:pt x="1628893" y="28463"/>
                    <a:pt x="1627177" y="27124"/>
                  </a:cubicBezTo>
                  <a:cubicBezTo>
                    <a:pt x="1625461" y="25784"/>
                    <a:pt x="1623556" y="25114"/>
                    <a:pt x="1621463" y="25114"/>
                  </a:cubicBezTo>
                  <a:close/>
                  <a:moveTo>
                    <a:pt x="1230938" y="25114"/>
                  </a:moveTo>
                  <a:cubicBezTo>
                    <a:pt x="1226167" y="25114"/>
                    <a:pt x="1222651" y="27738"/>
                    <a:pt x="1220390" y="32984"/>
                  </a:cubicBezTo>
                  <a:lnTo>
                    <a:pt x="1239770" y="32984"/>
                  </a:lnTo>
                  <a:cubicBezTo>
                    <a:pt x="1239408" y="30416"/>
                    <a:pt x="1238368" y="28463"/>
                    <a:pt x="1236652" y="27124"/>
                  </a:cubicBezTo>
                  <a:cubicBezTo>
                    <a:pt x="1234936" y="25784"/>
                    <a:pt x="1233031" y="25114"/>
                    <a:pt x="1230938" y="25114"/>
                  </a:cubicBezTo>
                  <a:close/>
                  <a:moveTo>
                    <a:pt x="1030913" y="25114"/>
                  </a:moveTo>
                  <a:cubicBezTo>
                    <a:pt x="1026142" y="25114"/>
                    <a:pt x="1022625" y="27738"/>
                    <a:pt x="1020365" y="32984"/>
                  </a:cubicBezTo>
                  <a:lnTo>
                    <a:pt x="1039745" y="32984"/>
                  </a:lnTo>
                  <a:cubicBezTo>
                    <a:pt x="1039383" y="30416"/>
                    <a:pt x="1038343" y="28463"/>
                    <a:pt x="1036627" y="27124"/>
                  </a:cubicBezTo>
                  <a:cubicBezTo>
                    <a:pt x="1034911" y="25784"/>
                    <a:pt x="1033006" y="25114"/>
                    <a:pt x="1030913" y="25114"/>
                  </a:cubicBezTo>
                  <a:close/>
                  <a:moveTo>
                    <a:pt x="526088" y="25114"/>
                  </a:moveTo>
                  <a:cubicBezTo>
                    <a:pt x="521317" y="25114"/>
                    <a:pt x="517801" y="27738"/>
                    <a:pt x="515540" y="32984"/>
                  </a:cubicBezTo>
                  <a:lnTo>
                    <a:pt x="534920" y="32984"/>
                  </a:lnTo>
                  <a:cubicBezTo>
                    <a:pt x="534558" y="30416"/>
                    <a:pt x="533518" y="28463"/>
                    <a:pt x="531802" y="27124"/>
                  </a:cubicBezTo>
                  <a:cubicBezTo>
                    <a:pt x="530086" y="25784"/>
                    <a:pt x="528181" y="25114"/>
                    <a:pt x="526088" y="25114"/>
                  </a:cubicBezTo>
                  <a:close/>
                  <a:moveTo>
                    <a:pt x="1759906" y="19547"/>
                  </a:moveTo>
                  <a:lnTo>
                    <a:pt x="1768989" y="19547"/>
                  </a:lnTo>
                  <a:lnTo>
                    <a:pt x="1780542" y="51317"/>
                  </a:lnTo>
                  <a:lnTo>
                    <a:pt x="1780751" y="51317"/>
                  </a:lnTo>
                  <a:lnTo>
                    <a:pt x="1791090" y="19547"/>
                  </a:lnTo>
                  <a:lnTo>
                    <a:pt x="1799587" y="19547"/>
                  </a:lnTo>
                  <a:lnTo>
                    <a:pt x="1781840" y="67349"/>
                  </a:lnTo>
                  <a:cubicBezTo>
                    <a:pt x="1780333" y="71340"/>
                    <a:pt x="1778477" y="74284"/>
                    <a:pt x="1776273" y="76181"/>
                  </a:cubicBezTo>
                  <a:cubicBezTo>
                    <a:pt x="1774068" y="78079"/>
                    <a:pt x="1771445" y="79027"/>
                    <a:pt x="1768403" y="79027"/>
                  </a:cubicBezTo>
                  <a:cubicBezTo>
                    <a:pt x="1766534" y="79027"/>
                    <a:pt x="1764469" y="78651"/>
                    <a:pt x="1762208" y="77897"/>
                  </a:cubicBezTo>
                  <a:lnTo>
                    <a:pt x="1762208" y="70865"/>
                  </a:lnTo>
                  <a:cubicBezTo>
                    <a:pt x="1764245" y="71674"/>
                    <a:pt x="1765906" y="72079"/>
                    <a:pt x="1767189" y="72079"/>
                  </a:cubicBezTo>
                  <a:cubicBezTo>
                    <a:pt x="1768724" y="72079"/>
                    <a:pt x="1770050" y="71577"/>
                    <a:pt x="1771166" y="70572"/>
                  </a:cubicBezTo>
                  <a:cubicBezTo>
                    <a:pt x="1772282" y="69568"/>
                    <a:pt x="1773210" y="68256"/>
                    <a:pt x="1773949" y="66637"/>
                  </a:cubicBezTo>
                  <a:cubicBezTo>
                    <a:pt x="1774689" y="65019"/>
                    <a:pt x="1775547" y="62745"/>
                    <a:pt x="1776524" y="59815"/>
                  </a:cubicBezTo>
                  <a:close/>
                  <a:moveTo>
                    <a:pt x="1718895" y="19547"/>
                  </a:moveTo>
                  <a:lnTo>
                    <a:pt x="1726764" y="19547"/>
                  </a:lnTo>
                  <a:lnTo>
                    <a:pt x="1726764" y="59396"/>
                  </a:lnTo>
                  <a:lnTo>
                    <a:pt x="1718895" y="59396"/>
                  </a:lnTo>
                  <a:close/>
                  <a:moveTo>
                    <a:pt x="1560300" y="19547"/>
                  </a:moveTo>
                  <a:lnTo>
                    <a:pt x="1569132" y="19547"/>
                  </a:lnTo>
                  <a:lnTo>
                    <a:pt x="1580350" y="50313"/>
                  </a:lnTo>
                  <a:lnTo>
                    <a:pt x="1591861" y="19547"/>
                  </a:lnTo>
                  <a:lnTo>
                    <a:pt x="1600441" y="19547"/>
                  </a:lnTo>
                  <a:lnTo>
                    <a:pt x="1584033" y="59396"/>
                  </a:lnTo>
                  <a:lnTo>
                    <a:pt x="1576248" y="59396"/>
                  </a:lnTo>
                  <a:close/>
                  <a:moveTo>
                    <a:pt x="1547445" y="19547"/>
                  </a:moveTo>
                  <a:lnTo>
                    <a:pt x="1555314" y="19547"/>
                  </a:lnTo>
                  <a:lnTo>
                    <a:pt x="1555314" y="59396"/>
                  </a:lnTo>
                  <a:lnTo>
                    <a:pt x="1547445" y="59396"/>
                  </a:lnTo>
                  <a:close/>
                  <a:moveTo>
                    <a:pt x="1299795" y="19547"/>
                  </a:moveTo>
                  <a:lnTo>
                    <a:pt x="1307664" y="19547"/>
                  </a:lnTo>
                  <a:lnTo>
                    <a:pt x="1307664" y="59396"/>
                  </a:lnTo>
                  <a:lnTo>
                    <a:pt x="1299795" y="59396"/>
                  </a:lnTo>
                  <a:close/>
                  <a:moveTo>
                    <a:pt x="879816" y="19547"/>
                  </a:moveTo>
                  <a:lnTo>
                    <a:pt x="887685" y="19547"/>
                  </a:lnTo>
                  <a:lnTo>
                    <a:pt x="887685" y="43532"/>
                  </a:lnTo>
                  <a:cubicBezTo>
                    <a:pt x="887685" y="46211"/>
                    <a:pt x="888278" y="48450"/>
                    <a:pt x="889464" y="50250"/>
                  </a:cubicBezTo>
                  <a:cubicBezTo>
                    <a:pt x="890650" y="52050"/>
                    <a:pt x="892610" y="52950"/>
                    <a:pt x="895345" y="52950"/>
                  </a:cubicBezTo>
                  <a:cubicBezTo>
                    <a:pt x="898582" y="52950"/>
                    <a:pt x="901233" y="51548"/>
                    <a:pt x="903298" y="48743"/>
                  </a:cubicBezTo>
                  <a:cubicBezTo>
                    <a:pt x="905363" y="45939"/>
                    <a:pt x="906395" y="42458"/>
                    <a:pt x="906395" y="38300"/>
                  </a:cubicBezTo>
                  <a:lnTo>
                    <a:pt x="906395" y="19547"/>
                  </a:lnTo>
                  <a:lnTo>
                    <a:pt x="914265" y="19547"/>
                  </a:lnTo>
                  <a:lnTo>
                    <a:pt x="914265" y="59396"/>
                  </a:lnTo>
                  <a:lnTo>
                    <a:pt x="906981" y="59396"/>
                  </a:lnTo>
                  <a:lnTo>
                    <a:pt x="906479" y="52699"/>
                  </a:lnTo>
                  <a:lnTo>
                    <a:pt x="906312" y="52699"/>
                  </a:lnTo>
                  <a:cubicBezTo>
                    <a:pt x="903270" y="57805"/>
                    <a:pt x="898987" y="60359"/>
                    <a:pt x="893461" y="60359"/>
                  </a:cubicBezTo>
                  <a:cubicBezTo>
                    <a:pt x="889220" y="60359"/>
                    <a:pt x="885885" y="59040"/>
                    <a:pt x="883457" y="56403"/>
                  </a:cubicBezTo>
                  <a:cubicBezTo>
                    <a:pt x="881029" y="53766"/>
                    <a:pt x="879816" y="50187"/>
                    <a:pt x="879816" y="45667"/>
                  </a:cubicBezTo>
                  <a:close/>
                  <a:moveTo>
                    <a:pt x="556845" y="19547"/>
                  </a:moveTo>
                  <a:lnTo>
                    <a:pt x="564714" y="19547"/>
                  </a:lnTo>
                  <a:lnTo>
                    <a:pt x="564714" y="59396"/>
                  </a:lnTo>
                  <a:lnTo>
                    <a:pt x="556845" y="59396"/>
                  </a:lnTo>
                  <a:close/>
                  <a:moveTo>
                    <a:pt x="1670972" y="18919"/>
                  </a:moveTo>
                  <a:cubicBezTo>
                    <a:pt x="1672451" y="18919"/>
                    <a:pt x="1673846" y="19101"/>
                    <a:pt x="1675158" y="19464"/>
                  </a:cubicBezTo>
                  <a:lnTo>
                    <a:pt x="1675158" y="27417"/>
                  </a:lnTo>
                  <a:cubicBezTo>
                    <a:pt x="1673232" y="26663"/>
                    <a:pt x="1671809" y="26286"/>
                    <a:pt x="1670888" y="26286"/>
                  </a:cubicBezTo>
                  <a:cubicBezTo>
                    <a:pt x="1667819" y="26286"/>
                    <a:pt x="1665210" y="27717"/>
                    <a:pt x="1663061" y="30577"/>
                  </a:cubicBezTo>
                  <a:cubicBezTo>
                    <a:pt x="1660912" y="33437"/>
                    <a:pt x="1659838" y="36960"/>
                    <a:pt x="1659838" y="41146"/>
                  </a:cubicBezTo>
                  <a:lnTo>
                    <a:pt x="1659838" y="59396"/>
                  </a:lnTo>
                  <a:lnTo>
                    <a:pt x="1651927" y="59396"/>
                  </a:lnTo>
                  <a:lnTo>
                    <a:pt x="1651927" y="19547"/>
                  </a:lnTo>
                  <a:lnTo>
                    <a:pt x="1659126" y="19547"/>
                  </a:lnTo>
                  <a:lnTo>
                    <a:pt x="1659754" y="26998"/>
                  </a:lnTo>
                  <a:lnTo>
                    <a:pt x="1659922" y="26998"/>
                  </a:lnTo>
                  <a:cubicBezTo>
                    <a:pt x="1661819" y="21612"/>
                    <a:pt x="1665503" y="18919"/>
                    <a:pt x="1670972" y="18919"/>
                  </a:cubicBezTo>
                  <a:close/>
                  <a:moveTo>
                    <a:pt x="499397" y="18919"/>
                  </a:moveTo>
                  <a:cubicBezTo>
                    <a:pt x="500876" y="18919"/>
                    <a:pt x="502271" y="19101"/>
                    <a:pt x="503583" y="19464"/>
                  </a:cubicBezTo>
                  <a:lnTo>
                    <a:pt x="503583" y="27417"/>
                  </a:lnTo>
                  <a:cubicBezTo>
                    <a:pt x="501657" y="26663"/>
                    <a:pt x="500234" y="26286"/>
                    <a:pt x="499313" y="26286"/>
                  </a:cubicBezTo>
                  <a:cubicBezTo>
                    <a:pt x="496244" y="26286"/>
                    <a:pt x="493635" y="27717"/>
                    <a:pt x="491486" y="30577"/>
                  </a:cubicBezTo>
                  <a:cubicBezTo>
                    <a:pt x="489337" y="33437"/>
                    <a:pt x="488263" y="36960"/>
                    <a:pt x="488263" y="41146"/>
                  </a:cubicBezTo>
                  <a:lnTo>
                    <a:pt x="488263" y="59396"/>
                  </a:lnTo>
                  <a:lnTo>
                    <a:pt x="480352" y="59396"/>
                  </a:lnTo>
                  <a:lnTo>
                    <a:pt x="480352" y="19547"/>
                  </a:lnTo>
                  <a:lnTo>
                    <a:pt x="487551" y="19547"/>
                  </a:lnTo>
                  <a:lnTo>
                    <a:pt x="488179" y="26998"/>
                  </a:lnTo>
                  <a:lnTo>
                    <a:pt x="488346" y="26998"/>
                  </a:lnTo>
                  <a:cubicBezTo>
                    <a:pt x="490244" y="21612"/>
                    <a:pt x="493928" y="18919"/>
                    <a:pt x="499397" y="18919"/>
                  </a:cubicBezTo>
                  <a:close/>
                  <a:moveTo>
                    <a:pt x="1692933" y="18585"/>
                  </a:moveTo>
                  <a:cubicBezTo>
                    <a:pt x="1697733" y="18585"/>
                    <a:pt x="1702393" y="19785"/>
                    <a:pt x="1706914" y="22184"/>
                  </a:cubicBezTo>
                  <a:lnTo>
                    <a:pt x="1706914" y="30514"/>
                  </a:lnTo>
                  <a:cubicBezTo>
                    <a:pt x="1703984" y="28421"/>
                    <a:pt x="1701347" y="27082"/>
                    <a:pt x="1699003" y="26496"/>
                  </a:cubicBezTo>
                  <a:cubicBezTo>
                    <a:pt x="1696659" y="25910"/>
                    <a:pt x="1694691" y="25617"/>
                    <a:pt x="1693101" y="25617"/>
                  </a:cubicBezTo>
                  <a:cubicBezTo>
                    <a:pt x="1690952" y="25617"/>
                    <a:pt x="1689131" y="26028"/>
                    <a:pt x="1687638" y="26852"/>
                  </a:cubicBezTo>
                  <a:cubicBezTo>
                    <a:pt x="1686145" y="27675"/>
                    <a:pt x="1685399" y="28728"/>
                    <a:pt x="1685399" y="30012"/>
                  </a:cubicBezTo>
                  <a:cubicBezTo>
                    <a:pt x="1685399" y="31323"/>
                    <a:pt x="1686125" y="32349"/>
                    <a:pt x="1687576" y="33088"/>
                  </a:cubicBezTo>
                  <a:cubicBezTo>
                    <a:pt x="1689027" y="33828"/>
                    <a:pt x="1691134" y="34505"/>
                    <a:pt x="1693896" y="35118"/>
                  </a:cubicBezTo>
                  <a:cubicBezTo>
                    <a:pt x="1699505" y="36374"/>
                    <a:pt x="1703523" y="37937"/>
                    <a:pt x="1705951" y="39807"/>
                  </a:cubicBezTo>
                  <a:cubicBezTo>
                    <a:pt x="1708379" y="41676"/>
                    <a:pt x="1709593" y="44146"/>
                    <a:pt x="1709593" y="47215"/>
                  </a:cubicBezTo>
                  <a:cubicBezTo>
                    <a:pt x="1709593" y="49532"/>
                    <a:pt x="1708860" y="51701"/>
                    <a:pt x="1707395" y="53724"/>
                  </a:cubicBezTo>
                  <a:cubicBezTo>
                    <a:pt x="1705930" y="55747"/>
                    <a:pt x="1703872" y="57359"/>
                    <a:pt x="1701221" y="58559"/>
                  </a:cubicBezTo>
                  <a:cubicBezTo>
                    <a:pt x="1698570" y="59759"/>
                    <a:pt x="1695501" y="60359"/>
                    <a:pt x="1692013" y="60359"/>
                  </a:cubicBezTo>
                  <a:cubicBezTo>
                    <a:pt x="1689669" y="60359"/>
                    <a:pt x="1687513" y="60115"/>
                    <a:pt x="1685546" y="59626"/>
                  </a:cubicBezTo>
                  <a:cubicBezTo>
                    <a:pt x="1683578" y="59138"/>
                    <a:pt x="1681995" y="58608"/>
                    <a:pt x="1680795" y="58036"/>
                  </a:cubicBezTo>
                  <a:cubicBezTo>
                    <a:pt x="1679595" y="57464"/>
                    <a:pt x="1678297" y="56801"/>
                    <a:pt x="1676902" y="56047"/>
                  </a:cubicBezTo>
                  <a:lnTo>
                    <a:pt x="1676902" y="47299"/>
                  </a:lnTo>
                  <a:cubicBezTo>
                    <a:pt x="1681646" y="51262"/>
                    <a:pt x="1686766" y="53243"/>
                    <a:pt x="1692264" y="53243"/>
                  </a:cubicBezTo>
                  <a:cubicBezTo>
                    <a:pt x="1694608" y="53243"/>
                    <a:pt x="1696666" y="52789"/>
                    <a:pt x="1698438" y="51883"/>
                  </a:cubicBezTo>
                  <a:cubicBezTo>
                    <a:pt x="1700210" y="50976"/>
                    <a:pt x="1701096" y="49657"/>
                    <a:pt x="1701096" y="47927"/>
                  </a:cubicBezTo>
                  <a:cubicBezTo>
                    <a:pt x="1701096" y="46560"/>
                    <a:pt x="1700426" y="45436"/>
                    <a:pt x="1699087" y="44557"/>
                  </a:cubicBezTo>
                  <a:cubicBezTo>
                    <a:pt x="1697747" y="43678"/>
                    <a:pt x="1695277" y="42848"/>
                    <a:pt x="1691678" y="42067"/>
                  </a:cubicBezTo>
                  <a:cubicBezTo>
                    <a:pt x="1687883" y="41230"/>
                    <a:pt x="1685246" y="40462"/>
                    <a:pt x="1683767" y="39765"/>
                  </a:cubicBezTo>
                  <a:cubicBezTo>
                    <a:pt x="1682288" y="39067"/>
                    <a:pt x="1680976" y="38244"/>
                    <a:pt x="1679832" y="37295"/>
                  </a:cubicBezTo>
                  <a:cubicBezTo>
                    <a:pt x="1678855" y="36179"/>
                    <a:pt x="1678123" y="35174"/>
                    <a:pt x="1677634" y="34281"/>
                  </a:cubicBezTo>
                  <a:cubicBezTo>
                    <a:pt x="1677146" y="33388"/>
                    <a:pt x="1676902" y="32161"/>
                    <a:pt x="1676902" y="30598"/>
                  </a:cubicBezTo>
                  <a:cubicBezTo>
                    <a:pt x="1676902" y="27082"/>
                    <a:pt x="1678395" y="24201"/>
                    <a:pt x="1681381" y="21954"/>
                  </a:cubicBezTo>
                  <a:cubicBezTo>
                    <a:pt x="1684367" y="19708"/>
                    <a:pt x="1688217" y="18585"/>
                    <a:pt x="1692933" y="18585"/>
                  </a:cubicBezTo>
                  <a:close/>
                  <a:moveTo>
                    <a:pt x="1621463" y="18585"/>
                  </a:moveTo>
                  <a:cubicBezTo>
                    <a:pt x="1624254" y="18585"/>
                    <a:pt x="1626870" y="19157"/>
                    <a:pt x="1629312" y="20301"/>
                  </a:cubicBezTo>
                  <a:cubicBezTo>
                    <a:pt x="1631753" y="21445"/>
                    <a:pt x="1633735" y="22980"/>
                    <a:pt x="1635256" y="24905"/>
                  </a:cubicBezTo>
                  <a:cubicBezTo>
                    <a:pt x="1636776" y="26831"/>
                    <a:pt x="1637872" y="28924"/>
                    <a:pt x="1638541" y="31184"/>
                  </a:cubicBezTo>
                  <a:cubicBezTo>
                    <a:pt x="1639211" y="33444"/>
                    <a:pt x="1639546" y="36165"/>
                    <a:pt x="1639546" y="39346"/>
                  </a:cubicBezTo>
                  <a:lnTo>
                    <a:pt x="1609911" y="39346"/>
                  </a:lnTo>
                  <a:cubicBezTo>
                    <a:pt x="1610106" y="42611"/>
                    <a:pt x="1610950" y="45241"/>
                    <a:pt x="1612443" y="47236"/>
                  </a:cubicBezTo>
                  <a:cubicBezTo>
                    <a:pt x="1613936" y="49232"/>
                    <a:pt x="1615666" y="50641"/>
                    <a:pt x="1617633" y="51464"/>
                  </a:cubicBezTo>
                  <a:cubicBezTo>
                    <a:pt x="1619601" y="52287"/>
                    <a:pt x="1621477" y="52699"/>
                    <a:pt x="1623263" y="52699"/>
                  </a:cubicBezTo>
                  <a:cubicBezTo>
                    <a:pt x="1628230" y="52699"/>
                    <a:pt x="1633198" y="50215"/>
                    <a:pt x="1638165" y="45248"/>
                  </a:cubicBezTo>
                  <a:lnTo>
                    <a:pt x="1638165" y="54834"/>
                  </a:lnTo>
                  <a:cubicBezTo>
                    <a:pt x="1635876" y="56368"/>
                    <a:pt x="1633484" y="57673"/>
                    <a:pt x="1630986" y="58747"/>
                  </a:cubicBezTo>
                  <a:cubicBezTo>
                    <a:pt x="1628489" y="59822"/>
                    <a:pt x="1625454" y="60359"/>
                    <a:pt x="1621882" y="60359"/>
                  </a:cubicBezTo>
                  <a:cubicBezTo>
                    <a:pt x="1617752" y="60359"/>
                    <a:pt x="1614138" y="59382"/>
                    <a:pt x="1611041" y="57429"/>
                  </a:cubicBezTo>
                  <a:cubicBezTo>
                    <a:pt x="1607943" y="55475"/>
                    <a:pt x="1605564" y="52887"/>
                    <a:pt x="1603904" y="49664"/>
                  </a:cubicBezTo>
                  <a:cubicBezTo>
                    <a:pt x="1602244" y="46441"/>
                    <a:pt x="1601413" y="43030"/>
                    <a:pt x="1601413" y="39430"/>
                  </a:cubicBezTo>
                  <a:cubicBezTo>
                    <a:pt x="1601413" y="35439"/>
                    <a:pt x="1602334" y="31868"/>
                    <a:pt x="1604176" y="28714"/>
                  </a:cubicBezTo>
                  <a:cubicBezTo>
                    <a:pt x="1606018" y="25561"/>
                    <a:pt x="1608487" y="23084"/>
                    <a:pt x="1611585" y="21284"/>
                  </a:cubicBezTo>
                  <a:cubicBezTo>
                    <a:pt x="1614682" y="19485"/>
                    <a:pt x="1617975" y="18585"/>
                    <a:pt x="1621463" y="18585"/>
                  </a:cubicBezTo>
                  <a:close/>
                  <a:moveTo>
                    <a:pt x="1519702" y="18585"/>
                  </a:moveTo>
                  <a:cubicBezTo>
                    <a:pt x="1524139" y="18585"/>
                    <a:pt x="1527544" y="19945"/>
                    <a:pt x="1529915" y="22666"/>
                  </a:cubicBezTo>
                  <a:cubicBezTo>
                    <a:pt x="1532287" y="25387"/>
                    <a:pt x="1533473" y="28547"/>
                    <a:pt x="1533473" y="32147"/>
                  </a:cubicBezTo>
                  <a:lnTo>
                    <a:pt x="1533473" y="59396"/>
                  </a:lnTo>
                  <a:lnTo>
                    <a:pt x="1525604" y="59396"/>
                  </a:lnTo>
                  <a:lnTo>
                    <a:pt x="1525604" y="34867"/>
                  </a:lnTo>
                  <a:cubicBezTo>
                    <a:pt x="1525604" y="32300"/>
                    <a:pt x="1525011" y="30172"/>
                    <a:pt x="1523825" y="28484"/>
                  </a:cubicBezTo>
                  <a:cubicBezTo>
                    <a:pt x="1522639" y="26796"/>
                    <a:pt x="1520749" y="25952"/>
                    <a:pt x="1518153" y="25952"/>
                  </a:cubicBezTo>
                  <a:cubicBezTo>
                    <a:pt x="1515809" y="25952"/>
                    <a:pt x="1513779" y="26670"/>
                    <a:pt x="1512063" y="28107"/>
                  </a:cubicBezTo>
                  <a:cubicBezTo>
                    <a:pt x="1510347" y="29544"/>
                    <a:pt x="1509063" y="31372"/>
                    <a:pt x="1508212" y="33591"/>
                  </a:cubicBezTo>
                  <a:cubicBezTo>
                    <a:pt x="1507361" y="35809"/>
                    <a:pt x="1506935" y="38090"/>
                    <a:pt x="1506935" y="40434"/>
                  </a:cubicBezTo>
                  <a:lnTo>
                    <a:pt x="1506935" y="59396"/>
                  </a:lnTo>
                  <a:lnTo>
                    <a:pt x="1499024" y="59396"/>
                  </a:lnTo>
                  <a:lnTo>
                    <a:pt x="1499024" y="19547"/>
                  </a:lnTo>
                  <a:lnTo>
                    <a:pt x="1506224" y="19547"/>
                  </a:lnTo>
                  <a:lnTo>
                    <a:pt x="1506810" y="26203"/>
                  </a:lnTo>
                  <a:lnTo>
                    <a:pt x="1507019" y="26203"/>
                  </a:lnTo>
                  <a:cubicBezTo>
                    <a:pt x="1507828" y="24835"/>
                    <a:pt x="1508680" y="23635"/>
                    <a:pt x="1509573" y="22603"/>
                  </a:cubicBezTo>
                  <a:cubicBezTo>
                    <a:pt x="1510466" y="21570"/>
                    <a:pt x="1511756" y="20643"/>
                    <a:pt x="1513444" y="19819"/>
                  </a:cubicBezTo>
                  <a:cubicBezTo>
                    <a:pt x="1515133" y="18996"/>
                    <a:pt x="1517219" y="18585"/>
                    <a:pt x="1519702" y="18585"/>
                  </a:cubicBezTo>
                  <a:close/>
                  <a:moveTo>
                    <a:pt x="1382041" y="18585"/>
                  </a:moveTo>
                  <a:cubicBezTo>
                    <a:pt x="1384050" y="18585"/>
                    <a:pt x="1385948" y="18940"/>
                    <a:pt x="1387733" y="19652"/>
                  </a:cubicBezTo>
                  <a:cubicBezTo>
                    <a:pt x="1389519" y="20364"/>
                    <a:pt x="1391710" y="21836"/>
                    <a:pt x="1394305" y="24068"/>
                  </a:cubicBezTo>
                  <a:lnTo>
                    <a:pt x="1396021" y="19547"/>
                  </a:lnTo>
                  <a:lnTo>
                    <a:pt x="1402216" y="19547"/>
                  </a:lnTo>
                  <a:lnTo>
                    <a:pt x="1402216" y="54582"/>
                  </a:lnTo>
                  <a:cubicBezTo>
                    <a:pt x="1402216" y="59829"/>
                    <a:pt x="1401742" y="63798"/>
                    <a:pt x="1400793" y="66491"/>
                  </a:cubicBezTo>
                  <a:cubicBezTo>
                    <a:pt x="1399844" y="69184"/>
                    <a:pt x="1398310" y="71535"/>
                    <a:pt x="1396189" y="73544"/>
                  </a:cubicBezTo>
                  <a:cubicBezTo>
                    <a:pt x="1394068" y="75553"/>
                    <a:pt x="1391787" y="76955"/>
                    <a:pt x="1389345" y="77751"/>
                  </a:cubicBezTo>
                  <a:cubicBezTo>
                    <a:pt x="1386903" y="78546"/>
                    <a:pt x="1384357" y="78972"/>
                    <a:pt x="1381706" y="79027"/>
                  </a:cubicBezTo>
                  <a:cubicBezTo>
                    <a:pt x="1376516" y="79027"/>
                    <a:pt x="1371367" y="77283"/>
                    <a:pt x="1366260" y="73795"/>
                  </a:cubicBezTo>
                  <a:lnTo>
                    <a:pt x="1366260" y="64042"/>
                  </a:lnTo>
                  <a:cubicBezTo>
                    <a:pt x="1368437" y="66135"/>
                    <a:pt x="1370760" y="67928"/>
                    <a:pt x="1373230" y="69421"/>
                  </a:cubicBezTo>
                  <a:cubicBezTo>
                    <a:pt x="1375699" y="70914"/>
                    <a:pt x="1378608" y="71660"/>
                    <a:pt x="1381957" y="71660"/>
                  </a:cubicBezTo>
                  <a:cubicBezTo>
                    <a:pt x="1384357" y="71660"/>
                    <a:pt x="1386568" y="70963"/>
                    <a:pt x="1388592" y="69568"/>
                  </a:cubicBezTo>
                  <a:cubicBezTo>
                    <a:pt x="1390615" y="68172"/>
                    <a:pt x="1392073" y="66414"/>
                    <a:pt x="1392966" y="64293"/>
                  </a:cubicBezTo>
                  <a:cubicBezTo>
                    <a:pt x="1393859" y="62173"/>
                    <a:pt x="1394305" y="58224"/>
                    <a:pt x="1394305" y="52448"/>
                  </a:cubicBezTo>
                  <a:lnTo>
                    <a:pt x="1394138" y="52280"/>
                  </a:lnTo>
                  <a:cubicBezTo>
                    <a:pt x="1390398" y="57080"/>
                    <a:pt x="1386031" y="59480"/>
                    <a:pt x="1381036" y="59480"/>
                  </a:cubicBezTo>
                  <a:cubicBezTo>
                    <a:pt x="1376181" y="59480"/>
                    <a:pt x="1372065" y="57499"/>
                    <a:pt x="1368688" y="53536"/>
                  </a:cubicBezTo>
                  <a:cubicBezTo>
                    <a:pt x="1365312" y="49573"/>
                    <a:pt x="1363623" y="44843"/>
                    <a:pt x="1363623" y="39346"/>
                  </a:cubicBezTo>
                  <a:cubicBezTo>
                    <a:pt x="1363623" y="35607"/>
                    <a:pt x="1364419" y="32161"/>
                    <a:pt x="1366009" y="29007"/>
                  </a:cubicBezTo>
                  <a:cubicBezTo>
                    <a:pt x="1367600" y="25854"/>
                    <a:pt x="1369797" y="23329"/>
                    <a:pt x="1372602" y="21431"/>
                  </a:cubicBezTo>
                  <a:cubicBezTo>
                    <a:pt x="1375406" y="19533"/>
                    <a:pt x="1378553" y="18585"/>
                    <a:pt x="1382041" y="18585"/>
                  </a:cubicBezTo>
                  <a:close/>
                  <a:moveTo>
                    <a:pt x="1338727" y="18585"/>
                  </a:moveTo>
                  <a:cubicBezTo>
                    <a:pt x="1343164" y="18585"/>
                    <a:pt x="1346569" y="19945"/>
                    <a:pt x="1348940" y="22666"/>
                  </a:cubicBezTo>
                  <a:cubicBezTo>
                    <a:pt x="1351312" y="25387"/>
                    <a:pt x="1352498" y="28547"/>
                    <a:pt x="1352498" y="32147"/>
                  </a:cubicBezTo>
                  <a:lnTo>
                    <a:pt x="1352498" y="59396"/>
                  </a:lnTo>
                  <a:lnTo>
                    <a:pt x="1344629" y="59396"/>
                  </a:lnTo>
                  <a:lnTo>
                    <a:pt x="1344629" y="34867"/>
                  </a:lnTo>
                  <a:cubicBezTo>
                    <a:pt x="1344629" y="32300"/>
                    <a:pt x="1344036" y="30172"/>
                    <a:pt x="1342850" y="28484"/>
                  </a:cubicBezTo>
                  <a:cubicBezTo>
                    <a:pt x="1341664" y="26796"/>
                    <a:pt x="1339774" y="25952"/>
                    <a:pt x="1337178" y="25952"/>
                  </a:cubicBezTo>
                  <a:cubicBezTo>
                    <a:pt x="1334834" y="25952"/>
                    <a:pt x="1332804" y="26670"/>
                    <a:pt x="1331088" y="28107"/>
                  </a:cubicBezTo>
                  <a:cubicBezTo>
                    <a:pt x="1329372" y="29544"/>
                    <a:pt x="1328088" y="31372"/>
                    <a:pt x="1327237" y="33591"/>
                  </a:cubicBezTo>
                  <a:cubicBezTo>
                    <a:pt x="1326386" y="35809"/>
                    <a:pt x="1325960" y="38090"/>
                    <a:pt x="1325960" y="40434"/>
                  </a:cubicBezTo>
                  <a:lnTo>
                    <a:pt x="1325960" y="59396"/>
                  </a:lnTo>
                  <a:lnTo>
                    <a:pt x="1318049" y="59396"/>
                  </a:lnTo>
                  <a:lnTo>
                    <a:pt x="1318049" y="19547"/>
                  </a:lnTo>
                  <a:lnTo>
                    <a:pt x="1325249" y="19547"/>
                  </a:lnTo>
                  <a:lnTo>
                    <a:pt x="1325835" y="26203"/>
                  </a:lnTo>
                  <a:lnTo>
                    <a:pt x="1326044" y="26203"/>
                  </a:lnTo>
                  <a:cubicBezTo>
                    <a:pt x="1326853" y="24835"/>
                    <a:pt x="1327705" y="23635"/>
                    <a:pt x="1328598" y="22603"/>
                  </a:cubicBezTo>
                  <a:cubicBezTo>
                    <a:pt x="1329491" y="21570"/>
                    <a:pt x="1330781" y="20643"/>
                    <a:pt x="1332469" y="19819"/>
                  </a:cubicBezTo>
                  <a:cubicBezTo>
                    <a:pt x="1334158" y="18996"/>
                    <a:pt x="1336244" y="18585"/>
                    <a:pt x="1338727" y="18585"/>
                  </a:cubicBezTo>
                  <a:close/>
                  <a:moveTo>
                    <a:pt x="1230938" y="18585"/>
                  </a:moveTo>
                  <a:cubicBezTo>
                    <a:pt x="1233729" y="18585"/>
                    <a:pt x="1236345" y="19157"/>
                    <a:pt x="1238787" y="20301"/>
                  </a:cubicBezTo>
                  <a:cubicBezTo>
                    <a:pt x="1241228" y="21445"/>
                    <a:pt x="1243210" y="22980"/>
                    <a:pt x="1244731" y="24905"/>
                  </a:cubicBezTo>
                  <a:cubicBezTo>
                    <a:pt x="1246251" y="26831"/>
                    <a:pt x="1247347" y="28924"/>
                    <a:pt x="1248016" y="31184"/>
                  </a:cubicBezTo>
                  <a:cubicBezTo>
                    <a:pt x="1248686" y="33444"/>
                    <a:pt x="1249021" y="36165"/>
                    <a:pt x="1249021" y="39346"/>
                  </a:cubicBezTo>
                  <a:lnTo>
                    <a:pt x="1219386" y="39346"/>
                  </a:lnTo>
                  <a:cubicBezTo>
                    <a:pt x="1219581" y="42611"/>
                    <a:pt x="1220425" y="45241"/>
                    <a:pt x="1221918" y="47236"/>
                  </a:cubicBezTo>
                  <a:cubicBezTo>
                    <a:pt x="1223411" y="49232"/>
                    <a:pt x="1225141" y="50641"/>
                    <a:pt x="1227108" y="51464"/>
                  </a:cubicBezTo>
                  <a:cubicBezTo>
                    <a:pt x="1229076" y="52287"/>
                    <a:pt x="1230952" y="52699"/>
                    <a:pt x="1232738" y="52699"/>
                  </a:cubicBezTo>
                  <a:cubicBezTo>
                    <a:pt x="1237705" y="52699"/>
                    <a:pt x="1242673" y="50215"/>
                    <a:pt x="1247640" y="45248"/>
                  </a:cubicBezTo>
                  <a:lnTo>
                    <a:pt x="1247640" y="54834"/>
                  </a:lnTo>
                  <a:cubicBezTo>
                    <a:pt x="1245351" y="56368"/>
                    <a:pt x="1242959" y="57673"/>
                    <a:pt x="1240461" y="58747"/>
                  </a:cubicBezTo>
                  <a:cubicBezTo>
                    <a:pt x="1237964" y="59822"/>
                    <a:pt x="1234929" y="60359"/>
                    <a:pt x="1231357" y="60359"/>
                  </a:cubicBezTo>
                  <a:cubicBezTo>
                    <a:pt x="1227227" y="60359"/>
                    <a:pt x="1223613" y="59382"/>
                    <a:pt x="1220516" y="57429"/>
                  </a:cubicBezTo>
                  <a:cubicBezTo>
                    <a:pt x="1217418" y="55475"/>
                    <a:pt x="1215039" y="52887"/>
                    <a:pt x="1213379" y="49664"/>
                  </a:cubicBezTo>
                  <a:cubicBezTo>
                    <a:pt x="1211719" y="46441"/>
                    <a:pt x="1210888" y="43030"/>
                    <a:pt x="1210888" y="39430"/>
                  </a:cubicBezTo>
                  <a:cubicBezTo>
                    <a:pt x="1210888" y="35439"/>
                    <a:pt x="1211809" y="31868"/>
                    <a:pt x="1213651" y="28714"/>
                  </a:cubicBezTo>
                  <a:cubicBezTo>
                    <a:pt x="1215493" y="25561"/>
                    <a:pt x="1217962" y="23084"/>
                    <a:pt x="1221060" y="21284"/>
                  </a:cubicBezTo>
                  <a:cubicBezTo>
                    <a:pt x="1224157" y="19485"/>
                    <a:pt x="1227450" y="18585"/>
                    <a:pt x="1230938" y="18585"/>
                  </a:cubicBezTo>
                  <a:close/>
                  <a:moveTo>
                    <a:pt x="1073808" y="18585"/>
                  </a:moveTo>
                  <a:cubicBezTo>
                    <a:pt x="1078608" y="18585"/>
                    <a:pt x="1083268" y="19785"/>
                    <a:pt x="1087789" y="22184"/>
                  </a:cubicBezTo>
                  <a:lnTo>
                    <a:pt x="1087789" y="30514"/>
                  </a:lnTo>
                  <a:cubicBezTo>
                    <a:pt x="1084859" y="28421"/>
                    <a:pt x="1082222" y="27082"/>
                    <a:pt x="1079878" y="26496"/>
                  </a:cubicBezTo>
                  <a:cubicBezTo>
                    <a:pt x="1077534" y="25910"/>
                    <a:pt x="1075566" y="25617"/>
                    <a:pt x="1073976" y="25617"/>
                  </a:cubicBezTo>
                  <a:cubicBezTo>
                    <a:pt x="1071827" y="25617"/>
                    <a:pt x="1070006" y="26028"/>
                    <a:pt x="1068513" y="26852"/>
                  </a:cubicBezTo>
                  <a:cubicBezTo>
                    <a:pt x="1067020" y="27675"/>
                    <a:pt x="1066274" y="28728"/>
                    <a:pt x="1066274" y="30012"/>
                  </a:cubicBezTo>
                  <a:cubicBezTo>
                    <a:pt x="1066274" y="31323"/>
                    <a:pt x="1066999" y="32349"/>
                    <a:pt x="1068451" y="33088"/>
                  </a:cubicBezTo>
                  <a:cubicBezTo>
                    <a:pt x="1069902" y="33828"/>
                    <a:pt x="1072008" y="34505"/>
                    <a:pt x="1074771" y="35118"/>
                  </a:cubicBezTo>
                  <a:cubicBezTo>
                    <a:pt x="1080380" y="36374"/>
                    <a:pt x="1084398" y="37937"/>
                    <a:pt x="1086826" y="39807"/>
                  </a:cubicBezTo>
                  <a:cubicBezTo>
                    <a:pt x="1089254" y="41676"/>
                    <a:pt x="1090468" y="44146"/>
                    <a:pt x="1090468" y="47215"/>
                  </a:cubicBezTo>
                  <a:cubicBezTo>
                    <a:pt x="1090468" y="49532"/>
                    <a:pt x="1089735" y="51701"/>
                    <a:pt x="1088270" y="53724"/>
                  </a:cubicBezTo>
                  <a:cubicBezTo>
                    <a:pt x="1086805" y="55747"/>
                    <a:pt x="1084747" y="57359"/>
                    <a:pt x="1082096" y="58559"/>
                  </a:cubicBezTo>
                  <a:cubicBezTo>
                    <a:pt x="1079445" y="59759"/>
                    <a:pt x="1076376" y="60359"/>
                    <a:pt x="1072887" y="60359"/>
                  </a:cubicBezTo>
                  <a:cubicBezTo>
                    <a:pt x="1070543" y="60359"/>
                    <a:pt x="1068388" y="60115"/>
                    <a:pt x="1066420" y="59626"/>
                  </a:cubicBezTo>
                  <a:cubicBezTo>
                    <a:pt x="1064453" y="59138"/>
                    <a:pt x="1062870" y="58608"/>
                    <a:pt x="1061670" y="58036"/>
                  </a:cubicBezTo>
                  <a:cubicBezTo>
                    <a:pt x="1060470" y="57464"/>
                    <a:pt x="1059172" y="56801"/>
                    <a:pt x="1057777" y="56047"/>
                  </a:cubicBezTo>
                  <a:lnTo>
                    <a:pt x="1057777" y="47299"/>
                  </a:lnTo>
                  <a:cubicBezTo>
                    <a:pt x="1062521" y="51262"/>
                    <a:pt x="1067641" y="53243"/>
                    <a:pt x="1073139" y="53243"/>
                  </a:cubicBezTo>
                  <a:cubicBezTo>
                    <a:pt x="1075483" y="53243"/>
                    <a:pt x="1077541" y="52789"/>
                    <a:pt x="1079313" y="51883"/>
                  </a:cubicBezTo>
                  <a:cubicBezTo>
                    <a:pt x="1081085" y="50976"/>
                    <a:pt x="1081971" y="49657"/>
                    <a:pt x="1081971" y="47927"/>
                  </a:cubicBezTo>
                  <a:cubicBezTo>
                    <a:pt x="1081971" y="46560"/>
                    <a:pt x="1081301" y="45436"/>
                    <a:pt x="1079961" y="44557"/>
                  </a:cubicBezTo>
                  <a:cubicBezTo>
                    <a:pt x="1078622" y="43678"/>
                    <a:pt x="1076152" y="42848"/>
                    <a:pt x="1072553" y="42067"/>
                  </a:cubicBezTo>
                  <a:cubicBezTo>
                    <a:pt x="1068758" y="41230"/>
                    <a:pt x="1066120" y="40462"/>
                    <a:pt x="1064641" y="39765"/>
                  </a:cubicBezTo>
                  <a:cubicBezTo>
                    <a:pt x="1063163" y="39067"/>
                    <a:pt x="1061851" y="38244"/>
                    <a:pt x="1060707" y="37295"/>
                  </a:cubicBezTo>
                  <a:cubicBezTo>
                    <a:pt x="1059730" y="36179"/>
                    <a:pt x="1058998" y="35174"/>
                    <a:pt x="1058509" y="34281"/>
                  </a:cubicBezTo>
                  <a:cubicBezTo>
                    <a:pt x="1058021" y="33388"/>
                    <a:pt x="1057777" y="32161"/>
                    <a:pt x="1057777" y="30598"/>
                  </a:cubicBezTo>
                  <a:cubicBezTo>
                    <a:pt x="1057777" y="27082"/>
                    <a:pt x="1059270" y="24201"/>
                    <a:pt x="1062256" y="21954"/>
                  </a:cubicBezTo>
                  <a:cubicBezTo>
                    <a:pt x="1065241" y="19708"/>
                    <a:pt x="1069092" y="18585"/>
                    <a:pt x="1073808" y="18585"/>
                  </a:cubicBezTo>
                  <a:close/>
                  <a:moveTo>
                    <a:pt x="1030913" y="18585"/>
                  </a:moveTo>
                  <a:cubicBezTo>
                    <a:pt x="1033704" y="18585"/>
                    <a:pt x="1036320" y="19157"/>
                    <a:pt x="1038762" y="20301"/>
                  </a:cubicBezTo>
                  <a:cubicBezTo>
                    <a:pt x="1041203" y="21445"/>
                    <a:pt x="1043185" y="22980"/>
                    <a:pt x="1044705" y="24905"/>
                  </a:cubicBezTo>
                  <a:cubicBezTo>
                    <a:pt x="1046226" y="26831"/>
                    <a:pt x="1047322" y="28924"/>
                    <a:pt x="1047991" y="31184"/>
                  </a:cubicBezTo>
                  <a:cubicBezTo>
                    <a:pt x="1048661" y="33444"/>
                    <a:pt x="1048996" y="36165"/>
                    <a:pt x="1048996" y="39346"/>
                  </a:cubicBezTo>
                  <a:lnTo>
                    <a:pt x="1019361" y="39346"/>
                  </a:lnTo>
                  <a:cubicBezTo>
                    <a:pt x="1019556" y="42611"/>
                    <a:pt x="1020400" y="45241"/>
                    <a:pt x="1021893" y="47236"/>
                  </a:cubicBezTo>
                  <a:cubicBezTo>
                    <a:pt x="1023386" y="49232"/>
                    <a:pt x="1025116" y="50641"/>
                    <a:pt x="1027083" y="51464"/>
                  </a:cubicBezTo>
                  <a:cubicBezTo>
                    <a:pt x="1029051" y="52287"/>
                    <a:pt x="1030927" y="52699"/>
                    <a:pt x="1032713" y="52699"/>
                  </a:cubicBezTo>
                  <a:cubicBezTo>
                    <a:pt x="1037680" y="52699"/>
                    <a:pt x="1042647" y="50215"/>
                    <a:pt x="1047615" y="45248"/>
                  </a:cubicBezTo>
                  <a:lnTo>
                    <a:pt x="1047615" y="54834"/>
                  </a:lnTo>
                  <a:cubicBezTo>
                    <a:pt x="1045326" y="56368"/>
                    <a:pt x="1042934" y="57673"/>
                    <a:pt x="1040436" y="58747"/>
                  </a:cubicBezTo>
                  <a:cubicBezTo>
                    <a:pt x="1037938" y="59822"/>
                    <a:pt x="1034904" y="60359"/>
                    <a:pt x="1031332" y="60359"/>
                  </a:cubicBezTo>
                  <a:cubicBezTo>
                    <a:pt x="1027202" y="60359"/>
                    <a:pt x="1023588" y="59382"/>
                    <a:pt x="1020491" y="57429"/>
                  </a:cubicBezTo>
                  <a:cubicBezTo>
                    <a:pt x="1017393" y="55475"/>
                    <a:pt x="1015014" y="52887"/>
                    <a:pt x="1013354" y="49664"/>
                  </a:cubicBezTo>
                  <a:cubicBezTo>
                    <a:pt x="1011694" y="46441"/>
                    <a:pt x="1010863" y="43030"/>
                    <a:pt x="1010863" y="39430"/>
                  </a:cubicBezTo>
                  <a:cubicBezTo>
                    <a:pt x="1010863" y="35439"/>
                    <a:pt x="1011784" y="31868"/>
                    <a:pt x="1013626" y="28714"/>
                  </a:cubicBezTo>
                  <a:cubicBezTo>
                    <a:pt x="1015468" y="25561"/>
                    <a:pt x="1017937" y="23084"/>
                    <a:pt x="1021035" y="21284"/>
                  </a:cubicBezTo>
                  <a:cubicBezTo>
                    <a:pt x="1024132" y="19485"/>
                    <a:pt x="1027425" y="18585"/>
                    <a:pt x="1030913" y="18585"/>
                  </a:cubicBezTo>
                  <a:close/>
                  <a:moveTo>
                    <a:pt x="981991" y="18585"/>
                  </a:moveTo>
                  <a:cubicBezTo>
                    <a:pt x="984000" y="18585"/>
                    <a:pt x="985897" y="18940"/>
                    <a:pt x="987683" y="19652"/>
                  </a:cubicBezTo>
                  <a:cubicBezTo>
                    <a:pt x="989469" y="20364"/>
                    <a:pt x="991660" y="21836"/>
                    <a:pt x="994255" y="24068"/>
                  </a:cubicBezTo>
                  <a:lnTo>
                    <a:pt x="995971" y="19547"/>
                  </a:lnTo>
                  <a:lnTo>
                    <a:pt x="1002166" y="19547"/>
                  </a:lnTo>
                  <a:lnTo>
                    <a:pt x="1002166" y="54582"/>
                  </a:lnTo>
                  <a:cubicBezTo>
                    <a:pt x="1002166" y="59829"/>
                    <a:pt x="1001692" y="63798"/>
                    <a:pt x="1000743" y="66491"/>
                  </a:cubicBezTo>
                  <a:cubicBezTo>
                    <a:pt x="999794" y="69184"/>
                    <a:pt x="998259" y="71535"/>
                    <a:pt x="996139" y="73544"/>
                  </a:cubicBezTo>
                  <a:cubicBezTo>
                    <a:pt x="994018" y="75553"/>
                    <a:pt x="991737" y="76955"/>
                    <a:pt x="989295" y="77751"/>
                  </a:cubicBezTo>
                  <a:cubicBezTo>
                    <a:pt x="986853" y="78546"/>
                    <a:pt x="984307" y="78972"/>
                    <a:pt x="981656" y="79027"/>
                  </a:cubicBezTo>
                  <a:cubicBezTo>
                    <a:pt x="976465" y="79027"/>
                    <a:pt x="971317" y="77283"/>
                    <a:pt x="966210" y="73795"/>
                  </a:cubicBezTo>
                  <a:lnTo>
                    <a:pt x="966210" y="64042"/>
                  </a:lnTo>
                  <a:cubicBezTo>
                    <a:pt x="968387" y="66135"/>
                    <a:pt x="970710" y="67928"/>
                    <a:pt x="973180" y="69421"/>
                  </a:cubicBezTo>
                  <a:cubicBezTo>
                    <a:pt x="975649" y="70914"/>
                    <a:pt x="978558" y="71660"/>
                    <a:pt x="981907" y="71660"/>
                  </a:cubicBezTo>
                  <a:cubicBezTo>
                    <a:pt x="984307" y="71660"/>
                    <a:pt x="986518" y="70963"/>
                    <a:pt x="988541" y="69568"/>
                  </a:cubicBezTo>
                  <a:cubicBezTo>
                    <a:pt x="990565" y="68172"/>
                    <a:pt x="992023" y="66414"/>
                    <a:pt x="992916" y="64293"/>
                  </a:cubicBezTo>
                  <a:cubicBezTo>
                    <a:pt x="993809" y="62173"/>
                    <a:pt x="994255" y="58224"/>
                    <a:pt x="994255" y="52448"/>
                  </a:cubicBezTo>
                  <a:lnTo>
                    <a:pt x="994088" y="52280"/>
                  </a:lnTo>
                  <a:cubicBezTo>
                    <a:pt x="990348" y="57080"/>
                    <a:pt x="985981" y="59480"/>
                    <a:pt x="980986" y="59480"/>
                  </a:cubicBezTo>
                  <a:cubicBezTo>
                    <a:pt x="976131" y="59480"/>
                    <a:pt x="972015" y="57499"/>
                    <a:pt x="968638" y="53536"/>
                  </a:cubicBezTo>
                  <a:cubicBezTo>
                    <a:pt x="965262" y="49573"/>
                    <a:pt x="963573" y="44843"/>
                    <a:pt x="963573" y="39346"/>
                  </a:cubicBezTo>
                  <a:cubicBezTo>
                    <a:pt x="963573" y="35607"/>
                    <a:pt x="964369" y="32161"/>
                    <a:pt x="965959" y="29007"/>
                  </a:cubicBezTo>
                  <a:cubicBezTo>
                    <a:pt x="967550" y="25854"/>
                    <a:pt x="969747" y="23329"/>
                    <a:pt x="972552" y="21431"/>
                  </a:cubicBezTo>
                  <a:cubicBezTo>
                    <a:pt x="975356" y="19533"/>
                    <a:pt x="978503" y="18585"/>
                    <a:pt x="981991" y="18585"/>
                  </a:cubicBezTo>
                  <a:close/>
                  <a:moveTo>
                    <a:pt x="942635" y="18585"/>
                  </a:moveTo>
                  <a:cubicBezTo>
                    <a:pt x="945732" y="18585"/>
                    <a:pt x="948502" y="19219"/>
                    <a:pt x="950944" y="20489"/>
                  </a:cubicBezTo>
                  <a:cubicBezTo>
                    <a:pt x="953386" y="21759"/>
                    <a:pt x="955297" y="23566"/>
                    <a:pt x="956678" y="25910"/>
                  </a:cubicBezTo>
                  <a:cubicBezTo>
                    <a:pt x="958060" y="28254"/>
                    <a:pt x="958750" y="30793"/>
                    <a:pt x="958750" y="33528"/>
                  </a:cubicBezTo>
                  <a:lnTo>
                    <a:pt x="958750" y="49894"/>
                  </a:lnTo>
                  <a:cubicBezTo>
                    <a:pt x="958750" y="51987"/>
                    <a:pt x="959601" y="53034"/>
                    <a:pt x="961304" y="53034"/>
                  </a:cubicBezTo>
                  <a:cubicBezTo>
                    <a:pt x="962224" y="53034"/>
                    <a:pt x="963145" y="52838"/>
                    <a:pt x="964066" y="52448"/>
                  </a:cubicBezTo>
                  <a:lnTo>
                    <a:pt x="964066" y="58977"/>
                  </a:lnTo>
                  <a:cubicBezTo>
                    <a:pt x="961778" y="59591"/>
                    <a:pt x="959853" y="59898"/>
                    <a:pt x="958290" y="59898"/>
                  </a:cubicBezTo>
                  <a:cubicBezTo>
                    <a:pt x="953462" y="59898"/>
                    <a:pt x="951007" y="57610"/>
                    <a:pt x="950923" y="53034"/>
                  </a:cubicBezTo>
                  <a:lnTo>
                    <a:pt x="950755" y="53034"/>
                  </a:lnTo>
                  <a:cubicBezTo>
                    <a:pt x="949500" y="55015"/>
                    <a:pt x="947937" y="56731"/>
                    <a:pt x="946067" y="58182"/>
                  </a:cubicBezTo>
                  <a:cubicBezTo>
                    <a:pt x="944198" y="59633"/>
                    <a:pt x="941672" y="60359"/>
                    <a:pt x="938491" y="60359"/>
                  </a:cubicBezTo>
                  <a:cubicBezTo>
                    <a:pt x="936259" y="60359"/>
                    <a:pt x="934040" y="59829"/>
                    <a:pt x="931836" y="58768"/>
                  </a:cubicBezTo>
                  <a:cubicBezTo>
                    <a:pt x="929631" y="57708"/>
                    <a:pt x="927845" y="56194"/>
                    <a:pt x="926478" y="54227"/>
                  </a:cubicBezTo>
                  <a:cubicBezTo>
                    <a:pt x="925111" y="52259"/>
                    <a:pt x="924427" y="50034"/>
                    <a:pt x="924427" y="47550"/>
                  </a:cubicBezTo>
                  <a:cubicBezTo>
                    <a:pt x="924427" y="44955"/>
                    <a:pt x="925152" y="42785"/>
                    <a:pt x="926603" y="41041"/>
                  </a:cubicBezTo>
                  <a:cubicBezTo>
                    <a:pt x="928055" y="39297"/>
                    <a:pt x="929980" y="37951"/>
                    <a:pt x="932380" y="37002"/>
                  </a:cubicBezTo>
                  <a:cubicBezTo>
                    <a:pt x="934780" y="36053"/>
                    <a:pt x="937354" y="35349"/>
                    <a:pt x="940103" y="34888"/>
                  </a:cubicBezTo>
                  <a:cubicBezTo>
                    <a:pt x="942851" y="34428"/>
                    <a:pt x="946430" y="33974"/>
                    <a:pt x="950839" y="33528"/>
                  </a:cubicBezTo>
                  <a:cubicBezTo>
                    <a:pt x="950755" y="31658"/>
                    <a:pt x="950190" y="30123"/>
                    <a:pt x="949144" y="28924"/>
                  </a:cubicBezTo>
                  <a:cubicBezTo>
                    <a:pt x="948097" y="27724"/>
                    <a:pt x="946835" y="26872"/>
                    <a:pt x="945356" y="26370"/>
                  </a:cubicBezTo>
                  <a:cubicBezTo>
                    <a:pt x="943877" y="25868"/>
                    <a:pt x="942454" y="25617"/>
                    <a:pt x="941086" y="25617"/>
                  </a:cubicBezTo>
                  <a:cubicBezTo>
                    <a:pt x="939245" y="25617"/>
                    <a:pt x="937500" y="25924"/>
                    <a:pt x="935854" y="26538"/>
                  </a:cubicBezTo>
                  <a:cubicBezTo>
                    <a:pt x="934208" y="27152"/>
                    <a:pt x="932770" y="27870"/>
                    <a:pt x="931543" y="28693"/>
                  </a:cubicBezTo>
                  <a:cubicBezTo>
                    <a:pt x="930315" y="29516"/>
                    <a:pt x="929003" y="30486"/>
                    <a:pt x="927608" y="31602"/>
                  </a:cubicBezTo>
                  <a:lnTo>
                    <a:pt x="927608" y="23147"/>
                  </a:lnTo>
                  <a:cubicBezTo>
                    <a:pt x="932910" y="20105"/>
                    <a:pt x="937919" y="18585"/>
                    <a:pt x="942635" y="18585"/>
                  </a:cubicBezTo>
                  <a:close/>
                  <a:moveTo>
                    <a:pt x="848641" y="18585"/>
                  </a:moveTo>
                  <a:cubicBezTo>
                    <a:pt x="850650" y="18585"/>
                    <a:pt x="852548" y="18940"/>
                    <a:pt x="854333" y="19652"/>
                  </a:cubicBezTo>
                  <a:cubicBezTo>
                    <a:pt x="856119" y="20364"/>
                    <a:pt x="858310" y="21836"/>
                    <a:pt x="860905" y="24068"/>
                  </a:cubicBezTo>
                  <a:lnTo>
                    <a:pt x="862621" y="19547"/>
                  </a:lnTo>
                  <a:lnTo>
                    <a:pt x="868816" y="19547"/>
                  </a:lnTo>
                  <a:lnTo>
                    <a:pt x="868816" y="54582"/>
                  </a:lnTo>
                  <a:cubicBezTo>
                    <a:pt x="868816" y="59829"/>
                    <a:pt x="868342" y="63798"/>
                    <a:pt x="867393" y="66491"/>
                  </a:cubicBezTo>
                  <a:cubicBezTo>
                    <a:pt x="866444" y="69184"/>
                    <a:pt x="864910" y="71535"/>
                    <a:pt x="862789" y="73544"/>
                  </a:cubicBezTo>
                  <a:cubicBezTo>
                    <a:pt x="860668" y="75553"/>
                    <a:pt x="858387" y="76955"/>
                    <a:pt x="855945" y="77751"/>
                  </a:cubicBezTo>
                  <a:cubicBezTo>
                    <a:pt x="853503" y="78546"/>
                    <a:pt x="850957" y="78972"/>
                    <a:pt x="848306" y="79027"/>
                  </a:cubicBezTo>
                  <a:cubicBezTo>
                    <a:pt x="843116" y="79027"/>
                    <a:pt x="837967" y="77283"/>
                    <a:pt x="832860" y="73795"/>
                  </a:cubicBezTo>
                  <a:lnTo>
                    <a:pt x="832860" y="64042"/>
                  </a:lnTo>
                  <a:cubicBezTo>
                    <a:pt x="835037" y="66135"/>
                    <a:pt x="837360" y="67928"/>
                    <a:pt x="839830" y="69421"/>
                  </a:cubicBezTo>
                  <a:cubicBezTo>
                    <a:pt x="842299" y="70914"/>
                    <a:pt x="845208" y="71660"/>
                    <a:pt x="848557" y="71660"/>
                  </a:cubicBezTo>
                  <a:cubicBezTo>
                    <a:pt x="850957" y="71660"/>
                    <a:pt x="853168" y="70963"/>
                    <a:pt x="855192" y="69568"/>
                  </a:cubicBezTo>
                  <a:cubicBezTo>
                    <a:pt x="857215" y="68172"/>
                    <a:pt x="858673" y="66414"/>
                    <a:pt x="859566" y="64293"/>
                  </a:cubicBezTo>
                  <a:cubicBezTo>
                    <a:pt x="860459" y="62173"/>
                    <a:pt x="860905" y="58224"/>
                    <a:pt x="860905" y="52448"/>
                  </a:cubicBezTo>
                  <a:lnTo>
                    <a:pt x="860738" y="52280"/>
                  </a:lnTo>
                  <a:cubicBezTo>
                    <a:pt x="856998" y="57080"/>
                    <a:pt x="852631" y="59480"/>
                    <a:pt x="847636" y="59480"/>
                  </a:cubicBezTo>
                  <a:cubicBezTo>
                    <a:pt x="842781" y="59480"/>
                    <a:pt x="838665" y="57499"/>
                    <a:pt x="835288" y="53536"/>
                  </a:cubicBezTo>
                  <a:cubicBezTo>
                    <a:pt x="831912" y="49573"/>
                    <a:pt x="830223" y="44843"/>
                    <a:pt x="830223" y="39346"/>
                  </a:cubicBezTo>
                  <a:cubicBezTo>
                    <a:pt x="830223" y="35607"/>
                    <a:pt x="831019" y="32161"/>
                    <a:pt x="832609" y="29007"/>
                  </a:cubicBezTo>
                  <a:cubicBezTo>
                    <a:pt x="834200" y="25854"/>
                    <a:pt x="836397" y="23329"/>
                    <a:pt x="839202" y="21431"/>
                  </a:cubicBezTo>
                  <a:cubicBezTo>
                    <a:pt x="842006" y="19533"/>
                    <a:pt x="845153" y="18585"/>
                    <a:pt x="848641" y="18585"/>
                  </a:cubicBezTo>
                  <a:close/>
                  <a:moveTo>
                    <a:pt x="805327" y="18585"/>
                  </a:moveTo>
                  <a:cubicBezTo>
                    <a:pt x="809764" y="18585"/>
                    <a:pt x="813168" y="19945"/>
                    <a:pt x="815540" y="22666"/>
                  </a:cubicBezTo>
                  <a:cubicBezTo>
                    <a:pt x="817912" y="25387"/>
                    <a:pt x="819098" y="28547"/>
                    <a:pt x="819098" y="32147"/>
                  </a:cubicBezTo>
                  <a:lnTo>
                    <a:pt x="819098" y="59396"/>
                  </a:lnTo>
                  <a:lnTo>
                    <a:pt x="811229" y="59396"/>
                  </a:lnTo>
                  <a:lnTo>
                    <a:pt x="811229" y="34867"/>
                  </a:lnTo>
                  <a:cubicBezTo>
                    <a:pt x="811229" y="32300"/>
                    <a:pt x="810636" y="30172"/>
                    <a:pt x="809450" y="28484"/>
                  </a:cubicBezTo>
                  <a:cubicBezTo>
                    <a:pt x="808264" y="26796"/>
                    <a:pt x="806374" y="25952"/>
                    <a:pt x="803778" y="25952"/>
                  </a:cubicBezTo>
                  <a:cubicBezTo>
                    <a:pt x="801434" y="25952"/>
                    <a:pt x="799404" y="26670"/>
                    <a:pt x="797688" y="28107"/>
                  </a:cubicBezTo>
                  <a:cubicBezTo>
                    <a:pt x="795972" y="29544"/>
                    <a:pt x="794688" y="31372"/>
                    <a:pt x="793837" y="33591"/>
                  </a:cubicBezTo>
                  <a:cubicBezTo>
                    <a:pt x="792986" y="35809"/>
                    <a:pt x="792561" y="38090"/>
                    <a:pt x="792561" y="40434"/>
                  </a:cubicBezTo>
                  <a:lnTo>
                    <a:pt x="792561" y="59396"/>
                  </a:lnTo>
                  <a:lnTo>
                    <a:pt x="784649" y="59396"/>
                  </a:lnTo>
                  <a:lnTo>
                    <a:pt x="784649" y="19547"/>
                  </a:lnTo>
                  <a:lnTo>
                    <a:pt x="791849" y="19547"/>
                  </a:lnTo>
                  <a:lnTo>
                    <a:pt x="792435" y="26203"/>
                  </a:lnTo>
                  <a:lnTo>
                    <a:pt x="792644" y="26203"/>
                  </a:lnTo>
                  <a:cubicBezTo>
                    <a:pt x="793453" y="24835"/>
                    <a:pt x="794305" y="23635"/>
                    <a:pt x="795197" y="22603"/>
                  </a:cubicBezTo>
                  <a:cubicBezTo>
                    <a:pt x="796090" y="21570"/>
                    <a:pt x="797381" y="20643"/>
                    <a:pt x="799069" y="19819"/>
                  </a:cubicBezTo>
                  <a:cubicBezTo>
                    <a:pt x="800758" y="18996"/>
                    <a:pt x="802844" y="18585"/>
                    <a:pt x="805327" y="18585"/>
                  </a:cubicBezTo>
                  <a:close/>
                  <a:moveTo>
                    <a:pt x="761660" y="18585"/>
                  </a:moveTo>
                  <a:cubicBezTo>
                    <a:pt x="764757" y="18585"/>
                    <a:pt x="767527" y="19219"/>
                    <a:pt x="769969" y="20489"/>
                  </a:cubicBezTo>
                  <a:cubicBezTo>
                    <a:pt x="772411" y="21759"/>
                    <a:pt x="774322" y="23566"/>
                    <a:pt x="775703" y="25910"/>
                  </a:cubicBezTo>
                  <a:cubicBezTo>
                    <a:pt x="777085" y="28254"/>
                    <a:pt x="777775" y="30793"/>
                    <a:pt x="777775" y="33528"/>
                  </a:cubicBezTo>
                  <a:lnTo>
                    <a:pt x="777775" y="49894"/>
                  </a:lnTo>
                  <a:cubicBezTo>
                    <a:pt x="777775" y="51987"/>
                    <a:pt x="778626" y="53034"/>
                    <a:pt x="780329" y="53034"/>
                  </a:cubicBezTo>
                  <a:cubicBezTo>
                    <a:pt x="781250" y="53034"/>
                    <a:pt x="782170" y="52838"/>
                    <a:pt x="783091" y="52448"/>
                  </a:cubicBezTo>
                  <a:lnTo>
                    <a:pt x="783091" y="58977"/>
                  </a:lnTo>
                  <a:cubicBezTo>
                    <a:pt x="780803" y="59591"/>
                    <a:pt x="778878" y="59898"/>
                    <a:pt x="777315" y="59898"/>
                  </a:cubicBezTo>
                  <a:cubicBezTo>
                    <a:pt x="772487" y="59898"/>
                    <a:pt x="770032" y="57610"/>
                    <a:pt x="769948" y="53034"/>
                  </a:cubicBezTo>
                  <a:lnTo>
                    <a:pt x="769780" y="53034"/>
                  </a:lnTo>
                  <a:cubicBezTo>
                    <a:pt x="768525" y="55015"/>
                    <a:pt x="766962" y="56731"/>
                    <a:pt x="765092" y="58182"/>
                  </a:cubicBezTo>
                  <a:cubicBezTo>
                    <a:pt x="763223" y="59633"/>
                    <a:pt x="760697" y="60359"/>
                    <a:pt x="757516" y="60359"/>
                  </a:cubicBezTo>
                  <a:cubicBezTo>
                    <a:pt x="755284" y="60359"/>
                    <a:pt x="753065" y="59829"/>
                    <a:pt x="750861" y="58768"/>
                  </a:cubicBezTo>
                  <a:cubicBezTo>
                    <a:pt x="748656" y="57708"/>
                    <a:pt x="746870" y="56194"/>
                    <a:pt x="745503" y="54227"/>
                  </a:cubicBezTo>
                  <a:cubicBezTo>
                    <a:pt x="744136" y="52259"/>
                    <a:pt x="743452" y="50034"/>
                    <a:pt x="743452" y="47550"/>
                  </a:cubicBezTo>
                  <a:cubicBezTo>
                    <a:pt x="743452" y="44955"/>
                    <a:pt x="744177" y="42785"/>
                    <a:pt x="745628" y="41041"/>
                  </a:cubicBezTo>
                  <a:cubicBezTo>
                    <a:pt x="747080" y="39297"/>
                    <a:pt x="749005" y="37951"/>
                    <a:pt x="751405" y="37002"/>
                  </a:cubicBezTo>
                  <a:cubicBezTo>
                    <a:pt x="753805" y="36053"/>
                    <a:pt x="756379" y="35349"/>
                    <a:pt x="759128" y="34888"/>
                  </a:cubicBezTo>
                  <a:cubicBezTo>
                    <a:pt x="761876" y="34428"/>
                    <a:pt x="765455" y="33974"/>
                    <a:pt x="769864" y="33528"/>
                  </a:cubicBezTo>
                  <a:cubicBezTo>
                    <a:pt x="769780" y="31658"/>
                    <a:pt x="769215" y="30123"/>
                    <a:pt x="768169" y="28924"/>
                  </a:cubicBezTo>
                  <a:cubicBezTo>
                    <a:pt x="767122" y="27724"/>
                    <a:pt x="765860" y="26872"/>
                    <a:pt x="764381" y="26370"/>
                  </a:cubicBezTo>
                  <a:cubicBezTo>
                    <a:pt x="762902" y="25868"/>
                    <a:pt x="761479" y="25617"/>
                    <a:pt x="760111" y="25617"/>
                  </a:cubicBezTo>
                  <a:cubicBezTo>
                    <a:pt x="758270" y="25617"/>
                    <a:pt x="756525" y="25924"/>
                    <a:pt x="754879" y="26538"/>
                  </a:cubicBezTo>
                  <a:cubicBezTo>
                    <a:pt x="753233" y="27152"/>
                    <a:pt x="751795" y="27870"/>
                    <a:pt x="750568" y="28693"/>
                  </a:cubicBezTo>
                  <a:cubicBezTo>
                    <a:pt x="749340" y="29516"/>
                    <a:pt x="748028" y="30486"/>
                    <a:pt x="746633" y="31602"/>
                  </a:cubicBezTo>
                  <a:lnTo>
                    <a:pt x="746633" y="23147"/>
                  </a:lnTo>
                  <a:cubicBezTo>
                    <a:pt x="751935" y="20105"/>
                    <a:pt x="756944" y="18585"/>
                    <a:pt x="761660" y="18585"/>
                  </a:cubicBezTo>
                  <a:close/>
                  <a:moveTo>
                    <a:pt x="643402" y="18585"/>
                  </a:moveTo>
                  <a:cubicBezTo>
                    <a:pt x="647839" y="18585"/>
                    <a:pt x="651243" y="19945"/>
                    <a:pt x="653615" y="22666"/>
                  </a:cubicBezTo>
                  <a:cubicBezTo>
                    <a:pt x="655987" y="25387"/>
                    <a:pt x="657173" y="28547"/>
                    <a:pt x="657173" y="32147"/>
                  </a:cubicBezTo>
                  <a:lnTo>
                    <a:pt x="657173" y="59396"/>
                  </a:lnTo>
                  <a:lnTo>
                    <a:pt x="649304" y="59396"/>
                  </a:lnTo>
                  <a:lnTo>
                    <a:pt x="649304" y="34867"/>
                  </a:lnTo>
                  <a:cubicBezTo>
                    <a:pt x="649304" y="32300"/>
                    <a:pt x="648711" y="30172"/>
                    <a:pt x="647525" y="28484"/>
                  </a:cubicBezTo>
                  <a:cubicBezTo>
                    <a:pt x="646339" y="26796"/>
                    <a:pt x="644449" y="25952"/>
                    <a:pt x="641853" y="25952"/>
                  </a:cubicBezTo>
                  <a:cubicBezTo>
                    <a:pt x="639509" y="25952"/>
                    <a:pt x="637479" y="26670"/>
                    <a:pt x="635763" y="28107"/>
                  </a:cubicBezTo>
                  <a:cubicBezTo>
                    <a:pt x="634047" y="29544"/>
                    <a:pt x="632763" y="31372"/>
                    <a:pt x="631912" y="33591"/>
                  </a:cubicBezTo>
                  <a:cubicBezTo>
                    <a:pt x="631061" y="35809"/>
                    <a:pt x="630635" y="38090"/>
                    <a:pt x="630635" y="40434"/>
                  </a:cubicBezTo>
                  <a:lnTo>
                    <a:pt x="630635" y="59396"/>
                  </a:lnTo>
                  <a:lnTo>
                    <a:pt x="622724" y="59396"/>
                  </a:lnTo>
                  <a:lnTo>
                    <a:pt x="622724" y="19547"/>
                  </a:lnTo>
                  <a:lnTo>
                    <a:pt x="629924" y="19547"/>
                  </a:lnTo>
                  <a:lnTo>
                    <a:pt x="630510" y="26203"/>
                  </a:lnTo>
                  <a:lnTo>
                    <a:pt x="630719" y="26203"/>
                  </a:lnTo>
                  <a:cubicBezTo>
                    <a:pt x="631528" y="24835"/>
                    <a:pt x="632380" y="23635"/>
                    <a:pt x="633272" y="22603"/>
                  </a:cubicBezTo>
                  <a:cubicBezTo>
                    <a:pt x="634165" y="21570"/>
                    <a:pt x="635456" y="20643"/>
                    <a:pt x="637144" y="19819"/>
                  </a:cubicBezTo>
                  <a:cubicBezTo>
                    <a:pt x="638833" y="18996"/>
                    <a:pt x="640919" y="18585"/>
                    <a:pt x="643402" y="18585"/>
                  </a:cubicBezTo>
                  <a:close/>
                  <a:moveTo>
                    <a:pt x="591466" y="18585"/>
                  </a:moveTo>
                  <a:cubicBezTo>
                    <a:pt x="593475" y="18585"/>
                    <a:pt x="595373" y="18940"/>
                    <a:pt x="597158" y="19652"/>
                  </a:cubicBezTo>
                  <a:cubicBezTo>
                    <a:pt x="598944" y="20364"/>
                    <a:pt x="601135" y="21836"/>
                    <a:pt x="603730" y="24068"/>
                  </a:cubicBezTo>
                  <a:lnTo>
                    <a:pt x="605446" y="19547"/>
                  </a:lnTo>
                  <a:lnTo>
                    <a:pt x="611641" y="19547"/>
                  </a:lnTo>
                  <a:lnTo>
                    <a:pt x="611641" y="54582"/>
                  </a:lnTo>
                  <a:cubicBezTo>
                    <a:pt x="611641" y="59829"/>
                    <a:pt x="611167" y="63798"/>
                    <a:pt x="610218" y="66491"/>
                  </a:cubicBezTo>
                  <a:cubicBezTo>
                    <a:pt x="609269" y="69184"/>
                    <a:pt x="607735" y="71535"/>
                    <a:pt x="605614" y="73544"/>
                  </a:cubicBezTo>
                  <a:cubicBezTo>
                    <a:pt x="603493" y="75553"/>
                    <a:pt x="601212" y="76955"/>
                    <a:pt x="598770" y="77751"/>
                  </a:cubicBezTo>
                  <a:cubicBezTo>
                    <a:pt x="596328" y="78546"/>
                    <a:pt x="593782" y="78972"/>
                    <a:pt x="591131" y="79027"/>
                  </a:cubicBezTo>
                  <a:cubicBezTo>
                    <a:pt x="585941" y="79027"/>
                    <a:pt x="580792" y="77283"/>
                    <a:pt x="575685" y="73795"/>
                  </a:cubicBezTo>
                  <a:lnTo>
                    <a:pt x="575685" y="64042"/>
                  </a:lnTo>
                  <a:cubicBezTo>
                    <a:pt x="577862" y="66135"/>
                    <a:pt x="580185" y="67928"/>
                    <a:pt x="582655" y="69421"/>
                  </a:cubicBezTo>
                  <a:cubicBezTo>
                    <a:pt x="585124" y="70914"/>
                    <a:pt x="588033" y="71660"/>
                    <a:pt x="591382" y="71660"/>
                  </a:cubicBezTo>
                  <a:cubicBezTo>
                    <a:pt x="593782" y="71660"/>
                    <a:pt x="595993" y="70963"/>
                    <a:pt x="598017" y="69568"/>
                  </a:cubicBezTo>
                  <a:cubicBezTo>
                    <a:pt x="600040" y="68172"/>
                    <a:pt x="601498" y="66414"/>
                    <a:pt x="602391" y="64293"/>
                  </a:cubicBezTo>
                  <a:cubicBezTo>
                    <a:pt x="603284" y="62173"/>
                    <a:pt x="603730" y="58224"/>
                    <a:pt x="603730" y="52448"/>
                  </a:cubicBezTo>
                  <a:lnTo>
                    <a:pt x="603563" y="52280"/>
                  </a:lnTo>
                  <a:cubicBezTo>
                    <a:pt x="599823" y="57080"/>
                    <a:pt x="595456" y="59480"/>
                    <a:pt x="590461" y="59480"/>
                  </a:cubicBezTo>
                  <a:cubicBezTo>
                    <a:pt x="585606" y="59480"/>
                    <a:pt x="581490" y="57499"/>
                    <a:pt x="578113" y="53536"/>
                  </a:cubicBezTo>
                  <a:cubicBezTo>
                    <a:pt x="574737" y="49573"/>
                    <a:pt x="573048" y="44843"/>
                    <a:pt x="573048" y="39346"/>
                  </a:cubicBezTo>
                  <a:cubicBezTo>
                    <a:pt x="573048" y="35607"/>
                    <a:pt x="573844" y="32161"/>
                    <a:pt x="575434" y="29007"/>
                  </a:cubicBezTo>
                  <a:cubicBezTo>
                    <a:pt x="577025" y="25854"/>
                    <a:pt x="579222" y="23329"/>
                    <a:pt x="582027" y="21431"/>
                  </a:cubicBezTo>
                  <a:cubicBezTo>
                    <a:pt x="584831" y="19533"/>
                    <a:pt x="587978" y="18585"/>
                    <a:pt x="591466" y="18585"/>
                  </a:cubicBezTo>
                  <a:close/>
                  <a:moveTo>
                    <a:pt x="526088" y="18585"/>
                  </a:moveTo>
                  <a:cubicBezTo>
                    <a:pt x="528879" y="18585"/>
                    <a:pt x="531495" y="19157"/>
                    <a:pt x="533937" y="20301"/>
                  </a:cubicBezTo>
                  <a:cubicBezTo>
                    <a:pt x="536378" y="21445"/>
                    <a:pt x="538360" y="22980"/>
                    <a:pt x="539881" y="24905"/>
                  </a:cubicBezTo>
                  <a:cubicBezTo>
                    <a:pt x="541401" y="26831"/>
                    <a:pt x="542497" y="28924"/>
                    <a:pt x="543166" y="31184"/>
                  </a:cubicBezTo>
                  <a:cubicBezTo>
                    <a:pt x="543836" y="33444"/>
                    <a:pt x="544171" y="36165"/>
                    <a:pt x="544171" y="39346"/>
                  </a:cubicBezTo>
                  <a:lnTo>
                    <a:pt x="514536" y="39346"/>
                  </a:lnTo>
                  <a:cubicBezTo>
                    <a:pt x="514731" y="42611"/>
                    <a:pt x="515575" y="45241"/>
                    <a:pt x="517068" y="47236"/>
                  </a:cubicBezTo>
                  <a:cubicBezTo>
                    <a:pt x="518561" y="49232"/>
                    <a:pt x="520291" y="50641"/>
                    <a:pt x="522258" y="51464"/>
                  </a:cubicBezTo>
                  <a:cubicBezTo>
                    <a:pt x="524226" y="52287"/>
                    <a:pt x="526102" y="52699"/>
                    <a:pt x="527888" y="52699"/>
                  </a:cubicBezTo>
                  <a:cubicBezTo>
                    <a:pt x="532855" y="52699"/>
                    <a:pt x="537823" y="50215"/>
                    <a:pt x="542790" y="45248"/>
                  </a:cubicBezTo>
                  <a:lnTo>
                    <a:pt x="542790" y="54834"/>
                  </a:lnTo>
                  <a:cubicBezTo>
                    <a:pt x="540501" y="56368"/>
                    <a:pt x="538109" y="57673"/>
                    <a:pt x="535611" y="58747"/>
                  </a:cubicBezTo>
                  <a:cubicBezTo>
                    <a:pt x="533114" y="59822"/>
                    <a:pt x="530079" y="60359"/>
                    <a:pt x="526507" y="60359"/>
                  </a:cubicBezTo>
                  <a:cubicBezTo>
                    <a:pt x="522377" y="60359"/>
                    <a:pt x="518763" y="59382"/>
                    <a:pt x="515666" y="57429"/>
                  </a:cubicBezTo>
                  <a:cubicBezTo>
                    <a:pt x="512568" y="55475"/>
                    <a:pt x="510189" y="52887"/>
                    <a:pt x="508529" y="49664"/>
                  </a:cubicBezTo>
                  <a:cubicBezTo>
                    <a:pt x="506869" y="46441"/>
                    <a:pt x="506038" y="43030"/>
                    <a:pt x="506038" y="39430"/>
                  </a:cubicBezTo>
                  <a:cubicBezTo>
                    <a:pt x="506038" y="35439"/>
                    <a:pt x="506959" y="31868"/>
                    <a:pt x="508801" y="28714"/>
                  </a:cubicBezTo>
                  <a:cubicBezTo>
                    <a:pt x="510643" y="25561"/>
                    <a:pt x="513112" y="23084"/>
                    <a:pt x="516210" y="21284"/>
                  </a:cubicBezTo>
                  <a:cubicBezTo>
                    <a:pt x="519307" y="19485"/>
                    <a:pt x="522600" y="18585"/>
                    <a:pt x="526088" y="18585"/>
                  </a:cubicBezTo>
                  <a:close/>
                  <a:moveTo>
                    <a:pt x="450391" y="18585"/>
                  </a:moveTo>
                  <a:cubicBezTo>
                    <a:pt x="454158" y="18585"/>
                    <a:pt x="457611" y="19478"/>
                    <a:pt x="460751" y="21264"/>
                  </a:cubicBezTo>
                  <a:cubicBezTo>
                    <a:pt x="463890" y="23049"/>
                    <a:pt x="466380" y="25568"/>
                    <a:pt x="468222" y="28819"/>
                  </a:cubicBezTo>
                  <a:cubicBezTo>
                    <a:pt x="470064" y="32070"/>
                    <a:pt x="470985" y="35607"/>
                    <a:pt x="470985" y="39430"/>
                  </a:cubicBezTo>
                  <a:cubicBezTo>
                    <a:pt x="470985" y="43225"/>
                    <a:pt x="470057" y="46741"/>
                    <a:pt x="468201" y="49978"/>
                  </a:cubicBezTo>
                  <a:cubicBezTo>
                    <a:pt x="466345" y="53215"/>
                    <a:pt x="463827" y="55754"/>
                    <a:pt x="460646" y="57596"/>
                  </a:cubicBezTo>
                  <a:cubicBezTo>
                    <a:pt x="457465" y="59438"/>
                    <a:pt x="454102" y="60359"/>
                    <a:pt x="450558" y="60359"/>
                  </a:cubicBezTo>
                  <a:cubicBezTo>
                    <a:pt x="446651" y="60359"/>
                    <a:pt x="443093" y="59445"/>
                    <a:pt x="439884" y="57617"/>
                  </a:cubicBezTo>
                  <a:cubicBezTo>
                    <a:pt x="436675" y="55789"/>
                    <a:pt x="434171" y="53278"/>
                    <a:pt x="432371" y="50083"/>
                  </a:cubicBezTo>
                  <a:cubicBezTo>
                    <a:pt x="430571" y="46888"/>
                    <a:pt x="429671" y="43337"/>
                    <a:pt x="429671" y="39430"/>
                  </a:cubicBezTo>
                  <a:cubicBezTo>
                    <a:pt x="429671" y="35523"/>
                    <a:pt x="430592" y="31972"/>
                    <a:pt x="432434" y="28777"/>
                  </a:cubicBezTo>
                  <a:cubicBezTo>
                    <a:pt x="434275" y="25582"/>
                    <a:pt x="436773" y="23084"/>
                    <a:pt x="439926" y="21284"/>
                  </a:cubicBezTo>
                  <a:cubicBezTo>
                    <a:pt x="443079" y="19485"/>
                    <a:pt x="446568" y="18585"/>
                    <a:pt x="450391" y="18585"/>
                  </a:cubicBezTo>
                  <a:close/>
                  <a:moveTo>
                    <a:pt x="297991" y="18585"/>
                  </a:moveTo>
                  <a:cubicBezTo>
                    <a:pt x="301758" y="18585"/>
                    <a:pt x="305211" y="19478"/>
                    <a:pt x="308350" y="21264"/>
                  </a:cubicBezTo>
                  <a:cubicBezTo>
                    <a:pt x="311490" y="23049"/>
                    <a:pt x="313980" y="25568"/>
                    <a:pt x="315822" y="28819"/>
                  </a:cubicBezTo>
                  <a:cubicBezTo>
                    <a:pt x="317664" y="32070"/>
                    <a:pt x="318585" y="35607"/>
                    <a:pt x="318585" y="39430"/>
                  </a:cubicBezTo>
                  <a:cubicBezTo>
                    <a:pt x="318585" y="43225"/>
                    <a:pt x="317657" y="46741"/>
                    <a:pt x="315801" y="49978"/>
                  </a:cubicBezTo>
                  <a:cubicBezTo>
                    <a:pt x="313946" y="53215"/>
                    <a:pt x="311427" y="55754"/>
                    <a:pt x="308246" y="57596"/>
                  </a:cubicBezTo>
                  <a:cubicBezTo>
                    <a:pt x="305065" y="59438"/>
                    <a:pt x="301702" y="60359"/>
                    <a:pt x="298158" y="60359"/>
                  </a:cubicBezTo>
                  <a:cubicBezTo>
                    <a:pt x="294251" y="60359"/>
                    <a:pt x="290693" y="59445"/>
                    <a:pt x="287484" y="57617"/>
                  </a:cubicBezTo>
                  <a:cubicBezTo>
                    <a:pt x="284275" y="55789"/>
                    <a:pt x="281771" y="53278"/>
                    <a:pt x="279971" y="50083"/>
                  </a:cubicBezTo>
                  <a:cubicBezTo>
                    <a:pt x="278171" y="46888"/>
                    <a:pt x="277271" y="43337"/>
                    <a:pt x="277271" y="39430"/>
                  </a:cubicBezTo>
                  <a:cubicBezTo>
                    <a:pt x="277271" y="35523"/>
                    <a:pt x="278192" y="31972"/>
                    <a:pt x="280034" y="28777"/>
                  </a:cubicBezTo>
                  <a:cubicBezTo>
                    <a:pt x="281875" y="25582"/>
                    <a:pt x="284373" y="23084"/>
                    <a:pt x="287526" y="21284"/>
                  </a:cubicBezTo>
                  <a:cubicBezTo>
                    <a:pt x="290680" y="19485"/>
                    <a:pt x="294168" y="18585"/>
                    <a:pt x="297991" y="18585"/>
                  </a:cubicBezTo>
                  <a:close/>
                  <a:moveTo>
                    <a:pt x="202741" y="18585"/>
                  </a:moveTo>
                  <a:cubicBezTo>
                    <a:pt x="206508" y="18585"/>
                    <a:pt x="209961" y="19478"/>
                    <a:pt x="213101" y="21264"/>
                  </a:cubicBezTo>
                  <a:cubicBezTo>
                    <a:pt x="216240" y="23049"/>
                    <a:pt x="218730" y="25568"/>
                    <a:pt x="220572" y="28819"/>
                  </a:cubicBezTo>
                  <a:cubicBezTo>
                    <a:pt x="222414" y="32070"/>
                    <a:pt x="223335" y="35607"/>
                    <a:pt x="223335" y="39430"/>
                  </a:cubicBezTo>
                  <a:cubicBezTo>
                    <a:pt x="223335" y="43225"/>
                    <a:pt x="222407" y="46741"/>
                    <a:pt x="220551" y="49978"/>
                  </a:cubicBezTo>
                  <a:cubicBezTo>
                    <a:pt x="218696" y="53215"/>
                    <a:pt x="216177" y="55754"/>
                    <a:pt x="212996" y="57596"/>
                  </a:cubicBezTo>
                  <a:cubicBezTo>
                    <a:pt x="209815" y="59438"/>
                    <a:pt x="206452" y="60359"/>
                    <a:pt x="202908" y="60359"/>
                  </a:cubicBezTo>
                  <a:cubicBezTo>
                    <a:pt x="199001" y="60359"/>
                    <a:pt x="195443" y="59445"/>
                    <a:pt x="192234" y="57617"/>
                  </a:cubicBezTo>
                  <a:cubicBezTo>
                    <a:pt x="189025" y="55789"/>
                    <a:pt x="186521" y="53278"/>
                    <a:pt x="184721" y="50083"/>
                  </a:cubicBezTo>
                  <a:cubicBezTo>
                    <a:pt x="182921" y="46888"/>
                    <a:pt x="182021" y="43337"/>
                    <a:pt x="182021" y="39430"/>
                  </a:cubicBezTo>
                  <a:cubicBezTo>
                    <a:pt x="182021" y="35523"/>
                    <a:pt x="182942" y="31972"/>
                    <a:pt x="184784" y="28777"/>
                  </a:cubicBezTo>
                  <a:cubicBezTo>
                    <a:pt x="186625" y="25582"/>
                    <a:pt x="189123" y="23084"/>
                    <a:pt x="192276" y="21284"/>
                  </a:cubicBezTo>
                  <a:cubicBezTo>
                    <a:pt x="195430" y="19485"/>
                    <a:pt x="198918" y="18585"/>
                    <a:pt x="202741" y="18585"/>
                  </a:cubicBezTo>
                  <a:close/>
                  <a:moveTo>
                    <a:pt x="155116" y="18585"/>
                  </a:moveTo>
                  <a:cubicBezTo>
                    <a:pt x="158883" y="18585"/>
                    <a:pt x="162336" y="19478"/>
                    <a:pt x="165476" y="21264"/>
                  </a:cubicBezTo>
                  <a:cubicBezTo>
                    <a:pt x="168615" y="23049"/>
                    <a:pt x="171105" y="25568"/>
                    <a:pt x="172947" y="28819"/>
                  </a:cubicBezTo>
                  <a:cubicBezTo>
                    <a:pt x="174789" y="32070"/>
                    <a:pt x="175710" y="35607"/>
                    <a:pt x="175710" y="39430"/>
                  </a:cubicBezTo>
                  <a:cubicBezTo>
                    <a:pt x="175710" y="43225"/>
                    <a:pt x="174782" y="46741"/>
                    <a:pt x="172926" y="49978"/>
                  </a:cubicBezTo>
                  <a:cubicBezTo>
                    <a:pt x="171071" y="53215"/>
                    <a:pt x="168552" y="55754"/>
                    <a:pt x="165371" y="57596"/>
                  </a:cubicBezTo>
                  <a:cubicBezTo>
                    <a:pt x="162190" y="59438"/>
                    <a:pt x="158827" y="60359"/>
                    <a:pt x="155283" y="60359"/>
                  </a:cubicBezTo>
                  <a:cubicBezTo>
                    <a:pt x="151376" y="60359"/>
                    <a:pt x="147818" y="59445"/>
                    <a:pt x="144609" y="57617"/>
                  </a:cubicBezTo>
                  <a:cubicBezTo>
                    <a:pt x="141400" y="55789"/>
                    <a:pt x="138896" y="53278"/>
                    <a:pt x="137096" y="50083"/>
                  </a:cubicBezTo>
                  <a:cubicBezTo>
                    <a:pt x="135296" y="46888"/>
                    <a:pt x="134396" y="43337"/>
                    <a:pt x="134396" y="39430"/>
                  </a:cubicBezTo>
                  <a:cubicBezTo>
                    <a:pt x="134396" y="35523"/>
                    <a:pt x="135317" y="31972"/>
                    <a:pt x="137159" y="28777"/>
                  </a:cubicBezTo>
                  <a:cubicBezTo>
                    <a:pt x="139000" y="25582"/>
                    <a:pt x="141498" y="23084"/>
                    <a:pt x="144651" y="21284"/>
                  </a:cubicBezTo>
                  <a:cubicBezTo>
                    <a:pt x="147805" y="19485"/>
                    <a:pt x="151293" y="18585"/>
                    <a:pt x="155116" y="18585"/>
                  </a:cubicBezTo>
                  <a:close/>
                  <a:moveTo>
                    <a:pt x="69056" y="18585"/>
                  </a:moveTo>
                  <a:cubicBezTo>
                    <a:pt x="71484" y="18585"/>
                    <a:pt x="73611" y="18899"/>
                    <a:pt x="75439" y="19526"/>
                  </a:cubicBezTo>
                  <a:cubicBezTo>
                    <a:pt x="77267" y="20154"/>
                    <a:pt x="79199" y="21012"/>
                    <a:pt x="81237" y="22101"/>
                  </a:cubicBezTo>
                  <a:lnTo>
                    <a:pt x="81237" y="30682"/>
                  </a:lnTo>
                  <a:cubicBezTo>
                    <a:pt x="77609" y="27528"/>
                    <a:pt x="73842" y="25952"/>
                    <a:pt x="69935" y="25952"/>
                  </a:cubicBezTo>
                  <a:cubicBezTo>
                    <a:pt x="66028" y="25952"/>
                    <a:pt x="62931" y="27319"/>
                    <a:pt x="60642" y="30054"/>
                  </a:cubicBezTo>
                  <a:cubicBezTo>
                    <a:pt x="58354" y="32788"/>
                    <a:pt x="57210" y="35942"/>
                    <a:pt x="57210" y="39514"/>
                  </a:cubicBezTo>
                  <a:cubicBezTo>
                    <a:pt x="57210" y="43225"/>
                    <a:pt x="58410" y="46392"/>
                    <a:pt x="60810" y="49015"/>
                  </a:cubicBezTo>
                  <a:cubicBezTo>
                    <a:pt x="63210" y="51638"/>
                    <a:pt x="66098" y="52950"/>
                    <a:pt x="69474" y="52950"/>
                  </a:cubicBezTo>
                  <a:cubicBezTo>
                    <a:pt x="70981" y="52950"/>
                    <a:pt x="72704" y="52664"/>
                    <a:pt x="74644" y="52092"/>
                  </a:cubicBezTo>
                  <a:cubicBezTo>
                    <a:pt x="76583" y="51520"/>
                    <a:pt x="78781" y="50187"/>
                    <a:pt x="81237" y="48094"/>
                  </a:cubicBezTo>
                  <a:lnTo>
                    <a:pt x="81237" y="56550"/>
                  </a:lnTo>
                  <a:cubicBezTo>
                    <a:pt x="79199" y="57610"/>
                    <a:pt x="77169" y="58510"/>
                    <a:pt x="75146" y="59250"/>
                  </a:cubicBezTo>
                  <a:cubicBezTo>
                    <a:pt x="73123" y="59989"/>
                    <a:pt x="70870" y="60359"/>
                    <a:pt x="68386" y="60359"/>
                  </a:cubicBezTo>
                  <a:cubicBezTo>
                    <a:pt x="64647" y="60359"/>
                    <a:pt x="61284" y="59438"/>
                    <a:pt x="58298" y="57596"/>
                  </a:cubicBezTo>
                  <a:cubicBezTo>
                    <a:pt x="55313" y="55754"/>
                    <a:pt x="52975" y="53243"/>
                    <a:pt x="51287" y="50062"/>
                  </a:cubicBezTo>
                  <a:cubicBezTo>
                    <a:pt x="49599" y="46881"/>
                    <a:pt x="48755" y="43448"/>
                    <a:pt x="48755" y="39765"/>
                  </a:cubicBezTo>
                  <a:cubicBezTo>
                    <a:pt x="48755" y="36053"/>
                    <a:pt x="49627" y="32565"/>
                    <a:pt x="51371" y="29300"/>
                  </a:cubicBezTo>
                  <a:cubicBezTo>
                    <a:pt x="53115" y="26035"/>
                    <a:pt x="55550" y="23433"/>
                    <a:pt x="58675" y="21494"/>
                  </a:cubicBezTo>
                  <a:cubicBezTo>
                    <a:pt x="61800" y="19554"/>
                    <a:pt x="65261" y="18585"/>
                    <a:pt x="69056" y="18585"/>
                  </a:cubicBezTo>
                  <a:close/>
                  <a:moveTo>
                    <a:pt x="1173895" y="8581"/>
                  </a:moveTo>
                  <a:lnTo>
                    <a:pt x="1173895" y="26286"/>
                  </a:lnTo>
                  <a:lnTo>
                    <a:pt x="1185364" y="26286"/>
                  </a:lnTo>
                  <a:cubicBezTo>
                    <a:pt x="1189355" y="26286"/>
                    <a:pt x="1192452" y="25435"/>
                    <a:pt x="1194657" y="23733"/>
                  </a:cubicBezTo>
                  <a:cubicBezTo>
                    <a:pt x="1196861" y="22031"/>
                    <a:pt x="1197964" y="19715"/>
                    <a:pt x="1197964" y="16785"/>
                  </a:cubicBezTo>
                  <a:cubicBezTo>
                    <a:pt x="1197964" y="14329"/>
                    <a:pt x="1197085" y="12348"/>
                    <a:pt x="1195327" y="10841"/>
                  </a:cubicBezTo>
                  <a:cubicBezTo>
                    <a:pt x="1193569" y="9334"/>
                    <a:pt x="1191252" y="8581"/>
                    <a:pt x="1188378" y="8581"/>
                  </a:cubicBezTo>
                  <a:close/>
                  <a:moveTo>
                    <a:pt x="1740163" y="7618"/>
                  </a:moveTo>
                  <a:lnTo>
                    <a:pt x="1747279" y="7618"/>
                  </a:lnTo>
                  <a:lnTo>
                    <a:pt x="1747279" y="19547"/>
                  </a:lnTo>
                  <a:lnTo>
                    <a:pt x="1758078" y="19547"/>
                  </a:lnTo>
                  <a:lnTo>
                    <a:pt x="1758078" y="26203"/>
                  </a:lnTo>
                  <a:lnTo>
                    <a:pt x="1747279" y="26203"/>
                  </a:lnTo>
                  <a:lnTo>
                    <a:pt x="1747279" y="47718"/>
                  </a:lnTo>
                  <a:cubicBezTo>
                    <a:pt x="1747279" y="51401"/>
                    <a:pt x="1749163" y="53243"/>
                    <a:pt x="1752930" y="53243"/>
                  </a:cubicBezTo>
                  <a:cubicBezTo>
                    <a:pt x="1754548" y="53243"/>
                    <a:pt x="1756264" y="52783"/>
                    <a:pt x="1758078" y="51862"/>
                  </a:cubicBezTo>
                  <a:lnTo>
                    <a:pt x="1758078" y="58977"/>
                  </a:lnTo>
                  <a:cubicBezTo>
                    <a:pt x="1755399" y="59898"/>
                    <a:pt x="1752832" y="60359"/>
                    <a:pt x="1750376" y="60359"/>
                  </a:cubicBezTo>
                  <a:cubicBezTo>
                    <a:pt x="1743037" y="60359"/>
                    <a:pt x="1739368" y="56982"/>
                    <a:pt x="1739368" y="50229"/>
                  </a:cubicBezTo>
                  <a:lnTo>
                    <a:pt x="1739368" y="26203"/>
                  </a:lnTo>
                  <a:lnTo>
                    <a:pt x="1732712" y="26203"/>
                  </a:lnTo>
                  <a:lnTo>
                    <a:pt x="1732712" y="19547"/>
                  </a:lnTo>
                  <a:lnTo>
                    <a:pt x="1739368" y="19547"/>
                  </a:lnTo>
                  <a:close/>
                  <a:moveTo>
                    <a:pt x="1722746" y="1004"/>
                  </a:moveTo>
                  <a:cubicBezTo>
                    <a:pt x="1724057" y="1004"/>
                    <a:pt x="1725125" y="1472"/>
                    <a:pt x="1725948" y="2407"/>
                  </a:cubicBezTo>
                  <a:cubicBezTo>
                    <a:pt x="1726771" y="3341"/>
                    <a:pt x="1727183" y="4618"/>
                    <a:pt x="1727183" y="6237"/>
                  </a:cubicBezTo>
                  <a:cubicBezTo>
                    <a:pt x="1727183" y="7827"/>
                    <a:pt x="1726771" y="9111"/>
                    <a:pt x="1725948" y="10087"/>
                  </a:cubicBezTo>
                  <a:cubicBezTo>
                    <a:pt x="1725125" y="11064"/>
                    <a:pt x="1724085" y="11552"/>
                    <a:pt x="1722829" y="11552"/>
                  </a:cubicBezTo>
                  <a:cubicBezTo>
                    <a:pt x="1721462" y="11552"/>
                    <a:pt x="1720388" y="11036"/>
                    <a:pt x="1719606" y="10004"/>
                  </a:cubicBezTo>
                  <a:cubicBezTo>
                    <a:pt x="1718825" y="8971"/>
                    <a:pt x="1718434" y="7716"/>
                    <a:pt x="1718434" y="6237"/>
                  </a:cubicBezTo>
                  <a:cubicBezTo>
                    <a:pt x="1718434" y="4730"/>
                    <a:pt x="1718818" y="3481"/>
                    <a:pt x="1719585" y="2490"/>
                  </a:cubicBezTo>
                  <a:cubicBezTo>
                    <a:pt x="1720353" y="1500"/>
                    <a:pt x="1721406" y="1004"/>
                    <a:pt x="1722746" y="1004"/>
                  </a:cubicBezTo>
                  <a:close/>
                  <a:moveTo>
                    <a:pt x="1551296" y="1004"/>
                  </a:moveTo>
                  <a:cubicBezTo>
                    <a:pt x="1552607" y="1004"/>
                    <a:pt x="1553675" y="1472"/>
                    <a:pt x="1554498" y="2407"/>
                  </a:cubicBezTo>
                  <a:cubicBezTo>
                    <a:pt x="1555321" y="3341"/>
                    <a:pt x="1555733" y="4618"/>
                    <a:pt x="1555733" y="6237"/>
                  </a:cubicBezTo>
                  <a:cubicBezTo>
                    <a:pt x="1555733" y="7827"/>
                    <a:pt x="1555321" y="9111"/>
                    <a:pt x="1554498" y="10087"/>
                  </a:cubicBezTo>
                  <a:cubicBezTo>
                    <a:pt x="1553675" y="11064"/>
                    <a:pt x="1552635" y="11552"/>
                    <a:pt x="1551379" y="11552"/>
                  </a:cubicBezTo>
                  <a:cubicBezTo>
                    <a:pt x="1550012" y="11552"/>
                    <a:pt x="1548938" y="11036"/>
                    <a:pt x="1548156" y="10004"/>
                  </a:cubicBezTo>
                  <a:cubicBezTo>
                    <a:pt x="1547375" y="8971"/>
                    <a:pt x="1546984" y="7716"/>
                    <a:pt x="1546984" y="6237"/>
                  </a:cubicBezTo>
                  <a:cubicBezTo>
                    <a:pt x="1546984" y="4730"/>
                    <a:pt x="1547368" y="3481"/>
                    <a:pt x="1548135" y="2490"/>
                  </a:cubicBezTo>
                  <a:cubicBezTo>
                    <a:pt x="1548903" y="1500"/>
                    <a:pt x="1549956" y="1004"/>
                    <a:pt x="1551296" y="1004"/>
                  </a:cubicBezTo>
                  <a:close/>
                  <a:moveTo>
                    <a:pt x="1303646" y="1004"/>
                  </a:moveTo>
                  <a:cubicBezTo>
                    <a:pt x="1304957" y="1004"/>
                    <a:pt x="1306025" y="1472"/>
                    <a:pt x="1306848" y="2407"/>
                  </a:cubicBezTo>
                  <a:cubicBezTo>
                    <a:pt x="1307671" y="3341"/>
                    <a:pt x="1308083" y="4618"/>
                    <a:pt x="1308083" y="6237"/>
                  </a:cubicBezTo>
                  <a:cubicBezTo>
                    <a:pt x="1308083" y="7827"/>
                    <a:pt x="1307671" y="9111"/>
                    <a:pt x="1306848" y="10087"/>
                  </a:cubicBezTo>
                  <a:cubicBezTo>
                    <a:pt x="1306025" y="11064"/>
                    <a:pt x="1304985" y="11552"/>
                    <a:pt x="1303729" y="11552"/>
                  </a:cubicBezTo>
                  <a:cubicBezTo>
                    <a:pt x="1302362" y="11552"/>
                    <a:pt x="1301288" y="11036"/>
                    <a:pt x="1300506" y="10004"/>
                  </a:cubicBezTo>
                  <a:cubicBezTo>
                    <a:pt x="1299725" y="8971"/>
                    <a:pt x="1299334" y="7716"/>
                    <a:pt x="1299334" y="6237"/>
                  </a:cubicBezTo>
                  <a:cubicBezTo>
                    <a:pt x="1299334" y="4730"/>
                    <a:pt x="1299718" y="3481"/>
                    <a:pt x="1300485" y="2490"/>
                  </a:cubicBezTo>
                  <a:cubicBezTo>
                    <a:pt x="1301253" y="1500"/>
                    <a:pt x="1302306" y="1004"/>
                    <a:pt x="1303646" y="1004"/>
                  </a:cubicBezTo>
                  <a:close/>
                  <a:moveTo>
                    <a:pt x="560696" y="1004"/>
                  </a:moveTo>
                  <a:cubicBezTo>
                    <a:pt x="562007" y="1004"/>
                    <a:pt x="563075" y="1472"/>
                    <a:pt x="563898" y="2407"/>
                  </a:cubicBezTo>
                  <a:cubicBezTo>
                    <a:pt x="564721" y="3341"/>
                    <a:pt x="565133" y="4618"/>
                    <a:pt x="565133" y="6237"/>
                  </a:cubicBezTo>
                  <a:cubicBezTo>
                    <a:pt x="565133" y="7827"/>
                    <a:pt x="564721" y="9111"/>
                    <a:pt x="563898" y="10087"/>
                  </a:cubicBezTo>
                  <a:cubicBezTo>
                    <a:pt x="563075" y="11064"/>
                    <a:pt x="562035" y="11552"/>
                    <a:pt x="560779" y="11552"/>
                  </a:cubicBezTo>
                  <a:cubicBezTo>
                    <a:pt x="559412" y="11552"/>
                    <a:pt x="558338" y="11036"/>
                    <a:pt x="557556" y="10004"/>
                  </a:cubicBezTo>
                  <a:cubicBezTo>
                    <a:pt x="556775" y="8971"/>
                    <a:pt x="556384" y="7716"/>
                    <a:pt x="556384" y="6237"/>
                  </a:cubicBezTo>
                  <a:cubicBezTo>
                    <a:pt x="556384" y="4730"/>
                    <a:pt x="556768" y="3481"/>
                    <a:pt x="557535" y="2490"/>
                  </a:cubicBezTo>
                  <a:cubicBezTo>
                    <a:pt x="558303" y="1500"/>
                    <a:pt x="559356" y="1004"/>
                    <a:pt x="560696" y="1004"/>
                  </a:cubicBezTo>
                  <a:close/>
                  <a:moveTo>
                    <a:pt x="1449851" y="921"/>
                  </a:moveTo>
                  <a:lnTo>
                    <a:pt x="1458097" y="921"/>
                  </a:lnTo>
                  <a:lnTo>
                    <a:pt x="1458097" y="37379"/>
                  </a:lnTo>
                  <a:cubicBezTo>
                    <a:pt x="1458097" y="42318"/>
                    <a:pt x="1459248" y="46120"/>
                    <a:pt x="1461550" y="48785"/>
                  </a:cubicBezTo>
                  <a:cubicBezTo>
                    <a:pt x="1463852" y="51450"/>
                    <a:pt x="1467152" y="52783"/>
                    <a:pt x="1471449" y="52783"/>
                  </a:cubicBezTo>
                  <a:cubicBezTo>
                    <a:pt x="1475830" y="52783"/>
                    <a:pt x="1479242" y="51415"/>
                    <a:pt x="1481684" y="48680"/>
                  </a:cubicBezTo>
                  <a:cubicBezTo>
                    <a:pt x="1484125" y="45946"/>
                    <a:pt x="1485346" y="42179"/>
                    <a:pt x="1485346" y="37379"/>
                  </a:cubicBezTo>
                  <a:lnTo>
                    <a:pt x="1485346" y="921"/>
                  </a:lnTo>
                  <a:lnTo>
                    <a:pt x="1493592" y="921"/>
                  </a:lnTo>
                  <a:lnTo>
                    <a:pt x="1493592" y="38383"/>
                  </a:lnTo>
                  <a:cubicBezTo>
                    <a:pt x="1493592" y="43853"/>
                    <a:pt x="1492518" y="48227"/>
                    <a:pt x="1490369" y="51506"/>
                  </a:cubicBezTo>
                  <a:cubicBezTo>
                    <a:pt x="1488220" y="54785"/>
                    <a:pt x="1485486" y="57080"/>
                    <a:pt x="1482165" y="58391"/>
                  </a:cubicBezTo>
                  <a:cubicBezTo>
                    <a:pt x="1478844" y="59703"/>
                    <a:pt x="1475244" y="60359"/>
                    <a:pt x="1471366" y="60359"/>
                  </a:cubicBezTo>
                  <a:cubicBezTo>
                    <a:pt x="1464361" y="60359"/>
                    <a:pt x="1459024" y="58489"/>
                    <a:pt x="1455355" y="54750"/>
                  </a:cubicBezTo>
                  <a:cubicBezTo>
                    <a:pt x="1451685" y="51011"/>
                    <a:pt x="1449851" y="45555"/>
                    <a:pt x="1449851" y="38383"/>
                  </a:cubicBezTo>
                  <a:close/>
                  <a:moveTo>
                    <a:pt x="1261402" y="921"/>
                  </a:moveTo>
                  <a:lnTo>
                    <a:pt x="1269313" y="921"/>
                  </a:lnTo>
                  <a:lnTo>
                    <a:pt x="1269313" y="34867"/>
                  </a:lnTo>
                  <a:lnTo>
                    <a:pt x="1284549" y="19547"/>
                  </a:lnTo>
                  <a:lnTo>
                    <a:pt x="1295265" y="19547"/>
                  </a:lnTo>
                  <a:lnTo>
                    <a:pt x="1280196" y="33863"/>
                  </a:lnTo>
                  <a:lnTo>
                    <a:pt x="1296897" y="59396"/>
                  </a:lnTo>
                  <a:lnTo>
                    <a:pt x="1287144" y="59396"/>
                  </a:lnTo>
                  <a:lnTo>
                    <a:pt x="1274629" y="39262"/>
                  </a:lnTo>
                  <a:lnTo>
                    <a:pt x="1269313" y="44495"/>
                  </a:lnTo>
                  <a:lnTo>
                    <a:pt x="1269313" y="59396"/>
                  </a:lnTo>
                  <a:lnTo>
                    <a:pt x="1261402" y="59396"/>
                  </a:lnTo>
                  <a:close/>
                  <a:moveTo>
                    <a:pt x="698924" y="921"/>
                  </a:moveTo>
                  <a:lnTo>
                    <a:pt x="707170" y="921"/>
                  </a:lnTo>
                  <a:lnTo>
                    <a:pt x="707170" y="51694"/>
                  </a:lnTo>
                  <a:lnTo>
                    <a:pt x="736220" y="51694"/>
                  </a:lnTo>
                  <a:lnTo>
                    <a:pt x="736220" y="59396"/>
                  </a:lnTo>
                  <a:lnTo>
                    <a:pt x="698924" y="59396"/>
                  </a:lnTo>
                  <a:close/>
                  <a:moveTo>
                    <a:pt x="384599" y="921"/>
                  </a:moveTo>
                  <a:lnTo>
                    <a:pt x="422481" y="921"/>
                  </a:lnTo>
                  <a:lnTo>
                    <a:pt x="422481" y="8664"/>
                  </a:lnTo>
                  <a:lnTo>
                    <a:pt x="392845" y="8664"/>
                  </a:lnTo>
                  <a:lnTo>
                    <a:pt x="392845" y="26119"/>
                  </a:lnTo>
                  <a:lnTo>
                    <a:pt x="421058" y="26119"/>
                  </a:lnTo>
                  <a:lnTo>
                    <a:pt x="421058" y="33863"/>
                  </a:lnTo>
                  <a:lnTo>
                    <a:pt x="392845" y="33863"/>
                  </a:lnTo>
                  <a:lnTo>
                    <a:pt x="392845" y="59396"/>
                  </a:lnTo>
                  <a:lnTo>
                    <a:pt x="384599" y="59396"/>
                  </a:lnTo>
                  <a:close/>
                  <a:moveTo>
                    <a:pt x="232995" y="921"/>
                  </a:moveTo>
                  <a:lnTo>
                    <a:pt x="240864" y="921"/>
                  </a:lnTo>
                  <a:lnTo>
                    <a:pt x="240864" y="59396"/>
                  </a:lnTo>
                  <a:lnTo>
                    <a:pt x="232995" y="59396"/>
                  </a:lnTo>
                  <a:close/>
                  <a:moveTo>
                    <a:pt x="89827" y="921"/>
                  </a:moveTo>
                  <a:lnTo>
                    <a:pt x="97738" y="921"/>
                  </a:lnTo>
                  <a:lnTo>
                    <a:pt x="97738" y="26412"/>
                  </a:lnTo>
                  <a:lnTo>
                    <a:pt x="97905" y="26412"/>
                  </a:lnTo>
                  <a:cubicBezTo>
                    <a:pt x="99049" y="24263"/>
                    <a:pt x="100528" y="22422"/>
                    <a:pt x="102342" y="20887"/>
                  </a:cubicBezTo>
                  <a:cubicBezTo>
                    <a:pt x="104156" y="19352"/>
                    <a:pt x="106793" y="18585"/>
                    <a:pt x="110253" y="18585"/>
                  </a:cubicBezTo>
                  <a:cubicBezTo>
                    <a:pt x="114383" y="18585"/>
                    <a:pt x="117760" y="19812"/>
                    <a:pt x="120383" y="22268"/>
                  </a:cubicBezTo>
                  <a:cubicBezTo>
                    <a:pt x="123006" y="24724"/>
                    <a:pt x="124318" y="28072"/>
                    <a:pt x="124318" y="32314"/>
                  </a:cubicBezTo>
                  <a:lnTo>
                    <a:pt x="124318" y="59396"/>
                  </a:lnTo>
                  <a:lnTo>
                    <a:pt x="116406" y="59396"/>
                  </a:lnTo>
                  <a:lnTo>
                    <a:pt x="116406" y="35118"/>
                  </a:lnTo>
                  <a:cubicBezTo>
                    <a:pt x="116406" y="32440"/>
                    <a:pt x="115806" y="30242"/>
                    <a:pt x="114607" y="28526"/>
                  </a:cubicBezTo>
                  <a:cubicBezTo>
                    <a:pt x="113407" y="26810"/>
                    <a:pt x="111467" y="25952"/>
                    <a:pt x="108788" y="25952"/>
                  </a:cubicBezTo>
                  <a:cubicBezTo>
                    <a:pt x="105523" y="25952"/>
                    <a:pt x="102865" y="27389"/>
                    <a:pt x="100814" y="30263"/>
                  </a:cubicBezTo>
                  <a:cubicBezTo>
                    <a:pt x="98763" y="33137"/>
                    <a:pt x="97738" y="36793"/>
                    <a:pt x="97738" y="41230"/>
                  </a:cubicBezTo>
                  <a:lnTo>
                    <a:pt x="97738" y="59396"/>
                  </a:lnTo>
                  <a:lnTo>
                    <a:pt x="89827" y="59396"/>
                  </a:lnTo>
                  <a:close/>
                  <a:moveTo>
                    <a:pt x="1165649" y="837"/>
                  </a:moveTo>
                  <a:lnTo>
                    <a:pt x="1189048" y="837"/>
                  </a:lnTo>
                  <a:cubicBezTo>
                    <a:pt x="1192871" y="837"/>
                    <a:pt x="1196122" y="1534"/>
                    <a:pt x="1198801" y="2930"/>
                  </a:cubicBezTo>
                  <a:cubicBezTo>
                    <a:pt x="1201480" y="4325"/>
                    <a:pt x="1203482" y="6209"/>
                    <a:pt x="1204807" y="8581"/>
                  </a:cubicBezTo>
                  <a:cubicBezTo>
                    <a:pt x="1206133" y="10953"/>
                    <a:pt x="1206796" y="13576"/>
                    <a:pt x="1206796" y="16450"/>
                  </a:cubicBezTo>
                  <a:cubicBezTo>
                    <a:pt x="1206796" y="21724"/>
                    <a:pt x="1204926" y="25973"/>
                    <a:pt x="1201187" y="29196"/>
                  </a:cubicBezTo>
                  <a:cubicBezTo>
                    <a:pt x="1197447" y="32419"/>
                    <a:pt x="1192494" y="34030"/>
                    <a:pt x="1186327" y="34030"/>
                  </a:cubicBezTo>
                  <a:lnTo>
                    <a:pt x="1173895" y="34030"/>
                  </a:lnTo>
                  <a:lnTo>
                    <a:pt x="1173895" y="59396"/>
                  </a:lnTo>
                  <a:lnTo>
                    <a:pt x="1165649" y="59396"/>
                  </a:lnTo>
                  <a:close/>
                  <a:moveTo>
                    <a:pt x="341179" y="0"/>
                  </a:moveTo>
                  <a:cubicBezTo>
                    <a:pt x="343300" y="0"/>
                    <a:pt x="345406" y="390"/>
                    <a:pt x="347499" y="1172"/>
                  </a:cubicBezTo>
                  <a:lnTo>
                    <a:pt x="347499" y="8288"/>
                  </a:lnTo>
                  <a:cubicBezTo>
                    <a:pt x="345295" y="7506"/>
                    <a:pt x="343704" y="7116"/>
                    <a:pt x="342727" y="7116"/>
                  </a:cubicBezTo>
                  <a:cubicBezTo>
                    <a:pt x="340718" y="7116"/>
                    <a:pt x="339211" y="7750"/>
                    <a:pt x="338207" y="9020"/>
                  </a:cubicBezTo>
                  <a:cubicBezTo>
                    <a:pt x="337202" y="10290"/>
                    <a:pt x="336700" y="11999"/>
                    <a:pt x="336700" y="14148"/>
                  </a:cubicBezTo>
                  <a:lnTo>
                    <a:pt x="336700" y="19547"/>
                  </a:lnTo>
                  <a:lnTo>
                    <a:pt x="347499" y="19547"/>
                  </a:lnTo>
                  <a:lnTo>
                    <a:pt x="347499" y="26203"/>
                  </a:lnTo>
                  <a:lnTo>
                    <a:pt x="336700" y="26203"/>
                  </a:lnTo>
                  <a:lnTo>
                    <a:pt x="336700" y="59396"/>
                  </a:lnTo>
                  <a:lnTo>
                    <a:pt x="328831" y="59396"/>
                  </a:lnTo>
                  <a:lnTo>
                    <a:pt x="328831" y="26203"/>
                  </a:lnTo>
                  <a:lnTo>
                    <a:pt x="322133" y="26203"/>
                  </a:lnTo>
                  <a:lnTo>
                    <a:pt x="322133" y="19547"/>
                  </a:lnTo>
                  <a:lnTo>
                    <a:pt x="328831" y="19547"/>
                  </a:lnTo>
                  <a:lnTo>
                    <a:pt x="328831" y="11301"/>
                  </a:lnTo>
                  <a:cubicBezTo>
                    <a:pt x="328831" y="7534"/>
                    <a:pt x="329898" y="4709"/>
                    <a:pt x="332033" y="2825"/>
                  </a:cubicBezTo>
                  <a:cubicBezTo>
                    <a:pt x="334168" y="941"/>
                    <a:pt x="337216" y="0"/>
                    <a:pt x="341179" y="0"/>
                  </a:cubicBezTo>
                  <a:close/>
                  <a:moveTo>
                    <a:pt x="20845" y="0"/>
                  </a:moveTo>
                  <a:cubicBezTo>
                    <a:pt x="24417" y="0"/>
                    <a:pt x="27500" y="432"/>
                    <a:pt x="30095" y="1297"/>
                  </a:cubicBezTo>
                  <a:cubicBezTo>
                    <a:pt x="32691" y="2162"/>
                    <a:pt x="35411" y="3320"/>
                    <a:pt x="38258" y="4771"/>
                  </a:cubicBezTo>
                  <a:lnTo>
                    <a:pt x="38258" y="14650"/>
                  </a:lnTo>
                  <a:cubicBezTo>
                    <a:pt x="32342" y="9906"/>
                    <a:pt x="26593" y="7534"/>
                    <a:pt x="21012" y="7534"/>
                  </a:cubicBezTo>
                  <a:cubicBezTo>
                    <a:pt x="17664" y="7534"/>
                    <a:pt x="14824" y="8322"/>
                    <a:pt x="12494" y="9899"/>
                  </a:cubicBezTo>
                  <a:cubicBezTo>
                    <a:pt x="10164" y="11476"/>
                    <a:pt x="8999" y="13464"/>
                    <a:pt x="8999" y="15864"/>
                  </a:cubicBezTo>
                  <a:cubicBezTo>
                    <a:pt x="8999" y="17985"/>
                    <a:pt x="9885" y="19701"/>
                    <a:pt x="11657" y="21012"/>
                  </a:cubicBezTo>
                  <a:cubicBezTo>
                    <a:pt x="13429" y="22324"/>
                    <a:pt x="17008" y="23635"/>
                    <a:pt x="22394" y="24947"/>
                  </a:cubicBezTo>
                  <a:cubicBezTo>
                    <a:pt x="26189" y="25868"/>
                    <a:pt x="29433" y="26914"/>
                    <a:pt x="32126" y="28086"/>
                  </a:cubicBezTo>
                  <a:cubicBezTo>
                    <a:pt x="34818" y="29258"/>
                    <a:pt x="37079" y="30961"/>
                    <a:pt x="38907" y="33193"/>
                  </a:cubicBezTo>
                  <a:cubicBezTo>
                    <a:pt x="40734" y="35425"/>
                    <a:pt x="41648" y="38272"/>
                    <a:pt x="41648" y="41732"/>
                  </a:cubicBezTo>
                  <a:cubicBezTo>
                    <a:pt x="41648" y="45416"/>
                    <a:pt x="40623" y="48666"/>
                    <a:pt x="38572" y="51485"/>
                  </a:cubicBezTo>
                  <a:cubicBezTo>
                    <a:pt x="36521" y="54303"/>
                    <a:pt x="33772" y="56487"/>
                    <a:pt x="30326" y="58036"/>
                  </a:cubicBezTo>
                  <a:cubicBezTo>
                    <a:pt x="26879" y="59584"/>
                    <a:pt x="23203" y="60359"/>
                    <a:pt x="19296" y="60359"/>
                  </a:cubicBezTo>
                  <a:cubicBezTo>
                    <a:pt x="15334" y="60359"/>
                    <a:pt x="11866" y="59752"/>
                    <a:pt x="8894" y="58538"/>
                  </a:cubicBezTo>
                  <a:cubicBezTo>
                    <a:pt x="5922" y="57324"/>
                    <a:pt x="2958" y="55810"/>
                    <a:pt x="0" y="53996"/>
                  </a:cubicBezTo>
                  <a:lnTo>
                    <a:pt x="0" y="43950"/>
                  </a:lnTo>
                  <a:cubicBezTo>
                    <a:pt x="2985" y="46295"/>
                    <a:pt x="6083" y="48311"/>
                    <a:pt x="9292" y="49999"/>
                  </a:cubicBezTo>
                  <a:cubicBezTo>
                    <a:pt x="12501" y="51687"/>
                    <a:pt x="16087" y="52531"/>
                    <a:pt x="20050" y="52531"/>
                  </a:cubicBezTo>
                  <a:cubicBezTo>
                    <a:pt x="23482" y="52531"/>
                    <a:pt x="26454" y="51562"/>
                    <a:pt x="28965" y="49622"/>
                  </a:cubicBezTo>
                  <a:cubicBezTo>
                    <a:pt x="31477" y="47683"/>
                    <a:pt x="32732" y="45374"/>
                    <a:pt x="32732" y="42695"/>
                  </a:cubicBezTo>
                  <a:cubicBezTo>
                    <a:pt x="32732" y="39988"/>
                    <a:pt x="31553" y="37902"/>
                    <a:pt x="29195" y="36437"/>
                  </a:cubicBezTo>
                  <a:cubicBezTo>
                    <a:pt x="26837" y="34972"/>
                    <a:pt x="23482" y="33737"/>
                    <a:pt x="19129" y="32733"/>
                  </a:cubicBezTo>
                  <a:cubicBezTo>
                    <a:pt x="15752" y="31868"/>
                    <a:pt x="12990" y="31030"/>
                    <a:pt x="10841" y="30221"/>
                  </a:cubicBezTo>
                  <a:cubicBezTo>
                    <a:pt x="8692" y="29412"/>
                    <a:pt x="6808" y="28337"/>
                    <a:pt x="5190" y="26998"/>
                  </a:cubicBezTo>
                  <a:cubicBezTo>
                    <a:pt x="3571" y="25659"/>
                    <a:pt x="2316" y="24201"/>
                    <a:pt x="1423" y="22624"/>
                  </a:cubicBezTo>
                  <a:cubicBezTo>
                    <a:pt x="530" y="21047"/>
                    <a:pt x="83" y="18989"/>
                    <a:pt x="83" y="16450"/>
                  </a:cubicBezTo>
                  <a:cubicBezTo>
                    <a:pt x="83" y="11622"/>
                    <a:pt x="2002" y="7674"/>
                    <a:pt x="5839" y="4604"/>
                  </a:cubicBezTo>
                  <a:cubicBezTo>
                    <a:pt x="9676" y="1534"/>
                    <a:pt x="14678" y="0"/>
                    <a:pt x="20845"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700" dirty="0">
                <a:solidFill>
                  <a:schemeClr val="bg1"/>
                </a:solidFill>
                <a:latin typeface="Abadi" panose="020B0604020104020204" pitchFamily="34" charset="0"/>
                <a:ea typeface="微软雅黑" panose="020B0503020204020204" pitchFamily="34" charset="-122"/>
              </a:endParaRPr>
            </a:p>
          </p:txBody>
        </p:sp>
        <p:grpSp>
          <p:nvGrpSpPr>
            <p:cNvPr id="24" name="组合 23">
              <a:extLst>
                <a:ext uri="{FF2B5EF4-FFF2-40B4-BE49-F238E27FC236}">
                  <a16:creationId xmlns:a16="http://schemas.microsoft.com/office/drawing/2014/main" id="{6CF9421E-A403-49C8-9B69-A544E123F8A0}"/>
                </a:ext>
              </a:extLst>
            </p:cNvPr>
            <p:cNvGrpSpPr/>
            <p:nvPr/>
          </p:nvGrpSpPr>
          <p:grpSpPr>
            <a:xfrm>
              <a:off x="9650003" y="315165"/>
              <a:ext cx="518408" cy="517198"/>
              <a:chOff x="9650003" y="315165"/>
              <a:chExt cx="518408" cy="517198"/>
            </a:xfrm>
          </p:grpSpPr>
          <p:sp>
            <p:nvSpPr>
              <p:cNvPr id="25" name="PA-任意多边形 8">
                <a:extLst>
                  <a:ext uri="{FF2B5EF4-FFF2-40B4-BE49-F238E27FC236}">
                    <a16:creationId xmlns:a16="http://schemas.microsoft.com/office/drawing/2014/main" id="{6CB33EE9-AB4F-4359-93A3-8268978B45BF}"/>
                  </a:ext>
                </a:extLst>
              </p:cNvPr>
              <p:cNvSpPr>
                <a:spLocks noEditPoints="1"/>
              </p:cNvSpPr>
              <p:nvPr>
                <p:custDataLst>
                  <p:tags r:id="rId12"/>
                </p:custDataLst>
              </p:nvPr>
            </p:nvSpPr>
            <p:spPr bwMode="auto">
              <a:xfrm>
                <a:off x="9650003" y="315165"/>
                <a:ext cx="518408" cy="517198"/>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6" name="PA-任意多边形 42">
                <a:extLst>
                  <a:ext uri="{FF2B5EF4-FFF2-40B4-BE49-F238E27FC236}">
                    <a16:creationId xmlns:a16="http://schemas.microsoft.com/office/drawing/2014/main" id="{80FFC240-1C22-44FF-9BA7-9AF33D4985C4}"/>
                  </a:ext>
                </a:extLst>
              </p:cNvPr>
              <p:cNvSpPr>
                <a:spLocks noEditPoints="1"/>
              </p:cNvSpPr>
              <p:nvPr>
                <p:custDataLst>
                  <p:tags r:id="rId13"/>
                </p:custDataLst>
              </p:nvPr>
            </p:nvSpPr>
            <p:spPr bwMode="auto">
              <a:xfrm>
                <a:off x="9717674" y="382231"/>
                <a:ext cx="382462" cy="381856"/>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7" name="PA-任意多边形 43">
                <a:extLst>
                  <a:ext uri="{FF2B5EF4-FFF2-40B4-BE49-F238E27FC236}">
                    <a16:creationId xmlns:a16="http://schemas.microsoft.com/office/drawing/2014/main" id="{99D1FE5F-DE21-44BD-92EE-3084CF493B7D}"/>
                  </a:ext>
                </a:extLst>
              </p:cNvPr>
              <p:cNvSpPr>
                <a:spLocks noEditPoints="1"/>
              </p:cNvSpPr>
              <p:nvPr>
                <p:custDataLst>
                  <p:tags r:id="rId14"/>
                </p:custDataLst>
              </p:nvPr>
            </p:nvSpPr>
            <p:spPr bwMode="auto">
              <a:xfrm>
                <a:off x="10065092" y="420296"/>
                <a:ext cx="42294" cy="50753"/>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8" name="PA-任意多边形 44">
                <a:extLst>
                  <a:ext uri="{FF2B5EF4-FFF2-40B4-BE49-F238E27FC236}">
                    <a16:creationId xmlns:a16="http://schemas.microsoft.com/office/drawing/2014/main" id="{7AE52407-2AA8-465C-ADF2-B99B411AAD00}"/>
                  </a:ext>
                </a:extLst>
              </p:cNvPr>
              <p:cNvSpPr>
                <a:spLocks/>
              </p:cNvSpPr>
              <p:nvPr>
                <p:custDataLst>
                  <p:tags r:id="rId15"/>
                </p:custDataLst>
              </p:nvPr>
            </p:nvSpPr>
            <p:spPr bwMode="auto">
              <a:xfrm>
                <a:off x="9670546" y="516364"/>
                <a:ext cx="40481" cy="43503"/>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9" name="PA-任意多边形 45">
                <a:extLst>
                  <a:ext uri="{FF2B5EF4-FFF2-40B4-BE49-F238E27FC236}">
                    <a16:creationId xmlns:a16="http://schemas.microsoft.com/office/drawing/2014/main" id="{07AD1DD3-AB37-406D-A201-D243B6BD607D}"/>
                  </a:ext>
                </a:extLst>
              </p:cNvPr>
              <p:cNvSpPr>
                <a:spLocks/>
              </p:cNvSpPr>
              <p:nvPr>
                <p:custDataLst>
                  <p:tags r:id="rId16"/>
                </p:custDataLst>
              </p:nvPr>
            </p:nvSpPr>
            <p:spPr bwMode="auto">
              <a:xfrm>
                <a:off x="10025214" y="377398"/>
                <a:ext cx="44107" cy="47128"/>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0" name="PA-任意多边形 46">
                <a:extLst>
                  <a:ext uri="{FF2B5EF4-FFF2-40B4-BE49-F238E27FC236}">
                    <a16:creationId xmlns:a16="http://schemas.microsoft.com/office/drawing/2014/main" id="{8E6A07AC-7F22-4DCE-B225-6A1161040D6F}"/>
                  </a:ext>
                </a:extLst>
              </p:cNvPr>
              <p:cNvSpPr>
                <a:spLocks/>
              </p:cNvSpPr>
              <p:nvPr>
                <p:custDataLst>
                  <p:tags r:id="rId17"/>
                </p:custDataLst>
              </p:nvPr>
            </p:nvSpPr>
            <p:spPr bwMode="auto">
              <a:xfrm>
                <a:off x="9670546" y="584035"/>
                <a:ext cx="38065" cy="36252"/>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1" name="PA-任意多边形 47">
                <a:extLst>
                  <a:ext uri="{FF2B5EF4-FFF2-40B4-BE49-F238E27FC236}">
                    <a16:creationId xmlns:a16="http://schemas.microsoft.com/office/drawing/2014/main" id="{D0C40248-DD46-40DE-ABAB-445430CF1F39}"/>
                  </a:ext>
                </a:extLst>
              </p:cNvPr>
              <p:cNvSpPr>
                <a:spLocks noEditPoints="1"/>
              </p:cNvSpPr>
              <p:nvPr>
                <p:custDataLst>
                  <p:tags r:id="rId18"/>
                </p:custDataLst>
              </p:nvPr>
            </p:nvSpPr>
            <p:spPr bwMode="auto">
              <a:xfrm>
                <a:off x="9864496" y="772547"/>
                <a:ext cx="26585" cy="38065"/>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2" name="PA-任意多边形 48">
                <a:extLst>
                  <a:ext uri="{FF2B5EF4-FFF2-40B4-BE49-F238E27FC236}">
                    <a16:creationId xmlns:a16="http://schemas.microsoft.com/office/drawing/2014/main" id="{8744138A-6D60-4602-997F-F396E8678F95}"/>
                  </a:ext>
                </a:extLst>
              </p:cNvPr>
              <p:cNvSpPr>
                <a:spLocks noEditPoints="1"/>
              </p:cNvSpPr>
              <p:nvPr>
                <p:custDataLst>
                  <p:tags r:id="rId19"/>
                </p:custDataLst>
              </p:nvPr>
            </p:nvSpPr>
            <p:spPr bwMode="auto">
              <a:xfrm>
                <a:off x="9685651" y="644456"/>
                <a:ext cx="39273" cy="338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3" name="PA-任意多边形 49">
                <a:extLst>
                  <a:ext uri="{FF2B5EF4-FFF2-40B4-BE49-F238E27FC236}">
                    <a16:creationId xmlns:a16="http://schemas.microsoft.com/office/drawing/2014/main" id="{ADBCD4F0-8720-4B80-8E18-DC8455965C4B}"/>
                  </a:ext>
                </a:extLst>
              </p:cNvPr>
              <p:cNvSpPr>
                <a:spLocks/>
              </p:cNvSpPr>
              <p:nvPr>
                <p:custDataLst>
                  <p:tags r:id="rId20"/>
                </p:custDataLst>
              </p:nvPr>
            </p:nvSpPr>
            <p:spPr bwMode="auto">
              <a:xfrm>
                <a:off x="9708611" y="414858"/>
                <a:ext cx="46524" cy="50753"/>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4" name="PA-任意多边形 50">
                <a:extLst>
                  <a:ext uri="{FF2B5EF4-FFF2-40B4-BE49-F238E27FC236}">
                    <a16:creationId xmlns:a16="http://schemas.microsoft.com/office/drawing/2014/main" id="{09828259-85F5-46FC-87C1-5CEDA0B8F503}"/>
                  </a:ext>
                </a:extLst>
              </p:cNvPr>
              <p:cNvSpPr>
                <a:spLocks noEditPoints="1"/>
              </p:cNvSpPr>
              <p:nvPr>
                <p:custDataLst>
                  <p:tags r:id="rId21"/>
                </p:custDataLst>
              </p:nvPr>
            </p:nvSpPr>
            <p:spPr bwMode="auto">
              <a:xfrm>
                <a:off x="9981712" y="756234"/>
                <a:ext cx="32627" cy="37461"/>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5" name="PA-任意多边形 51">
                <a:extLst>
                  <a:ext uri="{FF2B5EF4-FFF2-40B4-BE49-F238E27FC236}">
                    <a16:creationId xmlns:a16="http://schemas.microsoft.com/office/drawing/2014/main" id="{F829665C-CEAF-497D-886E-7F20227C0025}"/>
                  </a:ext>
                </a:extLst>
              </p:cNvPr>
              <p:cNvSpPr>
                <a:spLocks/>
              </p:cNvSpPr>
              <p:nvPr>
                <p:custDataLst>
                  <p:tags r:id="rId22"/>
                </p:custDataLst>
              </p:nvPr>
            </p:nvSpPr>
            <p:spPr bwMode="auto">
              <a:xfrm>
                <a:off x="9752718" y="372564"/>
                <a:ext cx="44107" cy="4289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6" name="PA-任意多边形 52">
                <a:extLst>
                  <a:ext uri="{FF2B5EF4-FFF2-40B4-BE49-F238E27FC236}">
                    <a16:creationId xmlns:a16="http://schemas.microsoft.com/office/drawing/2014/main" id="{721FF92F-BF42-4BA2-96E3-A8C2F8E6186D}"/>
                  </a:ext>
                </a:extLst>
              </p:cNvPr>
              <p:cNvSpPr>
                <a:spLocks/>
              </p:cNvSpPr>
              <p:nvPr>
                <p:custDataLst>
                  <p:tags r:id="rId23"/>
                </p:custDataLst>
              </p:nvPr>
            </p:nvSpPr>
            <p:spPr bwMode="auto">
              <a:xfrm>
                <a:off x="9883226" y="333291"/>
                <a:ext cx="35044" cy="38065"/>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7" name="PA-任意多边形 53">
                <a:extLst>
                  <a:ext uri="{FF2B5EF4-FFF2-40B4-BE49-F238E27FC236}">
                    <a16:creationId xmlns:a16="http://schemas.microsoft.com/office/drawing/2014/main" id="{AA9F8A48-DE5D-4A59-A39D-DAF659E883DB}"/>
                  </a:ext>
                </a:extLst>
              </p:cNvPr>
              <p:cNvSpPr>
                <a:spLocks noEditPoints="1"/>
              </p:cNvSpPr>
              <p:nvPr>
                <p:custDataLst>
                  <p:tags r:id="rId24"/>
                </p:custDataLst>
              </p:nvPr>
            </p:nvSpPr>
            <p:spPr bwMode="auto">
              <a:xfrm>
                <a:off x="9926125" y="772547"/>
                <a:ext cx="27190" cy="38669"/>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8" name="PA-任意多边形 54">
                <a:extLst>
                  <a:ext uri="{FF2B5EF4-FFF2-40B4-BE49-F238E27FC236}">
                    <a16:creationId xmlns:a16="http://schemas.microsoft.com/office/drawing/2014/main" id="{9FEF76D3-79A8-422B-8453-6708CC3DA3C9}"/>
                  </a:ext>
                </a:extLst>
              </p:cNvPr>
              <p:cNvSpPr>
                <a:spLocks/>
              </p:cNvSpPr>
              <p:nvPr>
                <p:custDataLst>
                  <p:tags r:id="rId25"/>
                </p:custDataLst>
              </p:nvPr>
            </p:nvSpPr>
            <p:spPr bwMode="auto">
              <a:xfrm>
                <a:off x="9820389" y="340542"/>
                <a:ext cx="36253" cy="41086"/>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9" name="PA-任意多边形 55">
                <a:extLst>
                  <a:ext uri="{FF2B5EF4-FFF2-40B4-BE49-F238E27FC236}">
                    <a16:creationId xmlns:a16="http://schemas.microsoft.com/office/drawing/2014/main" id="{AE53B4B8-A1C1-4F94-9929-2B8D77EFF91C}"/>
                  </a:ext>
                </a:extLst>
              </p:cNvPr>
              <p:cNvSpPr>
                <a:spLocks/>
              </p:cNvSpPr>
              <p:nvPr>
                <p:custDataLst>
                  <p:tags r:id="rId26"/>
                </p:custDataLst>
              </p:nvPr>
            </p:nvSpPr>
            <p:spPr bwMode="auto">
              <a:xfrm>
                <a:off x="10094698" y="479508"/>
                <a:ext cx="42294" cy="338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0" name="PA-任意多边形 56">
                <a:extLst>
                  <a:ext uri="{FF2B5EF4-FFF2-40B4-BE49-F238E27FC236}">
                    <a16:creationId xmlns:a16="http://schemas.microsoft.com/office/drawing/2014/main" id="{8F13B252-F1EE-47ED-AF0F-D64E9777351B}"/>
                  </a:ext>
                </a:extLst>
              </p:cNvPr>
              <p:cNvSpPr>
                <a:spLocks/>
              </p:cNvSpPr>
              <p:nvPr>
                <p:custDataLst>
                  <p:tags r:id="rId27"/>
                </p:custDataLst>
              </p:nvPr>
            </p:nvSpPr>
            <p:spPr bwMode="auto">
              <a:xfrm>
                <a:off x="10095302" y="638414"/>
                <a:ext cx="41690" cy="38669"/>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1" name="PA-任意多边形 57">
                <a:extLst>
                  <a:ext uri="{FF2B5EF4-FFF2-40B4-BE49-F238E27FC236}">
                    <a16:creationId xmlns:a16="http://schemas.microsoft.com/office/drawing/2014/main" id="{3BD2F4B4-E208-4A17-902A-16AEE9086FD5}"/>
                  </a:ext>
                </a:extLst>
              </p:cNvPr>
              <p:cNvSpPr>
                <a:spLocks/>
              </p:cNvSpPr>
              <p:nvPr>
                <p:custDataLst>
                  <p:tags r:id="rId28"/>
                </p:custDataLst>
              </p:nvPr>
            </p:nvSpPr>
            <p:spPr bwMode="auto">
              <a:xfrm>
                <a:off x="10110407" y="578597"/>
                <a:ext cx="36856" cy="32627"/>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2" name="PA-任意多边形 58">
                <a:extLst>
                  <a:ext uri="{FF2B5EF4-FFF2-40B4-BE49-F238E27FC236}">
                    <a16:creationId xmlns:a16="http://schemas.microsoft.com/office/drawing/2014/main" id="{88EEA693-3586-4D6A-A9A2-4B7B66452B28}"/>
                  </a:ext>
                </a:extLst>
              </p:cNvPr>
              <p:cNvSpPr>
                <a:spLocks/>
              </p:cNvSpPr>
              <p:nvPr>
                <p:custDataLst>
                  <p:tags r:id="rId29"/>
                </p:custDataLst>
              </p:nvPr>
            </p:nvSpPr>
            <p:spPr bwMode="auto">
              <a:xfrm>
                <a:off x="9988358" y="347792"/>
                <a:ext cx="33231" cy="41690"/>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3" name="PA-任意多边形 59">
                <a:extLst>
                  <a:ext uri="{FF2B5EF4-FFF2-40B4-BE49-F238E27FC236}">
                    <a16:creationId xmlns:a16="http://schemas.microsoft.com/office/drawing/2014/main" id="{8630D212-39D3-4536-8E8F-B4B9937CF4FA}"/>
                  </a:ext>
                </a:extLst>
              </p:cNvPr>
              <p:cNvSpPr>
                <a:spLocks/>
              </p:cNvSpPr>
              <p:nvPr>
                <p:custDataLst>
                  <p:tags r:id="rId30"/>
                </p:custDataLst>
              </p:nvPr>
            </p:nvSpPr>
            <p:spPr bwMode="auto">
              <a:xfrm>
                <a:off x="9686859" y="468633"/>
                <a:ext cx="38065" cy="33231"/>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4" name="PA-任意多边形 60">
                <a:extLst>
                  <a:ext uri="{FF2B5EF4-FFF2-40B4-BE49-F238E27FC236}">
                    <a16:creationId xmlns:a16="http://schemas.microsoft.com/office/drawing/2014/main" id="{7DB14E4C-4476-4EAB-BE48-5ADA0EAD10C3}"/>
                  </a:ext>
                </a:extLst>
              </p:cNvPr>
              <p:cNvSpPr>
                <a:spLocks/>
              </p:cNvSpPr>
              <p:nvPr>
                <p:custDataLst>
                  <p:tags r:id="rId31"/>
                </p:custDataLst>
              </p:nvPr>
            </p:nvSpPr>
            <p:spPr bwMode="auto">
              <a:xfrm>
                <a:off x="10109803" y="530866"/>
                <a:ext cx="36856" cy="24168"/>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5" name="PA-任意多边形 61">
                <a:extLst>
                  <a:ext uri="{FF2B5EF4-FFF2-40B4-BE49-F238E27FC236}">
                    <a16:creationId xmlns:a16="http://schemas.microsoft.com/office/drawing/2014/main" id="{067526DC-0478-4160-B4A9-642DAA92E578}"/>
                  </a:ext>
                </a:extLst>
              </p:cNvPr>
              <p:cNvSpPr>
                <a:spLocks/>
              </p:cNvSpPr>
              <p:nvPr>
                <p:custDataLst>
                  <p:tags r:id="rId32"/>
                </p:custDataLst>
              </p:nvPr>
            </p:nvSpPr>
            <p:spPr bwMode="auto">
              <a:xfrm>
                <a:off x="9938813" y="337520"/>
                <a:ext cx="22356" cy="37461"/>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6" name="PA-任意多边形 62">
                <a:extLst>
                  <a:ext uri="{FF2B5EF4-FFF2-40B4-BE49-F238E27FC236}">
                    <a16:creationId xmlns:a16="http://schemas.microsoft.com/office/drawing/2014/main" id="{2CA78DE5-6AF0-4C3E-B863-2A9D5CA91509}"/>
                  </a:ext>
                </a:extLst>
              </p:cNvPr>
              <p:cNvSpPr>
                <a:spLocks/>
              </p:cNvSpPr>
              <p:nvPr>
                <p:custDataLst>
                  <p:tags r:id="rId33"/>
                </p:custDataLst>
              </p:nvPr>
            </p:nvSpPr>
            <p:spPr bwMode="auto">
              <a:xfrm>
                <a:off x="9802263" y="758650"/>
                <a:ext cx="27793" cy="36252"/>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7" name="PA-任意多边形 71">
                <a:extLst>
                  <a:ext uri="{FF2B5EF4-FFF2-40B4-BE49-F238E27FC236}">
                    <a16:creationId xmlns:a16="http://schemas.microsoft.com/office/drawing/2014/main" id="{C70656E7-6E99-4097-AE5B-CA93D5A68B2D}"/>
                  </a:ext>
                </a:extLst>
              </p:cNvPr>
              <p:cNvSpPr>
                <a:spLocks noEditPoints="1"/>
              </p:cNvSpPr>
              <p:nvPr>
                <p:custDataLst>
                  <p:tags r:id="rId34"/>
                </p:custDataLst>
              </p:nvPr>
            </p:nvSpPr>
            <p:spPr bwMode="auto">
              <a:xfrm>
                <a:off x="9733988" y="398545"/>
                <a:ext cx="350439" cy="34983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grpSp>
      <p:sp>
        <p:nvSpPr>
          <p:cNvPr id="48" name="PA-文本框 47">
            <a:extLst>
              <a:ext uri="{FF2B5EF4-FFF2-40B4-BE49-F238E27FC236}">
                <a16:creationId xmlns:a16="http://schemas.microsoft.com/office/drawing/2014/main" id="{9DF4AD8F-A942-4522-9FFE-2281BFB077F9}"/>
              </a:ext>
            </a:extLst>
          </p:cNvPr>
          <p:cNvSpPr txBox="1"/>
          <p:nvPr>
            <p:custDataLst>
              <p:tags r:id="rId8"/>
            </p:custDataLst>
          </p:nvPr>
        </p:nvSpPr>
        <p:spPr>
          <a:xfrm>
            <a:off x="698188" y="2741102"/>
            <a:ext cx="7018456" cy="2274790"/>
          </a:xfrm>
          <a:prstGeom prst="rect">
            <a:avLst/>
          </a:prstGeom>
          <a:noFill/>
        </p:spPr>
        <p:txBody>
          <a:bodyPr wrap="square">
            <a:spAutoFit/>
          </a:bodyPr>
          <a:lstStyle/>
          <a:p>
            <a:pPr>
              <a:lnSpc>
                <a:spcPct val="150000"/>
              </a:lnSpc>
              <a:spcBef>
                <a:spcPts val="1200"/>
              </a:spcBef>
            </a:pPr>
            <a:r>
              <a:rPr lang="en-US" altLang="zh-CN" dirty="0">
                <a:solidFill>
                  <a:schemeClr val="tx2">
                    <a:lumMod val="50000"/>
                  </a:schemeClr>
                </a:solidFill>
                <a:latin typeface="微软雅黑" panose="020B0503020204020204" pitchFamily="34" charset="-122"/>
                <a:ea typeface="微软雅黑" panose="020B0503020204020204" pitchFamily="34" charset="-122"/>
              </a:rPr>
              <a:t>2021</a:t>
            </a:r>
            <a:r>
              <a:rPr lang="zh-CN" altLang="en-US" dirty="0">
                <a:solidFill>
                  <a:schemeClr val="tx2">
                    <a:lumMod val="50000"/>
                  </a:schemeClr>
                </a:solidFill>
                <a:latin typeface="微软雅黑" panose="020B0503020204020204" pitchFamily="34" charset="-122"/>
                <a:ea typeface="微软雅黑" panose="020B0503020204020204" pitchFamily="34" charset="-122"/>
              </a:rPr>
              <a:t>年，外国语学院顺利完成国家社科基金结项</a:t>
            </a:r>
            <a:r>
              <a:rPr lang="en-US" altLang="zh-CN" dirty="0">
                <a:solidFill>
                  <a:schemeClr val="tx2">
                    <a:lumMod val="50000"/>
                  </a:schemeClr>
                </a:solidFill>
                <a:latin typeface="微软雅黑" panose="020B0503020204020204" pitchFamily="34" charset="-122"/>
                <a:ea typeface="微软雅黑" panose="020B0503020204020204" pitchFamily="34" charset="-122"/>
              </a:rPr>
              <a:t>4</a:t>
            </a:r>
            <a:r>
              <a:rPr lang="zh-CN" altLang="en-US" dirty="0">
                <a:solidFill>
                  <a:schemeClr val="tx2">
                    <a:lumMod val="50000"/>
                  </a:schemeClr>
                </a:solidFill>
                <a:latin typeface="微软雅黑" panose="020B0503020204020204" pitchFamily="34" charset="-122"/>
                <a:ea typeface="微软雅黑" panose="020B0503020204020204" pitchFamily="34" charset="-122"/>
              </a:rPr>
              <a:t>项，教育部项目结项</a:t>
            </a:r>
            <a:r>
              <a:rPr lang="en-US" altLang="zh-CN" dirty="0">
                <a:solidFill>
                  <a:schemeClr val="tx2">
                    <a:lumMod val="50000"/>
                  </a:schemeClr>
                </a:solidFill>
                <a:latin typeface="微软雅黑" panose="020B0503020204020204" pitchFamily="34" charset="-122"/>
                <a:ea typeface="微软雅黑" panose="020B0503020204020204" pitchFamily="34" charset="-122"/>
              </a:rPr>
              <a:t>1</a:t>
            </a:r>
            <a:r>
              <a:rPr lang="zh-CN" altLang="en-US" dirty="0">
                <a:solidFill>
                  <a:schemeClr val="tx2">
                    <a:lumMod val="50000"/>
                  </a:schemeClr>
                </a:solidFill>
                <a:latin typeface="微软雅黑" panose="020B0503020204020204" pitchFamily="34" charset="-122"/>
                <a:ea typeface="微软雅黑" panose="020B0503020204020204" pitchFamily="34" charset="-122"/>
              </a:rPr>
              <a:t>项。</a:t>
            </a:r>
          </a:p>
          <a:p>
            <a:pPr>
              <a:lnSpc>
                <a:spcPct val="150000"/>
              </a:lnSpc>
              <a:spcBef>
                <a:spcPts val="1200"/>
              </a:spcBef>
            </a:pPr>
            <a:r>
              <a:rPr lang="zh-CN" altLang="en-US" dirty="0">
                <a:solidFill>
                  <a:schemeClr val="tx2">
                    <a:lumMod val="50000"/>
                  </a:schemeClr>
                </a:solidFill>
                <a:latin typeface="微软雅黑" panose="020B0503020204020204" pitchFamily="34" charset="-122"/>
                <a:ea typeface="微软雅黑" panose="020B0503020204020204" pitchFamily="34" charset="-122"/>
              </a:rPr>
              <a:t>其中：国家社科基金</a:t>
            </a:r>
            <a:r>
              <a:rPr lang="zh-CN" altLang="en-US" b="1" dirty="0">
                <a:solidFill>
                  <a:srgbClr val="C00000"/>
                </a:solidFill>
                <a:latin typeface="微软雅黑" panose="020B0503020204020204" pitchFamily="34" charset="-122"/>
                <a:ea typeface="微软雅黑" panose="020B0503020204020204" pitchFamily="34" charset="-122"/>
              </a:rPr>
              <a:t>重大项目“东方文化史” </a:t>
            </a:r>
            <a:r>
              <a:rPr lang="zh-CN" altLang="en-US" dirty="0">
                <a:solidFill>
                  <a:schemeClr val="tx2">
                    <a:lumMod val="50000"/>
                  </a:schemeClr>
                </a:solidFill>
                <a:latin typeface="微软雅黑" panose="020B0503020204020204" pitchFamily="34" charset="-122"/>
                <a:ea typeface="微软雅黑" panose="020B0503020204020204" pitchFamily="34" charset="-122"/>
              </a:rPr>
              <a:t>历经</a:t>
            </a:r>
            <a:r>
              <a:rPr lang="en-US" altLang="zh-CN" dirty="0">
                <a:solidFill>
                  <a:schemeClr val="tx2">
                    <a:lumMod val="50000"/>
                  </a:schemeClr>
                </a:solidFill>
                <a:latin typeface="微软雅黑" panose="020B0503020204020204" pitchFamily="34" charset="-122"/>
                <a:ea typeface="微软雅黑" panose="020B0503020204020204" pitchFamily="34" charset="-122"/>
              </a:rPr>
              <a:t>10</a:t>
            </a:r>
            <a:r>
              <a:rPr lang="zh-CN" altLang="en-US" dirty="0">
                <a:solidFill>
                  <a:schemeClr val="tx2">
                    <a:lumMod val="50000"/>
                  </a:schemeClr>
                </a:solidFill>
                <a:latin typeface="微软雅黑" panose="020B0503020204020204" pitchFamily="34" charset="-122"/>
                <a:ea typeface="微软雅黑" panose="020B0503020204020204" pitchFamily="34" charset="-122"/>
              </a:rPr>
              <a:t>年努力，完成了</a:t>
            </a:r>
            <a:r>
              <a:rPr lang="en-US" altLang="zh-CN" dirty="0">
                <a:solidFill>
                  <a:schemeClr val="tx2">
                    <a:lumMod val="50000"/>
                  </a:schemeClr>
                </a:solidFill>
                <a:latin typeface="微软雅黑" panose="020B0503020204020204" pitchFamily="34" charset="-122"/>
                <a:ea typeface="微软雅黑" panose="020B0503020204020204" pitchFamily="34" charset="-122"/>
              </a:rPr>
              <a:t>《</a:t>
            </a:r>
            <a:r>
              <a:rPr lang="zh-CN" altLang="en-US" dirty="0">
                <a:solidFill>
                  <a:schemeClr val="tx2">
                    <a:lumMod val="50000"/>
                  </a:schemeClr>
                </a:solidFill>
                <a:latin typeface="微软雅黑" panose="020B0503020204020204" pitchFamily="34" charset="-122"/>
                <a:ea typeface="微软雅黑" panose="020B0503020204020204" pitchFamily="34" charset="-122"/>
              </a:rPr>
              <a:t>东方文化史</a:t>
            </a:r>
            <a:r>
              <a:rPr lang="en-US" altLang="zh-CN" dirty="0">
                <a:solidFill>
                  <a:schemeClr val="tx2">
                    <a:lumMod val="50000"/>
                  </a:schemeClr>
                </a:solidFill>
                <a:latin typeface="微软雅黑" panose="020B0503020204020204" pitchFamily="34" charset="-122"/>
                <a:ea typeface="微软雅黑" panose="020B0503020204020204" pitchFamily="34" charset="-122"/>
              </a:rPr>
              <a:t>》</a:t>
            </a:r>
            <a:r>
              <a:rPr lang="zh-CN" altLang="en-US" dirty="0">
                <a:solidFill>
                  <a:schemeClr val="tx2">
                    <a:lumMod val="50000"/>
                  </a:schemeClr>
                </a:solidFill>
                <a:latin typeface="微软雅黑" panose="020B0503020204020204" pitchFamily="34" charset="-122"/>
                <a:ea typeface="微软雅黑" panose="020B0503020204020204" pitchFamily="34" charset="-122"/>
              </a:rPr>
              <a:t>五卷本约 </a:t>
            </a:r>
            <a:r>
              <a:rPr lang="en-US" altLang="zh-CN" dirty="0">
                <a:solidFill>
                  <a:schemeClr val="tx2">
                    <a:lumMod val="50000"/>
                  </a:schemeClr>
                </a:solidFill>
                <a:latin typeface="微软雅黑" panose="020B0503020204020204" pitchFamily="34" charset="-122"/>
                <a:ea typeface="微软雅黑" panose="020B0503020204020204" pitchFamily="34" charset="-122"/>
              </a:rPr>
              <a:t>300 </a:t>
            </a:r>
            <a:r>
              <a:rPr lang="zh-CN" altLang="en-US" dirty="0">
                <a:solidFill>
                  <a:schemeClr val="tx2">
                    <a:lumMod val="50000"/>
                  </a:schemeClr>
                </a:solidFill>
                <a:latin typeface="微软雅黑" panose="020B0503020204020204" pitchFamily="34" charset="-122"/>
                <a:ea typeface="微软雅黑" panose="020B0503020204020204" pitchFamily="34" charset="-122"/>
              </a:rPr>
              <a:t>万字、延伸项目约 </a:t>
            </a:r>
            <a:r>
              <a:rPr lang="en-US" altLang="zh-CN" dirty="0">
                <a:solidFill>
                  <a:schemeClr val="tx2">
                    <a:lumMod val="50000"/>
                  </a:schemeClr>
                </a:solidFill>
                <a:latin typeface="微软雅黑" panose="020B0503020204020204" pitchFamily="34" charset="-122"/>
                <a:ea typeface="微软雅黑" panose="020B0503020204020204" pitchFamily="34" charset="-122"/>
              </a:rPr>
              <a:t>90</a:t>
            </a:r>
            <a:r>
              <a:rPr lang="zh-CN" altLang="en-US" dirty="0">
                <a:solidFill>
                  <a:schemeClr val="tx2">
                    <a:lumMod val="50000"/>
                  </a:schemeClr>
                </a:solidFill>
                <a:latin typeface="微软雅黑" panose="020B0503020204020204" pitchFamily="34" charset="-122"/>
                <a:ea typeface="微软雅黑" panose="020B0503020204020204" pitchFamily="34" charset="-122"/>
              </a:rPr>
              <a:t>万字的研究成果。</a:t>
            </a:r>
            <a:r>
              <a:rPr lang="en-US" altLang="zh-CN" dirty="0">
                <a:solidFill>
                  <a:schemeClr val="tx2">
                    <a:lumMod val="50000"/>
                  </a:schemeClr>
                </a:solidFill>
                <a:latin typeface="微软雅黑" panose="020B0503020204020204" pitchFamily="34" charset="-122"/>
                <a:ea typeface="微软雅黑" panose="020B0503020204020204" pitchFamily="34" charset="-122"/>
              </a:rPr>
              <a:t>2021</a:t>
            </a:r>
            <a:r>
              <a:rPr lang="zh-CN" altLang="en-US" dirty="0">
                <a:solidFill>
                  <a:schemeClr val="tx2">
                    <a:lumMod val="50000"/>
                  </a:schemeClr>
                </a:solidFill>
                <a:latin typeface="微软雅黑" panose="020B0503020204020204" pitchFamily="34" charset="-122"/>
                <a:ea typeface="微软雅黑" panose="020B0503020204020204" pitchFamily="34" charset="-122"/>
              </a:rPr>
              <a:t>年</a:t>
            </a:r>
            <a:r>
              <a:rPr lang="en-US" altLang="zh-CN" dirty="0">
                <a:solidFill>
                  <a:schemeClr val="tx2">
                    <a:lumMod val="50000"/>
                  </a:schemeClr>
                </a:solidFill>
                <a:latin typeface="微软雅黑" panose="020B0503020204020204" pitchFamily="34" charset="-122"/>
                <a:ea typeface="微软雅黑" panose="020B0503020204020204" pitchFamily="34" charset="-122"/>
              </a:rPr>
              <a:t>11</a:t>
            </a:r>
            <a:r>
              <a:rPr lang="zh-CN" altLang="en-US" dirty="0">
                <a:solidFill>
                  <a:schemeClr val="tx2">
                    <a:lumMod val="50000"/>
                  </a:schemeClr>
                </a:solidFill>
                <a:latin typeface="微软雅黑" panose="020B0503020204020204" pitchFamily="34" charset="-122"/>
                <a:ea typeface="微软雅黑" panose="020B0503020204020204" pitchFamily="34" charset="-122"/>
              </a:rPr>
              <a:t>月，顺利组织召开结项鉴定会，结项结果为“</a:t>
            </a:r>
            <a:r>
              <a:rPr lang="zh-CN" altLang="en-US" b="1" dirty="0">
                <a:solidFill>
                  <a:srgbClr val="C00000"/>
                </a:solidFill>
                <a:latin typeface="微软雅黑" panose="020B0503020204020204" pitchFamily="34" charset="-122"/>
                <a:ea typeface="微软雅黑" panose="020B0503020204020204" pitchFamily="34" charset="-122"/>
              </a:rPr>
              <a:t>优秀</a:t>
            </a:r>
            <a:r>
              <a:rPr lang="zh-CN" altLang="en-US" dirty="0">
                <a:solidFill>
                  <a:schemeClr val="tx2">
                    <a:lumMod val="50000"/>
                  </a:schemeClr>
                </a:solidFill>
                <a:latin typeface="微软雅黑" panose="020B0503020204020204" pitchFamily="34" charset="-122"/>
                <a:ea typeface="微软雅黑" panose="020B0503020204020204" pitchFamily="34" charset="-122"/>
              </a:rPr>
              <a:t>”。</a:t>
            </a:r>
          </a:p>
        </p:txBody>
      </p:sp>
      <p:sp>
        <p:nvSpPr>
          <p:cNvPr id="49" name="PA-文本框 48">
            <a:extLst>
              <a:ext uri="{FF2B5EF4-FFF2-40B4-BE49-F238E27FC236}">
                <a16:creationId xmlns:a16="http://schemas.microsoft.com/office/drawing/2014/main" id="{F1873406-32F8-4901-A847-18718664F5C4}"/>
              </a:ext>
            </a:extLst>
          </p:cNvPr>
          <p:cNvSpPr txBox="1"/>
          <p:nvPr>
            <p:custDataLst>
              <p:tags r:id="rId9"/>
            </p:custDataLst>
          </p:nvPr>
        </p:nvSpPr>
        <p:spPr>
          <a:xfrm>
            <a:off x="698188" y="1877594"/>
            <a:ext cx="9131107" cy="369332"/>
          </a:xfrm>
          <a:prstGeom prst="rect">
            <a:avLst/>
          </a:prstGeom>
          <a:noFill/>
        </p:spPr>
        <p:txBody>
          <a:bodyPr wrap="square">
            <a:spAutoFit/>
          </a:bodyPr>
          <a:lstStyle/>
          <a:p>
            <a:pPr>
              <a:spcBef>
                <a:spcPts val="1200"/>
              </a:spcBef>
            </a:pPr>
            <a:r>
              <a:rPr lang="en-US" altLang="zh-CN" sz="1800" dirty="0">
                <a:solidFill>
                  <a:schemeClr val="bg1"/>
                </a:solidFill>
                <a:latin typeface="微软雅黑" panose="020B0503020204020204" pitchFamily="34" charset="-122"/>
                <a:ea typeface="微软雅黑" panose="020B0503020204020204" pitchFamily="34" charset="-122"/>
              </a:rPr>
              <a:t>2021</a:t>
            </a:r>
            <a:r>
              <a:rPr lang="zh-CN" altLang="zh-CN" sz="1800" dirty="0">
                <a:solidFill>
                  <a:schemeClr val="bg1"/>
                </a:solidFill>
                <a:latin typeface="微软雅黑" panose="020B0503020204020204" pitchFamily="34" charset="-122"/>
                <a:ea typeface="微软雅黑" panose="020B0503020204020204" pitchFamily="34" charset="-122"/>
              </a:rPr>
              <a:t>年，外国语学院</a:t>
            </a:r>
            <a:r>
              <a:rPr lang="zh-CN" altLang="en-US" sz="1800" dirty="0">
                <a:solidFill>
                  <a:schemeClr val="bg1"/>
                </a:solidFill>
                <a:latin typeface="微软雅黑" panose="020B0503020204020204" pitchFamily="34" charset="-122"/>
                <a:ea typeface="微软雅黑" panose="020B0503020204020204" pitchFamily="34" charset="-122"/>
              </a:rPr>
              <a:t>顺利完成国家社科基金结项</a:t>
            </a:r>
            <a:r>
              <a:rPr lang="en-US" altLang="zh-CN" b="1" dirty="0">
                <a:solidFill>
                  <a:srgbClr val="FFC000"/>
                </a:solidFill>
                <a:latin typeface="微软雅黑" panose="020B0503020204020204" pitchFamily="34" charset="-122"/>
                <a:ea typeface="微软雅黑" panose="020B0503020204020204" pitchFamily="34" charset="-122"/>
              </a:rPr>
              <a:t>4</a:t>
            </a:r>
            <a:r>
              <a:rPr lang="zh-CN" altLang="en-US" b="1" dirty="0">
                <a:solidFill>
                  <a:srgbClr val="FFC000"/>
                </a:solidFill>
                <a:latin typeface="微软雅黑" panose="020B0503020204020204" pitchFamily="34" charset="-122"/>
                <a:ea typeface="微软雅黑" panose="020B0503020204020204" pitchFamily="34" charset="-122"/>
              </a:rPr>
              <a:t>项</a:t>
            </a:r>
            <a:r>
              <a:rPr lang="zh-CN" altLang="en-US" sz="1800" dirty="0">
                <a:solidFill>
                  <a:schemeClr val="bg1"/>
                </a:solidFill>
                <a:latin typeface="微软雅黑" panose="020B0503020204020204" pitchFamily="34" charset="-122"/>
                <a:ea typeface="微软雅黑" panose="020B0503020204020204" pitchFamily="34" charset="-122"/>
              </a:rPr>
              <a:t>，教育部项目结项</a:t>
            </a:r>
            <a:r>
              <a:rPr lang="en-US" altLang="zh-CN" b="1" dirty="0">
                <a:solidFill>
                  <a:srgbClr val="FFC000"/>
                </a:solidFill>
                <a:latin typeface="微软雅黑" panose="020B0503020204020204" pitchFamily="34" charset="-122"/>
                <a:ea typeface="微软雅黑" panose="020B0503020204020204" pitchFamily="34" charset="-122"/>
              </a:rPr>
              <a:t>1</a:t>
            </a:r>
            <a:r>
              <a:rPr lang="zh-CN" altLang="en-US" b="1" dirty="0">
                <a:solidFill>
                  <a:srgbClr val="FFC000"/>
                </a:solidFill>
                <a:latin typeface="微软雅黑" panose="020B0503020204020204" pitchFamily="34" charset="-122"/>
                <a:ea typeface="微软雅黑" panose="020B0503020204020204" pitchFamily="34" charset="-122"/>
              </a:rPr>
              <a:t>项</a:t>
            </a:r>
            <a:r>
              <a:rPr lang="zh-CN" altLang="en-US" sz="1800" dirty="0">
                <a:solidFill>
                  <a:schemeClr val="bg1"/>
                </a:solidFill>
                <a:latin typeface="微软雅黑" panose="020B0503020204020204" pitchFamily="34" charset="-122"/>
                <a:ea typeface="微软雅黑" panose="020B0503020204020204" pitchFamily="34" charset="-122"/>
              </a:rPr>
              <a:t>。</a:t>
            </a:r>
            <a:endParaRPr lang="en-US" altLang="zh-CN" sz="1800" dirty="0">
              <a:solidFill>
                <a:schemeClr val="bg1"/>
              </a:solidFill>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8D5349A3-7DAB-4D70-B8E5-77C6EA526E8E}"/>
              </a:ext>
            </a:extLst>
          </p:cNvPr>
          <p:cNvPicPr>
            <a:picLocks noChangeAspect="1"/>
          </p:cNvPicPr>
          <p:nvPr/>
        </p:nvPicPr>
        <p:blipFill>
          <a:blip r:embed="rId37" cstate="hqprint">
            <a:extLst>
              <a:ext uri="{28A0092B-C50C-407E-A947-70E740481C1C}">
                <a14:useLocalDpi xmlns:a14="http://schemas.microsoft.com/office/drawing/2010/main" val="0"/>
              </a:ext>
            </a:extLst>
          </a:blip>
          <a:stretch>
            <a:fillRect/>
          </a:stretch>
        </p:blipFill>
        <p:spPr>
          <a:xfrm>
            <a:off x="8045126" y="2740176"/>
            <a:ext cx="3596011" cy="2275716"/>
          </a:xfrm>
          <a:prstGeom prst="rect">
            <a:avLst/>
          </a:prstGeom>
        </p:spPr>
      </p:pic>
    </p:spTree>
    <p:custDataLst>
      <p:tags r:id="rId1"/>
    </p:custDataLst>
    <p:extLst>
      <p:ext uri="{BB962C8B-B14F-4D97-AF65-F5344CB8AC3E}">
        <p14:creationId xmlns:p14="http://schemas.microsoft.com/office/powerpoint/2010/main" val="283603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set>
                                      <p:cBhvr>
                                        <p:cTn id="9" dur="1" fill="hold">
                                          <p:stCondLst>
                                            <p:cond delay="0"/>
                                          </p:stCondLst>
                                        </p:cTn>
                                        <p:tgtEl>
                                          <p:spTgt spid="17"/>
                                        </p:tgtEl>
                                        <p:attrNameLst>
                                          <p:attrName>style.visibility</p:attrName>
                                        </p:attrNameLst>
                                      </p:cBhvr>
                                      <p:to>
                                        <p:strVal val="visible"/>
                                      </p:to>
                                    </p:set>
                                    <p:anim to="" calcmode="lin" valueType="num">
                                      <p:cBhvr>
                                        <p:cTn id="10" dur="1000" fill="hold">
                                          <p:stCondLst>
                                            <p:cond delay="0"/>
                                          </p:stCondLst>
                                        </p:cTn>
                                        <p:tgtEl>
                                          <p:spTgt spid="17"/>
                                        </p:tgtEl>
                                        <p:attrNameLst>
                                          <p:attrName>ppt_w</p:attrName>
                                        </p:attrNameLst>
                                      </p:cBhvr>
                                      <p:tavLst>
                                        <p:tav tm="0">
                                          <p:val>
                                            <p:strVal val="0"/>
                                          </p:val>
                                        </p:tav>
                                        <p:tav tm="100000">
                                          <p:val>
                                            <p:strVal val="#ppt_w"/>
                                          </p:val>
                                        </p:tav>
                                      </p:tavLst>
                                    </p:anim>
                                    <p:anim to="" calcmode="lin" valueType="num">
                                      <p:cBhvr>
                                        <p:cTn id="11" dur="1000" fill="hold">
                                          <p:stCondLst>
                                            <p:cond delay="0"/>
                                          </p:stCondLst>
                                        </p:cTn>
                                        <p:tgtEl>
                                          <p:spTgt spid="17"/>
                                        </p:tgtEl>
                                        <p:attrNameLst>
                                          <p:attrName>ppt_h</p:attrName>
                                        </p:attrNameLst>
                                      </p:cBhvr>
                                      <p:tavLst>
                                        <p:tav tm="0">
                                          <p:val>
                                            <p:strVal val="0"/>
                                          </p:val>
                                        </p:tav>
                                        <p:tav tm="100000">
                                          <p:val>
                                            <p:strVal val="#ppt_h"/>
                                          </p:val>
                                        </p:tav>
                                      </p:tavLst>
                                    </p:anim>
                                    <p:animEffect filter="fade">
                                      <p:cBhvr>
                                        <p:cTn id="12" dur="1000">
                                          <p:stCondLst>
                                            <p:cond delay="0"/>
                                          </p:stCondLst>
                                        </p:cTn>
                                        <p:tgtEl>
                                          <p:spTgt spid="17"/>
                                        </p:tgtEl>
                                      </p:cBhvr>
                                    </p:animEffect>
                                  </p:childTnLst>
                                </p:cTn>
                              </p:par>
                              <p:par>
                                <p:cTn id="13" presetID="2" presetClass="entr" presetSubtype="8" decel="10000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000" fill="hold"/>
                                        <p:tgtEl>
                                          <p:spTgt spid="18"/>
                                        </p:tgtEl>
                                        <p:attrNameLst>
                                          <p:attrName>ppt_x</p:attrName>
                                        </p:attrNameLst>
                                      </p:cBhvr>
                                      <p:tavLst>
                                        <p:tav tm="0">
                                          <p:val>
                                            <p:strVal val="0-#ppt_w/2"/>
                                          </p:val>
                                        </p:tav>
                                        <p:tav tm="100000">
                                          <p:val>
                                            <p:strVal val="#ppt_x"/>
                                          </p:val>
                                        </p:tav>
                                      </p:tavLst>
                                    </p:anim>
                                    <p:anim calcmode="lin" valueType="num">
                                      <p:cBhvr additive="base">
                                        <p:cTn id="16" dur="1000" fill="hold"/>
                                        <p:tgtEl>
                                          <p:spTgt spid="18"/>
                                        </p:tgtEl>
                                        <p:attrNameLst>
                                          <p:attrName>ppt_y</p:attrName>
                                        </p:attrNameLst>
                                      </p:cBhvr>
                                      <p:tavLst>
                                        <p:tav tm="0">
                                          <p:val>
                                            <p:strVal val="#ppt_y"/>
                                          </p:val>
                                        </p:tav>
                                        <p:tav tm="100000">
                                          <p:val>
                                            <p:strVal val="#ppt_y"/>
                                          </p:val>
                                        </p:tav>
                                      </p:tavLst>
                                    </p:anim>
                                    <p:set>
                                      <p:cBhvr>
                                        <p:cTn id="17" dur="1" fill="hold">
                                          <p:stCondLst>
                                            <p:cond delay="0"/>
                                          </p:stCondLst>
                                        </p:cTn>
                                        <p:tgtEl>
                                          <p:spTgt spid="18"/>
                                        </p:tgtEl>
                                        <p:attrNameLst>
                                          <p:attrName>style.visibility</p:attrName>
                                        </p:attrNameLst>
                                      </p:cBhvr>
                                      <p:to>
                                        <p:strVal val="visible"/>
                                      </p:to>
                                    </p:set>
                                    <p:anim to="" calcmode="lin" valueType="num">
                                      <p:cBhvr>
                                        <p:cTn id="18" dur="1000" fill="hold">
                                          <p:stCondLst>
                                            <p:cond delay="0"/>
                                          </p:stCondLst>
                                        </p:cTn>
                                        <p:tgtEl>
                                          <p:spTgt spid="18"/>
                                        </p:tgtEl>
                                        <p:attrNameLst>
                                          <p:attrName>ppt_w</p:attrName>
                                        </p:attrNameLst>
                                      </p:cBhvr>
                                      <p:tavLst>
                                        <p:tav tm="0">
                                          <p:val>
                                            <p:strVal val="0"/>
                                          </p:val>
                                        </p:tav>
                                        <p:tav tm="100000">
                                          <p:val>
                                            <p:strVal val="#ppt_w"/>
                                          </p:val>
                                        </p:tav>
                                      </p:tavLst>
                                    </p:anim>
                                    <p:anim to="" calcmode="lin" valueType="num">
                                      <p:cBhvr>
                                        <p:cTn id="19" dur="1000" fill="hold">
                                          <p:stCondLst>
                                            <p:cond delay="0"/>
                                          </p:stCondLst>
                                        </p:cTn>
                                        <p:tgtEl>
                                          <p:spTgt spid="18"/>
                                        </p:tgtEl>
                                        <p:attrNameLst>
                                          <p:attrName>ppt_h</p:attrName>
                                        </p:attrNameLst>
                                      </p:cBhvr>
                                      <p:tavLst>
                                        <p:tav tm="0">
                                          <p:val>
                                            <p:strVal val="0"/>
                                          </p:val>
                                        </p:tav>
                                        <p:tav tm="100000">
                                          <p:val>
                                            <p:strVal val="#ppt_h"/>
                                          </p:val>
                                        </p:tav>
                                      </p:tavLst>
                                    </p:anim>
                                    <p:animEffect filter="fade">
                                      <p:cBhvr>
                                        <p:cTn id="20" dur="1000">
                                          <p:stCondLst>
                                            <p:cond delay="0"/>
                                          </p:stCondLst>
                                        </p:cTn>
                                        <p:tgtEl>
                                          <p:spTgt spid="18"/>
                                        </p:tgtEl>
                                      </p:cBhvr>
                                    </p:animEffect>
                                  </p:childTnLst>
                                </p:cTn>
                              </p:par>
                              <p:par>
                                <p:cTn id="21" presetID="2" presetClass="entr" presetSubtype="8" decel="10000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1000" fill="hold"/>
                                        <p:tgtEl>
                                          <p:spTgt spid="19"/>
                                        </p:tgtEl>
                                        <p:attrNameLst>
                                          <p:attrName>ppt_x</p:attrName>
                                        </p:attrNameLst>
                                      </p:cBhvr>
                                      <p:tavLst>
                                        <p:tav tm="0">
                                          <p:val>
                                            <p:strVal val="0-#ppt_w/2"/>
                                          </p:val>
                                        </p:tav>
                                        <p:tav tm="100000">
                                          <p:val>
                                            <p:strVal val="#ppt_x"/>
                                          </p:val>
                                        </p:tav>
                                      </p:tavLst>
                                    </p:anim>
                                    <p:anim calcmode="lin" valueType="num">
                                      <p:cBhvr additive="base">
                                        <p:cTn id="24" dur="1000" fill="hold"/>
                                        <p:tgtEl>
                                          <p:spTgt spid="19"/>
                                        </p:tgtEl>
                                        <p:attrNameLst>
                                          <p:attrName>ppt_y</p:attrName>
                                        </p:attrNameLst>
                                      </p:cBhvr>
                                      <p:tavLst>
                                        <p:tav tm="0">
                                          <p:val>
                                            <p:strVal val="#ppt_y"/>
                                          </p:val>
                                        </p:tav>
                                        <p:tav tm="100000">
                                          <p:val>
                                            <p:strVal val="#ppt_y"/>
                                          </p:val>
                                        </p:tav>
                                      </p:tavLst>
                                    </p:anim>
                                    <p:set>
                                      <p:cBhvr>
                                        <p:cTn id="25" dur="1" fill="hold">
                                          <p:stCondLst>
                                            <p:cond delay="0"/>
                                          </p:stCondLst>
                                        </p:cTn>
                                        <p:tgtEl>
                                          <p:spTgt spid="19"/>
                                        </p:tgtEl>
                                        <p:attrNameLst>
                                          <p:attrName>style.visibility</p:attrName>
                                        </p:attrNameLst>
                                      </p:cBhvr>
                                      <p:to>
                                        <p:strVal val="visible"/>
                                      </p:to>
                                    </p:set>
                                    <p:anim to="" calcmode="lin" valueType="num">
                                      <p:cBhvr>
                                        <p:cTn id="26" dur="1000" fill="hold">
                                          <p:stCondLst>
                                            <p:cond delay="0"/>
                                          </p:stCondLst>
                                        </p:cTn>
                                        <p:tgtEl>
                                          <p:spTgt spid="19"/>
                                        </p:tgtEl>
                                        <p:attrNameLst>
                                          <p:attrName>ppt_w</p:attrName>
                                        </p:attrNameLst>
                                      </p:cBhvr>
                                      <p:tavLst>
                                        <p:tav tm="0">
                                          <p:val>
                                            <p:strVal val="0"/>
                                          </p:val>
                                        </p:tav>
                                        <p:tav tm="100000">
                                          <p:val>
                                            <p:strVal val="#ppt_w"/>
                                          </p:val>
                                        </p:tav>
                                      </p:tavLst>
                                    </p:anim>
                                    <p:anim to="" calcmode="lin" valueType="num">
                                      <p:cBhvr>
                                        <p:cTn id="27" dur="1000" fill="hold">
                                          <p:stCondLst>
                                            <p:cond delay="0"/>
                                          </p:stCondLst>
                                        </p:cTn>
                                        <p:tgtEl>
                                          <p:spTgt spid="19"/>
                                        </p:tgtEl>
                                        <p:attrNameLst>
                                          <p:attrName>ppt_h</p:attrName>
                                        </p:attrNameLst>
                                      </p:cBhvr>
                                      <p:tavLst>
                                        <p:tav tm="0">
                                          <p:val>
                                            <p:strVal val="0"/>
                                          </p:val>
                                        </p:tav>
                                        <p:tav tm="100000">
                                          <p:val>
                                            <p:strVal val="#ppt_h"/>
                                          </p:val>
                                        </p:tav>
                                      </p:tavLst>
                                    </p:anim>
                                    <p:animEffect filter="fade">
                                      <p:cBhvr>
                                        <p:cTn id="28" dur="1000">
                                          <p:stCondLst>
                                            <p:cond delay="0"/>
                                          </p:stCondLst>
                                        </p:cTn>
                                        <p:tgtEl>
                                          <p:spTgt spid="19"/>
                                        </p:tgtEl>
                                      </p:cBhvr>
                                    </p:animEffect>
                                  </p:childTnLst>
                                </p:cTn>
                              </p:par>
                              <p:par>
                                <p:cTn id="29" presetID="2" presetClass="entr" presetSubtype="2" decel="10000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1000" fill="hold"/>
                                        <p:tgtEl>
                                          <p:spTgt spid="20"/>
                                        </p:tgtEl>
                                        <p:attrNameLst>
                                          <p:attrName>ppt_x</p:attrName>
                                        </p:attrNameLst>
                                      </p:cBhvr>
                                      <p:tavLst>
                                        <p:tav tm="0">
                                          <p:val>
                                            <p:strVal val="1+#ppt_w/2"/>
                                          </p:val>
                                        </p:tav>
                                        <p:tav tm="100000">
                                          <p:val>
                                            <p:strVal val="#ppt_x"/>
                                          </p:val>
                                        </p:tav>
                                      </p:tavLst>
                                    </p:anim>
                                    <p:anim calcmode="lin" valueType="num">
                                      <p:cBhvr additive="base">
                                        <p:cTn id="32" dur="1000" fill="hold"/>
                                        <p:tgtEl>
                                          <p:spTgt spid="20"/>
                                        </p:tgtEl>
                                        <p:attrNameLst>
                                          <p:attrName>ppt_y</p:attrName>
                                        </p:attrNameLst>
                                      </p:cBhvr>
                                      <p:tavLst>
                                        <p:tav tm="0">
                                          <p:val>
                                            <p:strVal val="#ppt_y"/>
                                          </p:val>
                                        </p:tav>
                                        <p:tav tm="100000">
                                          <p:val>
                                            <p:strVal val="#ppt_y"/>
                                          </p:val>
                                        </p:tav>
                                      </p:tavLst>
                                    </p:anim>
                                  </p:childTnLst>
                                </p:cTn>
                              </p:par>
                              <p:par>
                                <p:cTn id="33" presetID="2" presetClass="entr" presetSubtype="4" decel="100000" fill="hold" grpId="0" nodeType="withEffect">
                                  <p:stCondLst>
                                    <p:cond delay="500"/>
                                  </p:stCondLst>
                                  <p:childTnLst>
                                    <p:set>
                                      <p:cBhvr>
                                        <p:cTn id="34" dur="1" fill="hold">
                                          <p:stCondLst>
                                            <p:cond delay="0"/>
                                          </p:stCondLst>
                                        </p:cTn>
                                        <p:tgtEl>
                                          <p:spTgt spid="50"/>
                                        </p:tgtEl>
                                        <p:attrNameLst>
                                          <p:attrName>style.visibility</p:attrName>
                                        </p:attrNameLst>
                                      </p:cBhvr>
                                      <p:to>
                                        <p:strVal val="visible"/>
                                      </p:to>
                                    </p:set>
                                    <p:anim calcmode="lin" valueType="num">
                                      <p:cBhvr additive="base">
                                        <p:cTn id="35" dur="1000" fill="hold"/>
                                        <p:tgtEl>
                                          <p:spTgt spid="50"/>
                                        </p:tgtEl>
                                        <p:attrNameLst>
                                          <p:attrName>ppt_x</p:attrName>
                                        </p:attrNameLst>
                                      </p:cBhvr>
                                      <p:tavLst>
                                        <p:tav tm="0">
                                          <p:val>
                                            <p:strVal val="#ppt_x"/>
                                          </p:val>
                                        </p:tav>
                                        <p:tav tm="100000">
                                          <p:val>
                                            <p:strVal val="#ppt_x"/>
                                          </p:val>
                                        </p:tav>
                                      </p:tavLst>
                                    </p:anim>
                                    <p:anim calcmode="lin" valueType="num">
                                      <p:cBhvr additive="base">
                                        <p:cTn id="36" dur="1000" fill="hold"/>
                                        <p:tgtEl>
                                          <p:spTgt spid="50"/>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1000" fill="hold"/>
                                        <p:tgtEl>
                                          <p:spTgt spid="3"/>
                                        </p:tgtEl>
                                        <p:attrNameLst>
                                          <p:attrName>ppt_x</p:attrName>
                                        </p:attrNameLst>
                                      </p:cBhvr>
                                      <p:tavLst>
                                        <p:tav tm="0">
                                          <p:val>
                                            <p:strVal val="#ppt_x"/>
                                          </p:val>
                                        </p:tav>
                                        <p:tav tm="100000">
                                          <p:val>
                                            <p:strVal val="#ppt_x"/>
                                          </p:val>
                                        </p:tav>
                                      </p:tavLst>
                                    </p:anim>
                                    <p:anim calcmode="lin" valueType="num">
                                      <p:cBhvr additive="base">
                                        <p:cTn id="40" dur="1000" fill="hold"/>
                                        <p:tgtEl>
                                          <p:spTgt spid="3"/>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1000" fill="hold"/>
                                        <p:tgtEl>
                                          <p:spTgt spid="48"/>
                                        </p:tgtEl>
                                        <p:attrNameLst>
                                          <p:attrName>ppt_x</p:attrName>
                                        </p:attrNameLst>
                                      </p:cBhvr>
                                      <p:tavLst>
                                        <p:tav tm="0">
                                          <p:val>
                                            <p:strVal val="#ppt_x"/>
                                          </p:val>
                                        </p:tav>
                                        <p:tav tm="100000">
                                          <p:val>
                                            <p:strVal val="#ppt_x"/>
                                          </p:val>
                                        </p:tav>
                                      </p:tavLst>
                                    </p:anim>
                                    <p:anim calcmode="lin" valueType="num">
                                      <p:cBhvr additive="base">
                                        <p:cTn id="44" dur="1000" fill="hold"/>
                                        <p:tgtEl>
                                          <p:spTgt spid="48"/>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500"/>
                                  </p:stCondLst>
                                  <p:childTnLst>
                                    <p:set>
                                      <p:cBhvr>
                                        <p:cTn id="46" dur="1" fill="hold">
                                          <p:stCondLst>
                                            <p:cond delay="0"/>
                                          </p:stCondLst>
                                        </p:cTn>
                                        <p:tgtEl>
                                          <p:spTgt spid="49"/>
                                        </p:tgtEl>
                                        <p:attrNameLst>
                                          <p:attrName>style.visibility</p:attrName>
                                        </p:attrNameLst>
                                      </p:cBhvr>
                                      <p:to>
                                        <p:strVal val="visible"/>
                                      </p:to>
                                    </p:set>
                                    <p:anim calcmode="lin" valueType="num">
                                      <p:cBhvr additive="base">
                                        <p:cTn id="47" dur="1000" fill="hold"/>
                                        <p:tgtEl>
                                          <p:spTgt spid="49"/>
                                        </p:tgtEl>
                                        <p:attrNameLst>
                                          <p:attrName>ppt_x</p:attrName>
                                        </p:attrNameLst>
                                      </p:cBhvr>
                                      <p:tavLst>
                                        <p:tav tm="0">
                                          <p:val>
                                            <p:strVal val="#ppt_x"/>
                                          </p:val>
                                        </p:tav>
                                        <p:tav tm="100000">
                                          <p:val>
                                            <p:strVal val="#ppt_x"/>
                                          </p:val>
                                        </p:tav>
                                      </p:tavLst>
                                    </p:anim>
                                    <p:anim calcmode="lin" valueType="num">
                                      <p:cBhvr additive="base">
                                        <p:cTn id="48" dur="10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3" grpId="0" animBg="1"/>
      <p:bldP spid="17" grpId="0"/>
      <p:bldP spid="48" grpId="0"/>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占位符 12">
            <a:extLst>
              <a:ext uri="{FF2B5EF4-FFF2-40B4-BE49-F238E27FC236}">
                <a16:creationId xmlns:a16="http://schemas.microsoft.com/office/drawing/2014/main" id="{DE2CD948-CF29-443D-9B3B-FA40C00FEB61}"/>
              </a:ext>
            </a:extLst>
          </p:cNvPr>
          <p:cNvSpPr>
            <a:spLocks noGrp="1"/>
          </p:cNvSpPr>
          <p:nvPr>
            <p:ph type="body" sz="quarter" idx="10"/>
          </p:nvPr>
        </p:nvSpPr>
        <p:spPr/>
        <p:txBody>
          <a:bodyPr/>
          <a:lstStyle/>
          <a:p>
            <a:r>
              <a:rPr lang="en-US" altLang="zh-CN" dirty="0">
                <a:sym typeface="Arial" panose="020B0604020202020204" pitchFamily="34" charset="0"/>
              </a:rPr>
              <a:t>02</a:t>
            </a:r>
            <a:endParaRPr lang="zh-CN" altLang="en-US" dirty="0">
              <a:sym typeface="Arial" panose="020B0604020202020204" pitchFamily="34" charset="0"/>
            </a:endParaRPr>
          </a:p>
        </p:txBody>
      </p:sp>
      <p:sp>
        <p:nvSpPr>
          <p:cNvPr id="19" name="文本占位符 18">
            <a:extLst>
              <a:ext uri="{FF2B5EF4-FFF2-40B4-BE49-F238E27FC236}">
                <a16:creationId xmlns:a16="http://schemas.microsoft.com/office/drawing/2014/main" id="{66281700-FD51-4251-B272-DE1278FAD5BF}"/>
              </a:ext>
            </a:extLst>
          </p:cNvPr>
          <p:cNvSpPr>
            <a:spLocks noGrp="1"/>
          </p:cNvSpPr>
          <p:nvPr>
            <p:ph type="body" sz="quarter" idx="11"/>
          </p:nvPr>
        </p:nvSpPr>
        <p:spPr/>
        <p:txBody>
          <a:bodyPr/>
          <a:lstStyle/>
          <a:p>
            <a:r>
              <a:rPr lang="zh-CN" altLang="en-US" dirty="0">
                <a:sym typeface="Arial" panose="020B0604020202020204" pitchFamily="34" charset="0"/>
              </a:rPr>
              <a:t>科研成果</a:t>
            </a:r>
          </a:p>
        </p:txBody>
      </p:sp>
      <p:grpSp>
        <p:nvGrpSpPr>
          <p:cNvPr id="4" name="组合 3">
            <a:extLst>
              <a:ext uri="{FF2B5EF4-FFF2-40B4-BE49-F238E27FC236}">
                <a16:creationId xmlns:a16="http://schemas.microsoft.com/office/drawing/2014/main" id="{03B9CA3B-F916-45FC-856F-1090A4DAA8A0}"/>
              </a:ext>
            </a:extLst>
          </p:cNvPr>
          <p:cNvGrpSpPr/>
          <p:nvPr/>
        </p:nvGrpSpPr>
        <p:grpSpPr>
          <a:xfrm>
            <a:off x="916913" y="567160"/>
            <a:ext cx="2658393" cy="706056"/>
            <a:chOff x="9650003" y="315165"/>
            <a:chExt cx="1947318" cy="517198"/>
          </a:xfrm>
        </p:grpSpPr>
        <p:sp>
          <p:nvSpPr>
            <p:cNvPr id="5" name="PA-文本框 39">
              <a:extLst>
                <a:ext uri="{FF2B5EF4-FFF2-40B4-BE49-F238E27FC236}">
                  <a16:creationId xmlns:a16="http://schemas.microsoft.com/office/drawing/2014/main" id="{4A953852-55B6-4EAE-B1FA-DDCD6F6DC5D1}"/>
                </a:ext>
              </a:extLst>
            </p:cNvPr>
            <p:cNvSpPr txBox="1"/>
            <p:nvPr>
              <p:custDataLst>
                <p:tags r:id="rId1"/>
              </p:custDataLst>
            </p:nvPr>
          </p:nvSpPr>
          <p:spPr>
            <a:xfrm>
              <a:off x="10266337" y="498959"/>
              <a:ext cx="1328278" cy="145629"/>
            </a:xfrm>
            <a:custGeom>
              <a:avLst/>
              <a:gdLst/>
              <a:ahLst/>
              <a:cxnLst/>
              <a:rect l="l" t="t" r="r" b="b"/>
              <a:pathLst>
                <a:path w="1795928" h="196900">
                  <a:moveTo>
                    <a:pt x="1295670" y="142205"/>
                  </a:moveTo>
                  <a:lnTo>
                    <a:pt x="1295670" y="163692"/>
                  </a:lnTo>
                  <a:lnTo>
                    <a:pt x="1356615" y="163692"/>
                  </a:lnTo>
                  <a:lnTo>
                    <a:pt x="1356615" y="142205"/>
                  </a:lnTo>
                  <a:close/>
                  <a:moveTo>
                    <a:pt x="345161" y="132243"/>
                  </a:moveTo>
                  <a:cubicBezTo>
                    <a:pt x="362350" y="144094"/>
                    <a:pt x="378498" y="155618"/>
                    <a:pt x="393604" y="166818"/>
                  </a:cubicBezTo>
                  <a:lnTo>
                    <a:pt x="375633" y="188500"/>
                  </a:lnTo>
                  <a:cubicBezTo>
                    <a:pt x="362741" y="177561"/>
                    <a:pt x="347114" y="165125"/>
                    <a:pt x="328752" y="151191"/>
                  </a:cubicBezTo>
                  <a:close/>
                  <a:moveTo>
                    <a:pt x="245343" y="130290"/>
                  </a:moveTo>
                  <a:lnTo>
                    <a:pt x="265854" y="147870"/>
                  </a:lnTo>
                  <a:cubicBezTo>
                    <a:pt x="252962" y="160111"/>
                    <a:pt x="237139" y="173524"/>
                    <a:pt x="218387" y="188109"/>
                  </a:cubicBezTo>
                  <a:cubicBezTo>
                    <a:pt x="211746" y="180556"/>
                    <a:pt x="205625" y="173915"/>
                    <a:pt x="200025" y="168185"/>
                  </a:cubicBezTo>
                  <a:cubicBezTo>
                    <a:pt x="214871" y="157897"/>
                    <a:pt x="229977" y="145266"/>
                    <a:pt x="245343" y="130290"/>
                  </a:cubicBezTo>
                  <a:close/>
                  <a:moveTo>
                    <a:pt x="1269104" y="121109"/>
                  </a:moveTo>
                  <a:lnTo>
                    <a:pt x="1383181" y="121109"/>
                  </a:lnTo>
                  <a:lnTo>
                    <a:pt x="1383181" y="195337"/>
                  </a:lnTo>
                  <a:lnTo>
                    <a:pt x="1356615" y="195337"/>
                  </a:lnTo>
                  <a:lnTo>
                    <a:pt x="1356615" y="184789"/>
                  </a:lnTo>
                  <a:lnTo>
                    <a:pt x="1295670" y="184789"/>
                  </a:lnTo>
                  <a:lnTo>
                    <a:pt x="1295670" y="195532"/>
                  </a:lnTo>
                  <a:lnTo>
                    <a:pt x="1269104" y="195532"/>
                  </a:lnTo>
                  <a:close/>
                  <a:moveTo>
                    <a:pt x="1107561" y="104505"/>
                  </a:moveTo>
                  <a:lnTo>
                    <a:pt x="1107561" y="128922"/>
                  </a:lnTo>
                  <a:lnTo>
                    <a:pt x="1126704" y="128922"/>
                  </a:lnTo>
                  <a:cubicBezTo>
                    <a:pt x="1121560" y="123062"/>
                    <a:pt x="1117002" y="118179"/>
                    <a:pt x="1113030" y="114272"/>
                  </a:cubicBezTo>
                  <a:lnTo>
                    <a:pt x="1124360" y="104505"/>
                  </a:lnTo>
                  <a:close/>
                  <a:moveTo>
                    <a:pt x="1670912" y="101771"/>
                  </a:moveTo>
                  <a:lnTo>
                    <a:pt x="1788310" y="101771"/>
                  </a:lnTo>
                  <a:lnTo>
                    <a:pt x="1788310" y="124430"/>
                  </a:lnTo>
                  <a:lnTo>
                    <a:pt x="1757642" y="124430"/>
                  </a:lnTo>
                  <a:lnTo>
                    <a:pt x="1757642" y="160958"/>
                  </a:lnTo>
                  <a:cubicBezTo>
                    <a:pt x="1757642" y="166687"/>
                    <a:pt x="1759465" y="169552"/>
                    <a:pt x="1763111" y="169552"/>
                  </a:cubicBezTo>
                  <a:lnTo>
                    <a:pt x="1767213" y="169552"/>
                  </a:lnTo>
                  <a:cubicBezTo>
                    <a:pt x="1770209" y="169552"/>
                    <a:pt x="1772097" y="167404"/>
                    <a:pt x="1772878" y="163106"/>
                  </a:cubicBezTo>
                  <a:cubicBezTo>
                    <a:pt x="1773529" y="160241"/>
                    <a:pt x="1774245" y="152623"/>
                    <a:pt x="1775027" y="140252"/>
                  </a:cubicBezTo>
                  <a:cubicBezTo>
                    <a:pt x="1782059" y="142726"/>
                    <a:pt x="1789026" y="145005"/>
                    <a:pt x="1795928" y="147089"/>
                  </a:cubicBezTo>
                  <a:cubicBezTo>
                    <a:pt x="1794235" y="159851"/>
                    <a:pt x="1792672" y="168901"/>
                    <a:pt x="1791240" y="174241"/>
                  </a:cubicBezTo>
                  <a:cubicBezTo>
                    <a:pt x="1787984" y="187133"/>
                    <a:pt x="1779975" y="193579"/>
                    <a:pt x="1767213" y="193579"/>
                  </a:cubicBezTo>
                  <a:lnTo>
                    <a:pt x="1757056" y="193579"/>
                  </a:lnTo>
                  <a:cubicBezTo>
                    <a:pt x="1741559" y="193579"/>
                    <a:pt x="1733811" y="185310"/>
                    <a:pt x="1733811" y="168771"/>
                  </a:cubicBezTo>
                  <a:lnTo>
                    <a:pt x="1733811" y="124430"/>
                  </a:lnTo>
                  <a:lnTo>
                    <a:pt x="1720528" y="124430"/>
                  </a:lnTo>
                  <a:cubicBezTo>
                    <a:pt x="1718705" y="148521"/>
                    <a:pt x="1712128" y="166101"/>
                    <a:pt x="1700799" y="177171"/>
                  </a:cubicBezTo>
                  <a:cubicBezTo>
                    <a:pt x="1693376" y="184593"/>
                    <a:pt x="1682828" y="191170"/>
                    <a:pt x="1669154" y="196900"/>
                  </a:cubicBezTo>
                  <a:cubicBezTo>
                    <a:pt x="1663555" y="188565"/>
                    <a:pt x="1658085" y="181338"/>
                    <a:pt x="1652746" y="175217"/>
                  </a:cubicBezTo>
                  <a:cubicBezTo>
                    <a:pt x="1666810" y="169097"/>
                    <a:pt x="1676968" y="162976"/>
                    <a:pt x="1683218" y="156856"/>
                  </a:cubicBezTo>
                  <a:cubicBezTo>
                    <a:pt x="1690381" y="149823"/>
                    <a:pt x="1694808" y="139015"/>
                    <a:pt x="1696501" y="124430"/>
                  </a:cubicBezTo>
                  <a:lnTo>
                    <a:pt x="1670912" y="124430"/>
                  </a:lnTo>
                  <a:close/>
                  <a:moveTo>
                    <a:pt x="249446" y="81455"/>
                  </a:moveTo>
                  <a:lnTo>
                    <a:pt x="249446" y="102747"/>
                  </a:lnTo>
                  <a:lnTo>
                    <a:pt x="344770" y="102747"/>
                  </a:lnTo>
                  <a:lnTo>
                    <a:pt x="344770" y="81455"/>
                  </a:lnTo>
                  <a:close/>
                  <a:moveTo>
                    <a:pt x="1442759" y="74814"/>
                  </a:moveTo>
                  <a:lnTo>
                    <a:pt x="1552733" y="74814"/>
                  </a:lnTo>
                  <a:lnTo>
                    <a:pt x="1552733" y="98450"/>
                  </a:lnTo>
                  <a:lnTo>
                    <a:pt x="1519135" y="120718"/>
                  </a:lnTo>
                  <a:lnTo>
                    <a:pt x="1591996" y="120718"/>
                  </a:lnTo>
                  <a:lnTo>
                    <a:pt x="1591996" y="144940"/>
                  </a:lnTo>
                  <a:lnTo>
                    <a:pt x="1516205" y="144940"/>
                  </a:lnTo>
                  <a:lnTo>
                    <a:pt x="1516205" y="164864"/>
                  </a:lnTo>
                  <a:cubicBezTo>
                    <a:pt x="1516205" y="173850"/>
                    <a:pt x="1513699" y="180849"/>
                    <a:pt x="1508685" y="185863"/>
                  </a:cubicBezTo>
                  <a:cubicBezTo>
                    <a:pt x="1503671" y="190877"/>
                    <a:pt x="1496004" y="193416"/>
                    <a:pt x="1485684" y="193481"/>
                  </a:cubicBezTo>
                  <a:cubicBezTo>
                    <a:pt x="1475364" y="193546"/>
                    <a:pt x="1464767" y="193579"/>
                    <a:pt x="1453893" y="193579"/>
                  </a:cubicBezTo>
                  <a:cubicBezTo>
                    <a:pt x="1452070" y="184593"/>
                    <a:pt x="1449856" y="175999"/>
                    <a:pt x="1447251" y="167794"/>
                  </a:cubicBezTo>
                  <a:cubicBezTo>
                    <a:pt x="1457149" y="168315"/>
                    <a:pt x="1466199" y="168576"/>
                    <a:pt x="1474403" y="168576"/>
                  </a:cubicBezTo>
                  <a:cubicBezTo>
                    <a:pt x="1483519" y="168576"/>
                    <a:pt x="1488077" y="164604"/>
                    <a:pt x="1488077" y="156660"/>
                  </a:cubicBezTo>
                  <a:lnTo>
                    <a:pt x="1488077" y="144940"/>
                  </a:lnTo>
                  <a:lnTo>
                    <a:pt x="1402715" y="144940"/>
                  </a:lnTo>
                  <a:lnTo>
                    <a:pt x="1402715" y="120718"/>
                  </a:lnTo>
                  <a:lnTo>
                    <a:pt x="1488077" y="120718"/>
                  </a:lnTo>
                  <a:lnTo>
                    <a:pt x="1488077" y="115639"/>
                  </a:lnTo>
                  <a:lnTo>
                    <a:pt x="1514252" y="98645"/>
                  </a:lnTo>
                  <a:lnTo>
                    <a:pt x="1442759" y="98645"/>
                  </a:lnTo>
                  <a:close/>
                  <a:moveTo>
                    <a:pt x="642659" y="74814"/>
                  </a:moveTo>
                  <a:lnTo>
                    <a:pt x="752633" y="74814"/>
                  </a:lnTo>
                  <a:lnTo>
                    <a:pt x="752633" y="98450"/>
                  </a:lnTo>
                  <a:lnTo>
                    <a:pt x="719035" y="120718"/>
                  </a:lnTo>
                  <a:lnTo>
                    <a:pt x="791896" y="120718"/>
                  </a:lnTo>
                  <a:lnTo>
                    <a:pt x="791896" y="144940"/>
                  </a:lnTo>
                  <a:lnTo>
                    <a:pt x="716105" y="144940"/>
                  </a:lnTo>
                  <a:lnTo>
                    <a:pt x="716105" y="164864"/>
                  </a:lnTo>
                  <a:cubicBezTo>
                    <a:pt x="716105" y="173850"/>
                    <a:pt x="713599" y="180849"/>
                    <a:pt x="708585" y="185863"/>
                  </a:cubicBezTo>
                  <a:cubicBezTo>
                    <a:pt x="703571" y="190877"/>
                    <a:pt x="695904" y="193416"/>
                    <a:pt x="685584" y="193481"/>
                  </a:cubicBezTo>
                  <a:cubicBezTo>
                    <a:pt x="675264" y="193546"/>
                    <a:pt x="664667" y="193579"/>
                    <a:pt x="653793" y="193579"/>
                  </a:cubicBezTo>
                  <a:cubicBezTo>
                    <a:pt x="651970" y="184593"/>
                    <a:pt x="649756" y="175999"/>
                    <a:pt x="647152" y="167794"/>
                  </a:cubicBezTo>
                  <a:cubicBezTo>
                    <a:pt x="657049" y="168315"/>
                    <a:pt x="666099" y="168576"/>
                    <a:pt x="674303" y="168576"/>
                  </a:cubicBezTo>
                  <a:cubicBezTo>
                    <a:pt x="683419" y="168576"/>
                    <a:pt x="687977" y="164604"/>
                    <a:pt x="687977" y="156660"/>
                  </a:cubicBezTo>
                  <a:lnTo>
                    <a:pt x="687977" y="144940"/>
                  </a:lnTo>
                  <a:lnTo>
                    <a:pt x="602615" y="144940"/>
                  </a:lnTo>
                  <a:lnTo>
                    <a:pt x="602615" y="120718"/>
                  </a:lnTo>
                  <a:lnTo>
                    <a:pt x="687977" y="120718"/>
                  </a:lnTo>
                  <a:lnTo>
                    <a:pt x="687977" y="115639"/>
                  </a:lnTo>
                  <a:lnTo>
                    <a:pt x="714152" y="98645"/>
                  </a:lnTo>
                  <a:lnTo>
                    <a:pt x="642659" y="98645"/>
                  </a:lnTo>
                  <a:close/>
                  <a:moveTo>
                    <a:pt x="1311492" y="68368"/>
                  </a:moveTo>
                  <a:lnTo>
                    <a:pt x="1306414" y="88292"/>
                  </a:lnTo>
                  <a:lnTo>
                    <a:pt x="1351536" y="88292"/>
                  </a:lnTo>
                  <a:lnTo>
                    <a:pt x="1351536" y="68368"/>
                  </a:lnTo>
                  <a:close/>
                  <a:moveTo>
                    <a:pt x="1200346" y="67196"/>
                  </a:moveTo>
                  <a:lnTo>
                    <a:pt x="1243124" y="67196"/>
                  </a:lnTo>
                  <a:lnTo>
                    <a:pt x="1243124" y="145917"/>
                  </a:lnTo>
                  <a:cubicBezTo>
                    <a:pt x="1249245" y="140838"/>
                    <a:pt x="1254519" y="136150"/>
                    <a:pt x="1258947" y="131852"/>
                  </a:cubicBezTo>
                  <a:cubicBezTo>
                    <a:pt x="1258947" y="141359"/>
                    <a:pt x="1259728" y="151647"/>
                    <a:pt x="1261291" y="162716"/>
                  </a:cubicBezTo>
                  <a:cubicBezTo>
                    <a:pt x="1246706" y="173654"/>
                    <a:pt x="1234855" y="183877"/>
                    <a:pt x="1225739" y="193384"/>
                  </a:cubicBezTo>
                  <a:lnTo>
                    <a:pt x="1211675" y="174241"/>
                  </a:lnTo>
                  <a:cubicBezTo>
                    <a:pt x="1215191" y="170594"/>
                    <a:pt x="1216949" y="165125"/>
                    <a:pt x="1216949" y="157832"/>
                  </a:cubicBezTo>
                  <a:lnTo>
                    <a:pt x="1216949" y="92590"/>
                  </a:lnTo>
                  <a:lnTo>
                    <a:pt x="1200346" y="92590"/>
                  </a:lnTo>
                  <a:close/>
                  <a:moveTo>
                    <a:pt x="1679898" y="64852"/>
                  </a:moveTo>
                  <a:lnTo>
                    <a:pt x="1776980" y="64852"/>
                  </a:lnTo>
                  <a:lnTo>
                    <a:pt x="1776980" y="86730"/>
                  </a:lnTo>
                  <a:lnTo>
                    <a:pt x="1679898" y="86730"/>
                  </a:lnTo>
                  <a:close/>
                  <a:moveTo>
                    <a:pt x="221317" y="57234"/>
                  </a:moveTo>
                  <a:lnTo>
                    <a:pt x="372898" y="57234"/>
                  </a:lnTo>
                  <a:lnTo>
                    <a:pt x="372898" y="126969"/>
                  </a:lnTo>
                  <a:lnTo>
                    <a:pt x="315079" y="126969"/>
                  </a:lnTo>
                  <a:lnTo>
                    <a:pt x="315079" y="161739"/>
                  </a:lnTo>
                  <a:cubicBezTo>
                    <a:pt x="315079" y="169748"/>
                    <a:pt x="313402" y="176194"/>
                    <a:pt x="310049" y="181077"/>
                  </a:cubicBezTo>
                  <a:cubicBezTo>
                    <a:pt x="306696" y="185961"/>
                    <a:pt x="301877" y="189233"/>
                    <a:pt x="295594" y="190893"/>
                  </a:cubicBezTo>
                  <a:cubicBezTo>
                    <a:pt x="289311" y="192553"/>
                    <a:pt x="276467" y="193384"/>
                    <a:pt x="257064" y="193384"/>
                  </a:cubicBezTo>
                  <a:cubicBezTo>
                    <a:pt x="255631" y="183356"/>
                    <a:pt x="253483" y="173850"/>
                    <a:pt x="250618" y="164864"/>
                  </a:cubicBezTo>
                  <a:cubicBezTo>
                    <a:pt x="259603" y="165646"/>
                    <a:pt x="267872" y="166036"/>
                    <a:pt x="275425" y="166036"/>
                  </a:cubicBezTo>
                  <a:cubicBezTo>
                    <a:pt x="282327" y="166036"/>
                    <a:pt x="285778" y="162455"/>
                    <a:pt x="285778" y="155293"/>
                  </a:cubicBezTo>
                  <a:lnTo>
                    <a:pt x="285778" y="126969"/>
                  </a:lnTo>
                  <a:lnTo>
                    <a:pt x="221317" y="126969"/>
                  </a:lnTo>
                  <a:close/>
                  <a:moveTo>
                    <a:pt x="1043490" y="44927"/>
                  </a:moveTo>
                  <a:lnTo>
                    <a:pt x="1149949" y="44927"/>
                  </a:lnTo>
                  <a:lnTo>
                    <a:pt x="1149949" y="67782"/>
                  </a:lnTo>
                  <a:lnTo>
                    <a:pt x="1107561" y="67782"/>
                  </a:lnTo>
                  <a:lnTo>
                    <a:pt x="1107561" y="81651"/>
                  </a:lnTo>
                  <a:lnTo>
                    <a:pt x="1147214" y="81651"/>
                  </a:lnTo>
                  <a:lnTo>
                    <a:pt x="1147214" y="104505"/>
                  </a:lnTo>
                  <a:lnTo>
                    <a:pt x="1132661" y="104505"/>
                  </a:lnTo>
                  <a:cubicBezTo>
                    <a:pt x="1138066" y="109193"/>
                    <a:pt x="1143503" y="114207"/>
                    <a:pt x="1148972" y="119546"/>
                  </a:cubicBezTo>
                  <a:lnTo>
                    <a:pt x="1138619" y="128922"/>
                  </a:lnTo>
                  <a:lnTo>
                    <a:pt x="1151902" y="128922"/>
                  </a:lnTo>
                  <a:lnTo>
                    <a:pt x="1151902" y="151777"/>
                  </a:lnTo>
                  <a:lnTo>
                    <a:pt x="1041537" y="151777"/>
                  </a:lnTo>
                  <a:lnTo>
                    <a:pt x="1041537" y="128922"/>
                  </a:lnTo>
                  <a:lnTo>
                    <a:pt x="1081385" y="128922"/>
                  </a:lnTo>
                  <a:lnTo>
                    <a:pt x="1081385" y="104505"/>
                  </a:lnTo>
                  <a:lnTo>
                    <a:pt x="1046615" y="104505"/>
                  </a:lnTo>
                  <a:lnTo>
                    <a:pt x="1046615" y="81651"/>
                  </a:lnTo>
                  <a:lnTo>
                    <a:pt x="1081385" y="81651"/>
                  </a:lnTo>
                  <a:lnTo>
                    <a:pt x="1081385" y="67782"/>
                  </a:lnTo>
                  <a:lnTo>
                    <a:pt x="1043490" y="67782"/>
                  </a:lnTo>
                  <a:close/>
                  <a:moveTo>
                    <a:pt x="1036263" y="33793"/>
                  </a:moveTo>
                  <a:lnTo>
                    <a:pt x="1036263" y="162325"/>
                  </a:lnTo>
                  <a:lnTo>
                    <a:pt x="1158153" y="162325"/>
                  </a:lnTo>
                  <a:lnTo>
                    <a:pt x="1158153" y="33793"/>
                  </a:lnTo>
                  <a:close/>
                  <a:moveTo>
                    <a:pt x="1608014" y="12111"/>
                  </a:moveTo>
                  <a:lnTo>
                    <a:pt x="1669154" y="12111"/>
                  </a:lnTo>
                  <a:lnTo>
                    <a:pt x="1669154" y="31449"/>
                  </a:lnTo>
                  <a:cubicBezTo>
                    <a:pt x="1664466" y="48639"/>
                    <a:pt x="1659452" y="66284"/>
                    <a:pt x="1654113" y="84386"/>
                  </a:cubicBezTo>
                  <a:cubicBezTo>
                    <a:pt x="1663750" y="96887"/>
                    <a:pt x="1668568" y="112970"/>
                    <a:pt x="1668568" y="132634"/>
                  </a:cubicBezTo>
                  <a:cubicBezTo>
                    <a:pt x="1668568" y="143052"/>
                    <a:pt x="1666159" y="150670"/>
                    <a:pt x="1661341" y="155488"/>
                  </a:cubicBezTo>
                  <a:cubicBezTo>
                    <a:pt x="1656392" y="160437"/>
                    <a:pt x="1647863" y="162911"/>
                    <a:pt x="1635752" y="162911"/>
                  </a:cubicBezTo>
                  <a:cubicBezTo>
                    <a:pt x="1634840" y="154056"/>
                    <a:pt x="1633342" y="145005"/>
                    <a:pt x="1631259" y="135759"/>
                  </a:cubicBezTo>
                  <a:cubicBezTo>
                    <a:pt x="1634124" y="136410"/>
                    <a:pt x="1636403" y="136736"/>
                    <a:pt x="1638096" y="136736"/>
                  </a:cubicBezTo>
                  <a:cubicBezTo>
                    <a:pt x="1643565" y="136736"/>
                    <a:pt x="1646300" y="132569"/>
                    <a:pt x="1646300" y="124234"/>
                  </a:cubicBezTo>
                  <a:cubicBezTo>
                    <a:pt x="1646300" y="110691"/>
                    <a:pt x="1641416" y="97734"/>
                    <a:pt x="1631650" y="85362"/>
                  </a:cubicBezTo>
                  <a:cubicBezTo>
                    <a:pt x="1636338" y="67261"/>
                    <a:pt x="1640765" y="50267"/>
                    <a:pt x="1644932" y="34379"/>
                  </a:cubicBezTo>
                  <a:lnTo>
                    <a:pt x="1630478" y="34379"/>
                  </a:lnTo>
                  <a:lnTo>
                    <a:pt x="1630478" y="194946"/>
                  </a:lnTo>
                  <a:lnTo>
                    <a:pt x="1608014" y="194946"/>
                  </a:lnTo>
                  <a:close/>
                  <a:moveTo>
                    <a:pt x="1260509" y="10939"/>
                  </a:moveTo>
                  <a:lnTo>
                    <a:pt x="1386892" y="10939"/>
                  </a:lnTo>
                  <a:lnTo>
                    <a:pt x="1386892" y="32035"/>
                  </a:lnTo>
                  <a:lnTo>
                    <a:pt x="1320673" y="32035"/>
                  </a:lnTo>
                  <a:lnTo>
                    <a:pt x="1316766" y="47662"/>
                  </a:lnTo>
                  <a:lnTo>
                    <a:pt x="1379079" y="47662"/>
                  </a:lnTo>
                  <a:lnTo>
                    <a:pt x="1379079" y="88292"/>
                  </a:lnTo>
                  <a:lnTo>
                    <a:pt x="1393729" y="88292"/>
                  </a:lnTo>
                  <a:lnTo>
                    <a:pt x="1393729" y="109389"/>
                  </a:lnTo>
                  <a:lnTo>
                    <a:pt x="1254259" y="109389"/>
                  </a:lnTo>
                  <a:lnTo>
                    <a:pt x="1254259" y="88292"/>
                  </a:lnTo>
                  <a:lnTo>
                    <a:pt x="1279262" y="88292"/>
                  </a:lnTo>
                  <a:lnTo>
                    <a:pt x="1284341" y="68368"/>
                  </a:lnTo>
                  <a:lnTo>
                    <a:pt x="1265197" y="68368"/>
                  </a:lnTo>
                  <a:lnTo>
                    <a:pt x="1265197" y="47662"/>
                  </a:lnTo>
                  <a:lnTo>
                    <a:pt x="1289615" y="47662"/>
                  </a:lnTo>
                  <a:lnTo>
                    <a:pt x="1293521" y="32035"/>
                  </a:lnTo>
                  <a:lnTo>
                    <a:pt x="1260509" y="32035"/>
                  </a:lnTo>
                  <a:close/>
                  <a:moveTo>
                    <a:pt x="1008329" y="9767"/>
                  </a:moveTo>
                  <a:lnTo>
                    <a:pt x="1186086" y="9767"/>
                  </a:lnTo>
                  <a:lnTo>
                    <a:pt x="1186086" y="193188"/>
                  </a:lnTo>
                  <a:lnTo>
                    <a:pt x="1158153" y="193188"/>
                  </a:lnTo>
                  <a:lnTo>
                    <a:pt x="1158153" y="186351"/>
                  </a:lnTo>
                  <a:lnTo>
                    <a:pt x="1036263" y="186351"/>
                  </a:lnTo>
                  <a:lnTo>
                    <a:pt x="1036263" y="193384"/>
                  </a:lnTo>
                  <a:lnTo>
                    <a:pt x="1008329" y="193384"/>
                  </a:lnTo>
                  <a:close/>
                  <a:moveTo>
                    <a:pt x="50788" y="5665"/>
                  </a:moveTo>
                  <a:lnTo>
                    <a:pt x="80088" y="5665"/>
                  </a:lnTo>
                  <a:lnTo>
                    <a:pt x="80088" y="193970"/>
                  </a:lnTo>
                  <a:lnTo>
                    <a:pt x="50788" y="193970"/>
                  </a:lnTo>
                  <a:lnTo>
                    <a:pt x="50788" y="161153"/>
                  </a:lnTo>
                  <a:lnTo>
                    <a:pt x="5274" y="176389"/>
                  </a:lnTo>
                  <a:lnTo>
                    <a:pt x="0" y="146112"/>
                  </a:lnTo>
                  <a:cubicBezTo>
                    <a:pt x="17190" y="141554"/>
                    <a:pt x="34119" y="136866"/>
                    <a:pt x="50788" y="132048"/>
                  </a:cubicBezTo>
                  <a:lnTo>
                    <a:pt x="50788" y="78916"/>
                  </a:lnTo>
                  <a:lnTo>
                    <a:pt x="3712" y="78916"/>
                  </a:lnTo>
                  <a:lnTo>
                    <a:pt x="3712" y="53132"/>
                  </a:lnTo>
                  <a:lnTo>
                    <a:pt x="50788" y="53132"/>
                  </a:lnTo>
                  <a:close/>
                  <a:moveTo>
                    <a:pt x="103920" y="5469"/>
                  </a:moveTo>
                  <a:lnTo>
                    <a:pt x="133220" y="5469"/>
                  </a:lnTo>
                  <a:lnTo>
                    <a:pt x="133220" y="62898"/>
                  </a:lnTo>
                  <a:cubicBezTo>
                    <a:pt x="148522" y="52415"/>
                    <a:pt x="162586" y="41867"/>
                    <a:pt x="175413" y="31254"/>
                  </a:cubicBezTo>
                  <a:lnTo>
                    <a:pt x="195533" y="54304"/>
                  </a:lnTo>
                  <a:cubicBezTo>
                    <a:pt x="176194" y="68303"/>
                    <a:pt x="155423" y="82139"/>
                    <a:pt x="133220" y="95813"/>
                  </a:cubicBezTo>
                  <a:lnTo>
                    <a:pt x="133220" y="153535"/>
                  </a:lnTo>
                  <a:cubicBezTo>
                    <a:pt x="133220" y="160958"/>
                    <a:pt x="137192" y="164669"/>
                    <a:pt x="145136" y="164669"/>
                  </a:cubicBezTo>
                  <a:lnTo>
                    <a:pt x="150019" y="164669"/>
                  </a:lnTo>
                  <a:cubicBezTo>
                    <a:pt x="153340" y="164669"/>
                    <a:pt x="156091" y="163757"/>
                    <a:pt x="158272" y="161934"/>
                  </a:cubicBezTo>
                  <a:cubicBezTo>
                    <a:pt x="160453" y="160111"/>
                    <a:pt x="162065" y="157344"/>
                    <a:pt x="163107" y="153632"/>
                  </a:cubicBezTo>
                  <a:cubicBezTo>
                    <a:pt x="164148" y="149921"/>
                    <a:pt x="165255" y="137778"/>
                    <a:pt x="166427" y="117202"/>
                  </a:cubicBezTo>
                  <a:lnTo>
                    <a:pt x="193970" y="125602"/>
                  </a:lnTo>
                  <a:cubicBezTo>
                    <a:pt x="192928" y="139145"/>
                    <a:pt x="191691" y="150768"/>
                    <a:pt x="190258" y="160469"/>
                  </a:cubicBezTo>
                  <a:cubicBezTo>
                    <a:pt x="188826" y="170171"/>
                    <a:pt x="185212" y="177464"/>
                    <a:pt x="179417" y="182347"/>
                  </a:cubicBezTo>
                  <a:cubicBezTo>
                    <a:pt x="173622" y="187230"/>
                    <a:pt x="165646" y="189672"/>
                    <a:pt x="155489" y="189672"/>
                  </a:cubicBezTo>
                  <a:lnTo>
                    <a:pt x="138104" y="189672"/>
                  </a:lnTo>
                  <a:cubicBezTo>
                    <a:pt x="115314" y="189672"/>
                    <a:pt x="103920" y="179384"/>
                    <a:pt x="103920" y="158809"/>
                  </a:cubicBezTo>
                  <a:close/>
                  <a:moveTo>
                    <a:pt x="1226521" y="4493"/>
                  </a:moveTo>
                  <a:cubicBezTo>
                    <a:pt x="1235506" y="16213"/>
                    <a:pt x="1243841" y="28128"/>
                    <a:pt x="1251524" y="40239"/>
                  </a:cubicBezTo>
                  <a:cubicBezTo>
                    <a:pt x="1245534" y="44016"/>
                    <a:pt x="1237915" y="48574"/>
                    <a:pt x="1228669" y="53913"/>
                  </a:cubicBezTo>
                  <a:cubicBezTo>
                    <a:pt x="1221507" y="40630"/>
                    <a:pt x="1213759" y="28259"/>
                    <a:pt x="1205424" y="16799"/>
                  </a:cubicBezTo>
                  <a:close/>
                  <a:moveTo>
                    <a:pt x="1736155" y="2930"/>
                  </a:moveTo>
                  <a:cubicBezTo>
                    <a:pt x="1738108" y="9571"/>
                    <a:pt x="1739866" y="16278"/>
                    <a:pt x="1741429" y="23050"/>
                  </a:cubicBezTo>
                  <a:lnTo>
                    <a:pt x="1786356" y="23050"/>
                  </a:lnTo>
                  <a:lnTo>
                    <a:pt x="1786356" y="59968"/>
                  </a:lnTo>
                  <a:lnTo>
                    <a:pt x="1763307" y="59968"/>
                  </a:lnTo>
                  <a:lnTo>
                    <a:pt x="1763307" y="46099"/>
                  </a:lnTo>
                  <a:lnTo>
                    <a:pt x="1692985" y="46099"/>
                  </a:lnTo>
                  <a:lnTo>
                    <a:pt x="1692985" y="59968"/>
                  </a:lnTo>
                  <a:lnTo>
                    <a:pt x="1670326" y="59968"/>
                  </a:lnTo>
                  <a:lnTo>
                    <a:pt x="1670326" y="23050"/>
                  </a:lnTo>
                  <a:lnTo>
                    <a:pt x="1713691" y="23050"/>
                  </a:lnTo>
                  <a:cubicBezTo>
                    <a:pt x="1712259" y="18362"/>
                    <a:pt x="1710696" y="12892"/>
                    <a:pt x="1709003" y="6641"/>
                  </a:cubicBezTo>
                  <a:close/>
                  <a:moveTo>
                    <a:pt x="914372" y="2930"/>
                  </a:moveTo>
                  <a:lnTo>
                    <a:pt x="941720" y="2930"/>
                  </a:lnTo>
                  <a:lnTo>
                    <a:pt x="941720" y="63875"/>
                  </a:lnTo>
                  <a:lnTo>
                    <a:pt x="952072" y="55866"/>
                  </a:lnTo>
                  <a:cubicBezTo>
                    <a:pt x="969653" y="75530"/>
                    <a:pt x="984303" y="93111"/>
                    <a:pt x="996023" y="108607"/>
                  </a:cubicBezTo>
                  <a:lnTo>
                    <a:pt x="974145" y="126383"/>
                  </a:lnTo>
                  <a:cubicBezTo>
                    <a:pt x="963272" y="110756"/>
                    <a:pt x="952463" y="96334"/>
                    <a:pt x="941720" y="83116"/>
                  </a:cubicBezTo>
                  <a:lnTo>
                    <a:pt x="941720" y="195142"/>
                  </a:lnTo>
                  <a:lnTo>
                    <a:pt x="914372" y="195142"/>
                  </a:lnTo>
                  <a:close/>
                  <a:moveTo>
                    <a:pt x="482092" y="2735"/>
                  </a:moveTo>
                  <a:lnTo>
                    <a:pt x="511783" y="2735"/>
                  </a:lnTo>
                  <a:cubicBezTo>
                    <a:pt x="511392" y="22073"/>
                    <a:pt x="510871" y="38481"/>
                    <a:pt x="510220" y="51960"/>
                  </a:cubicBezTo>
                  <a:lnTo>
                    <a:pt x="590894" y="51960"/>
                  </a:lnTo>
                  <a:lnTo>
                    <a:pt x="590894" y="78916"/>
                  </a:lnTo>
                  <a:lnTo>
                    <a:pt x="512467" y="78916"/>
                  </a:lnTo>
                  <a:cubicBezTo>
                    <a:pt x="523666" y="122411"/>
                    <a:pt x="550720" y="151647"/>
                    <a:pt x="593629" y="166622"/>
                  </a:cubicBezTo>
                  <a:cubicBezTo>
                    <a:pt x="584383" y="177171"/>
                    <a:pt x="576960" y="186156"/>
                    <a:pt x="571361" y="193579"/>
                  </a:cubicBezTo>
                  <a:cubicBezTo>
                    <a:pt x="535875" y="176910"/>
                    <a:pt x="511164" y="150051"/>
                    <a:pt x="497230" y="113002"/>
                  </a:cubicBezTo>
                  <a:cubicBezTo>
                    <a:pt x="486422" y="146926"/>
                    <a:pt x="461451" y="174241"/>
                    <a:pt x="422319" y="194946"/>
                  </a:cubicBezTo>
                  <a:cubicBezTo>
                    <a:pt x="417110" y="188305"/>
                    <a:pt x="409752" y="179970"/>
                    <a:pt x="400246" y="169943"/>
                  </a:cubicBezTo>
                  <a:cubicBezTo>
                    <a:pt x="447647" y="148456"/>
                    <a:pt x="473595" y="118114"/>
                    <a:pt x="478087" y="78916"/>
                  </a:cubicBezTo>
                  <a:lnTo>
                    <a:pt x="403762" y="78916"/>
                  </a:lnTo>
                  <a:lnTo>
                    <a:pt x="403762" y="51960"/>
                  </a:lnTo>
                  <a:lnTo>
                    <a:pt x="480920" y="51960"/>
                  </a:lnTo>
                  <a:cubicBezTo>
                    <a:pt x="481831" y="37765"/>
                    <a:pt x="482222" y="21357"/>
                    <a:pt x="482092" y="2735"/>
                  </a:cubicBezTo>
                  <a:close/>
                  <a:moveTo>
                    <a:pt x="308828" y="1172"/>
                  </a:moveTo>
                  <a:cubicBezTo>
                    <a:pt x="310912" y="6446"/>
                    <a:pt x="313190" y="13088"/>
                    <a:pt x="315665" y="21096"/>
                  </a:cubicBezTo>
                  <a:lnTo>
                    <a:pt x="393214" y="21096"/>
                  </a:lnTo>
                  <a:lnTo>
                    <a:pt x="393214" y="45318"/>
                  </a:lnTo>
                  <a:lnTo>
                    <a:pt x="201783" y="45318"/>
                  </a:lnTo>
                  <a:lnTo>
                    <a:pt x="201783" y="21096"/>
                  </a:lnTo>
                  <a:lnTo>
                    <a:pt x="282164" y="21096"/>
                  </a:lnTo>
                  <a:cubicBezTo>
                    <a:pt x="279625" y="14715"/>
                    <a:pt x="277379" y="9246"/>
                    <a:pt x="275425" y="4688"/>
                  </a:cubicBezTo>
                  <a:close/>
                  <a:moveTo>
                    <a:pt x="837214" y="977"/>
                  </a:moveTo>
                  <a:lnTo>
                    <a:pt x="864366" y="5665"/>
                  </a:lnTo>
                  <a:cubicBezTo>
                    <a:pt x="862283" y="14846"/>
                    <a:pt x="859938" y="23701"/>
                    <a:pt x="857334" y="32231"/>
                  </a:cubicBezTo>
                  <a:lnTo>
                    <a:pt x="904019" y="32231"/>
                  </a:lnTo>
                  <a:lnTo>
                    <a:pt x="904019" y="56648"/>
                  </a:lnTo>
                  <a:cubicBezTo>
                    <a:pt x="895946" y="116681"/>
                    <a:pt x="868989" y="163171"/>
                    <a:pt x="823150" y="196118"/>
                  </a:cubicBezTo>
                  <a:cubicBezTo>
                    <a:pt x="815206" y="186482"/>
                    <a:pt x="808695" y="179189"/>
                    <a:pt x="803616" y="174241"/>
                  </a:cubicBezTo>
                  <a:cubicBezTo>
                    <a:pt x="822890" y="160632"/>
                    <a:pt x="838517" y="144973"/>
                    <a:pt x="850497" y="127262"/>
                  </a:cubicBezTo>
                  <a:cubicBezTo>
                    <a:pt x="843530" y="120621"/>
                    <a:pt x="835847" y="113621"/>
                    <a:pt x="827447" y="106263"/>
                  </a:cubicBezTo>
                  <a:lnTo>
                    <a:pt x="843074" y="86925"/>
                  </a:lnTo>
                  <a:cubicBezTo>
                    <a:pt x="850693" y="92980"/>
                    <a:pt x="857562" y="98613"/>
                    <a:pt x="863682" y="103822"/>
                  </a:cubicBezTo>
                  <a:cubicBezTo>
                    <a:pt x="870194" y="89692"/>
                    <a:pt x="874719" y="74488"/>
                    <a:pt x="877258" y="58210"/>
                  </a:cubicBezTo>
                  <a:lnTo>
                    <a:pt x="848055" y="58210"/>
                  </a:lnTo>
                  <a:cubicBezTo>
                    <a:pt x="838549" y="81586"/>
                    <a:pt x="826536" y="102552"/>
                    <a:pt x="812016" y="121109"/>
                  </a:cubicBezTo>
                  <a:cubicBezTo>
                    <a:pt x="806546" y="108347"/>
                    <a:pt x="802054" y="98971"/>
                    <a:pt x="798538" y="92980"/>
                  </a:cubicBezTo>
                  <a:cubicBezTo>
                    <a:pt x="816899" y="67977"/>
                    <a:pt x="829792" y="37309"/>
                    <a:pt x="837214" y="977"/>
                  </a:cubicBezTo>
                  <a:close/>
                  <a:moveTo>
                    <a:pt x="1498234" y="0"/>
                  </a:moveTo>
                  <a:cubicBezTo>
                    <a:pt x="1503443" y="7944"/>
                    <a:pt x="1509564" y="18231"/>
                    <a:pt x="1516596" y="30863"/>
                  </a:cubicBezTo>
                  <a:lnTo>
                    <a:pt x="1503118" y="37114"/>
                  </a:lnTo>
                  <a:lnTo>
                    <a:pt x="1527047" y="37114"/>
                  </a:lnTo>
                  <a:cubicBezTo>
                    <a:pt x="1535967" y="24287"/>
                    <a:pt x="1543487" y="13153"/>
                    <a:pt x="1549608" y="3711"/>
                  </a:cubicBezTo>
                  <a:lnTo>
                    <a:pt x="1575979" y="18166"/>
                  </a:lnTo>
                  <a:lnTo>
                    <a:pt x="1560156" y="37114"/>
                  </a:lnTo>
                  <a:lnTo>
                    <a:pt x="1588285" y="37114"/>
                  </a:lnTo>
                  <a:lnTo>
                    <a:pt x="1588285" y="85167"/>
                  </a:lnTo>
                  <a:lnTo>
                    <a:pt x="1560938" y="85167"/>
                  </a:lnTo>
                  <a:lnTo>
                    <a:pt x="1560938" y="60945"/>
                  </a:lnTo>
                  <a:lnTo>
                    <a:pt x="1433383" y="60945"/>
                  </a:lnTo>
                  <a:lnTo>
                    <a:pt x="1433383" y="85167"/>
                  </a:lnTo>
                  <a:lnTo>
                    <a:pt x="1406035" y="85167"/>
                  </a:lnTo>
                  <a:lnTo>
                    <a:pt x="1406035" y="37114"/>
                  </a:lnTo>
                  <a:lnTo>
                    <a:pt x="1437973" y="37114"/>
                  </a:lnTo>
                  <a:cubicBezTo>
                    <a:pt x="1432243" y="29235"/>
                    <a:pt x="1426676" y="22008"/>
                    <a:pt x="1421272" y="15432"/>
                  </a:cubicBezTo>
                  <a:lnTo>
                    <a:pt x="1441782" y="1563"/>
                  </a:lnTo>
                  <a:cubicBezTo>
                    <a:pt x="1449596" y="10418"/>
                    <a:pt x="1457539" y="20315"/>
                    <a:pt x="1465613" y="31254"/>
                  </a:cubicBezTo>
                  <a:lnTo>
                    <a:pt x="1456921" y="37114"/>
                  </a:lnTo>
                  <a:lnTo>
                    <a:pt x="1489542" y="37114"/>
                  </a:lnTo>
                  <a:cubicBezTo>
                    <a:pt x="1484073" y="26631"/>
                    <a:pt x="1479026" y="17776"/>
                    <a:pt x="1474403" y="10548"/>
                  </a:cubicBezTo>
                  <a:close/>
                  <a:moveTo>
                    <a:pt x="698134" y="0"/>
                  </a:moveTo>
                  <a:cubicBezTo>
                    <a:pt x="703343" y="7944"/>
                    <a:pt x="709464" y="18231"/>
                    <a:pt x="716496" y="30863"/>
                  </a:cubicBezTo>
                  <a:lnTo>
                    <a:pt x="703018" y="37114"/>
                  </a:lnTo>
                  <a:lnTo>
                    <a:pt x="726947" y="37114"/>
                  </a:lnTo>
                  <a:cubicBezTo>
                    <a:pt x="735867" y="24287"/>
                    <a:pt x="743387" y="13153"/>
                    <a:pt x="749508" y="3711"/>
                  </a:cubicBezTo>
                  <a:lnTo>
                    <a:pt x="775878" y="18166"/>
                  </a:lnTo>
                  <a:lnTo>
                    <a:pt x="760056" y="37114"/>
                  </a:lnTo>
                  <a:lnTo>
                    <a:pt x="788185" y="37114"/>
                  </a:lnTo>
                  <a:lnTo>
                    <a:pt x="788185" y="85167"/>
                  </a:lnTo>
                  <a:lnTo>
                    <a:pt x="760838" y="85167"/>
                  </a:lnTo>
                  <a:lnTo>
                    <a:pt x="760838" y="60945"/>
                  </a:lnTo>
                  <a:lnTo>
                    <a:pt x="633283" y="60945"/>
                  </a:lnTo>
                  <a:lnTo>
                    <a:pt x="633283" y="85167"/>
                  </a:lnTo>
                  <a:lnTo>
                    <a:pt x="605935" y="85167"/>
                  </a:lnTo>
                  <a:lnTo>
                    <a:pt x="605935" y="37114"/>
                  </a:lnTo>
                  <a:lnTo>
                    <a:pt x="637873" y="37114"/>
                  </a:lnTo>
                  <a:cubicBezTo>
                    <a:pt x="632143" y="29235"/>
                    <a:pt x="626576" y="22008"/>
                    <a:pt x="621172" y="15432"/>
                  </a:cubicBezTo>
                  <a:lnTo>
                    <a:pt x="641682" y="1563"/>
                  </a:lnTo>
                  <a:cubicBezTo>
                    <a:pt x="649495" y="10418"/>
                    <a:pt x="657439" y="20315"/>
                    <a:pt x="665513" y="31254"/>
                  </a:cubicBezTo>
                  <a:lnTo>
                    <a:pt x="656821" y="37114"/>
                  </a:lnTo>
                  <a:lnTo>
                    <a:pt x="689442" y="37114"/>
                  </a:lnTo>
                  <a:cubicBezTo>
                    <a:pt x="683972" y="26631"/>
                    <a:pt x="678926" y="17776"/>
                    <a:pt x="674303" y="10548"/>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6" name="PA-文本框 41">
              <a:extLst>
                <a:ext uri="{FF2B5EF4-FFF2-40B4-BE49-F238E27FC236}">
                  <a16:creationId xmlns:a16="http://schemas.microsoft.com/office/drawing/2014/main" id="{C0F813FD-F25C-4533-A29D-1C5968B7E730}"/>
                </a:ext>
              </a:extLst>
            </p:cNvPr>
            <p:cNvSpPr txBox="1"/>
            <p:nvPr>
              <p:custDataLst>
                <p:tags r:id="rId2"/>
              </p:custDataLst>
            </p:nvPr>
          </p:nvSpPr>
          <p:spPr>
            <a:xfrm>
              <a:off x="10266337" y="697828"/>
              <a:ext cx="1330984" cy="58449"/>
            </a:xfrm>
            <a:custGeom>
              <a:avLst/>
              <a:gdLst/>
              <a:ahLst/>
              <a:cxnLst/>
              <a:rect l="l" t="t" r="r" b="b"/>
              <a:pathLst>
                <a:path w="1799587" h="79027">
                  <a:moveTo>
                    <a:pt x="1103537" y="49183"/>
                  </a:moveTo>
                  <a:cubicBezTo>
                    <a:pt x="1104904" y="49183"/>
                    <a:pt x="1105985" y="49776"/>
                    <a:pt x="1106781" y="50962"/>
                  </a:cubicBezTo>
                  <a:cubicBezTo>
                    <a:pt x="1107576" y="52148"/>
                    <a:pt x="1107974" y="53592"/>
                    <a:pt x="1107974" y="55294"/>
                  </a:cubicBezTo>
                  <a:cubicBezTo>
                    <a:pt x="1107974" y="58782"/>
                    <a:pt x="1106258" y="64321"/>
                    <a:pt x="1102825" y="71912"/>
                  </a:cubicBezTo>
                  <a:lnTo>
                    <a:pt x="1099393" y="71912"/>
                  </a:lnTo>
                  <a:cubicBezTo>
                    <a:pt x="1100760" y="68312"/>
                    <a:pt x="1101597" y="65954"/>
                    <a:pt x="1101904" y="64838"/>
                  </a:cubicBezTo>
                  <a:cubicBezTo>
                    <a:pt x="1102211" y="63721"/>
                    <a:pt x="1102407" y="62187"/>
                    <a:pt x="1102490" y="60233"/>
                  </a:cubicBezTo>
                  <a:cubicBezTo>
                    <a:pt x="1100146" y="59257"/>
                    <a:pt x="1098974" y="57499"/>
                    <a:pt x="1098974" y="54959"/>
                  </a:cubicBezTo>
                  <a:cubicBezTo>
                    <a:pt x="1098974" y="53201"/>
                    <a:pt x="1099414" y="51799"/>
                    <a:pt x="1100293" y="50752"/>
                  </a:cubicBezTo>
                  <a:cubicBezTo>
                    <a:pt x="1101172" y="49706"/>
                    <a:pt x="1102253" y="49183"/>
                    <a:pt x="1103537" y="49183"/>
                  </a:cubicBezTo>
                  <a:close/>
                  <a:moveTo>
                    <a:pt x="950839" y="39681"/>
                  </a:moveTo>
                  <a:lnTo>
                    <a:pt x="946988" y="40267"/>
                  </a:lnTo>
                  <a:cubicBezTo>
                    <a:pt x="941351" y="41020"/>
                    <a:pt x="937598" y="41906"/>
                    <a:pt x="935728" y="42925"/>
                  </a:cubicBezTo>
                  <a:cubicBezTo>
                    <a:pt x="933859" y="43944"/>
                    <a:pt x="932924" y="45429"/>
                    <a:pt x="932924" y="47383"/>
                  </a:cubicBezTo>
                  <a:cubicBezTo>
                    <a:pt x="932924" y="49113"/>
                    <a:pt x="933650" y="50578"/>
                    <a:pt x="935101" y="51778"/>
                  </a:cubicBezTo>
                  <a:cubicBezTo>
                    <a:pt x="936552" y="52978"/>
                    <a:pt x="938226" y="53578"/>
                    <a:pt x="940124" y="53578"/>
                  </a:cubicBezTo>
                  <a:cubicBezTo>
                    <a:pt x="942216" y="53578"/>
                    <a:pt x="944470" y="52664"/>
                    <a:pt x="946884" y="50836"/>
                  </a:cubicBezTo>
                  <a:cubicBezTo>
                    <a:pt x="949297" y="49008"/>
                    <a:pt x="950616" y="45290"/>
                    <a:pt x="950839" y="39681"/>
                  </a:cubicBezTo>
                  <a:close/>
                  <a:moveTo>
                    <a:pt x="769864" y="39681"/>
                  </a:moveTo>
                  <a:lnTo>
                    <a:pt x="766013" y="40267"/>
                  </a:lnTo>
                  <a:cubicBezTo>
                    <a:pt x="760376" y="41020"/>
                    <a:pt x="756623" y="41906"/>
                    <a:pt x="754753" y="42925"/>
                  </a:cubicBezTo>
                  <a:cubicBezTo>
                    <a:pt x="752884" y="43944"/>
                    <a:pt x="751949" y="45429"/>
                    <a:pt x="751949" y="47383"/>
                  </a:cubicBezTo>
                  <a:cubicBezTo>
                    <a:pt x="751949" y="49113"/>
                    <a:pt x="752675" y="50578"/>
                    <a:pt x="754126" y="51778"/>
                  </a:cubicBezTo>
                  <a:cubicBezTo>
                    <a:pt x="755577" y="52978"/>
                    <a:pt x="757251" y="53578"/>
                    <a:pt x="759149" y="53578"/>
                  </a:cubicBezTo>
                  <a:cubicBezTo>
                    <a:pt x="761242" y="53578"/>
                    <a:pt x="763495" y="52664"/>
                    <a:pt x="765909" y="50836"/>
                  </a:cubicBezTo>
                  <a:cubicBezTo>
                    <a:pt x="768322" y="49008"/>
                    <a:pt x="769641" y="45290"/>
                    <a:pt x="769864" y="39681"/>
                  </a:cubicBezTo>
                  <a:close/>
                  <a:moveTo>
                    <a:pt x="1383841" y="25952"/>
                  </a:moveTo>
                  <a:cubicBezTo>
                    <a:pt x="1380464" y="25952"/>
                    <a:pt x="1377667" y="27159"/>
                    <a:pt x="1375448" y="29572"/>
                  </a:cubicBezTo>
                  <a:cubicBezTo>
                    <a:pt x="1373230" y="31986"/>
                    <a:pt x="1372120" y="35132"/>
                    <a:pt x="1372120" y="39011"/>
                  </a:cubicBezTo>
                  <a:cubicBezTo>
                    <a:pt x="1372120" y="42862"/>
                    <a:pt x="1373132" y="46009"/>
                    <a:pt x="1375155" y="48450"/>
                  </a:cubicBezTo>
                  <a:cubicBezTo>
                    <a:pt x="1377178" y="50892"/>
                    <a:pt x="1379767" y="52113"/>
                    <a:pt x="1382920" y="52113"/>
                  </a:cubicBezTo>
                  <a:cubicBezTo>
                    <a:pt x="1386241" y="52113"/>
                    <a:pt x="1388968" y="50780"/>
                    <a:pt x="1391103" y="48115"/>
                  </a:cubicBezTo>
                  <a:cubicBezTo>
                    <a:pt x="1393238" y="45450"/>
                    <a:pt x="1394305" y="42151"/>
                    <a:pt x="1394305" y="38216"/>
                  </a:cubicBezTo>
                  <a:lnTo>
                    <a:pt x="1394305" y="31016"/>
                  </a:lnTo>
                  <a:cubicBezTo>
                    <a:pt x="1392854" y="29565"/>
                    <a:pt x="1391326" y="28358"/>
                    <a:pt x="1389722" y="27396"/>
                  </a:cubicBezTo>
                  <a:cubicBezTo>
                    <a:pt x="1388117" y="26433"/>
                    <a:pt x="1386157" y="25952"/>
                    <a:pt x="1383841" y="25952"/>
                  </a:cubicBezTo>
                  <a:close/>
                  <a:moveTo>
                    <a:pt x="983791" y="25952"/>
                  </a:moveTo>
                  <a:cubicBezTo>
                    <a:pt x="980414" y="25952"/>
                    <a:pt x="977617" y="27159"/>
                    <a:pt x="975398" y="29572"/>
                  </a:cubicBezTo>
                  <a:cubicBezTo>
                    <a:pt x="973180" y="31986"/>
                    <a:pt x="972070" y="35132"/>
                    <a:pt x="972070" y="39011"/>
                  </a:cubicBezTo>
                  <a:cubicBezTo>
                    <a:pt x="972070" y="42862"/>
                    <a:pt x="973082" y="46009"/>
                    <a:pt x="975105" y="48450"/>
                  </a:cubicBezTo>
                  <a:cubicBezTo>
                    <a:pt x="977128" y="50892"/>
                    <a:pt x="979716" y="52113"/>
                    <a:pt x="982870" y="52113"/>
                  </a:cubicBezTo>
                  <a:cubicBezTo>
                    <a:pt x="986190" y="52113"/>
                    <a:pt x="988918" y="50780"/>
                    <a:pt x="991053" y="48115"/>
                  </a:cubicBezTo>
                  <a:cubicBezTo>
                    <a:pt x="993188" y="45450"/>
                    <a:pt x="994255" y="42151"/>
                    <a:pt x="994255" y="38216"/>
                  </a:cubicBezTo>
                  <a:lnTo>
                    <a:pt x="994255" y="31016"/>
                  </a:lnTo>
                  <a:cubicBezTo>
                    <a:pt x="992804" y="29565"/>
                    <a:pt x="991276" y="28358"/>
                    <a:pt x="989672" y="27396"/>
                  </a:cubicBezTo>
                  <a:cubicBezTo>
                    <a:pt x="988067" y="26433"/>
                    <a:pt x="986107" y="25952"/>
                    <a:pt x="983791" y="25952"/>
                  </a:cubicBezTo>
                  <a:close/>
                  <a:moveTo>
                    <a:pt x="850441" y="25952"/>
                  </a:moveTo>
                  <a:cubicBezTo>
                    <a:pt x="847064" y="25952"/>
                    <a:pt x="844267" y="27159"/>
                    <a:pt x="842048" y="29572"/>
                  </a:cubicBezTo>
                  <a:cubicBezTo>
                    <a:pt x="839830" y="31986"/>
                    <a:pt x="838720" y="35132"/>
                    <a:pt x="838720" y="39011"/>
                  </a:cubicBezTo>
                  <a:cubicBezTo>
                    <a:pt x="838720" y="42862"/>
                    <a:pt x="839732" y="46009"/>
                    <a:pt x="841755" y="48450"/>
                  </a:cubicBezTo>
                  <a:cubicBezTo>
                    <a:pt x="843778" y="50892"/>
                    <a:pt x="846366" y="52113"/>
                    <a:pt x="849520" y="52113"/>
                  </a:cubicBezTo>
                  <a:cubicBezTo>
                    <a:pt x="852840" y="52113"/>
                    <a:pt x="855568" y="50780"/>
                    <a:pt x="857703" y="48115"/>
                  </a:cubicBezTo>
                  <a:cubicBezTo>
                    <a:pt x="859838" y="45450"/>
                    <a:pt x="860905" y="42151"/>
                    <a:pt x="860905" y="38216"/>
                  </a:cubicBezTo>
                  <a:lnTo>
                    <a:pt x="860905" y="31016"/>
                  </a:lnTo>
                  <a:cubicBezTo>
                    <a:pt x="859454" y="29565"/>
                    <a:pt x="857926" y="28358"/>
                    <a:pt x="856322" y="27396"/>
                  </a:cubicBezTo>
                  <a:cubicBezTo>
                    <a:pt x="854717" y="26433"/>
                    <a:pt x="852757" y="25952"/>
                    <a:pt x="850441" y="25952"/>
                  </a:cubicBezTo>
                  <a:close/>
                  <a:moveTo>
                    <a:pt x="593266" y="25952"/>
                  </a:moveTo>
                  <a:cubicBezTo>
                    <a:pt x="589889" y="25952"/>
                    <a:pt x="587092" y="27159"/>
                    <a:pt x="584873" y="29572"/>
                  </a:cubicBezTo>
                  <a:cubicBezTo>
                    <a:pt x="582655" y="31986"/>
                    <a:pt x="581545" y="35132"/>
                    <a:pt x="581545" y="39011"/>
                  </a:cubicBezTo>
                  <a:cubicBezTo>
                    <a:pt x="581545" y="42862"/>
                    <a:pt x="582557" y="46009"/>
                    <a:pt x="584580" y="48450"/>
                  </a:cubicBezTo>
                  <a:cubicBezTo>
                    <a:pt x="586603" y="50892"/>
                    <a:pt x="589192" y="52113"/>
                    <a:pt x="592345" y="52113"/>
                  </a:cubicBezTo>
                  <a:cubicBezTo>
                    <a:pt x="595666" y="52113"/>
                    <a:pt x="598393" y="50780"/>
                    <a:pt x="600528" y="48115"/>
                  </a:cubicBezTo>
                  <a:cubicBezTo>
                    <a:pt x="602663" y="45450"/>
                    <a:pt x="603730" y="42151"/>
                    <a:pt x="603730" y="38216"/>
                  </a:cubicBezTo>
                  <a:lnTo>
                    <a:pt x="603730" y="31016"/>
                  </a:lnTo>
                  <a:cubicBezTo>
                    <a:pt x="602279" y="29565"/>
                    <a:pt x="600751" y="28358"/>
                    <a:pt x="599147" y="27396"/>
                  </a:cubicBezTo>
                  <a:cubicBezTo>
                    <a:pt x="597542" y="26433"/>
                    <a:pt x="595582" y="25952"/>
                    <a:pt x="593266" y="25952"/>
                  </a:cubicBezTo>
                  <a:close/>
                  <a:moveTo>
                    <a:pt x="450391" y="25617"/>
                  </a:moveTo>
                  <a:cubicBezTo>
                    <a:pt x="447014" y="25617"/>
                    <a:pt x="444126" y="26956"/>
                    <a:pt x="441726" y="29635"/>
                  </a:cubicBezTo>
                  <a:cubicBezTo>
                    <a:pt x="439326" y="32314"/>
                    <a:pt x="438126" y="35607"/>
                    <a:pt x="438126" y="39514"/>
                  </a:cubicBezTo>
                  <a:cubicBezTo>
                    <a:pt x="438126" y="43337"/>
                    <a:pt x="439312" y="46595"/>
                    <a:pt x="441684" y="49287"/>
                  </a:cubicBezTo>
                  <a:cubicBezTo>
                    <a:pt x="444056" y="51980"/>
                    <a:pt x="446847" y="53327"/>
                    <a:pt x="450056" y="53327"/>
                  </a:cubicBezTo>
                  <a:cubicBezTo>
                    <a:pt x="453544" y="53327"/>
                    <a:pt x="456488" y="51987"/>
                    <a:pt x="458888" y="49308"/>
                  </a:cubicBezTo>
                  <a:cubicBezTo>
                    <a:pt x="461288" y="46629"/>
                    <a:pt x="462488" y="43337"/>
                    <a:pt x="462488" y="39430"/>
                  </a:cubicBezTo>
                  <a:cubicBezTo>
                    <a:pt x="462488" y="37030"/>
                    <a:pt x="461978" y="34763"/>
                    <a:pt x="460960" y="32628"/>
                  </a:cubicBezTo>
                  <a:cubicBezTo>
                    <a:pt x="459941" y="30493"/>
                    <a:pt x="458490" y="28791"/>
                    <a:pt x="456607" y="27521"/>
                  </a:cubicBezTo>
                  <a:cubicBezTo>
                    <a:pt x="454723" y="26252"/>
                    <a:pt x="452651" y="25617"/>
                    <a:pt x="450391" y="25617"/>
                  </a:cubicBezTo>
                  <a:close/>
                  <a:moveTo>
                    <a:pt x="297991" y="25617"/>
                  </a:moveTo>
                  <a:cubicBezTo>
                    <a:pt x="294614" y="25617"/>
                    <a:pt x="291726" y="26956"/>
                    <a:pt x="289326" y="29635"/>
                  </a:cubicBezTo>
                  <a:cubicBezTo>
                    <a:pt x="286926" y="32314"/>
                    <a:pt x="285726" y="35607"/>
                    <a:pt x="285726" y="39514"/>
                  </a:cubicBezTo>
                  <a:cubicBezTo>
                    <a:pt x="285726" y="43337"/>
                    <a:pt x="286912" y="46595"/>
                    <a:pt x="289284" y="49287"/>
                  </a:cubicBezTo>
                  <a:cubicBezTo>
                    <a:pt x="291656" y="51980"/>
                    <a:pt x="294447" y="53327"/>
                    <a:pt x="297656" y="53327"/>
                  </a:cubicBezTo>
                  <a:cubicBezTo>
                    <a:pt x="301144" y="53327"/>
                    <a:pt x="304088" y="51987"/>
                    <a:pt x="306488" y="49308"/>
                  </a:cubicBezTo>
                  <a:cubicBezTo>
                    <a:pt x="308888" y="46629"/>
                    <a:pt x="310088" y="43337"/>
                    <a:pt x="310088" y="39430"/>
                  </a:cubicBezTo>
                  <a:cubicBezTo>
                    <a:pt x="310088" y="37030"/>
                    <a:pt x="309578" y="34763"/>
                    <a:pt x="308560" y="32628"/>
                  </a:cubicBezTo>
                  <a:cubicBezTo>
                    <a:pt x="307541" y="30493"/>
                    <a:pt x="306090" y="28791"/>
                    <a:pt x="304207" y="27521"/>
                  </a:cubicBezTo>
                  <a:cubicBezTo>
                    <a:pt x="302323" y="26252"/>
                    <a:pt x="300251" y="25617"/>
                    <a:pt x="297991" y="25617"/>
                  </a:cubicBezTo>
                  <a:close/>
                  <a:moveTo>
                    <a:pt x="202741" y="25617"/>
                  </a:moveTo>
                  <a:cubicBezTo>
                    <a:pt x="199364" y="25617"/>
                    <a:pt x="196476" y="26956"/>
                    <a:pt x="194076" y="29635"/>
                  </a:cubicBezTo>
                  <a:cubicBezTo>
                    <a:pt x="191676" y="32314"/>
                    <a:pt x="190476" y="35607"/>
                    <a:pt x="190476" y="39514"/>
                  </a:cubicBezTo>
                  <a:cubicBezTo>
                    <a:pt x="190476" y="43337"/>
                    <a:pt x="191662" y="46595"/>
                    <a:pt x="194034" y="49287"/>
                  </a:cubicBezTo>
                  <a:cubicBezTo>
                    <a:pt x="196406" y="51980"/>
                    <a:pt x="199197" y="53327"/>
                    <a:pt x="202406" y="53327"/>
                  </a:cubicBezTo>
                  <a:cubicBezTo>
                    <a:pt x="205894" y="53327"/>
                    <a:pt x="208838" y="51987"/>
                    <a:pt x="211238" y="49308"/>
                  </a:cubicBezTo>
                  <a:cubicBezTo>
                    <a:pt x="213638" y="46629"/>
                    <a:pt x="214838" y="43337"/>
                    <a:pt x="214838" y="39430"/>
                  </a:cubicBezTo>
                  <a:cubicBezTo>
                    <a:pt x="214838" y="37030"/>
                    <a:pt x="214328" y="34763"/>
                    <a:pt x="213310" y="32628"/>
                  </a:cubicBezTo>
                  <a:cubicBezTo>
                    <a:pt x="212291" y="30493"/>
                    <a:pt x="210840" y="28791"/>
                    <a:pt x="208957" y="27521"/>
                  </a:cubicBezTo>
                  <a:cubicBezTo>
                    <a:pt x="207073" y="26252"/>
                    <a:pt x="205001" y="25617"/>
                    <a:pt x="202741" y="25617"/>
                  </a:cubicBezTo>
                  <a:close/>
                  <a:moveTo>
                    <a:pt x="155116" y="25617"/>
                  </a:moveTo>
                  <a:cubicBezTo>
                    <a:pt x="151739" y="25617"/>
                    <a:pt x="148851" y="26956"/>
                    <a:pt x="146451" y="29635"/>
                  </a:cubicBezTo>
                  <a:cubicBezTo>
                    <a:pt x="144051" y="32314"/>
                    <a:pt x="142851" y="35607"/>
                    <a:pt x="142851" y="39514"/>
                  </a:cubicBezTo>
                  <a:cubicBezTo>
                    <a:pt x="142851" y="43337"/>
                    <a:pt x="144037" y="46595"/>
                    <a:pt x="146409" y="49287"/>
                  </a:cubicBezTo>
                  <a:cubicBezTo>
                    <a:pt x="148781" y="51980"/>
                    <a:pt x="151572" y="53327"/>
                    <a:pt x="154781" y="53327"/>
                  </a:cubicBezTo>
                  <a:cubicBezTo>
                    <a:pt x="158269" y="53327"/>
                    <a:pt x="161213" y="51987"/>
                    <a:pt x="163613" y="49308"/>
                  </a:cubicBezTo>
                  <a:cubicBezTo>
                    <a:pt x="166013" y="46629"/>
                    <a:pt x="167213" y="43337"/>
                    <a:pt x="167213" y="39430"/>
                  </a:cubicBezTo>
                  <a:cubicBezTo>
                    <a:pt x="167213" y="37030"/>
                    <a:pt x="166703" y="34763"/>
                    <a:pt x="165685" y="32628"/>
                  </a:cubicBezTo>
                  <a:cubicBezTo>
                    <a:pt x="164666" y="30493"/>
                    <a:pt x="163215" y="28791"/>
                    <a:pt x="161332" y="27521"/>
                  </a:cubicBezTo>
                  <a:cubicBezTo>
                    <a:pt x="159448" y="26252"/>
                    <a:pt x="157376" y="25617"/>
                    <a:pt x="155116" y="25617"/>
                  </a:cubicBezTo>
                  <a:close/>
                  <a:moveTo>
                    <a:pt x="1621463" y="25114"/>
                  </a:moveTo>
                  <a:cubicBezTo>
                    <a:pt x="1616692" y="25114"/>
                    <a:pt x="1613176" y="27738"/>
                    <a:pt x="1610915" y="32984"/>
                  </a:cubicBezTo>
                  <a:lnTo>
                    <a:pt x="1630295" y="32984"/>
                  </a:lnTo>
                  <a:cubicBezTo>
                    <a:pt x="1629933" y="30416"/>
                    <a:pt x="1628893" y="28463"/>
                    <a:pt x="1627177" y="27124"/>
                  </a:cubicBezTo>
                  <a:cubicBezTo>
                    <a:pt x="1625461" y="25784"/>
                    <a:pt x="1623556" y="25114"/>
                    <a:pt x="1621463" y="25114"/>
                  </a:cubicBezTo>
                  <a:close/>
                  <a:moveTo>
                    <a:pt x="1230938" y="25114"/>
                  </a:moveTo>
                  <a:cubicBezTo>
                    <a:pt x="1226167" y="25114"/>
                    <a:pt x="1222651" y="27738"/>
                    <a:pt x="1220390" y="32984"/>
                  </a:cubicBezTo>
                  <a:lnTo>
                    <a:pt x="1239770" y="32984"/>
                  </a:lnTo>
                  <a:cubicBezTo>
                    <a:pt x="1239408" y="30416"/>
                    <a:pt x="1238368" y="28463"/>
                    <a:pt x="1236652" y="27124"/>
                  </a:cubicBezTo>
                  <a:cubicBezTo>
                    <a:pt x="1234936" y="25784"/>
                    <a:pt x="1233031" y="25114"/>
                    <a:pt x="1230938" y="25114"/>
                  </a:cubicBezTo>
                  <a:close/>
                  <a:moveTo>
                    <a:pt x="1030913" y="25114"/>
                  </a:moveTo>
                  <a:cubicBezTo>
                    <a:pt x="1026142" y="25114"/>
                    <a:pt x="1022625" y="27738"/>
                    <a:pt x="1020365" y="32984"/>
                  </a:cubicBezTo>
                  <a:lnTo>
                    <a:pt x="1039745" y="32984"/>
                  </a:lnTo>
                  <a:cubicBezTo>
                    <a:pt x="1039383" y="30416"/>
                    <a:pt x="1038343" y="28463"/>
                    <a:pt x="1036627" y="27124"/>
                  </a:cubicBezTo>
                  <a:cubicBezTo>
                    <a:pt x="1034911" y="25784"/>
                    <a:pt x="1033006" y="25114"/>
                    <a:pt x="1030913" y="25114"/>
                  </a:cubicBezTo>
                  <a:close/>
                  <a:moveTo>
                    <a:pt x="526088" y="25114"/>
                  </a:moveTo>
                  <a:cubicBezTo>
                    <a:pt x="521317" y="25114"/>
                    <a:pt x="517801" y="27738"/>
                    <a:pt x="515540" y="32984"/>
                  </a:cubicBezTo>
                  <a:lnTo>
                    <a:pt x="534920" y="32984"/>
                  </a:lnTo>
                  <a:cubicBezTo>
                    <a:pt x="534558" y="30416"/>
                    <a:pt x="533518" y="28463"/>
                    <a:pt x="531802" y="27124"/>
                  </a:cubicBezTo>
                  <a:cubicBezTo>
                    <a:pt x="530086" y="25784"/>
                    <a:pt x="528181" y="25114"/>
                    <a:pt x="526088" y="25114"/>
                  </a:cubicBezTo>
                  <a:close/>
                  <a:moveTo>
                    <a:pt x="1759906" y="19547"/>
                  </a:moveTo>
                  <a:lnTo>
                    <a:pt x="1768989" y="19547"/>
                  </a:lnTo>
                  <a:lnTo>
                    <a:pt x="1780542" y="51317"/>
                  </a:lnTo>
                  <a:lnTo>
                    <a:pt x="1780751" y="51317"/>
                  </a:lnTo>
                  <a:lnTo>
                    <a:pt x="1791090" y="19547"/>
                  </a:lnTo>
                  <a:lnTo>
                    <a:pt x="1799587" y="19547"/>
                  </a:lnTo>
                  <a:lnTo>
                    <a:pt x="1781840" y="67349"/>
                  </a:lnTo>
                  <a:cubicBezTo>
                    <a:pt x="1780333" y="71340"/>
                    <a:pt x="1778477" y="74284"/>
                    <a:pt x="1776273" y="76181"/>
                  </a:cubicBezTo>
                  <a:cubicBezTo>
                    <a:pt x="1774068" y="78079"/>
                    <a:pt x="1771445" y="79027"/>
                    <a:pt x="1768403" y="79027"/>
                  </a:cubicBezTo>
                  <a:cubicBezTo>
                    <a:pt x="1766534" y="79027"/>
                    <a:pt x="1764469" y="78651"/>
                    <a:pt x="1762208" y="77897"/>
                  </a:cubicBezTo>
                  <a:lnTo>
                    <a:pt x="1762208" y="70865"/>
                  </a:lnTo>
                  <a:cubicBezTo>
                    <a:pt x="1764245" y="71674"/>
                    <a:pt x="1765906" y="72079"/>
                    <a:pt x="1767189" y="72079"/>
                  </a:cubicBezTo>
                  <a:cubicBezTo>
                    <a:pt x="1768724" y="72079"/>
                    <a:pt x="1770050" y="71577"/>
                    <a:pt x="1771166" y="70572"/>
                  </a:cubicBezTo>
                  <a:cubicBezTo>
                    <a:pt x="1772282" y="69568"/>
                    <a:pt x="1773210" y="68256"/>
                    <a:pt x="1773949" y="66637"/>
                  </a:cubicBezTo>
                  <a:cubicBezTo>
                    <a:pt x="1774689" y="65019"/>
                    <a:pt x="1775547" y="62745"/>
                    <a:pt x="1776524" y="59815"/>
                  </a:cubicBezTo>
                  <a:close/>
                  <a:moveTo>
                    <a:pt x="1718895" y="19547"/>
                  </a:moveTo>
                  <a:lnTo>
                    <a:pt x="1726764" y="19547"/>
                  </a:lnTo>
                  <a:lnTo>
                    <a:pt x="1726764" y="59396"/>
                  </a:lnTo>
                  <a:lnTo>
                    <a:pt x="1718895" y="59396"/>
                  </a:lnTo>
                  <a:close/>
                  <a:moveTo>
                    <a:pt x="1560300" y="19547"/>
                  </a:moveTo>
                  <a:lnTo>
                    <a:pt x="1569132" y="19547"/>
                  </a:lnTo>
                  <a:lnTo>
                    <a:pt x="1580350" y="50313"/>
                  </a:lnTo>
                  <a:lnTo>
                    <a:pt x="1591861" y="19547"/>
                  </a:lnTo>
                  <a:lnTo>
                    <a:pt x="1600441" y="19547"/>
                  </a:lnTo>
                  <a:lnTo>
                    <a:pt x="1584033" y="59396"/>
                  </a:lnTo>
                  <a:lnTo>
                    <a:pt x="1576248" y="59396"/>
                  </a:lnTo>
                  <a:close/>
                  <a:moveTo>
                    <a:pt x="1547445" y="19547"/>
                  </a:moveTo>
                  <a:lnTo>
                    <a:pt x="1555314" y="19547"/>
                  </a:lnTo>
                  <a:lnTo>
                    <a:pt x="1555314" y="59396"/>
                  </a:lnTo>
                  <a:lnTo>
                    <a:pt x="1547445" y="59396"/>
                  </a:lnTo>
                  <a:close/>
                  <a:moveTo>
                    <a:pt x="1299795" y="19547"/>
                  </a:moveTo>
                  <a:lnTo>
                    <a:pt x="1307664" y="19547"/>
                  </a:lnTo>
                  <a:lnTo>
                    <a:pt x="1307664" y="59396"/>
                  </a:lnTo>
                  <a:lnTo>
                    <a:pt x="1299795" y="59396"/>
                  </a:lnTo>
                  <a:close/>
                  <a:moveTo>
                    <a:pt x="879816" y="19547"/>
                  </a:moveTo>
                  <a:lnTo>
                    <a:pt x="887685" y="19547"/>
                  </a:lnTo>
                  <a:lnTo>
                    <a:pt x="887685" y="43532"/>
                  </a:lnTo>
                  <a:cubicBezTo>
                    <a:pt x="887685" y="46211"/>
                    <a:pt x="888278" y="48450"/>
                    <a:pt x="889464" y="50250"/>
                  </a:cubicBezTo>
                  <a:cubicBezTo>
                    <a:pt x="890650" y="52050"/>
                    <a:pt x="892610" y="52950"/>
                    <a:pt x="895345" y="52950"/>
                  </a:cubicBezTo>
                  <a:cubicBezTo>
                    <a:pt x="898582" y="52950"/>
                    <a:pt x="901233" y="51548"/>
                    <a:pt x="903298" y="48743"/>
                  </a:cubicBezTo>
                  <a:cubicBezTo>
                    <a:pt x="905363" y="45939"/>
                    <a:pt x="906395" y="42458"/>
                    <a:pt x="906395" y="38300"/>
                  </a:cubicBezTo>
                  <a:lnTo>
                    <a:pt x="906395" y="19547"/>
                  </a:lnTo>
                  <a:lnTo>
                    <a:pt x="914265" y="19547"/>
                  </a:lnTo>
                  <a:lnTo>
                    <a:pt x="914265" y="59396"/>
                  </a:lnTo>
                  <a:lnTo>
                    <a:pt x="906981" y="59396"/>
                  </a:lnTo>
                  <a:lnTo>
                    <a:pt x="906479" y="52699"/>
                  </a:lnTo>
                  <a:lnTo>
                    <a:pt x="906312" y="52699"/>
                  </a:lnTo>
                  <a:cubicBezTo>
                    <a:pt x="903270" y="57805"/>
                    <a:pt x="898987" y="60359"/>
                    <a:pt x="893461" y="60359"/>
                  </a:cubicBezTo>
                  <a:cubicBezTo>
                    <a:pt x="889220" y="60359"/>
                    <a:pt x="885885" y="59040"/>
                    <a:pt x="883457" y="56403"/>
                  </a:cubicBezTo>
                  <a:cubicBezTo>
                    <a:pt x="881029" y="53766"/>
                    <a:pt x="879816" y="50187"/>
                    <a:pt x="879816" y="45667"/>
                  </a:cubicBezTo>
                  <a:close/>
                  <a:moveTo>
                    <a:pt x="556845" y="19547"/>
                  </a:moveTo>
                  <a:lnTo>
                    <a:pt x="564714" y="19547"/>
                  </a:lnTo>
                  <a:lnTo>
                    <a:pt x="564714" y="59396"/>
                  </a:lnTo>
                  <a:lnTo>
                    <a:pt x="556845" y="59396"/>
                  </a:lnTo>
                  <a:close/>
                  <a:moveTo>
                    <a:pt x="1670972" y="18919"/>
                  </a:moveTo>
                  <a:cubicBezTo>
                    <a:pt x="1672451" y="18919"/>
                    <a:pt x="1673846" y="19101"/>
                    <a:pt x="1675158" y="19464"/>
                  </a:cubicBezTo>
                  <a:lnTo>
                    <a:pt x="1675158" y="27417"/>
                  </a:lnTo>
                  <a:cubicBezTo>
                    <a:pt x="1673232" y="26663"/>
                    <a:pt x="1671809" y="26286"/>
                    <a:pt x="1670888" y="26286"/>
                  </a:cubicBezTo>
                  <a:cubicBezTo>
                    <a:pt x="1667819" y="26286"/>
                    <a:pt x="1665210" y="27717"/>
                    <a:pt x="1663061" y="30577"/>
                  </a:cubicBezTo>
                  <a:cubicBezTo>
                    <a:pt x="1660912" y="33437"/>
                    <a:pt x="1659838" y="36960"/>
                    <a:pt x="1659838" y="41146"/>
                  </a:cubicBezTo>
                  <a:lnTo>
                    <a:pt x="1659838" y="59396"/>
                  </a:lnTo>
                  <a:lnTo>
                    <a:pt x="1651927" y="59396"/>
                  </a:lnTo>
                  <a:lnTo>
                    <a:pt x="1651927" y="19547"/>
                  </a:lnTo>
                  <a:lnTo>
                    <a:pt x="1659126" y="19547"/>
                  </a:lnTo>
                  <a:lnTo>
                    <a:pt x="1659754" y="26998"/>
                  </a:lnTo>
                  <a:lnTo>
                    <a:pt x="1659922" y="26998"/>
                  </a:lnTo>
                  <a:cubicBezTo>
                    <a:pt x="1661819" y="21612"/>
                    <a:pt x="1665503" y="18919"/>
                    <a:pt x="1670972" y="18919"/>
                  </a:cubicBezTo>
                  <a:close/>
                  <a:moveTo>
                    <a:pt x="499397" y="18919"/>
                  </a:moveTo>
                  <a:cubicBezTo>
                    <a:pt x="500876" y="18919"/>
                    <a:pt x="502271" y="19101"/>
                    <a:pt x="503583" y="19464"/>
                  </a:cubicBezTo>
                  <a:lnTo>
                    <a:pt x="503583" y="27417"/>
                  </a:lnTo>
                  <a:cubicBezTo>
                    <a:pt x="501657" y="26663"/>
                    <a:pt x="500234" y="26286"/>
                    <a:pt x="499313" y="26286"/>
                  </a:cubicBezTo>
                  <a:cubicBezTo>
                    <a:pt x="496244" y="26286"/>
                    <a:pt x="493635" y="27717"/>
                    <a:pt x="491486" y="30577"/>
                  </a:cubicBezTo>
                  <a:cubicBezTo>
                    <a:pt x="489337" y="33437"/>
                    <a:pt x="488263" y="36960"/>
                    <a:pt x="488263" y="41146"/>
                  </a:cubicBezTo>
                  <a:lnTo>
                    <a:pt x="488263" y="59396"/>
                  </a:lnTo>
                  <a:lnTo>
                    <a:pt x="480352" y="59396"/>
                  </a:lnTo>
                  <a:lnTo>
                    <a:pt x="480352" y="19547"/>
                  </a:lnTo>
                  <a:lnTo>
                    <a:pt x="487551" y="19547"/>
                  </a:lnTo>
                  <a:lnTo>
                    <a:pt x="488179" y="26998"/>
                  </a:lnTo>
                  <a:lnTo>
                    <a:pt x="488346" y="26998"/>
                  </a:lnTo>
                  <a:cubicBezTo>
                    <a:pt x="490244" y="21612"/>
                    <a:pt x="493928" y="18919"/>
                    <a:pt x="499397" y="18919"/>
                  </a:cubicBezTo>
                  <a:close/>
                  <a:moveTo>
                    <a:pt x="1692933" y="18585"/>
                  </a:moveTo>
                  <a:cubicBezTo>
                    <a:pt x="1697733" y="18585"/>
                    <a:pt x="1702393" y="19785"/>
                    <a:pt x="1706914" y="22184"/>
                  </a:cubicBezTo>
                  <a:lnTo>
                    <a:pt x="1706914" y="30514"/>
                  </a:lnTo>
                  <a:cubicBezTo>
                    <a:pt x="1703984" y="28421"/>
                    <a:pt x="1701347" y="27082"/>
                    <a:pt x="1699003" y="26496"/>
                  </a:cubicBezTo>
                  <a:cubicBezTo>
                    <a:pt x="1696659" y="25910"/>
                    <a:pt x="1694691" y="25617"/>
                    <a:pt x="1693101" y="25617"/>
                  </a:cubicBezTo>
                  <a:cubicBezTo>
                    <a:pt x="1690952" y="25617"/>
                    <a:pt x="1689131" y="26028"/>
                    <a:pt x="1687638" y="26852"/>
                  </a:cubicBezTo>
                  <a:cubicBezTo>
                    <a:pt x="1686145" y="27675"/>
                    <a:pt x="1685399" y="28728"/>
                    <a:pt x="1685399" y="30012"/>
                  </a:cubicBezTo>
                  <a:cubicBezTo>
                    <a:pt x="1685399" y="31323"/>
                    <a:pt x="1686125" y="32349"/>
                    <a:pt x="1687576" y="33088"/>
                  </a:cubicBezTo>
                  <a:cubicBezTo>
                    <a:pt x="1689027" y="33828"/>
                    <a:pt x="1691134" y="34505"/>
                    <a:pt x="1693896" y="35118"/>
                  </a:cubicBezTo>
                  <a:cubicBezTo>
                    <a:pt x="1699505" y="36374"/>
                    <a:pt x="1703523" y="37937"/>
                    <a:pt x="1705951" y="39807"/>
                  </a:cubicBezTo>
                  <a:cubicBezTo>
                    <a:pt x="1708379" y="41676"/>
                    <a:pt x="1709593" y="44146"/>
                    <a:pt x="1709593" y="47215"/>
                  </a:cubicBezTo>
                  <a:cubicBezTo>
                    <a:pt x="1709593" y="49532"/>
                    <a:pt x="1708860" y="51701"/>
                    <a:pt x="1707395" y="53724"/>
                  </a:cubicBezTo>
                  <a:cubicBezTo>
                    <a:pt x="1705930" y="55747"/>
                    <a:pt x="1703872" y="57359"/>
                    <a:pt x="1701221" y="58559"/>
                  </a:cubicBezTo>
                  <a:cubicBezTo>
                    <a:pt x="1698570" y="59759"/>
                    <a:pt x="1695501" y="60359"/>
                    <a:pt x="1692013" y="60359"/>
                  </a:cubicBezTo>
                  <a:cubicBezTo>
                    <a:pt x="1689669" y="60359"/>
                    <a:pt x="1687513" y="60115"/>
                    <a:pt x="1685546" y="59626"/>
                  </a:cubicBezTo>
                  <a:cubicBezTo>
                    <a:pt x="1683578" y="59138"/>
                    <a:pt x="1681995" y="58608"/>
                    <a:pt x="1680795" y="58036"/>
                  </a:cubicBezTo>
                  <a:cubicBezTo>
                    <a:pt x="1679595" y="57464"/>
                    <a:pt x="1678297" y="56801"/>
                    <a:pt x="1676902" y="56047"/>
                  </a:cubicBezTo>
                  <a:lnTo>
                    <a:pt x="1676902" y="47299"/>
                  </a:lnTo>
                  <a:cubicBezTo>
                    <a:pt x="1681646" y="51262"/>
                    <a:pt x="1686766" y="53243"/>
                    <a:pt x="1692264" y="53243"/>
                  </a:cubicBezTo>
                  <a:cubicBezTo>
                    <a:pt x="1694608" y="53243"/>
                    <a:pt x="1696666" y="52789"/>
                    <a:pt x="1698438" y="51883"/>
                  </a:cubicBezTo>
                  <a:cubicBezTo>
                    <a:pt x="1700210" y="50976"/>
                    <a:pt x="1701096" y="49657"/>
                    <a:pt x="1701096" y="47927"/>
                  </a:cubicBezTo>
                  <a:cubicBezTo>
                    <a:pt x="1701096" y="46560"/>
                    <a:pt x="1700426" y="45436"/>
                    <a:pt x="1699087" y="44557"/>
                  </a:cubicBezTo>
                  <a:cubicBezTo>
                    <a:pt x="1697747" y="43678"/>
                    <a:pt x="1695277" y="42848"/>
                    <a:pt x="1691678" y="42067"/>
                  </a:cubicBezTo>
                  <a:cubicBezTo>
                    <a:pt x="1687883" y="41230"/>
                    <a:pt x="1685246" y="40462"/>
                    <a:pt x="1683767" y="39765"/>
                  </a:cubicBezTo>
                  <a:cubicBezTo>
                    <a:pt x="1682288" y="39067"/>
                    <a:pt x="1680976" y="38244"/>
                    <a:pt x="1679832" y="37295"/>
                  </a:cubicBezTo>
                  <a:cubicBezTo>
                    <a:pt x="1678855" y="36179"/>
                    <a:pt x="1678123" y="35174"/>
                    <a:pt x="1677634" y="34281"/>
                  </a:cubicBezTo>
                  <a:cubicBezTo>
                    <a:pt x="1677146" y="33388"/>
                    <a:pt x="1676902" y="32161"/>
                    <a:pt x="1676902" y="30598"/>
                  </a:cubicBezTo>
                  <a:cubicBezTo>
                    <a:pt x="1676902" y="27082"/>
                    <a:pt x="1678395" y="24201"/>
                    <a:pt x="1681381" y="21954"/>
                  </a:cubicBezTo>
                  <a:cubicBezTo>
                    <a:pt x="1684367" y="19708"/>
                    <a:pt x="1688217" y="18585"/>
                    <a:pt x="1692933" y="18585"/>
                  </a:cubicBezTo>
                  <a:close/>
                  <a:moveTo>
                    <a:pt x="1621463" y="18585"/>
                  </a:moveTo>
                  <a:cubicBezTo>
                    <a:pt x="1624254" y="18585"/>
                    <a:pt x="1626870" y="19157"/>
                    <a:pt x="1629312" y="20301"/>
                  </a:cubicBezTo>
                  <a:cubicBezTo>
                    <a:pt x="1631753" y="21445"/>
                    <a:pt x="1633735" y="22980"/>
                    <a:pt x="1635256" y="24905"/>
                  </a:cubicBezTo>
                  <a:cubicBezTo>
                    <a:pt x="1636776" y="26831"/>
                    <a:pt x="1637872" y="28924"/>
                    <a:pt x="1638541" y="31184"/>
                  </a:cubicBezTo>
                  <a:cubicBezTo>
                    <a:pt x="1639211" y="33444"/>
                    <a:pt x="1639546" y="36165"/>
                    <a:pt x="1639546" y="39346"/>
                  </a:cubicBezTo>
                  <a:lnTo>
                    <a:pt x="1609911" y="39346"/>
                  </a:lnTo>
                  <a:cubicBezTo>
                    <a:pt x="1610106" y="42611"/>
                    <a:pt x="1610950" y="45241"/>
                    <a:pt x="1612443" y="47236"/>
                  </a:cubicBezTo>
                  <a:cubicBezTo>
                    <a:pt x="1613936" y="49232"/>
                    <a:pt x="1615666" y="50641"/>
                    <a:pt x="1617633" y="51464"/>
                  </a:cubicBezTo>
                  <a:cubicBezTo>
                    <a:pt x="1619601" y="52287"/>
                    <a:pt x="1621477" y="52699"/>
                    <a:pt x="1623263" y="52699"/>
                  </a:cubicBezTo>
                  <a:cubicBezTo>
                    <a:pt x="1628230" y="52699"/>
                    <a:pt x="1633198" y="50215"/>
                    <a:pt x="1638165" y="45248"/>
                  </a:cubicBezTo>
                  <a:lnTo>
                    <a:pt x="1638165" y="54834"/>
                  </a:lnTo>
                  <a:cubicBezTo>
                    <a:pt x="1635876" y="56368"/>
                    <a:pt x="1633484" y="57673"/>
                    <a:pt x="1630986" y="58747"/>
                  </a:cubicBezTo>
                  <a:cubicBezTo>
                    <a:pt x="1628489" y="59822"/>
                    <a:pt x="1625454" y="60359"/>
                    <a:pt x="1621882" y="60359"/>
                  </a:cubicBezTo>
                  <a:cubicBezTo>
                    <a:pt x="1617752" y="60359"/>
                    <a:pt x="1614138" y="59382"/>
                    <a:pt x="1611041" y="57429"/>
                  </a:cubicBezTo>
                  <a:cubicBezTo>
                    <a:pt x="1607943" y="55475"/>
                    <a:pt x="1605564" y="52887"/>
                    <a:pt x="1603904" y="49664"/>
                  </a:cubicBezTo>
                  <a:cubicBezTo>
                    <a:pt x="1602244" y="46441"/>
                    <a:pt x="1601413" y="43030"/>
                    <a:pt x="1601413" y="39430"/>
                  </a:cubicBezTo>
                  <a:cubicBezTo>
                    <a:pt x="1601413" y="35439"/>
                    <a:pt x="1602334" y="31868"/>
                    <a:pt x="1604176" y="28714"/>
                  </a:cubicBezTo>
                  <a:cubicBezTo>
                    <a:pt x="1606018" y="25561"/>
                    <a:pt x="1608487" y="23084"/>
                    <a:pt x="1611585" y="21284"/>
                  </a:cubicBezTo>
                  <a:cubicBezTo>
                    <a:pt x="1614682" y="19485"/>
                    <a:pt x="1617975" y="18585"/>
                    <a:pt x="1621463" y="18585"/>
                  </a:cubicBezTo>
                  <a:close/>
                  <a:moveTo>
                    <a:pt x="1519702" y="18585"/>
                  </a:moveTo>
                  <a:cubicBezTo>
                    <a:pt x="1524139" y="18585"/>
                    <a:pt x="1527544" y="19945"/>
                    <a:pt x="1529915" y="22666"/>
                  </a:cubicBezTo>
                  <a:cubicBezTo>
                    <a:pt x="1532287" y="25387"/>
                    <a:pt x="1533473" y="28547"/>
                    <a:pt x="1533473" y="32147"/>
                  </a:cubicBezTo>
                  <a:lnTo>
                    <a:pt x="1533473" y="59396"/>
                  </a:lnTo>
                  <a:lnTo>
                    <a:pt x="1525604" y="59396"/>
                  </a:lnTo>
                  <a:lnTo>
                    <a:pt x="1525604" y="34867"/>
                  </a:lnTo>
                  <a:cubicBezTo>
                    <a:pt x="1525604" y="32300"/>
                    <a:pt x="1525011" y="30172"/>
                    <a:pt x="1523825" y="28484"/>
                  </a:cubicBezTo>
                  <a:cubicBezTo>
                    <a:pt x="1522639" y="26796"/>
                    <a:pt x="1520749" y="25952"/>
                    <a:pt x="1518153" y="25952"/>
                  </a:cubicBezTo>
                  <a:cubicBezTo>
                    <a:pt x="1515809" y="25952"/>
                    <a:pt x="1513779" y="26670"/>
                    <a:pt x="1512063" y="28107"/>
                  </a:cubicBezTo>
                  <a:cubicBezTo>
                    <a:pt x="1510347" y="29544"/>
                    <a:pt x="1509063" y="31372"/>
                    <a:pt x="1508212" y="33591"/>
                  </a:cubicBezTo>
                  <a:cubicBezTo>
                    <a:pt x="1507361" y="35809"/>
                    <a:pt x="1506935" y="38090"/>
                    <a:pt x="1506935" y="40434"/>
                  </a:cubicBezTo>
                  <a:lnTo>
                    <a:pt x="1506935" y="59396"/>
                  </a:lnTo>
                  <a:lnTo>
                    <a:pt x="1499024" y="59396"/>
                  </a:lnTo>
                  <a:lnTo>
                    <a:pt x="1499024" y="19547"/>
                  </a:lnTo>
                  <a:lnTo>
                    <a:pt x="1506224" y="19547"/>
                  </a:lnTo>
                  <a:lnTo>
                    <a:pt x="1506810" y="26203"/>
                  </a:lnTo>
                  <a:lnTo>
                    <a:pt x="1507019" y="26203"/>
                  </a:lnTo>
                  <a:cubicBezTo>
                    <a:pt x="1507828" y="24835"/>
                    <a:pt x="1508680" y="23635"/>
                    <a:pt x="1509573" y="22603"/>
                  </a:cubicBezTo>
                  <a:cubicBezTo>
                    <a:pt x="1510466" y="21570"/>
                    <a:pt x="1511756" y="20643"/>
                    <a:pt x="1513444" y="19819"/>
                  </a:cubicBezTo>
                  <a:cubicBezTo>
                    <a:pt x="1515133" y="18996"/>
                    <a:pt x="1517219" y="18585"/>
                    <a:pt x="1519702" y="18585"/>
                  </a:cubicBezTo>
                  <a:close/>
                  <a:moveTo>
                    <a:pt x="1382041" y="18585"/>
                  </a:moveTo>
                  <a:cubicBezTo>
                    <a:pt x="1384050" y="18585"/>
                    <a:pt x="1385948" y="18940"/>
                    <a:pt x="1387733" y="19652"/>
                  </a:cubicBezTo>
                  <a:cubicBezTo>
                    <a:pt x="1389519" y="20364"/>
                    <a:pt x="1391710" y="21836"/>
                    <a:pt x="1394305" y="24068"/>
                  </a:cubicBezTo>
                  <a:lnTo>
                    <a:pt x="1396021" y="19547"/>
                  </a:lnTo>
                  <a:lnTo>
                    <a:pt x="1402216" y="19547"/>
                  </a:lnTo>
                  <a:lnTo>
                    <a:pt x="1402216" y="54582"/>
                  </a:lnTo>
                  <a:cubicBezTo>
                    <a:pt x="1402216" y="59829"/>
                    <a:pt x="1401742" y="63798"/>
                    <a:pt x="1400793" y="66491"/>
                  </a:cubicBezTo>
                  <a:cubicBezTo>
                    <a:pt x="1399844" y="69184"/>
                    <a:pt x="1398310" y="71535"/>
                    <a:pt x="1396189" y="73544"/>
                  </a:cubicBezTo>
                  <a:cubicBezTo>
                    <a:pt x="1394068" y="75553"/>
                    <a:pt x="1391787" y="76955"/>
                    <a:pt x="1389345" y="77751"/>
                  </a:cubicBezTo>
                  <a:cubicBezTo>
                    <a:pt x="1386903" y="78546"/>
                    <a:pt x="1384357" y="78972"/>
                    <a:pt x="1381706" y="79027"/>
                  </a:cubicBezTo>
                  <a:cubicBezTo>
                    <a:pt x="1376516" y="79027"/>
                    <a:pt x="1371367" y="77283"/>
                    <a:pt x="1366260" y="73795"/>
                  </a:cubicBezTo>
                  <a:lnTo>
                    <a:pt x="1366260" y="64042"/>
                  </a:lnTo>
                  <a:cubicBezTo>
                    <a:pt x="1368437" y="66135"/>
                    <a:pt x="1370760" y="67928"/>
                    <a:pt x="1373230" y="69421"/>
                  </a:cubicBezTo>
                  <a:cubicBezTo>
                    <a:pt x="1375699" y="70914"/>
                    <a:pt x="1378608" y="71660"/>
                    <a:pt x="1381957" y="71660"/>
                  </a:cubicBezTo>
                  <a:cubicBezTo>
                    <a:pt x="1384357" y="71660"/>
                    <a:pt x="1386568" y="70963"/>
                    <a:pt x="1388592" y="69568"/>
                  </a:cubicBezTo>
                  <a:cubicBezTo>
                    <a:pt x="1390615" y="68172"/>
                    <a:pt x="1392073" y="66414"/>
                    <a:pt x="1392966" y="64293"/>
                  </a:cubicBezTo>
                  <a:cubicBezTo>
                    <a:pt x="1393859" y="62173"/>
                    <a:pt x="1394305" y="58224"/>
                    <a:pt x="1394305" y="52448"/>
                  </a:cubicBezTo>
                  <a:lnTo>
                    <a:pt x="1394138" y="52280"/>
                  </a:lnTo>
                  <a:cubicBezTo>
                    <a:pt x="1390398" y="57080"/>
                    <a:pt x="1386031" y="59480"/>
                    <a:pt x="1381036" y="59480"/>
                  </a:cubicBezTo>
                  <a:cubicBezTo>
                    <a:pt x="1376181" y="59480"/>
                    <a:pt x="1372065" y="57499"/>
                    <a:pt x="1368688" y="53536"/>
                  </a:cubicBezTo>
                  <a:cubicBezTo>
                    <a:pt x="1365312" y="49573"/>
                    <a:pt x="1363623" y="44843"/>
                    <a:pt x="1363623" y="39346"/>
                  </a:cubicBezTo>
                  <a:cubicBezTo>
                    <a:pt x="1363623" y="35607"/>
                    <a:pt x="1364419" y="32161"/>
                    <a:pt x="1366009" y="29007"/>
                  </a:cubicBezTo>
                  <a:cubicBezTo>
                    <a:pt x="1367600" y="25854"/>
                    <a:pt x="1369797" y="23329"/>
                    <a:pt x="1372602" y="21431"/>
                  </a:cubicBezTo>
                  <a:cubicBezTo>
                    <a:pt x="1375406" y="19533"/>
                    <a:pt x="1378553" y="18585"/>
                    <a:pt x="1382041" y="18585"/>
                  </a:cubicBezTo>
                  <a:close/>
                  <a:moveTo>
                    <a:pt x="1338727" y="18585"/>
                  </a:moveTo>
                  <a:cubicBezTo>
                    <a:pt x="1343164" y="18585"/>
                    <a:pt x="1346569" y="19945"/>
                    <a:pt x="1348940" y="22666"/>
                  </a:cubicBezTo>
                  <a:cubicBezTo>
                    <a:pt x="1351312" y="25387"/>
                    <a:pt x="1352498" y="28547"/>
                    <a:pt x="1352498" y="32147"/>
                  </a:cubicBezTo>
                  <a:lnTo>
                    <a:pt x="1352498" y="59396"/>
                  </a:lnTo>
                  <a:lnTo>
                    <a:pt x="1344629" y="59396"/>
                  </a:lnTo>
                  <a:lnTo>
                    <a:pt x="1344629" y="34867"/>
                  </a:lnTo>
                  <a:cubicBezTo>
                    <a:pt x="1344629" y="32300"/>
                    <a:pt x="1344036" y="30172"/>
                    <a:pt x="1342850" y="28484"/>
                  </a:cubicBezTo>
                  <a:cubicBezTo>
                    <a:pt x="1341664" y="26796"/>
                    <a:pt x="1339774" y="25952"/>
                    <a:pt x="1337178" y="25952"/>
                  </a:cubicBezTo>
                  <a:cubicBezTo>
                    <a:pt x="1334834" y="25952"/>
                    <a:pt x="1332804" y="26670"/>
                    <a:pt x="1331088" y="28107"/>
                  </a:cubicBezTo>
                  <a:cubicBezTo>
                    <a:pt x="1329372" y="29544"/>
                    <a:pt x="1328088" y="31372"/>
                    <a:pt x="1327237" y="33591"/>
                  </a:cubicBezTo>
                  <a:cubicBezTo>
                    <a:pt x="1326386" y="35809"/>
                    <a:pt x="1325960" y="38090"/>
                    <a:pt x="1325960" y="40434"/>
                  </a:cubicBezTo>
                  <a:lnTo>
                    <a:pt x="1325960" y="59396"/>
                  </a:lnTo>
                  <a:lnTo>
                    <a:pt x="1318049" y="59396"/>
                  </a:lnTo>
                  <a:lnTo>
                    <a:pt x="1318049" y="19547"/>
                  </a:lnTo>
                  <a:lnTo>
                    <a:pt x="1325249" y="19547"/>
                  </a:lnTo>
                  <a:lnTo>
                    <a:pt x="1325835" y="26203"/>
                  </a:lnTo>
                  <a:lnTo>
                    <a:pt x="1326044" y="26203"/>
                  </a:lnTo>
                  <a:cubicBezTo>
                    <a:pt x="1326853" y="24835"/>
                    <a:pt x="1327705" y="23635"/>
                    <a:pt x="1328598" y="22603"/>
                  </a:cubicBezTo>
                  <a:cubicBezTo>
                    <a:pt x="1329491" y="21570"/>
                    <a:pt x="1330781" y="20643"/>
                    <a:pt x="1332469" y="19819"/>
                  </a:cubicBezTo>
                  <a:cubicBezTo>
                    <a:pt x="1334158" y="18996"/>
                    <a:pt x="1336244" y="18585"/>
                    <a:pt x="1338727" y="18585"/>
                  </a:cubicBezTo>
                  <a:close/>
                  <a:moveTo>
                    <a:pt x="1230938" y="18585"/>
                  </a:moveTo>
                  <a:cubicBezTo>
                    <a:pt x="1233729" y="18585"/>
                    <a:pt x="1236345" y="19157"/>
                    <a:pt x="1238787" y="20301"/>
                  </a:cubicBezTo>
                  <a:cubicBezTo>
                    <a:pt x="1241228" y="21445"/>
                    <a:pt x="1243210" y="22980"/>
                    <a:pt x="1244731" y="24905"/>
                  </a:cubicBezTo>
                  <a:cubicBezTo>
                    <a:pt x="1246251" y="26831"/>
                    <a:pt x="1247347" y="28924"/>
                    <a:pt x="1248016" y="31184"/>
                  </a:cubicBezTo>
                  <a:cubicBezTo>
                    <a:pt x="1248686" y="33444"/>
                    <a:pt x="1249021" y="36165"/>
                    <a:pt x="1249021" y="39346"/>
                  </a:cubicBezTo>
                  <a:lnTo>
                    <a:pt x="1219386" y="39346"/>
                  </a:lnTo>
                  <a:cubicBezTo>
                    <a:pt x="1219581" y="42611"/>
                    <a:pt x="1220425" y="45241"/>
                    <a:pt x="1221918" y="47236"/>
                  </a:cubicBezTo>
                  <a:cubicBezTo>
                    <a:pt x="1223411" y="49232"/>
                    <a:pt x="1225141" y="50641"/>
                    <a:pt x="1227108" y="51464"/>
                  </a:cubicBezTo>
                  <a:cubicBezTo>
                    <a:pt x="1229076" y="52287"/>
                    <a:pt x="1230952" y="52699"/>
                    <a:pt x="1232738" y="52699"/>
                  </a:cubicBezTo>
                  <a:cubicBezTo>
                    <a:pt x="1237705" y="52699"/>
                    <a:pt x="1242673" y="50215"/>
                    <a:pt x="1247640" y="45248"/>
                  </a:cubicBezTo>
                  <a:lnTo>
                    <a:pt x="1247640" y="54834"/>
                  </a:lnTo>
                  <a:cubicBezTo>
                    <a:pt x="1245351" y="56368"/>
                    <a:pt x="1242959" y="57673"/>
                    <a:pt x="1240461" y="58747"/>
                  </a:cubicBezTo>
                  <a:cubicBezTo>
                    <a:pt x="1237964" y="59822"/>
                    <a:pt x="1234929" y="60359"/>
                    <a:pt x="1231357" y="60359"/>
                  </a:cubicBezTo>
                  <a:cubicBezTo>
                    <a:pt x="1227227" y="60359"/>
                    <a:pt x="1223613" y="59382"/>
                    <a:pt x="1220516" y="57429"/>
                  </a:cubicBezTo>
                  <a:cubicBezTo>
                    <a:pt x="1217418" y="55475"/>
                    <a:pt x="1215039" y="52887"/>
                    <a:pt x="1213379" y="49664"/>
                  </a:cubicBezTo>
                  <a:cubicBezTo>
                    <a:pt x="1211719" y="46441"/>
                    <a:pt x="1210888" y="43030"/>
                    <a:pt x="1210888" y="39430"/>
                  </a:cubicBezTo>
                  <a:cubicBezTo>
                    <a:pt x="1210888" y="35439"/>
                    <a:pt x="1211809" y="31868"/>
                    <a:pt x="1213651" y="28714"/>
                  </a:cubicBezTo>
                  <a:cubicBezTo>
                    <a:pt x="1215493" y="25561"/>
                    <a:pt x="1217962" y="23084"/>
                    <a:pt x="1221060" y="21284"/>
                  </a:cubicBezTo>
                  <a:cubicBezTo>
                    <a:pt x="1224157" y="19485"/>
                    <a:pt x="1227450" y="18585"/>
                    <a:pt x="1230938" y="18585"/>
                  </a:cubicBezTo>
                  <a:close/>
                  <a:moveTo>
                    <a:pt x="1073808" y="18585"/>
                  </a:moveTo>
                  <a:cubicBezTo>
                    <a:pt x="1078608" y="18585"/>
                    <a:pt x="1083268" y="19785"/>
                    <a:pt x="1087789" y="22184"/>
                  </a:cubicBezTo>
                  <a:lnTo>
                    <a:pt x="1087789" y="30514"/>
                  </a:lnTo>
                  <a:cubicBezTo>
                    <a:pt x="1084859" y="28421"/>
                    <a:pt x="1082222" y="27082"/>
                    <a:pt x="1079878" y="26496"/>
                  </a:cubicBezTo>
                  <a:cubicBezTo>
                    <a:pt x="1077534" y="25910"/>
                    <a:pt x="1075566" y="25617"/>
                    <a:pt x="1073976" y="25617"/>
                  </a:cubicBezTo>
                  <a:cubicBezTo>
                    <a:pt x="1071827" y="25617"/>
                    <a:pt x="1070006" y="26028"/>
                    <a:pt x="1068513" y="26852"/>
                  </a:cubicBezTo>
                  <a:cubicBezTo>
                    <a:pt x="1067020" y="27675"/>
                    <a:pt x="1066274" y="28728"/>
                    <a:pt x="1066274" y="30012"/>
                  </a:cubicBezTo>
                  <a:cubicBezTo>
                    <a:pt x="1066274" y="31323"/>
                    <a:pt x="1066999" y="32349"/>
                    <a:pt x="1068451" y="33088"/>
                  </a:cubicBezTo>
                  <a:cubicBezTo>
                    <a:pt x="1069902" y="33828"/>
                    <a:pt x="1072008" y="34505"/>
                    <a:pt x="1074771" y="35118"/>
                  </a:cubicBezTo>
                  <a:cubicBezTo>
                    <a:pt x="1080380" y="36374"/>
                    <a:pt x="1084398" y="37937"/>
                    <a:pt x="1086826" y="39807"/>
                  </a:cubicBezTo>
                  <a:cubicBezTo>
                    <a:pt x="1089254" y="41676"/>
                    <a:pt x="1090468" y="44146"/>
                    <a:pt x="1090468" y="47215"/>
                  </a:cubicBezTo>
                  <a:cubicBezTo>
                    <a:pt x="1090468" y="49532"/>
                    <a:pt x="1089735" y="51701"/>
                    <a:pt x="1088270" y="53724"/>
                  </a:cubicBezTo>
                  <a:cubicBezTo>
                    <a:pt x="1086805" y="55747"/>
                    <a:pt x="1084747" y="57359"/>
                    <a:pt x="1082096" y="58559"/>
                  </a:cubicBezTo>
                  <a:cubicBezTo>
                    <a:pt x="1079445" y="59759"/>
                    <a:pt x="1076376" y="60359"/>
                    <a:pt x="1072887" y="60359"/>
                  </a:cubicBezTo>
                  <a:cubicBezTo>
                    <a:pt x="1070543" y="60359"/>
                    <a:pt x="1068388" y="60115"/>
                    <a:pt x="1066420" y="59626"/>
                  </a:cubicBezTo>
                  <a:cubicBezTo>
                    <a:pt x="1064453" y="59138"/>
                    <a:pt x="1062870" y="58608"/>
                    <a:pt x="1061670" y="58036"/>
                  </a:cubicBezTo>
                  <a:cubicBezTo>
                    <a:pt x="1060470" y="57464"/>
                    <a:pt x="1059172" y="56801"/>
                    <a:pt x="1057777" y="56047"/>
                  </a:cubicBezTo>
                  <a:lnTo>
                    <a:pt x="1057777" y="47299"/>
                  </a:lnTo>
                  <a:cubicBezTo>
                    <a:pt x="1062521" y="51262"/>
                    <a:pt x="1067641" y="53243"/>
                    <a:pt x="1073139" y="53243"/>
                  </a:cubicBezTo>
                  <a:cubicBezTo>
                    <a:pt x="1075483" y="53243"/>
                    <a:pt x="1077541" y="52789"/>
                    <a:pt x="1079313" y="51883"/>
                  </a:cubicBezTo>
                  <a:cubicBezTo>
                    <a:pt x="1081085" y="50976"/>
                    <a:pt x="1081971" y="49657"/>
                    <a:pt x="1081971" y="47927"/>
                  </a:cubicBezTo>
                  <a:cubicBezTo>
                    <a:pt x="1081971" y="46560"/>
                    <a:pt x="1081301" y="45436"/>
                    <a:pt x="1079961" y="44557"/>
                  </a:cubicBezTo>
                  <a:cubicBezTo>
                    <a:pt x="1078622" y="43678"/>
                    <a:pt x="1076152" y="42848"/>
                    <a:pt x="1072553" y="42067"/>
                  </a:cubicBezTo>
                  <a:cubicBezTo>
                    <a:pt x="1068758" y="41230"/>
                    <a:pt x="1066120" y="40462"/>
                    <a:pt x="1064641" y="39765"/>
                  </a:cubicBezTo>
                  <a:cubicBezTo>
                    <a:pt x="1063163" y="39067"/>
                    <a:pt x="1061851" y="38244"/>
                    <a:pt x="1060707" y="37295"/>
                  </a:cubicBezTo>
                  <a:cubicBezTo>
                    <a:pt x="1059730" y="36179"/>
                    <a:pt x="1058998" y="35174"/>
                    <a:pt x="1058509" y="34281"/>
                  </a:cubicBezTo>
                  <a:cubicBezTo>
                    <a:pt x="1058021" y="33388"/>
                    <a:pt x="1057777" y="32161"/>
                    <a:pt x="1057777" y="30598"/>
                  </a:cubicBezTo>
                  <a:cubicBezTo>
                    <a:pt x="1057777" y="27082"/>
                    <a:pt x="1059270" y="24201"/>
                    <a:pt x="1062256" y="21954"/>
                  </a:cubicBezTo>
                  <a:cubicBezTo>
                    <a:pt x="1065241" y="19708"/>
                    <a:pt x="1069092" y="18585"/>
                    <a:pt x="1073808" y="18585"/>
                  </a:cubicBezTo>
                  <a:close/>
                  <a:moveTo>
                    <a:pt x="1030913" y="18585"/>
                  </a:moveTo>
                  <a:cubicBezTo>
                    <a:pt x="1033704" y="18585"/>
                    <a:pt x="1036320" y="19157"/>
                    <a:pt x="1038762" y="20301"/>
                  </a:cubicBezTo>
                  <a:cubicBezTo>
                    <a:pt x="1041203" y="21445"/>
                    <a:pt x="1043185" y="22980"/>
                    <a:pt x="1044705" y="24905"/>
                  </a:cubicBezTo>
                  <a:cubicBezTo>
                    <a:pt x="1046226" y="26831"/>
                    <a:pt x="1047322" y="28924"/>
                    <a:pt x="1047991" y="31184"/>
                  </a:cubicBezTo>
                  <a:cubicBezTo>
                    <a:pt x="1048661" y="33444"/>
                    <a:pt x="1048996" y="36165"/>
                    <a:pt x="1048996" y="39346"/>
                  </a:cubicBezTo>
                  <a:lnTo>
                    <a:pt x="1019361" y="39346"/>
                  </a:lnTo>
                  <a:cubicBezTo>
                    <a:pt x="1019556" y="42611"/>
                    <a:pt x="1020400" y="45241"/>
                    <a:pt x="1021893" y="47236"/>
                  </a:cubicBezTo>
                  <a:cubicBezTo>
                    <a:pt x="1023386" y="49232"/>
                    <a:pt x="1025116" y="50641"/>
                    <a:pt x="1027083" y="51464"/>
                  </a:cubicBezTo>
                  <a:cubicBezTo>
                    <a:pt x="1029051" y="52287"/>
                    <a:pt x="1030927" y="52699"/>
                    <a:pt x="1032713" y="52699"/>
                  </a:cubicBezTo>
                  <a:cubicBezTo>
                    <a:pt x="1037680" y="52699"/>
                    <a:pt x="1042647" y="50215"/>
                    <a:pt x="1047615" y="45248"/>
                  </a:cubicBezTo>
                  <a:lnTo>
                    <a:pt x="1047615" y="54834"/>
                  </a:lnTo>
                  <a:cubicBezTo>
                    <a:pt x="1045326" y="56368"/>
                    <a:pt x="1042934" y="57673"/>
                    <a:pt x="1040436" y="58747"/>
                  </a:cubicBezTo>
                  <a:cubicBezTo>
                    <a:pt x="1037938" y="59822"/>
                    <a:pt x="1034904" y="60359"/>
                    <a:pt x="1031332" y="60359"/>
                  </a:cubicBezTo>
                  <a:cubicBezTo>
                    <a:pt x="1027202" y="60359"/>
                    <a:pt x="1023588" y="59382"/>
                    <a:pt x="1020491" y="57429"/>
                  </a:cubicBezTo>
                  <a:cubicBezTo>
                    <a:pt x="1017393" y="55475"/>
                    <a:pt x="1015014" y="52887"/>
                    <a:pt x="1013354" y="49664"/>
                  </a:cubicBezTo>
                  <a:cubicBezTo>
                    <a:pt x="1011694" y="46441"/>
                    <a:pt x="1010863" y="43030"/>
                    <a:pt x="1010863" y="39430"/>
                  </a:cubicBezTo>
                  <a:cubicBezTo>
                    <a:pt x="1010863" y="35439"/>
                    <a:pt x="1011784" y="31868"/>
                    <a:pt x="1013626" y="28714"/>
                  </a:cubicBezTo>
                  <a:cubicBezTo>
                    <a:pt x="1015468" y="25561"/>
                    <a:pt x="1017937" y="23084"/>
                    <a:pt x="1021035" y="21284"/>
                  </a:cubicBezTo>
                  <a:cubicBezTo>
                    <a:pt x="1024132" y="19485"/>
                    <a:pt x="1027425" y="18585"/>
                    <a:pt x="1030913" y="18585"/>
                  </a:cubicBezTo>
                  <a:close/>
                  <a:moveTo>
                    <a:pt x="981991" y="18585"/>
                  </a:moveTo>
                  <a:cubicBezTo>
                    <a:pt x="984000" y="18585"/>
                    <a:pt x="985897" y="18940"/>
                    <a:pt x="987683" y="19652"/>
                  </a:cubicBezTo>
                  <a:cubicBezTo>
                    <a:pt x="989469" y="20364"/>
                    <a:pt x="991660" y="21836"/>
                    <a:pt x="994255" y="24068"/>
                  </a:cubicBezTo>
                  <a:lnTo>
                    <a:pt x="995971" y="19547"/>
                  </a:lnTo>
                  <a:lnTo>
                    <a:pt x="1002166" y="19547"/>
                  </a:lnTo>
                  <a:lnTo>
                    <a:pt x="1002166" y="54582"/>
                  </a:lnTo>
                  <a:cubicBezTo>
                    <a:pt x="1002166" y="59829"/>
                    <a:pt x="1001692" y="63798"/>
                    <a:pt x="1000743" y="66491"/>
                  </a:cubicBezTo>
                  <a:cubicBezTo>
                    <a:pt x="999794" y="69184"/>
                    <a:pt x="998259" y="71535"/>
                    <a:pt x="996139" y="73544"/>
                  </a:cubicBezTo>
                  <a:cubicBezTo>
                    <a:pt x="994018" y="75553"/>
                    <a:pt x="991737" y="76955"/>
                    <a:pt x="989295" y="77751"/>
                  </a:cubicBezTo>
                  <a:cubicBezTo>
                    <a:pt x="986853" y="78546"/>
                    <a:pt x="984307" y="78972"/>
                    <a:pt x="981656" y="79027"/>
                  </a:cubicBezTo>
                  <a:cubicBezTo>
                    <a:pt x="976465" y="79027"/>
                    <a:pt x="971317" y="77283"/>
                    <a:pt x="966210" y="73795"/>
                  </a:cubicBezTo>
                  <a:lnTo>
                    <a:pt x="966210" y="64042"/>
                  </a:lnTo>
                  <a:cubicBezTo>
                    <a:pt x="968387" y="66135"/>
                    <a:pt x="970710" y="67928"/>
                    <a:pt x="973180" y="69421"/>
                  </a:cubicBezTo>
                  <a:cubicBezTo>
                    <a:pt x="975649" y="70914"/>
                    <a:pt x="978558" y="71660"/>
                    <a:pt x="981907" y="71660"/>
                  </a:cubicBezTo>
                  <a:cubicBezTo>
                    <a:pt x="984307" y="71660"/>
                    <a:pt x="986518" y="70963"/>
                    <a:pt x="988541" y="69568"/>
                  </a:cubicBezTo>
                  <a:cubicBezTo>
                    <a:pt x="990565" y="68172"/>
                    <a:pt x="992023" y="66414"/>
                    <a:pt x="992916" y="64293"/>
                  </a:cubicBezTo>
                  <a:cubicBezTo>
                    <a:pt x="993809" y="62173"/>
                    <a:pt x="994255" y="58224"/>
                    <a:pt x="994255" y="52448"/>
                  </a:cubicBezTo>
                  <a:lnTo>
                    <a:pt x="994088" y="52280"/>
                  </a:lnTo>
                  <a:cubicBezTo>
                    <a:pt x="990348" y="57080"/>
                    <a:pt x="985981" y="59480"/>
                    <a:pt x="980986" y="59480"/>
                  </a:cubicBezTo>
                  <a:cubicBezTo>
                    <a:pt x="976131" y="59480"/>
                    <a:pt x="972015" y="57499"/>
                    <a:pt x="968638" y="53536"/>
                  </a:cubicBezTo>
                  <a:cubicBezTo>
                    <a:pt x="965262" y="49573"/>
                    <a:pt x="963573" y="44843"/>
                    <a:pt x="963573" y="39346"/>
                  </a:cubicBezTo>
                  <a:cubicBezTo>
                    <a:pt x="963573" y="35607"/>
                    <a:pt x="964369" y="32161"/>
                    <a:pt x="965959" y="29007"/>
                  </a:cubicBezTo>
                  <a:cubicBezTo>
                    <a:pt x="967550" y="25854"/>
                    <a:pt x="969747" y="23329"/>
                    <a:pt x="972552" y="21431"/>
                  </a:cubicBezTo>
                  <a:cubicBezTo>
                    <a:pt x="975356" y="19533"/>
                    <a:pt x="978503" y="18585"/>
                    <a:pt x="981991" y="18585"/>
                  </a:cubicBezTo>
                  <a:close/>
                  <a:moveTo>
                    <a:pt x="942635" y="18585"/>
                  </a:moveTo>
                  <a:cubicBezTo>
                    <a:pt x="945732" y="18585"/>
                    <a:pt x="948502" y="19219"/>
                    <a:pt x="950944" y="20489"/>
                  </a:cubicBezTo>
                  <a:cubicBezTo>
                    <a:pt x="953386" y="21759"/>
                    <a:pt x="955297" y="23566"/>
                    <a:pt x="956678" y="25910"/>
                  </a:cubicBezTo>
                  <a:cubicBezTo>
                    <a:pt x="958060" y="28254"/>
                    <a:pt x="958750" y="30793"/>
                    <a:pt x="958750" y="33528"/>
                  </a:cubicBezTo>
                  <a:lnTo>
                    <a:pt x="958750" y="49894"/>
                  </a:lnTo>
                  <a:cubicBezTo>
                    <a:pt x="958750" y="51987"/>
                    <a:pt x="959601" y="53034"/>
                    <a:pt x="961304" y="53034"/>
                  </a:cubicBezTo>
                  <a:cubicBezTo>
                    <a:pt x="962224" y="53034"/>
                    <a:pt x="963145" y="52838"/>
                    <a:pt x="964066" y="52448"/>
                  </a:cubicBezTo>
                  <a:lnTo>
                    <a:pt x="964066" y="58977"/>
                  </a:lnTo>
                  <a:cubicBezTo>
                    <a:pt x="961778" y="59591"/>
                    <a:pt x="959853" y="59898"/>
                    <a:pt x="958290" y="59898"/>
                  </a:cubicBezTo>
                  <a:cubicBezTo>
                    <a:pt x="953462" y="59898"/>
                    <a:pt x="951007" y="57610"/>
                    <a:pt x="950923" y="53034"/>
                  </a:cubicBezTo>
                  <a:lnTo>
                    <a:pt x="950755" y="53034"/>
                  </a:lnTo>
                  <a:cubicBezTo>
                    <a:pt x="949500" y="55015"/>
                    <a:pt x="947937" y="56731"/>
                    <a:pt x="946067" y="58182"/>
                  </a:cubicBezTo>
                  <a:cubicBezTo>
                    <a:pt x="944198" y="59633"/>
                    <a:pt x="941672" y="60359"/>
                    <a:pt x="938491" y="60359"/>
                  </a:cubicBezTo>
                  <a:cubicBezTo>
                    <a:pt x="936259" y="60359"/>
                    <a:pt x="934040" y="59829"/>
                    <a:pt x="931836" y="58768"/>
                  </a:cubicBezTo>
                  <a:cubicBezTo>
                    <a:pt x="929631" y="57708"/>
                    <a:pt x="927845" y="56194"/>
                    <a:pt x="926478" y="54227"/>
                  </a:cubicBezTo>
                  <a:cubicBezTo>
                    <a:pt x="925111" y="52259"/>
                    <a:pt x="924427" y="50034"/>
                    <a:pt x="924427" y="47550"/>
                  </a:cubicBezTo>
                  <a:cubicBezTo>
                    <a:pt x="924427" y="44955"/>
                    <a:pt x="925152" y="42785"/>
                    <a:pt x="926603" y="41041"/>
                  </a:cubicBezTo>
                  <a:cubicBezTo>
                    <a:pt x="928055" y="39297"/>
                    <a:pt x="929980" y="37951"/>
                    <a:pt x="932380" y="37002"/>
                  </a:cubicBezTo>
                  <a:cubicBezTo>
                    <a:pt x="934780" y="36053"/>
                    <a:pt x="937354" y="35349"/>
                    <a:pt x="940103" y="34888"/>
                  </a:cubicBezTo>
                  <a:cubicBezTo>
                    <a:pt x="942851" y="34428"/>
                    <a:pt x="946430" y="33974"/>
                    <a:pt x="950839" y="33528"/>
                  </a:cubicBezTo>
                  <a:cubicBezTo>
                    <a:pt x="950755" y="31658"/>
                    <a:pt x="950190" y="30123"/>
                    <a:pt x="949144" y="28924"/>
                  </a:cubicBezTo>
                  <a:cubicBezTo>
                    <a:pt x="948097" y="27724"/>
                    <a:pt x="946835" y="26872"/>
                    <a:pt x="945356" y="26370"/>
                  </a:cubicBezTo>
                  <a:cubicBezTo>
                    <a:pt x="943877" y="25868"/>
                    <a:pt x="942454" y="25617"/>
                    <a:pt x="941086" y="25617"/>
                  </a:cubicBezTo>
                  <a:cubicBezTo>
                    <a:pt x="939245" y="25617"/>
                    <a:pt x="937500" y="25924"/>
                    <a:pt x="935854" y="26538"/>
                  </a:cubicBezTo>
                  <a:cubicBezTo>
                    <a:pt x="934208" y="27152"/>
                    <a:pt x="932770" y="27870"/>
                    <a:pt x="931543" y="28693"/>
                  </a:cubicBezTo>
                  <a:cubicBezTo>
                    <a:pt x="930315" y="29516"/>
                    <a:pt x="929003" y="30486"/>
                    <a:pt x="927608" y="31602"/>
                  </a:cubicBezTo>
                  <a:lnTo>
                    <a:pt x="927608" y="23147"/>
                  </a:lnTo>
                  <a:cubicBezTo>
                    <a:pt x="932910" y="20105"/>
                    <a:pt x="937919" y="18585"/>
                    <a:pt x="942635" y="18585"/>
                  </a:cubicBezTo>
                  <a:close/>
                  <a:moveTo>
                    <a:pt x="848641" y="18585"/>
                  </a:moveTo>
                  <a:cubicBezTo>
                    <a:pt x="850650" y="18585"/>
                    <a:pt x="852548" y="18940"/>
                    <a:pt x="854333" y="19652"/>
                  </a:cubicBezTo>
                  <a:cubicBezTo>
                    <a:pt x="856119" y="20364"/>
                    <a:pt x="858310" y="21836"/>
                    <a:pt x="860905" y="24068"/>
                  </a:cubicBezTo>
                  <a:lnTo>
                    <a:pt x="862621" y="19547"/>
                  </a:lnTo>
                  <a:lnTo>
                    <a:pt x="868816" y="19547"/>
                  </a:lnTo>
                  <a:lnTo>
                    <a:pt x="868816" y="54582"/>
                  </a:lnTo>
                  <a:cubicBezTo>
                    <a:pt x="868816" y="59829"/>
                    <a:pt x="868342" y="63798"/>
                    <a:pt x="867393" y="66491"/>
                  </a:cubicBezTo>
                  <a:cubicBezTo>
                    <a:pt x="866444" y="69184"/>
                    <a:pt x="864910" y="71535"/>
                    <a:pt x="862789" y="73544"/>
                  </a:cubicBezTo>
                  <a:cubicBezTo>
                    <a:pt x="860668" y="75553"/>
                    <a:pt x="858387" y="76955"/>
                    <a:pt x="855945" y="77751"/>
                  </a:cubicBezTo>
                  <a:cubicBezTo>
                    <a:pt x="853503" y="78546"/>
                    <a:pt x="850957" y="78972"/>
                    <a:pt x="848306" y="79027"/>
                  </a:cubicBezTo>
                  <a:cubicBezTo>
                    <a:pt x="843116" y="79027"/>
                    <a:pt x="837967" y="77283"/>
                    <a:pt x="832860" y="73795"/>
                  </a:cubicBezTo>
                  <a:lnTo>
                    <a:pt x="832860" y="64042"/>
                  </a:lnTo>
                  <a:cubicBezTo>
                    <a:pt x="835037" y="66135"/>
                    <a:pt x="837360" y="67928"/>
                    <a:pt x="839830" y="69421"/>
                  </a:cubicBezTo>
                  <a:cubicBezTo>
                    <a:pt x="842299" y="70914"/>
                    <a:pt x="845208" y="71660"/>
                    <a:pt x="848557" y="71660"/>
                  </a:cubicBezTo>
                  <a:cubicBezTo>
                    <a:pt x="850957" y="71660"/>
                    <a:pt x="853168" y="70963"/>
                    <a:pt x="855192" y="69568"/>
                  </a:cubicBezTo>
                  <a:cubicBezTo>
                    <a:pt x="857215" y="68172"/>
                    <a:pt x="858673" y="66414"/>
                    <a:pt x="859566" y="64293"/>
                  </a:cubicBezTo>
                  <a:cubicBezTo>
                    <a:pt x="860459" y="62173"/>
                    <a:pt x="860905" y="58224"/>
                    <a:pt x="860905" y="52448"/>
                  </a:cubicBezTo>
                  <a:lnTo>
                    <a:pt x="860738" y="52280"/>
                  </a:lnTo>
                  <a:cubicBezTo>
                    <a:pt x="856998" y="57080"/>
                    <a:pt x="852631" y="59480"/>
                    <a:pt x="847636" y="59480"/>
                  </a:cubicBezTo>
                  <a:cubicBezTo>
                    <a:pt x="842781" y="59480"/>
                    <a:pt x="838665" y="57499"/>
                    <a:pt x="835288" y="53536"/>
                  </a:cubicBezTo>
                  <a:cubicBezTo>
                    <a:pt x="831912" y="49573"/>
                    <a:pt x="830223" y="44843"/>
                    <a:pt x="830223" y="39346"/>
                  </a:cubicBezTo>
                  <a:cubicBezTo>
                    <a:pt x="830223" y="35607"/>
                    <a:pt x="831019" y="32161"/>
                    <a:pt x="832609" y="29007"/>
                  </a:cubicBezTo>
                  <a:cubicBezTo>
                    <a:pt x="834200" y="25854"/>
                    <a:pt x="836397" y="23329"/>
                    <a:pt x="839202" y="21431"/>
                  </a:cubicBezTo>
                  <a:cubicBezTo>
                    <a:pt x="842006" y="19533"/>
                    <a:pt x="845153" y="18585"/>
                    <a:pt x="848641" y="18585"/>
                  </a:cubicBezTo>
                  <a:close/>
                  <a:moveTo>
                    <a:pt x="805327" y="18585"/>
                  </a:moveTo>
                  <a:cubicBezTo>
                    <a:pt x="809764" y="18585"/>
                    <a:pt x="813168" y="19945"/>
                    <a:pt x="815540" y="22666"/>
                  </a:cubicBezTo>
                  <a:cubicBezTo>
                    <a:pt x="817912" y="25387"/>
                    <a:pt x="819098" y="28547"/>
                    <a:pt x="819098" y="32147"/>
                  </a:cubicBezTo>
                  <a:lnTo>
                    <a:pt x="819098" y="59396"/>
                  </a:lnTo>
                  <a:lnTo>
                    <a:pt x="811229" y="59396"/>
                  </a:lnTo>
                  <a:lnTo>
                    <a:pt x="811229" y="34867"/>
                  </a:lnTo>
                  <a:cubicBezTo>
                    <a:pt x="811229" y="32300"/>
                    <a:pt x="810636" y="30172"/>
                    <a:pt x="809450" y="28484"/>
                  </a:cubicBezTo>
                  <a:cubicBezTo>
                    <a:pt x="808264" y="26796"/>
                    <a:pt x="806374" y="25952"/>
                    <a:pt x="803778" y="25952"/>
                  </a:cubicBezTo>
                  <a:cubicBezTo>
                    <a:pt x="801434" y="25952"/>
                    <a:pt x="799404" y="26670"/>
                    <a:pt x="797688" y="28107"/>
                  </a:cubicBezTo>
                  <a:cubicBezTo>
                    <a:pt x="795972" y="29544"/>
                    <a:pt x="794688" y="31372"/>
                    <a:pt x="793837" y="33591"/>
                  </a:cubicBezTo>
                  <a:cubicBezTo>
                    <a:pt x="792986" y="35809"/>
                    <a:pt x="792561" y="38090"/>
                    <a:pt x="792561" y="40434"/>
                  </a:cubicBezTo>
                  <a:lnTo>
                    <a:pt x="792561" y="59396"/>
                  </a:lnTo>
                  <a:lnTo>
                    <a:pt x="784649" y="59396"/>
                  </a:lnTo>
                  <a:lnTo>
                    <a:pt x="784649" y="19547"/>
                  </a:lnTo>
                  <a:lnTo>
                    <a:pt x="791849" y="19547"/>
                  </a:lnTo>
                  <a:lnTo>
                    <a:pt x="792435" y="26203"/>
                  </a:lnTo>
                  <a:lnTo>
                    <a:pt x="792644" y="26203"/>
                  </a:lnTo>
                  <a:cubicBezTo>
                    <a:pt x="793453" y="24835"/>
                    <a:pt x="794305" y="23635"/>
                    <a:pt x="795197" y="22603"/>
                  </a:cubicBezTo>
                  <a:cubicBezTo>
                    <a:pt x="796090" y="21570"/>
                    <a:pt x="797381" y="20643"/>
                    <a:pt x="799069" y="19819"/>
                  </a:cubicBezTo>
                  <a:cubicBezTo>
                    <a:pt x="800758" y="18996"/>
                    <a:pt x="802844" y="18585"/>
                    <a:pt x="805327" y="18585"/>
                  </a:cubicBezTo>
                  <a:close/>
                  <a:moveTo>
                    <a:pt x="761660" y="18585"/>
                  </a:moveTo>
                  <a:cubicBezTo>
                    <a:pt x="764757" y="18585"/>
                    <a:pt x="767527" y="19219"/>
                    <a:pt x="769969" y="20489"/>
                  </a:cubicBezTo>
                  <a:cubicBezTo>
                    <a:pt x="772411" y="21759"/>
                    <a:pt x="774322" y="23566"/>
                    <a:pt x="775703" y="25910"/>
                  </a:cubicBezTo>
                  <a:cubicBezTo>
                    <a:pt x="777085" y="28254"/>
                    <a:pt x="777775" y="30793"/>
                    <a:pt x="777775" y="33528"/>
                  </a:cubicBezTo>
                  <a:lnTo>
                    <a:pt x="777775" y="49894"/>
                  </a:lnTo>
                  <a:cubicBezTo>
                    <a:pt x="777775" y="51987"/>
                    <a:pt x="778626" y="53034"/>
                    <a:pt x="780329" y="53034"/>
                  </a:cubicBezTo>
                  <a:cubicBezTo>
                    <a:pt x="781250" y="53034"/>
                    <a:pt x="782170" y="52838"/>
                    <a:pt x="783091" y="52448"/>
                  </a:cubicBezTo>
                  <a:lnTo>
                    <a:pt x="783091" y="58977"/>
                  </a:lnTo>
                  <a:cubicBezTo>
                    <a:pt x="780803" y="59591"/>
                    <a:pt x="778878" y="59898"/>
                    <a:pt x="777315" y="59898"/>
                  </a:cubicBezTo>
                  <a:cubicBezTo>
                    <a:pt x="772487" y="59898"/>
                    <a:pt x="770032" y="57610"/>
                    <a:pt x="769948" y="53034"/>
                  </a:cubicBezTo>
                  <a:lnTo>
                    <a:pt x="769780" y="53034"/>
                  </a:lnTo>
                  <a:cubicBezTo>
                    <a:pt x="768525" y="55015"/>
                    <a:pt x="766962" y="56731"/>
                    <a:pt x="765092" y="58182"/>
                  </a:cubicBezTo>
                  <a:cubicBezTo>
                    <a:pt x="763223" y="59633"/>
                    <a:pt x="760697" y="60359"/>
                    <a:pt x="757516" y="60359"/>
                  </a:cubicBezTo>
                  <a:cubicBezTo>
                    <a:pt x="755284" y="60359"/>
                    <a:pt x="753065" y="59829"/>
                    <a:pt x="750861" y="58768"/>
                  </a:cubicBezTo>
                  <a:cubicBezTo>
                    <a:pt x="748656" y="57708"/>
                    <a:pt x="746870" y="56194"/>
                    <a:pt x="745503" y="54227"/>
                  </a:cubicBezTo>
                  <a:cubicBezTo>
                    <a:pt x="744136" y="52259"/>
                    <a:pt x="743452" y="50034"/>
                    <a:pt x="743452" y="47550"/>
                  </a:cubicBezTo>
                  <a:cubicBezTo>
                    <a:pt x="743452" y="44955"/>
                    <a:pt x="744177" y="42785"/>
                    <a:pt x="745628" y="41041"/>
                  </a:cubicBezTo>
                  <a:cubicBezTo>
                    <a:pt x="747080" y="39297"/>
                    <a:pt x="749005" y="37951"/>
                    <a:pt x="751405" y="37002"/>
                  </a:cubicBezTo>
                  <a:cubicBezTo>
                    <a:pt x="753805" y="36053"/>
                    <a:pt x="756379" y="35349"/>
                    <a:pt x="759128" y="34888"/>
                  </a:cubicBezTo>
                  <a:cubicBezTo>
                    <a:pt x="761876" y="34428"/>
                    <a:pt x="765455" y="33974"/>
                    <a:pt x="769864" y="33528"/>
                  </a:cubicBezTo>
                  <a:cubicBezTo>
                    <a:pt x="769780" y="31658"/>
                    <a:pt x="769215" y="30123"/>
                    <a:pt x="768169" y="28924"/>
                  </a:cubicBezTo>
                  <a:cubicBezTo>
                    <a:pt x="767122" y="27724"/>
                    <a:pt x="765860" y="26872"/>
                    <a:pt x="764381" y="26370"/>
                  </a:cubicBezTo>
                  <a:cubicBezTo>
                    <a:pt x="762902" y="25868"/>
                    <a:pt x="761479" y="25617"/>
                    <a:pt x="760111" y="25617"/>
                  </a:cubicBezTo>
                  <a:cubicBezTo>
                    <a:pt x="758270" y="25617"/>
                    <a:pt x="756525" y="25924"/>
                    <a:pt x="754879" y="26538"/>
                  </a:cubicBezTo>
                  <a:cubicBezTo>
                    <a:pt x="753233" y="27152"/>
                    <a:pt x="751795" y="27870"/>
                    <a:pt x="750568" y="28693"/>
                  </a:cubicBezTo>
                  <a:cubicBezTo>
                    <a:pt x="749340" y="29516"/>
                    <a:pt x="748028" y="30486"/>
                    <a:pt x="746633" y="31602"/>
                  </a:cubicBezTo>
                  <a:lnTo>
                    <a:pt x="746633" y="23147"/>
                  </a:lnTo>
                  <a:cubicBezTo>
                    <a:pt x="751935" y="20105"/>
                    <a:pt x="756944" y="18585"/>
                    <a:pt x="761660" y="18585"/>
                  </a:cubicBezTo>
                  <a:close/>
                  <a:moveTo>
                    <a:pt x="643402" y="18585"/>
                  </a:moveTo>
                  <a:cubicBezTo>
                    <a:pt x="647839" y="18585"/>
                    <a:pt x="651243" y="19945"/>
                    <a:pt x="653615" y="22666"/>
                  </a:cubicBezTo>
                  <a:cubicBezTo>
                    <a:pt x="655987" y="25387"/>
                    <a:pt x="657173" y="28547"/>
                    <a:pt x="657173" y="32147"/>
                  </a:cubicBezTo>
                  <a:lnTo>
                    <a:pt x="657173" y="59396"/>
                  </a:lnTo>
                  <a:lnTo>
                    <a:pt x="649304" y="59396"/>
                  </a:lnTo>
                  <a:lnTo>
                    <a:pt x="649304" y="34867"/>
                  </a:lnTo>
                  <a:cubicBezTo>
                    <a:pt x="649304" y="32300"/>
                    <a:pt x="648711" y="30172"/>
                    <a:pt x="647525" y="28484"/>
                  </a:cubicBezTo>
                  <a:cubicBezTo>
                    <a:pt x="646339" y="26796"/>
                    <a:pt x="644449" y="25952"/>
                    <a:pt x="641853" y="25952"/>
                  </a:cubicBezTo>
                  <a:cubicBezTo>
                    <a:pt x="639509" y="25952"/>
                    <a:pt x="637479" y="26670"/>
                    <a:pt x="635763" y="28107"/>
                  </a:cubicBezTo>
                  <a:cubicBezTo>
                    <a:pt x="634047" y="29544"/>
                    <a:pt x="632763" y="31372"/>
                    <a:pt x="631912" y="33591"/>
                  </a:cubicBezTo>
                  <a:cubicBezTo>
                    <a:pt x="631061" y="35809"/>
                    <a:pt x="630635" y="38090"/>
                    <a:pt x="630635" y="40434"/>
                  </a:cubicBezTo>
                  <a:lnTo>
                    <a:pt x="630635" y="59396"/>
                  </a:lnTo>
                  <a:lnTo>
                    <a:pt x="622724" y="59396"/>
                  </a:lnTo>
                  <a:lnTo>
                    <a:pt x="622724" y="19547"/>
                  </a:lnTo>
                  <a:lnTo>
                    <a:pt x="629924" y="19547"/>
                  </a:lnTo>
                  <a:lnTo>
                    <a:pt x="630510" y="26203"/>
                  </a:lnTo>
                  <a:lnTo>
                    <a:pt x="630719" y="26203"/>
                  </a:lnTo>
                  <a:cubicBezTo>
                    <a:pt x="631528" y="24835"/>
                    <a:pt x="632380" y="23635"/>
                    <a:pt x="633272" y="22603"/>
                  </a:cubicBezTo>
                  <a:cubicBezTo>
                    <a:pt x="634165" y="21570"/>
                    <a:pt x="635456" y="20643"/>
                    <a:pt x="637144" y="19819"/>
                  </a:cubicBezTo>
                  <a:cubicBezTo>
                    <a:pt x="638833" y="18996"/>
                    <a:pt x="640919" y="18585"/>
                    <a:pt x="643402" y="18585"/>
                  </a:cubicBezTo>
                  <a:close/>
                  <a:moveTo>
                    <a:pt x="591466" y="18585"/>
                  </a:moveTo>
                  <a:cubicBezTo>
                    <a:pt x="593475" y="18585"/>
                    <a:pt x="595373" y="18940"/>
                    <a:pt x="597158" y="19652"/>
                  </a:cubicBezTo>
                  <a:cubicBezTo>
                    <a:pt x="598944" y="20364"/>
                    <a:pt x="601135" y="21836"/>
                    <a:pt x="603730" y="24068"/>
                  </a:cubicBezTo>
                  <a:lnTo>
                    <a:pt x="605446" y="19547"/>
                  </a:lnTo>
                  <a:lnTo>
                    <a:pt x="611641" y="19547"/>
                  </a:lnTo>
                  <a:lnTo>
                    <a:pt x="611641" y="54582"/>
                  </a:lnTo>
                  <a:cubicBezTo>
                    <a:pt x="611641" y="59829"/>
                    <a:pt x="611167" y="63798"/>
                    <a:pt x="610218" y="66491"/>
                  </a:cubicBezTo>
                  <a:cubicBezTo>
                    <a:pt x="609269" y="69184"/>
                    <a:pt x="607735" y="71535"/>
                    <a:pt x="605614" y="73544"/>
                  </a:cubicBezTo>
                  <a:cubicBezTo>
                    <a:pt x="603493" y="75553"/>
                    <a:pt x="601212" y="76955"/>
                    <a:pt x="598770" y="77751"/>
                  </a:cubicBezTo>
                  <a:cubicBezTo>
                    <a:pt x="596328" y="78546"/>
                    <a:pt x="593782" y="78972"/>
                    <a:pt x="591131" y="79027"/>
                  </a:cubicBezTo>
                  <a:cubicBezTo>
                    <a:pt x="585941" y="79027"/>
                    <a:pt x="580792" y="77283"/>
                    <a:pt x="575685" y="73795"/>
                  </a:cubicBezTo>
                  <a:lnTo>
                    <a:pt x="575685" y="64042"/>
                  </a:lnTo>
                  <a:cubicBezTo>
                    <a:pt x="577862" y="66135"/>
                    <a:pt x="580185" y="67928"/>
                    <a:pt x="582655" y="69421"/>
                  </a:cubicBezTo>
                  <a:cubicBezTo>
                    <a:pt x="585124" y="70914"/>
                    <a:pt x="588033" y="71660"/>
                    <a:pt x="591382" y="71660"/>
                  </a:cubicBezTo>
                  <a:cubicBezTo>
                    <a:pt x="593782" y="71660"/>
                    <a:pt x="595993" y="70963"/>
                    <a:pt x="598017" y="69568"/>
                  </a:cubicBezTo>
                  <a:cubicBezTo>
                    <a:pt x="600040" y="68172"/>
                    <a:pt x="601498" y="66414"/>
                    <a:pt x="602391" y="64293"/>
                  </a:cubicBezTo>
                  <a:cubicBezTo>
                    <a:pt x="603284" y="62173"/>
                    <a:pt x="603730" y="58224"/>
                    <a:pt x="603730" y="52448"/>
                  </a:cubicBezTo>
                  <a:lnTo>
                    <a:pt x="603563" y="52280"/>
                  </a:lnTo>
                  <a:cubicBezTo>
                    <a:pt x="599823" y="57080"/>
                    <a:pt x="595456" y="59480"/>
                    <a:pt x="590461" y="59480"/>
                  </a:cubicBezTo>
                  <a:cubicBezTo>
                    <a:pt x="585606" y="59480"/>
                    <a:pt x="581490" y="57499"/>
                    <a:pt x="578113" y="53536"/>
                  </a:cubicBezTo>
                  <a:cubicBezTo>
                    <a:pt x="574737" y="49573"/>
                    <a:pt x="573048" y="44843"/>
                    <a:pt x="573048" y="39346"/>
                  </a:cubicBezTo>
                  <a:cubicBezTo>
                    <a:pt x="573048" y="35607"/>
                    <a:pt x="573844" y="32161"/>
                    <a:pt x="575434" y="29007"/>
                  </a:cubicBezTo>
                  <a:cubicBezTo>
                    <a:pt x="577025" y="25854"/>
                    <a:pt x="579222" y="23329"/>
                    <a:pt x="582027" y="21431"/>
                  </a:cubicBezTo>
                  <a:cubicBezTo>
                    <a:pt x="584831" y="19533"/>
                    <a:pt x="587978" y="18585"/>
                    <a:pt x="591466" y="18585"/>
                  </a:cubicBezTo>
                  <a:close/>
                  <a:moveTo>
                    <a:pt x="526088" y="18585"/>
                  </a:moveTo>
                  <a:cubicBezTo>
                    <a:pt x="528879" y="18585"/>
                    <a:pt x="531495" y="19157"/>
                    <a:pt x="533937" y="20301"/>
                  </a:cubicBezTo>
                  <a:cubicBezTo>
                    <a:pt x="536378" y="21445"/>
                    <a:pt x="538360" y="22980"/>
                    <a:pt x="539881" y="24905"/>
                  </a:cubicBezTo>
                  <a:cubicBezTo>
                    <a:pt x="541401" y="26831"/>
                    <a:pt x="542497" y="28924"/>
                    <a:pt x="543166" y="31184"/>
                  </a:cubicBezTo>
                  <a:cubicBezTo>
                    <a:pt x="543836" y="33444"/>
                    <a:pt x="544171" y="36165"/>
                    <a:pt x="544171" y="39346"/>
                  </a:cubicBezTo>
                  <a:lnTo>
                    <a:pt x="514536" y="39346"/>
                  </a:lnTo>
                  <a:cubicBezTo>
                    <a:pt x="514731" y="42611"/>
                    <a:pt x="515575" y="45241"/>
                    <a:pt x="517068" y="47236"/>
                  </a:cubicBezTo>
                  <a:cubicBezTo>
                    <a:pt x="518561" y="49232"/>
                    <a:pt x="520291" y="50641"/>
                    <a:pt x="522258" y="51464"/>
                  </a:cubicBezTo>
                  <a:cubicBezTo>
                    <a:pt x="524226" y="52287"/>
                    <a:pt x="526102" y="52699"/>
                    <a:pt x="527888" y="52699"/>
                  </a:cubicBezTo>
                  <a:cubicBezTo>
                    <a:pt x="532855" y="52699"/>
                    <a:pt x="537823" y="50215"/>
                    <a:pt x="542790" y="45248"/>
                  </a:cubicBezTo>
                  <a:lnTo>
                    <a:pt x="542790" y="54834"/>
                  </a:lnTo>
                  <a:cubicBezTo>
                    <a:pt x="540501" y="56368"/>
                    <a:pt x="538109" y="57673"/>
                    <a:pt x="535611" y="58747"/>
                  </a:cubicBezTo>
                  <a:cubicBezTo>
                    <a:pt x="533114" y="59822"/>
                    <a:pt x="530079" y="60359"/>
                    <a:pt x="526507" y="60359"/>
                  </a:cubicBezTo>
                  <a:cubicBezTo>
                    <a:pt x="522377" y="60359"/>
                    <a:pt x="518763" y="59382"/>
                    <a:pt x="515666" y="57429"/>
                  </a:cubicBezTo>
                  <a:cubicBezTo>
                    <a:pt x="512568" y="55475"/>
                    <a:pt x="510189" y="52887"/>
                    <a:pt x="508529" y="49664"/>
                  </a:cubicBezTo>
                  <a:cubicBezTo>
                    <a:pt x="506869" y="46441"/>
                    <a:pt x="506038" y="43030"/>
                    <a:pt x="506038" y="39430"/>
                  </a:cubicBezTo>
                  <a:cubicBezTo>
                    <a:pt x="506038" y="35439"/>
                    <a:pt x="506959" y="31868"/>
                    <a:pt x="508801" y="28714"/>
                  </a:cubicBezTo>
                  <a:cubicBezTo>
                    <a:pt x="510643" y="25561"/>
                    <a:pt x="513112" y="23084"/>
                    <a:pt x="516210" y="21284"/>
                  </a:cubicBezTo>
                  <a:cubicBezTo>
                    <a:pt x="519307" y="19485"/>
                    <a:pt x="522600" y="18585"/>
                    <a:pt x="526088" y="18585"/>
                  </a:cubicBezTo>
                  <a:close/>
                  <a:moveTo>
                    <a:pt x="450391" y="18585"/>
                  </a:moveTo>
                  <a:cubicBezTo>
                    <a:pt x="454158" y="18585"/>
                    <a:pt x="457611" y="19478"/>
                    <a:pt x="460751" y="21264"/>
                  </a:cubicBezTo>
                  <a:cubicBezTo>
                    <a:pt x="463890" y="23049"/>
                    <a:pt x="466380" y="25568"/>
                    <a:pt x="468222" y="28819"/>
                  </a:cubicBezTo>
                  <a:cubicBezTo>
                    <a:pt x="470064" y="32070"/>
                    <a:pt x="470985" y="35607"/>
                    <a:pt x="470985" y="39430"/>
                  </a:cubicBezTo>
                  <a:cubicBezTo>
                    <a:pt x="470985" y="43225"/>
                    <a:pt x="470057" y="46741"/>
                    <a:pt x="468201" y="49978"/>
                  </a:cubicBezTo>
                  <a:cubicBezTo>
                    <a:pt x="466345" y="53215"/>
                    <a:pt x="463827" y="55754"/>
                    <a:pt x="460646" y="57596"/>
                  </a:cubicBezTo>
                  <a:cubicBezTo>
                    <a:pt x="457465" y="59438"/>
                    <a:pt x="454102" y="60359"/>
                    <a:pt x="450558" y="60359"/>
                  </a:cubicBezTo>
                  <a:cubicBezTo>
                    <a:pt x="446651" y="60359"/>
                    <a:pt x="443093" y="59445"/>
                    <a:pt x="439884" y="57617"/>
                  </a:cubicBezTo>
                  <a:cubicBezTo>
                    <a:pt x="436675" y="55789"/>
                    <a:pt x="434171" y="53278"/>
                    <a:pt x="432371" y="50083"/>
                  </a:cubicBezTo>
                  <a:cubicBezTo>
                    <a:pt x="430571" y="46888"/>
                    <a:pt x="429671" y="43337"/>
                    <a:pt x="429671" y="39430"/>
                  </a:cubicBezTo>
                  <a:cubicBezTo>
                    <a:pt x="429671" y="35523"/>
                    <a:pt x="430592" y="31972"/>
                    <a:pt x="432434" y="28777"/>
                  </a:cubicBezTo>
                  <a:cubicBezTo>
                    <a:pt x="434275" y="25582"/>
                    <a:pt x="436773" y="23084"/>
                    <a:pt x="439926" y="21284"/>
                  </a:cubicBezTo>
                  <a:cubicBezTo>
                    <a:pt x="443079" y="19485"/>
                    <a:pt x="446568" y="18585"/>
                    <a:pt x="450391" y="18585"/>
                  </a:cubicBezTo>
                  <a:close/>
                  <a:moveTo>
                    <a:pt x="297991" y="18585"/>
                  </a:moveTo>
                  <a:cubicBezTo>
                    <a:pt x="301758" y="18585"/>
                    <a:pt x="305211" y="19478"/>
                    <a:pt x="308350" y="21264"/>
                  </a:cubicBezTo>
                  <a:cubicBezTo>
                    <a:pt x="311490" y="23049"/>
                    <a:pt x="313980" y="25568"/>
                    <a:pt x="315822" y="28819"/>
                  </a:cubicBezTo>
                  <a:cubicBezTo>
                    <a:pt x="317664" y="32070"/>
                    <a:pt x="318585" y="35607"/>
                    <a:pt x="318585" y="39430"/>
                  </a:cubicBezTo>
                  <a:cubicBezTo>
                    <a:pt x="318585" y="43225"/>
                    <a:pt x="317657" y="46741"/>
                    <a:pt x="315801" y="49978"/>
                  </a:cubicBezTo>
                  <a:cubicBezTo>
                    <a:pt x="313946" y="53215"/>
                    <a:pt x="311427" y="55754"/>
                    <a:pt x="308246" y="57596"/>
                  </a:cubicBezTo>
                  <a:cubicBezTo>
                    <a:pt x="305065" y="59438"/>
                    <a:pt x="301702" y="60359"/>
                    <a:pt x="298158" y="60359"/>
                  </a:cubicBezTo>
                  <a:cubicBezTo>
                    <a:pt x="294251" y="60359"/>
                    <a:pt x="290693" y="59445"/>
                    <a:pt x="287484" y="57617"/>
                  </a:cubicBezTo>
                  <a:cubicBezTo>
                    <a:pt x="284275" y="55789"/>
                    <a:pt x="281771" y="53278"/>
                    <a:pt x="279971" y="50083"/>
                  </a:cubicBezTo>
                  <a:cubicBezTo>
                    <a:pt x="278171" y="46888"/>
                    <a:pt x="277271" y="43337"/>
                    <a:pt x="277271" y="39430"/>
                  </a:cubicBezTo>
                  <a:cubicBezTo>
                    <a:pt x="277271" y="35523"/>
                    <a:pt x="278192" y="31972"/>
                    <a:pt x="280034" y="28777"/>
                  </a:cubicBezTo>
                  <a:cubicBezTo>
                    <a:pt x="281875" y="25582"/>
                    <a:pt x="284373" y="23084"/>
                    <a:pt x="287526" y="21284"/>
                  </a:cubicBezTo>
                  <a:cubicBezTo>
                    <a:pt x="290680" y="19485"/>
                    <a:pt x="294168" y="18585"/>
                    <a:pt x="297991" y="18585"/>
                  </a:cubicBezTo>
                  <a:close/>
                  <a:moveTo>
                    <a:pt x="202741" y="18585"/>
                  </a:moveTo>
                  <a:cubicBezTo>
                    <a:pt x="206508" y="18585"/>
                    <a:pt x="209961" y="19478"/>
                    <a:pt x="213101" y="21264"/>
                  </a:cubicBezTo>
                  <a:cubicBezTo>
                    <a:pt x="216240" y="23049"/>
                    <a:pt x="218730" y="25568"/>
                    <a:pt x="220572" y="28819"/>
                  </a:cubicBezTo>
                  <a:cubicBezTo>
                    <a:pt x="222414" y="32070"/>
                    <a:pt x="223335" y="35607"/>
                    <a:pt x="223335" y="39430"/>
                  </a:cubicBezTo>
                  <a:cubicBezTo>
                    <a:pt x="223335" y="43225"/>
                    <a:pt x="222407" y="46741"/>
                    <a:pt x="220551" y="49978"/>
                  </a:cubicBezTo>
                  <a:cubicBezTo>
                    <a:pt x="218696" y="53215"/>
                    <a:pt x="216177" y="55754"/>
                    <a:pt x="212996" y="57596"/>
                  </a:cubicBezTo>
                  <a:cubicBezTo>
                    <a:pt x="209815" y="59438"/>
                    <a:pt x="206452" y="60359"/>
                    <a:pt x="202908" y="60359"/>
                  </a:cubicBezTo>
                  <a:cubicBezTo>
                    <a:pt x="199001" y="60359"/>
                    <a:pt x="195443" y="59445"/>
                    <a:pt x="192234" y="57617"/>
                  </a:cubicBezTo>
                  <a:cubicBezTo>
                    <a:pt x="189025" y="55789"/>
                    <a:pt x="186521" y="53278"/>
                    <a:pt x="184721" y="50083"/>
                  </a:cubicBezTo>
                  <a:cubicBezTo>
                    <a:pt x="182921" y="46888"/>
                    <a:pt x="182021" y="43337"/>
                    <a:pt x="182021" y="39430"/>
                  </a:cubicBezTo>
                  <a:cubicBezTo>
                    <a:pt x="182021" y="35523"/>
                    <a:pt x="182942" y="31972"/>
                    <a:pt x="184784" y="28777"/>
                  </a:cubicBezTo>
                  <a:cubicBezTo>
                    <a:pt x="186625" y="25582"/>
                    <a:pt x="189123" y="23084"/>
                    <a:pt x="192276" y="21284"/>
                  </a:cubicBezTo>
                  <a:cubicBezTo>
                    <a:pt x="195430" y="19485"/>
                    <a:pt x="198918" y="18585"/>
                    <a:pt x="202741" y="18585"/>
                  </a:cubicBezTo>
                  <a:close/>
                  <a:moveTo>
                    <a:pt x="155116" y="18585"/>
                  </a:moveTo>
                  <a:cubicBezTo>
                    <a:pt x="158883" y="18585"/>
                    <a:pt x="162336" y="19478"/>
                    <a:pt x="165476" y="21264"/>
                  </a:cubicBezTo>
                  <a:cubicBezTo>
                    <a:pt x="168615" y="23049"/>
                    <a:pt x="171105" y="25568"/>
                    <a:pt x="172947" y="28819"/>
                  </a:cubicBezTo>
                  <a:cubicBezTo>
                    <a:pt x="174789" y="32070"/>
                    <a:pt x="175710" y="35607"/>
                    <a:pt x="175710" y="39430"/>
                  </a:cubicBezTo>
                  <a:cubicBezTo>
                    <a:pt x="175710" y="43225"/>
                    <a:pt x="174782" y="46741"/>
                    <a:pt x="172926" y="49978"/>
                  </a:cubicBezTo>
                  <a:cubicBezTo>
                    <a:pt x="171071" y="53215"/>
                    <a:pt x="168552" y="55754"/>
                    <a:pt x="165371" y="57596"/>
                  </a:cubicBezTo>
                  <a:cubicBezTo>
                    <a:pt x="162190" y="59438"/>
                    <a:pt x="158827" y="60359"/>
                    <a:pt x="155283" y="60359"/>
                  </a:cubicBezTo>
                  <a:cubicBezTo>
                    <a:pt x="151376" y="60359"/>
                    <a:pt x="147818" y="59445"/>
                    <a:pt x="144609" y="57617"/>
                  </a:cubicBezTo>
                  <a:cubicBezTo>
                    <a:pt x="141400" y="55789"/>
                    <a:pt x="138896" y="53278"/>
                    <a:pt x="137096" y="50083"/>
                  </a:cubicBezTo>
                  <a:cubicBezTo>
                    <a:pt x="135296" y="46888"/>
                    <a:pt x="134396" y="43337"/>
                    <a:pt x="134396" y="39430"/>
                  </a:cubicBezTo>
                  <a:cubicBezTo>
                    <a:pt x="134396" y="35523"/>
                    <a:pt x="135317" y="31972"/>
                    <a:pt x="137159" y="28777"/>
                  </a:cubicBezTo>
                  <a:cubicBezTo>
                    <a:pt x="139000" y="25582"/>
                    <a:pt x="141498" y="23084"/>
                    <a:pt x="144651" y="21284"/>
                  </a:cubicBezTo>
                  <a:cubicBezTo>
                    <a:pt x="147805" y="19485"/>
                    <a:pt x="151293" y="18585"/>
                    <a:pt x="155116" y="18585"/>
                  </a:cubicBezTo>
                  <a:close/>
                  <a:moveTo>
                    <a:pt x="69056" y="18585"/>
                  </a:moveTo>
                  <a:cubicBezTo>
                    <a:pt x="71484" y="18585"/>
                    <a:pt x="73611" y="18899"/>
                    <a:pt x="75439" y="19526"/>
                  </a:cubicBezTo>
                  <a:cubicBezTo>
                    <a:pt x="77267" y="20154"/>
                    <a:pt x="79199" y="21012"/>
                    <a:pt x="81237" y="22101"/>
                  </a:cubicBezTo>
                  <a:lnTo>
                    <a:pt x="81237" y="30682"/>
                  </a:lnTo>
                  <a:cubicBezTo>
                    <a:pt x="77609" y="27528"/>
                    <a:pt x="73842" y="25952"/>
                    <a:pt x="69935" y="25952"/>
                  </a:cubicBezTo>
                  <a:cubicBezTo>
                    <a:pt x="66028" y="25952"/>
                    <a:pt x="62931" y="27319"/>
                    <a:pt x="60642" y="30054"/>
                  </a:cubicBezTo>
                  <a:cubicBezTo>
                    <a:pt x="58354" y="32788"/>
                    <a:pt x="57210" y="35942"/>
                    <a:pt x="57210" y="39514"/>
                  </a:cubicBezTo>
                  <a:cubicBezTo>
                    <a:pt x="57210" y="43225"/>
                    <a:pt x="58410" y="46392"/>
                    <a:pt x="60810" y="49015"/>
                  </a:cubicBezTo>
                  <a:cubicBezTo>
                    <a:pt x="63210" y="51638"/>
                    <a:pt x="66098" y="52950"/>
                    <a:pt x="69474" y="52950"/>
                  </a:cubicBezTo>
                  <a:cubicBezTo>
                    <a:pt x="70981" y="52950"/>
                    <a:pt x="72704" y="52664"/>
                    <a:pt x="74644" y="52092"/>
                  </a:cubicBezTo>
                  <a:cubicBezTo>
                    <a:pt x="76583" y="51520"/>
                    <a:pt x="78781" y="50187"/>
                    <a:pt x="81237" y="48094"/>
                  </a:cubicBezTo>
                  <a:lnTo>
                    <a:pt x="81237" y="56550"/>
                  </a:lnTo>
                  <a:cubicBezTo>
                    <a:pt x="79199" y="57610"/>
                    <a:pt x="77169" y="58510"/>
                    <a:pt x="75146" y="59250"/>
                  </a:cubicBezTo>
                  <a:cubicBezTo>
                    <a:pt x="73123" y="59989"/>
                    <a:pt x="70870" y="60359"/>
                    <a:pt x="68386" y="60359"/>
                  </a:cubicBezTo>
                  <a:cubicBezTo>
                    <a:pt x="64647" y="60359"/>
                    <a:pt x="61284" y="59438"/>
                    <a:pt x="58298" y="57596"/>
                  </a:cubicBezTo>
                  <a:cubicBezTo>
                    <a:pt x="55313" y="55754"/>
                    <a:pt x="52975" y="53243"/>
                    <a:pt x="51287" y="50062"/>
                  </a:cubicBezTo>
                  <a:cubicBezTo>
                    <a:pt x="49599" y="46881"/>
                    <a:pt x="48755" y="43448"/>
                    <a:pt x="48755" y="39765"/>
                  </a:cubicBezTo>
                  <a:cubicBezTo>
                    <a:pt x="48755" y="36053"/>
                    <a:pt x="49627" y="32565"/>
                    <a:pt x="51371" y="29300"/>
                  </a:cubicBezTo>
                  <a:cubicBezTo>
                    <a:pt x="53115" y="26035"/>
                    <a:pt x="55550" y="23433"/>
                    <a:pt x="58675" y="21494"/>
                  </a:cubicBezTo>
                  <a:cubicBezTo>
                    <a:pt x="61800" y="19554"/>
                    <a:pt x="65261" y="18585"/>
                    <a:pt x="69056" y="18585"/>
                  </a:cubicBezTo>
                  <a:close/>
                  <a:moveTo>
                    <a:pt x="1173895" y="8581"/>
                  </a:moveTo>
                  <a:lnTo>
                    <a:pt x="1173895" y="26286"/>
                  </a:lnTo>
                  <a:lnTo>
                    <a:pt x="1185364" y="26286"/>
                  </a:lnTo>
                  <a:cubicBezTo>
                    <a:pt x="1189355" y="26286"/>
                    <a:pt x="1192452" y="25435"/>
                    <a:pt x="1194657" y="23733"/>
                  </a:cubicBezTo>
                  <a:cubicBezTo>
                    <a:pt x="1196861" y="22031"/>
                    <a:pt x="1197964" y="19715"/>
                    <a:pt x="1197964" y="16785"/>
                  </a:cubicBezTo>
                  <a:cubicBezTo>
                    <a:pt x="1197964" y="14329"/>
                    <a:pt x="1197085" y="12348"/>
                    <a:pt x="1195327" y="10841"/>
                  </a:cubicBezTo>
                  <a:cubicBezTo>
                    <a:pt x="1193569" y="9334"/>
                    <a:pt x="1191252" y="8581"/>
                    <a:pt x="1188378" y="8581"/>
                  </a:cubicBezTo>
                  <a:close/>
                  <a:moveTo>
                    <a:pt x="1740163" y="7618"/>
                  </a:moveTo>
                  <a:lnTo>
                    <a:pt x="1747279" y="7618"/>
                  </a:lnTo>
                  <a:lnTo>
                    <a:pt x="1747279" y="19547"/>
                  </a:lnTo>
                  <a:lnTo>
                    <a:pt x="1758078" y="19547"/>
                  </a:lnTo>
                  <a:lnTo>
                    <a:pt x="1758078" y="26203"/>
                  </a:lnTo>
                  <a:lnTo>
                    <a:pt x="1747279" y="26203"/>
                  </a:lnTo>
                  <a:lnTo>
                    <a:pt x="1747279" y="47718"/>
                  </a:lnTo>
                  <a:cubicBezTo>
                    <a:pt x="1747279" y="51401"/>
                    <a:pt x="1749163" y="53243"/>
                    <a:pt x="1752930" y="53243"/>
                  </a:cubicBezTo>
                  <a:cubicBezTo>
                    <a:pt x="1754548" y="53243"/>
                    <a:pt x="1756264" y="52783"/>
                    <a:pt x="1758078" y="51862"/>
                  </a:cubicBezTo>
                  <a:lnTo>
                    <a:pt x="1758078" y="58977"/>
                  </a:lnTo>
                  <a:cubicBezTo>
                    <a:pt x="1755399" y="59898"/>
                    <a:pt x="1752832" y="60359"/>
                    <a:pt x="1750376" y="60359"/>
                  </a:cubicBezTo>
                  <a:cubicBezTo>
                    <a:pt x="1743037" y="60359"/>
                    <a:pt x="1739368" y="56982"/>
                    <a:pt x="1739368" y="50229"/>
                  </a:cubicBezTo>
                  <a:lnTo>
                    <a:pt x="1739368" y="26203"/>
                  </a:lnTo>
                  <a:lnTo>
                    <a:pt x="1732712" y="26203"/>
                  </a:lnTo>
                  <a:lnTo>
                    <a:pt x="1732712" y="19547"/>
                  </a:lnTo>
                  <a:lnTo>
                    <a:pt x="1739368" y="19547"/>
                  </a:lnTo>
                  <a:close/>
                  <a:moveTo>
                    <a:pt x="1722746" y="1004"/>
                  </a:moveTo>
                  <a:cubicBezTo>
                    <a:pt x="1724057" y="1004"/>
                    <a:pt x="1725125" y="1472"/>
                    <a:pt x="1725948" y="2407"/>
                  </a:cubicBezTo>
                  <a:cubicBezTo>
                    <a:pt x="1726771" y="3341"/>
                    <a:pt x="1727183" y="4618"/>
                    <a:pt x="1727183" y="6237"/>
                  </a:cubicBezTo>
                  <a:cubicBezTo>
                    <a:pt x="1727183" y="7827"/>
                    <a:pt x="1726771" y="9111"/>
                    <a:pt x="1725948" y="10087"/>
                  </a:cubicBezTo>
                  <a:cubicBezTo>
                    <a:pt x="1725125" y="11064"/>
                    <a:pt x="1724085" y="11552"/>
                    <a:pt x="1722829" y="11552"/>
                  </a:cubicBezTo>
                  <a:cubicBezTo>
                    <a:pt x="1721462" y="11552"/>
                    <a:pt x="1720388" y="11036"/>
                    <a:pt x="1719606" y="10004"/>
                  </a:cubicBezTo>
                  <a:cubicBezTo>
                    <a:pt x="1718825" y="8971"/>
                    <a:pt x="1718434" y="7716"/>
                    <a:pt x="1718434" y="6237"/>
                  </a:cubicBezTo>
                  <a:cubicBezTo>
                    <a:pt x="1718434" y="4730"/>
                    <a:pt x="1718818" y="3481"/>
                    <a:pt x="1719585" y="2490"/>
                  </a:cubicBezTo>
                  <a:cubicBezTo>
                    <a:pt x="1720353" y="1500"/>
                    <a:pt x="1721406" y="1004"/>
                    <a:pt x="1722746" y="1004"/>
                  </a:cubicBezTo>
                  <a:close/>
                  <a:moveTo>
                    <a:pt x="1551296" y="1004"/>
                  </a:moveTo>
                  <a:cubicBezTo>
                    <a:pt x="1552607" y="1004"/>
                    <a:pt x="1553675" y="1472"/>
                    <a:pt x="1554498" y="2407"/>
                  </a:cubicBezTo>
                  <a:cubicBezTo>
                    <a:pt x="1555321" y="3341"/>
                    <a:pt x="1555733" y="4618"/>
                    <a:pt x="1555733" y="6237"/>
                  </a:cubicBezTo>
                  <a:cubicBezTo>
                    <a:pt x="1555733" y="7827"/>
                    <a:pt x="1555321" y="9111"/>
                    <a:pt x="1554498" y="10087"/>
                  </a:cubicBezTo>
                  <a:cubicBezTo>
                    <a:pt x="1553675" y="11064"/>
                    <a:pt x="1552635" y="11552"/>
                    <a:pt x="1551379" y="11552"/>
                  </a:cubicBezTo>
                  <a:cubicBezTo>
                    <a:pt x="1550012" y="11552"/>
                    <a:pt x="1548938" y="11036"/>
                    <a:pt x="1548156" y="10004"/>
                  </a:cubicBezTo>
                  <a:cubicBezTo>
                    <a:pt x="1547375" y="8971"/>
                    <a:pt x="1546984" y="7716"/>
                    <a:pt x="1546984" y="6237"/>
                  </a:cubicBezTo>
                  <a:cubicBezTo>
                    <a:pt x="1546984" y="4730"/>
                    <a:pt x="1547368" y="3481"/>
                    <a:pt x="1548135" y="2490"/>
                  </a:cubicBezTo>
                  <a:cubicBezTo>
                    <a:pt x="1548903" y="1500"/>
                    <a:pt x="1549956" y="1004"/>
                    <a:pt x="1551296" y="1004"/>
                  </a:cubicBezTo>
                  <a:close/>
                  <a:moveTo>
                    <a:pt x="1303646" y="1004"/>
                  </a:moveTo>
                  <a:cubicBezTo>
                    <a:pt x="1304957" y="1004"/>
                    <a:pt x="1306025" y="1472"/>
                    <a:pt x="1306848" y="2407"/>
                  </a:cubicBezTo>
                  <a:cubicBezTo>
                    <a:pt x="1307671" y="3341"/>
                    <a:pt x="1308083" y="4618"/>
                    <a:pt x="1308083" y="6237"/>
                  </a:cubicBezTo>
                  <a:cubicBezTo>
                    <a:pt x="1308083" y="7827"/>
                    <a:pt x="1307671" y="9111"/>
                    <a:pt x="1306848" y="10087"/>
                  </a:cubicBezTo>
                  <a:cubicBezTo>
                    <a:pt x="1306025" y="11064"/>
                    <a:pt x="1304985" y="11552"/>
                    <a:pt x="1303729" y="11552"/>
                  </a:cubicBezTo>
                  <a:cubicBezTo>
                    <a:pt x="1302362" y="11552"/>
                    <a:pt x="1301288" y="11036"/>
                    <a:pt x="1300506" y="10004"/>
                  </a:cubicBezTo>
                  <a:cubicBezTo>
                    <a:pt x="1299725" y="8971"/>
                    <a:pt x="1299334" y="7716"/>
                    <a:pt x="1299334" y="6237"/>
                  </a:cubicBezTo>
                  <a:cubicBezTo>
                    <a:pt x="1299334" y="4730"/>
                    <a:pt x="1299718" y="3481"/>
                    <a:pt x="1300485" y="2490"/>
                  </a:cubicBezTo>
                  <a:cubicBezTo>
                    <a:pt x="1301253" y="1500"/>
                    <a:pt x="1302306" y="1004"/>
                    <a:pt x="1303646" y="1004"/>
                  </a:cubicBezTo>
                  <a:close/>
                  <a:moveTo>
                    <a:pt x="560696" y="1004"/>
                  </a:moveTo>
                  <a:cubicBezTo>
                    <a:pt x="562007" y="1004"/>
                    <a:pt x="563075" y="1472"/>
                    <a:pt x="563898" y="2407"/>
                  </a:cubicBezTo>
                  <a:cubicBezTo>
                    <a:pt x="564721" y="3341"/>
                    <a:pt x="565133" y="4618"/>
                    <a:pt x="565133" y="6237"/>
                  </a:cubicBezTo>
                  <a:cubicBezTo>
                    <a:pt x="565133" y="7827"/>
                    <a:pt x="564721" y="9111"/>
                    <a:pt x="563898" y="10087"/>
                  </a:cubicBezTo>
                  <a:cubicBezTo>
                    <a:pt x="563075" y="11064"/>
                    <a:pt x="562035" y="11552"/>
                    <a:pt x="560779" y="11552"/>
                  </a:cubicBezTo>
                  <a:cubicBezTo>
                    <a:pt x="559412" y="11552"/>
                    <a:pt x="558338" y="11036"/>
                    <a:pt x="557556" y="10004"/>
                  </a:cubicBezTo>
                  <a:cubicBezTo>
                    <a:pt x="556775" y="8971"/>
                    <a:pt x="556384" y="7716"/>
                    <a:pt x="556384" y="6237"/>
                  </a:cubicBezTo>
                  <a:cubicBezTo>
                    <a:pt x="556384" y="4730"/>
                    <a:pt x="556768" y="3481"/>
                    <a:pt x="557535" y="2490"/>
                  </a:cubicBezTo>
                  <a:cubicBezTo>
                    <a:pt x="558303" y="1500"/>
                    <a:pt x="559356" y="1004"/>
                    <a:pt x="560696" y="1004"/>
                  </a:cubicBezTo>
                  <a:close/>
                  <a:moveTo>
                    <a:pt x="1449851" y="921"/>
                  </a:moveTo>
                  <a:lnTo>
                    <a:pt x="1458097" y="921"/>
                  </a:lnTo>
                  <a:lnTo>
                    <a:pt x="1458097" y="37379"/>
                  </a:lnTo>
                  <a:cubicBezTo>
                    <a:pt x="1458097" y="42318"/>
                    <a:pt x="1459248" y="46120"/>
                    <a:pt x="1461550" y="48785"/>
                  </a:cubicBezTo>
                  <a:cubicBezTo>
                    <a:pt x="1463852" y="51450"/>
                    <a:pt x="1467152" y="52783"/>
                    <a:pt x="1471449" y="52783"/>
                  </a:cubicBezTo>
                  <a:cubicBezTo>
                    <a:pt x="1475830" y="52783"/>
                    <a:pt x="1479242" y="51415"/>
                    <a:pt x="1481684" y="48680"/>
                  </a:cubicBezTo>
                  <a:cubicBezTo>
                    <a:pt x="1484125" y="45946"/>
                    <a:pt x="1485346" y="42179"/>
                    <a:pt x="1485346" y="37379"/>
                  </a:cubicBezTo>
                  <a:lnTo>
                    <a:pt x="1485346" y="921"/>
                  </a:lnTo>
                  <a:lnTo>
                    <a:pt x="1493592" y="921"/>
                  </a:lnTo>
                  <a:lnTo>
                    <a:pt x="1493592" y="38383"/>
                  </a:lnTo>
                  <a:cubicBezTo>
                    <a:pt x="1493592" y="43853"/>
                    <a:pt x="1492518" y="48227"/>
                    <a:pt x="1490369" y="51506"/>
                  </a:cubicBezTo>
                  <a:cubicBezTo>
                    <a:pt x="1488220" y="54785"/>
                    <a:pt x="1485486" y="57080"/>
                    <a:pt x="1482165" y="58391"/>
                  </a:cubicBezTo>
                  <a:cubicBezTo>
                    <a:pt x="1478844" y="59703"/>
                    <a:pt x="1475244" y="60359"/>
                    <a:pt x="1471366" y="60359"/>
                  </a:cubicBezTo>
                  <a:cubicBezTo>
                    <a:pt x="1464361" y="60359"/>
                    <a:pt x="1459024" y="58489"/>
                    <a:pt x="1455355" y="54750"/>
                  </a:cubicBezTo>
                  <a:cubicBezTo>
                    <a:pt x="1451685" y="51011"/>
                    <a:pt x="1449851" y="45555"/>
                    <a:pt x="1449851" y="38383"/>
                  </a:cubicBezTo>
                  <a:close/>
                  <a:moveTo>
                    <a:pt x="1261402" y="921"/>
                  </a:moveTo>
                  <a:lnTo>
                    <a:pt x="1269313" y="921"/>
                  </a:lnTo>
                  <a:lnTo>
                    <a:pt x="1269313" y="34867"/>
                  </a:lnTo>
                  <a:lnTo>
                    <a:pt x="1284549" y="19547"/>
                  </a:lnTo>
                  <a:lnTo>
                    <a:pt x="1295265" y="19547"/>
                  </a:lnTo>
                  <a:lnTo>
                    <a:pt x="1280196" y="33863"/>
                  </a:lnTo>
                  <a:lnTo>
                    <a:pt x="1296897" y="59396"/>
                  </a:lnTo>
                  <a:lnTo>
                    <a:pt x="1287144" y="59396"/>
                  </a:lnTo>
                  <a:lnTo>
                    <a:pt x="1274629" y="39262"/>
                  </a:lnTo>
                  <a:lnTo>
                    <a:pt x="1269313" y="44495"/>
                  </a:lnTo>
                  <a:lnTo>
                    <a:pt x="1269313" y="59396"/>
                  </a:lnTo>
                  <a:lnTo>
                    <a:pt x="1261402" y="59396"/>
                  </a:lnTo>
                  <a:close/>
                  <a:moveTo>
                    <a:pt x="698924" y="921"/>
                  </a:moveTo>
                  <a:lnTo>
                    <a:pt x="707170" y="921"/>
                  </a:lnTo>
                  <a:lnTo>
                    <a:pt x="707170" y="51694"/>
                  </a:lnTo>
                  <a:lnTo>
                    <a:pt x="736220" y="51694"/>
                  </a:lnTo>
                  <a:lnTo>
                    <a:pt x="736220" y="59396"/>
                  </a:lnTo>
                  <a:lnTo>
                    <a:pt x="698924" y="59396"/>
                  </a:lnTo>
                  <a:close/>
                  <a:moveTo>
                    <a:pt x="384599" y="921"/>
                  </a:moveTo>
                  <a:lnTo>
                    <a:pt x="422481" y="921"/>
                  </a:lnTo>
                  <a:lnTo>
                    <a:pt x="422481" y="8664"/>
                  </a:lnTo>
                  <a:lnTo>
                    <a:pt x="392845" y="8664"/>
                  </a:lnTo>
                  <a:lnTo>
                    <a:pt x="392845" y="26119"/>
                  </a:lnTo>
                  <a:lnTo>
                    <a:pt x="421058" y="26119"/>
                  </a:lnTo>
                  <a:lnTo>
                    <a:pt x="421058" y="33863"/>
                  </a:lnTo>
                  <a:lnTo>
                    <a:pt x="392845" y="33863"/>
                  </a:lnTo>
                  <a:lnTo>
                    <a:pt x="392845" y="59396"/>
                  </a:lnTo>
                  <a:lnTo>
                    <a:pt x="384599" y="59396"/>
                  </a:lnTo>
                  <a:close/>
                  <a:moveTo>
                    <a:pt x="232995" y="921"/>
                  </a:moveTo>
                  <a:lnTo>
                    <a:pt x="240864" y="921"/>
                  </a:lnTo>
                  <a:lnTo>
                    <a:pt x="240864" y="59396"/>
                  </a:lnTo>
                  <a:lnTo>
                    <a:pt x="232995" y="59396"/>
                  </a:lnTo>
                  <a:close/>
                  <a:moveTo>
                    <a:pt x="89827" y="921"/>
                  </a:moveTo>
                  <a:lnTo>
                    <a:pt x="97738" y="921"/>
                  </a:lnTo>
                  <a:lnTo>
                    <a:pt x="97738" y="26412"/>
                  </a:lnTo>
                  <a:lnTo>
                    <a:pt x="97905" y="26412"/>
                  </a:lnTo>
                  <a:cubicBezTo>
                    <a:pt x="99049" y="24263"/>
                    <a:pt x="100528" y="22422"/>
                    <a:pt x="102342" y="20887"/>
                  </a:cubicBezTo>
                  <a:cubicBezTo>
                    <a:pt x="104156" y="19352"/>
                    <a:pt x="106793" y="18585"/>
                    <a:pt x="110253" y="18585"/>
                  </a:cubicBezTo>
                  <a:cubicBezTo>
                    <a:pt x="114383" y="18585"/>
                    <a:pt x="117760" y="19812"/>
                    <a:pt x="120383" y="22268"/>
                  </a:cubicBezTo>
                  <a:cubicBezTo>
                    <a:pt x="123006" y="24724"/>
                    <a:pt x="124318" y="28072"/>
                    <a:pt x="124318" y="32314"/>
                  </a:cubicBezTo>
                  <a:lnTo>
                    <a:pt x="124318" y="59396"/>
                  </a:lnTo>
                  <a:lnTo>
                    <a:pt x="116406" y="59396"/>
                  </a:lnTo>
                  <a:lnTo>
                    <a:pt x="116406" y="35118"/>
                  </a:lnTo>
                  <a:cubicBezTo>
                    <a:pt x="116406" y="32440"/>
                    <a:pt x="115806" y="30242"/>
                    <a:pt x="114607" y="28526"/>
                  </a:cubicBezTo>
                  <a:cubicBezTo>
                    <a:pt x="113407" y="26810"/>
                    <a:pt x="111467" y="25952"/>
                    <a:pt x="108788" y="25952"/>
                  </a:cubicBezTo>
                  <a:cubicBezTo>
                    <a:pt x="105523" y="25952"/>
                    <a:pt x="102865" y="27389"/>
                    <a:pt x="100814" y="30263"/>
                  </a:cubicBezTo>
                  <a:cubicBezTo>
                    <a:pt x="98763" y="33137"/>
                    <a:pt x="97738" y="36793"/>
                    <a:pt x="97738" y="41230"/>
                  </a:cubicBezTo>
                  <a:lnTo>
                    <a:pt x="97738" y="59396"/>
                  </a:lnTo>
                  <a:lnTo>
                    <a:pt x="89827" y="59396"/>
                  </a:lnTo>
                  <a:close/>
                  <a:moveTo>
                    <a:pt x="1165649" y="837"/>
                  </a:moveTo>
                  <a:lnTo>
                    <a:pt x="1189048" y="837"/>
                  </a:lnTo>
                  <a:cubicBezTo>
                    <a:pt x="1192871" y="837"/>
                    <a:pt x="1196122" y="1534"/>
                    <a:pt x="1198801" y="2930"/>
                  </a:cubicBezTo>
                  <a:cubicBezTo>
                    <a:pt x="1201480" y="4325"/>
                    <a:pt x="1203482" y="6209"/>
                    <a:pt x="1204807" y="8581"/>
                  </a:cubicBezTo>
                  <a:cubicBezTo>
                    <a:pt x="1206133" y="10953"/>
                    <a:pt x="1206796" y="13576"/>
                    <a:pt x="1206796" y="16450"/>
                  </a:cubicBezTo>
                  <a:cubicBezTo>
                    <a:pt x="1206796" y="21724"/>
                    <a:pt x="1204926" y="25973"/>
                    <a:pt x="1201187" y="29196"/>
                  </a:cubicBezTo>
                  <a:cubicBezTo>
                    <a:pt x="1197447" y="32419"/>
                    <a:pt x="1192494" y="34030"/>
                    <a:pt x="1186327" y="34030"/>
                  </a:cubicBezTo>
                  <a:lnTo>
                    <a:pt x="1173895" y="34030"/>
                  </a:lnTo>
                  <a:lnTo>
                    <a:pt x="1173895" y="59396"/>
                  </a:lnTo>
                  <a:lnTo>
                    <a:pt x="1165649" y="59396"/>
                  </a:lnTo>
                  <a:close/>
                  <a:moveTo>
                    <a:pt x="341179" y="0"/>
                  </a:moveTo>
                  <a:cubicBezTo>
                    <a:pt x="343300" y="0"/>
                    <a:pt x="345406" y="390"/>
                    <a:pt x="347499" y="1172"/>
                  </a:cubicBezTo>
                  <a:lnTo>
                    <a:pt x="347499" y="8288"/>
                  </a:lnTo>
                  <a:cubicBezTo>
                    <a:pt x="345295" y="7506"/>
                    <a:pt x="343704" y="7116"/>
                    <a:pt x="342727" y="7116"/>
                  </a:cubicBezTo>
                  <a:cubicBezTo>
                    <a:pt x="340718" y="7116"/>
                    <a:pt x="339211" y="7750"/>
                    <a:pt x="338207" y="9020"/>
                  </a:cubicBezTo>
                  <a:cubicBezTo>
                    <a:pt x="337202" y="10290"/>
                    <a:pt x="336700" y="11999"/>
                    <a:pt x="336700" y="14148"/>
                  </a:cubicBezTo>
                  <a:lnTo>
                    <a:pt x="336700" y="19547"/>
                  </a:lnTo>
                  <a:lnTo>
                    <a:pt x="347499" y="19547"/>
                  </a:lnTo>
                  <a:lnTo>
                    <a:pt x="347499" y="26203"/>
                  </a:lnTo>
                  <a:lnTo>
                    <a:pt x="336700" y="26203"/>
                  </a:lnTo>
                  <a:lnTo>
                    <a:pt x="336700" y="59396"/>
                  </a:lnTo>
                  <a:lnTo>
                    <a:pt x="328831" y="59396"/>
                  </a:lnTo>
                  <a:lnTo>
                    <a:pt x="328831" y="26203"/>
                  </a:lnTo>
                  <a:lnTo>
                    <a:pt x="322133" y="26203"/>
                  </a:lnTo>
                  <a:lnTo>
                    <a:pt x="322133" y="19547"/>
                  </a:lnTo>
                  <a:lnTo>
                    <a:pt x="328831" y="19547"/>
                  </a:lnTo>
                  <a:lnTo>
                    <a:pt x="328831" y="11301"/>
                  </a:lnTo>
                  <a:cubicBezTo>
                    <a:pt x="328831" y="7534"/>
                    <a:pt x="329898" y="4709"/>
                    <a:pt x="332033" y="2825"/>
                  </a:cubicBezTo>
                  <a:cubicBezTo>
                    <a:pt x="334168" y="941"/>
                    <a:pt x="337216" y="0"/>
                    <a:pt x="341179" y="0"/>
                  </a:cubicBezTo>
                  <a:close/>
                  <a:moveTo>
                    <a:pt x="20845" y="0"/>
                  </a:moveTo>
                  <a:cubicBezTo>
                    <a:pt x="24417" y="0"/>
                    <a:pt x="27500" y="432"/>
                    <a:pt x="30095" y="1297"/>
                  </a:cubicBezTo>
                  <a:cubicBezTo>
                    <a:pt x="32691" y="2162"/>
                    <a:pt x="35411" y="3320"/>
                    <a:pt x="38258" y="4771"/>
                  </a:cubicBezTo>
                  <a:lnTo>
                    <a:pt x="38258" y="14650"/>
                  </a:lnTo>
                  <a:cubicBezTo>
                    <a:pt x="32342" y="9906"/>
                    <a:pt x="26593" y="7534"/>
                    <a:pt x="21012" y="7534"/>
                  </a:cubicBezTo>
                  <a:cubicBezTo>
                    <a:pt x="17664" y="7534"/>
                    <a:pt x="14824" y="8322"/>
                    <a:pt x="12494" y="9899"/>
                  </a:cubicBezTo>
                  <a:cubicBezTo>
                    <a:pt x="10164" y="11476"/>
                    <a:pt x="8999" y="13464"/>
                    <a:pt x="8999" y="15864"/>
                  </a:cubicBezTo>
                  <a:cubicBezTo>
                    <a:pt x="8999" y="17985"/>
                    <a:pt x="9885" y="19701"/>
                    <a:pt x="11657" y="21012"/>
                  </a:cubicBezTo>
                  <a:cubicBezTo>
                    <a:pt x="13429" y="22324"/>
                    <a:pt x="17008" y="23635"/>
                    <a:pt x="22394" y="24947"/>
                  </a:cubicBezTo>
                  <a:cubicBezTo>
                    <a:pt x="26189" y="25868"/>
                    <a:pt x="29433" y="26914"/>
                    <a:pt x="32126" y="28086"/>
                  </a:cubicBezTo>
                  <a:cubicBezTo>
                    <a:pt x="34818" y="29258"/>
                    <a:pt x="37079" y="30961"/>
                    <a:pt x="38907" y="33193"/>
                  </a:cubicBezTo>
                  <a:cubicBezTo>
                    <a:pt x="40734" y="35425"/>
                    <a:pt x="41648" y="38272"/>
                    <a:pt x="41648" y="41732"/>
                  </a:cubicBezTo>
                  <a:cubicBezTo>
                    <a:pt x="41648" y="45416"/>
                    <a:pt x="40623" y="48666"/>
                    <a:pt x="38572" y="51485"/>
                  </a:cubicBezTo>
                  <a:cubicBezTo>
                    <a:pt x="36521" y="54303"/>
                    <a:pt x="33772" y="56487"/>
                    <a:pt x="30326" y="58036"/>
                  </a:cubicBezTo>
                  <a:cubicBezTo>
                    <a:pt x="26879" y="59584"/>
                    <a:pt x="23203" y="60359"/>
                    <a:pt x="19296" y="60359"/>
                  </a:cubicBezTo>
                  <a:cubicBezTo>
                    <a:pt x="15334" y="60359"/>
                    <a:pt x="11866" y="59752"/>
                    <a:pt x="8894" y="58538"/>
                  </a:cubicBezTo>
                  <a:cubicBezTo>
                    <a:pt x="5922" y="57324"/>
                    <a:pt x="2958" y="55810"/>
                    <a:pt x="0" y="53996"/>
                  </a:cubicBezTo>
                  <a:lnTo>
                    <a:pt x="0" y="43950"/>
                  </a:lnTo>
                  <a:cubicBezTo>
                    <a:pt x="2985" y="46295"/>
                    <a:pt x="6083" y="48311"/>
                    <a:pt x="9292" y="49999"/>
                  </a:cubicBezTo>
                  <a:cubicBezTo>
                    <a:pt x="12501" y="51687"/>
                    <a:pt x="16087" y="52531"/>
                    <a:pt x="20050" y="52531"/>
                  </a:cubicBezTo>
                  <a:cubicBezTo>
                    <a:pt x="23482" y="52531"/>
                    <a:pt x="26454" y="51562"/>
                    <a:pt x="28965" y="49622"/>
                  </a:cubicBezTo>
                  <a:cubicBezTo>
                    <a:pt x="31477" y="47683"/>
                    <a:pt x="32732" y="45374"/>
                    <a:pt x="32732" y="42695"/>
                  </a:cubicBezTo>
                  <a:cubicBezTo>
                    <a:pt x="32732" y="39988"/>
                    <a:pt x="31553" y="37902"/>
                    <a:pt x="29195" y="36437"/>
                  </a:cubicBezTo>
                  <a:cubicBezTo>
                    <a:pt x="26837" y="34972"/>
                    <a:pt x="23482" y="33737"/>
                    <a:pt x="19129" y="32733"/>
                  </a:cubicBezTo>
                  <a:cubicBezTo>
                    <a:pt x="15752" y="31868"/>
                    <a:pt x="12990" y="31030"/>
                    <a:pt x="10841" y="30221"/>
                  </a:cubicBezTo>
                  <a:cubicBezTo>
                    <a:pt x="8692" y="29412"/>
                    <a:pt x="6808" y="28337"/>
                    <a:pt x="5190" y="26998"/>
                  </a:cubicBezTo>
                  <a:cubicBezTo>
                    <a:pt x="3571" y="25659"/>
                    <a:pt x="2316" y="24201"/>
                    <a:pt x="1423" y="22624"/>
                  </a:cubicBezTo>
                  <a:cubicBezTo>
                    <a:pt x="530" y="21047"/>
                    <a:pt x="83" y="18989"/>
                    <a:pt x="83" y="16450"/>
                  </a:cubicBezTo>
                  <a:cubicBezTo>
                    <a:pt x="83" y="11622"/>
                    <a:pt x="2002" y="7674"/>
                    <a:pt x="5839" y="4604"/>
                  </a:cubicBezTo>
                  <a:cubicBezTo>
                    <a:pt x="9676" y="1534"/>
                    <a:pt x="14678" y="0"/>
                    <a:pt x="20845"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700" dirty="0">
                <a:solidFill>
                  <a:schemeClr val="bg1"/>
                </a:solidFill>
                <a:latin typeface="Abadi" panose="020B0604020104020204" pitchFamily="34" charset="0"/>
                <a:ea typeface="微软雅黑" panose="020B0503020204020204" pitchFamily="34" charset="-122"/>
              </a:endParaRPr>
            </a:p>
          </p:txBody>
        </p:sp>
        <p:grpSp>
          <p:nvGrpSpPr>
            <p:cNvPr id="7" name="组合 6">
              <a:extLst>
                <a:ext uri="{FF2B5EF4-FFF2-40B4-BE49-F238E27FC236}">
                  <a16:creationId xmlns:a16="http://schemas.microsoft.com/office/drawing/2014/main" id="{64626E1A-CE70-4F04-8BB7-73E301B529B5}"/>
                </a:ext>
              </a:extLst>
            </p:cNvPr>
            <p:cNvGrpSpPr/>
            <p:nvPr/>
          </p:nvGrpSpPr>
          <p:grpSpPr>
            <a:xfrm>
              <a:off x="9650003" y="315165"/>
              <a:ext cx="518408" cy="517198"/>
              <a:chOff x="9650003" y="315165"/>
              <a:chExt cx="518408" cy="517198"/>
            </a:xfrm>
          </p:grpSpPr>
          <p:sp>
            <p:nvSpPr>
              <p:cNvPr id="8" name="Freeform 8">
                <a:extLst>
                  <a:ext uri="{FF2B5EF4-FFF2-40B4-BE49-F238E27FC236}">
                    <a16:creationId xmlns:a16="http://schemas.microsoft.com/office/drawing/2014/main" id="{CC2F3A53-DBA1-4A20-A9E9-4C33A11EA352}"/>
                  </a:ext>
                </a:extLst>
              </p:cNvPr>
              <p:cNvSpPr>
                <a:spLocks noEditPoints="1"/>
              </p:cNvSpPr>
              <p:nvPr/>
            </p:nvSpPr>
            <p:spPr bwMode="auto">
              <a:xfrm>
                <a:off x="9650003" y="315165"/>
                <a:ext cx="518408" cy="517198"/>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9" name="Freeform 42">
                <a:extLst>
                  <a:ext uri="{FF2B5EF4-FFF2-40B4-BE49-F238E27FC236}">
                    <a16:creationId xmlns:a16="http://schemas.microsoft.com/office/drawing/2014/main" id="{9B0FBD6D-BD25-4746-A691-4A57D4FE9D03}"/>
                  </a:ext>
                </a:extLst>
              </p:cNvPr>
              <p:cNvSpPr>
                <a:spLocks noEditPoints="1"/>
              </p:cNvSpPr>
              <p:nvPr/>
            </p:nvSpPr>
            <p:spPr bwMode="auto">
              <a:xfrm>
                <a:off x="9717674" y="382231"/>
                <a:ext cx="382462" cy="381856"/>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0" name="Freeform 43">
                <a:extLst>
                  <a:ext uri="{FF2B5EF4-FFF2-40B4-BE49-F238E27FC236}">
                    <a16:creationId xmlns:a16="http://schemas.microsoft.com/office/drawing/2014/main" id="{8D233710-F83D-4A82-9C62-22930E670189}"/>
                  </a:ext>
                </a:extLst>
              </p:cNvPr>
              <p:cNvSpPr>
                <a:spLocks noEditPoints="1"/>
              </p:cNvSpPr>
              <p:nvPr/>
            </p:nvSpPr>
            <p:spPr bwMode="auto">
              <a:xfrm>
                <a:off x="10065092" y="420296"/>
                <a:ext cx="42294" cy="50753"/>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1" name="Freeform 44">
                <a:extLst>
                  <a:ext uri="{FF2B5EF4-FFF2-40B4-BE49-F238E27FC236}">
                    <a16:creationId xmlns:a16="http://schemas.microsoft.com/office/drawing/2014/main" id="{3C84F1E0-03E8-448B-9452-11FDD663E9F9}"/>
                  </a:ext>
                </a:extLst>
              </p:cNvPr>
              <p:cNvSpPr>
                <a:spLocks/>
              </p:cNvSpPr>
              <p:nvPr/>
            </p:nvSpPr>
            <p:spPr bwMode="auto">
              <a:xfrm>
                <a:off x="9670546" y="516364"/>
                <a:ext cx="40481" cy="43503"/>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2" name="Freeform 45">
                <a:extLst>
                  <a:ext uri="{FF2B5EF4-FFF2-40B4-BE49-F238E27FC236}">
                    <a16:creationId xmlns:a16="http://schemas.microsoft.com/office/drawing/2014/main" id="{E7F1A590-1E07-44F9-824B-E2D4710F483F}"/>
                  </a:ext>
                </a:extLst>
              </p:cNvPr>
              <p:cNvSpPr>
                <a:spLocks/>
              </p:cNvSpPr>
              <p:nvPr/>
            </p:nvSpPr>
            <p:spPr bwMode="auto">
              <a:xfrm>
                <a:off x="10025214" y="377398"/>
                <a:ext cx="44107" cy="47128"/>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4" name="Freeform 46">
                <a:extLst>
                  <a:ext uri="{FF2B5EF4-FFF2-40B4-BE49-F238E27FC236}">
                    <a16:creationId xmlns:a16="http://schemas.microsoft.com/office/drawing/2014/main" id="{07EC35E8-634D-4069-8128-00F86A11DCFC}"/>
                  </a:ext>
                </a:extLst>
              </p:cNvPr>
              <p:cNvSpPr>
                <a:spLocks/>
              </p:cNvSpPr>
              <p:nvPr/>
            </p:nvSpPr>
            <p:spPr bwMode="auto">
              <a:xfrm>
                <a:off x="9670546" y="584035"/>
                <a:ext cx="38065" cy="36252"/>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5" name="Freeform 47">
                <a:extLst>
                  <a:ext uri="{FF2B5EF4-FFF2-40B4-BE49-F238E27FC236}">
                    <a16:creationId xmlns:a16="http://schemas.microsoft.com/office/drawing/2014/main" id="{DE1F545C-7380-428F-9E9C-2B1E92DB4CAB}"/>
                  </a:ext>
                </a:extLst>
              </p:cNvPr>
              <p:cNvSpPr>
                <a:spLocks noEditPoints="1"/>
              </p:cNvSpPr>
              <p:nvPr/>
            </p:nvSpPr>
            <p:spPr bwMode="auto">
              <a:xfrm>
                <a:off x="9864496" y="772547"/>
                <a:ext cx="26585" cy="38065"/>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6" name="Freeform 48">
                <a:extLst>
                  <a:ext uri="{FF2B5EF4-FFF2-40B4-BE49-F238E27FC236}">
                    <a16:creationId xmlns:a16="http://schemas.microsoft.com/office/drawing/2014/main" id="{692B568F-4D71-4323-A3CE-0A2CAD9D4E2F}"/>
                  </a:ext>
                </a:extLst>
              </p:cNvPr>
              <p:cNvSpPr>
                <a:spLocks noEditPoints="1"/>
              </p:cNvSpPr>
              <p:nvPr/>
            </p:nvSpPr>
            <p:spPr bwMode="auto">
              <a:xfrm>
                <a:off x="9685651" y="644456"/>
                <a:ext cx="39273" cy="338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7" name="Freeform 49">
                <a:extLst>
                  <a:ext uri="{FF2B5EF4-FFF2-40B4-BE49-F238E27FC236}">
                    <a16:creationId xmlns:a16="http://schemas.microsoft.com/office/drawing/2014/main" id="{90C91A9A-D73A-4FAA-ADAA-F5DD3A6A0B4C}"/>
                  </a:ext>
                </a:extLst>
              </p:cNvPr>
              <p:cNvSpPr>
                <a:spLocks/>
              </p:cNvSpPr>
              <p:nvPr/>
            </p:nvSpPr>
            <p:spPr bwMode="auto">
              <a:xfrm>
                <a:off x="9708611" y="414858"/>
                <a:ext cx="46524" cy="50753"/>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8" name="Freeform 50">
                <a:extLst>
                  <a:ext uri="{FF2B5EF4-FFF2-40B4-BE49-F238E27FC236}">
                    <a16:creationId xmlns:a16="http://schemas.microsoft.com/office/drawing/2014/main" id="{59F15D7B-FDEA-4EE0-B1D4-12E8B32D076E}"/>
                  </a:ext>
                </a:extLst>
              </p:cNvPr>
              <p:cNvSpPr>
                <a:spLocks noEditPoints="1"/>
              </p:cNvSpPr>
              <p:nvPr/>
            </p:nvSpPr>
            <p:spPr bwMode="auto">
              <a:xfrm>
                <a:off x="9981712" y="756234"/>
                <a:ext cx="32627" cy="37461"/>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0" name="Freeform 51">
                <a:extLst>
                  <a:ext uri="{FF2B5EF4-FFF2-40B4-BE49-F238E27FC236}">
                    <a16:creationId xmlns:a16="http://schemas.microsoft.com/office/drawing/2014/main" id="{54CC36F2-D255-495F-BED3-FFB7482F8F53}"/>
                  </a:ext>
                </a:extLst>
              </p:cNvPr>
              <p:cNvSpPr>
                <a:spLocks/>
              </p:cNvSpPr>
              <p:nvPr/>
            </p:nvSpPr>
            <p:spPr bwMode="auto">
              <a:xfrm>
                <a:off x="9752718" y="372564"/>
                <a:ext cx="44107" cy="4289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1" name="Freeform 52">
                <a:extLst>
                  <a:ext uri="{FF2B5EF4-FFF2-40B4-BE49-F238E27FC236}">
                    <a16:creationId xmlns:a16="http://schemas.microsoft.com/office/drawing/2014/main" id="{E8533080-CEFB-4B82-AE6E-5E18B44ECC72}"/>
                  </a:ext>
                </a:extLst>
              </p:cNvPr>
              <p:cNvSpPr>
                <a:spLocks/>
              </p:cNvSpPr>
              <p:nvPr/>
            </p:nvSpPr>
            <p:spPr bwMode="auto">
              <a:xfrm>
                <a:off x="9883226" y="333291"/>
                <a:ext cx="35044" cy="38065"/>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2" name="Freeform 53">
                <a:extLst>
                  <a:ext uri="{FF2B5EF4-FFF2-40B4-BE49-F238E27FC236}">
                    <a16:creationId xmlns:a16="http://schemas.microsoft.com/office/drawing/2014/main" id="{1DDC9A95-2708-4563-AF73-B2CE298FD68C}"/>
                  </a:ext>
                </a:extLst>
              </p:cNvPr>
              <p:cNvSpPr>
                <a:spLocks noEditPoints="1"/>
              </p:cNvSpPr>
              <p:nvPr/>
            </p:nvSpPr>
            <p:spPr bwMode="auto">
              <a:xfrm>
                <a:off x="9926125" y="772547"/>
                <a:ext cx="27190" cy="38669"/>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3" name="Freeform 54">
                <a:extLst>
                  <a:ext uri="{FF2B5EF4-FFF2-40B4-BE49-F238E27FC236}">
                    <a16:creationId xmlns:a16="http://schemas.microsoft.com/office/drawing/2014/main" id="{3FE3B1AC-C30C-4C4D-960B-64A70A68B69F}"/>
                  </a:ext>
                </a:extLst>
              </p:cNvPr>
              <p:cNvSpPr>
                <a:spLocks/>
              </p:cNvSpPr>
              <p:nvPr/>
            </p:nvSpPr>
            <p:spPr bwMode="auto">
              <a:xfrm>
                <a:off x="9820389" y="340542"/>
                <a:ext cx="36253" cy="41086"/>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4" name="Freeform 55">
                <a:extLst>
                  <a:ext uri="{FF2B5EF4-FFF2-40B4-BE49-F238E27FC236}">
                    <a16:creationId xmlns:a16="http://schemas.microsoft.com/office/drawing/2014/main" id="{9EDF041E-462D-43B1-827B-F9A93B2A9A70}"/>
                  </a:ext>
                </a:extLst>
              </p:cNvPr>
              <p:cNvSpPr>
                <a:spLocks/>
              </p:cNvSpPr>
              <p:nvPr/>
            </p:nvSpPr>
            <p:spPr bwMode="auto">
              <a:xfrm>
                <a:off x="10094698" y="479508"/>
                <a:ext cx="42294" cy="338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5" name="Freeform 56">
                <a:extLst>
                  <a:ext uri="{FF2B5EF4-FFF2-40B4-BE49-F238E27FC236}">
                    <a16:creationId xmlns:a16="http://schemas.microsoft.com/office/drawing/2014/main" id="{21E122A7-05FF-4A87-AC07-1787AD36C4B2}"/>
                  </a:ext>
                </a:extLst>
              </p:cNvPr>
              <p:cNvSpPr>
                <a:spLocks/>
              </p:cNvSpPr>
              <p:nvPr/>
            </p:nvSpPr>
            <p:spPr bwMode="auto">
              <a:xfrm>
                <a:off x="10095302" y="638414"/>
                <a:ext cx="41690" cy="38669"/>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6" name="Freeform 57">
                <a:extLst>
                  <a:ext uri="{FF2B5EF4-FFF2-40B4-BE49-F238E27FC236}">
                    <a16:creationId xmlns:a16="http://schemas.microsoft.com/office/drawing/2014/main" id="{90DFC2E8-9495-4E5F-85D5-5E0B53291277}"/>
                  </a:ext>
                </a:extLst>
              </p:cNvPr>
              <p:cNvSpPr>
                <a:spLocks/>
              </p:cNvSpPr>
              <p:nvPr/>
            </p:nvSpPr>
            <p:spPr bwMode="auto">
              <a:xfrm>
                <a:off x="10110407" y="578597"/>
                <a:ext cx="36856" cy="32627"/>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7" name="Freeform 58">
                <a:extLst>
                  <a:ext uri="{FF2B5EF4-FFF2-40B4-BE49-F238E27FC236}">
                    <a16:creationId xmlns:a16="http://schemas.microsoft.com/office/drawing/2014/main" id="{B652EA40-3912-4640-AA30-E2ACACE1DFED}"/>
                  </a:ext>
                </a:extLst>
              </p:cNvPr>
              <p:cNvSpPr>
                <a:spLocks/>
              </p:cNvSpPr>
              <p:nvPr/>
            </p:nvSpPr>
            <p:spPr bwMode="auto">
              <a:xfrm>
                <a:off x="9988358" y="347792"/>
                <a:ext cx="33231" cy="41690"/>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8" name="Freeform 59">
                <a:extLst>
                  <a:ext uri="{FF2B5EF4-FFF2-40B4-BE49-F238E27FC236}">
                    <a16:creationId xmlns:a16="http://schemas.microsoft.com/office/drawing/2014/main" id="{96515D9F-3E0E-42BC-A777-B4B8AEDF8600}"/>
                  </a:ext>
                </a:extLst>
              </p:cNvPr>
              <p:cNvSpPr>
                <a:spLocks/>
              </p:cNvSpPr>
              <p:nvPr/>
            </p:nvSpPr>
            <p:spPr bwMode="auto">
              <a:xfrm>
                <a:off x="9686859" y="468633"/>
                <a:ext cx="38065" cy="33231"/>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9" name="Freeform 60">
                <a:extLst>
                  <a:ext uri="{FF2B5EF4-FFF2-40B4-BE49-F238E27FC236}">
                    <a16:creationId xmlns:a16="http://schemas.microsoft.com/office/drawing/2014/main" id="{FA9A6447-5750-4AA9-8098-4978315B0B48}"/>
                  </a:ext>
                </a:extLst>
              </p:cNvPr>
              <p:cNvSpPr>
                <a:spLocks/>
              </p:cNvSpPr>
              <p:nvPr/>
            </p:nvSpPr>
            <p:spPr bwMode="auto">
              <a:xfrm>
                <a:off x="10109803" y="530866"/>
                <a:ext cx="36856" cy="24168"/>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0" name="Freeform 61">
                <a:extLst>
                  <a:ext uri="{FF2B5EF4-FFF2-40B4-BE49-F238E27FC236}">
                    <a16:creationId xmlns:a16="http://schemas.microsoft.com/office/drawing/2014/main" id="{39EAAF95-C292-43FC-B61F-6C99947D44E5}"/>
                  </a:ext>
                </a:extLst>
              </p:cNvPr>
              <p:cNvSpPr>
                <a:spLocks/>
              </p:cNvSpPr>
              <p:nvPr/>
            </p:nvSpPr>
            <p:spPr bwMode="auto">
              <a:xfrm>
                <a:off x="9938813" y="337520"/>
                <a:ext cx="22356" cy="37461"/>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1" name="Freeform 62">
                <a:extLst>
                  <a:ext uri="{FF2B5EF4-FFF2-40B4-BE49-F238E27FC236}">
                    <a16:creationId xmlns:a16="http://schemas.microsoft.com/office/drawing/2014/main" id="{D7506821-C121-4846-AC42-1CE602B3BBFB}"/>
                  </a:ext>
                </a:extLst>
              </p:cNvPr>
              <p:cNvSpPr>
                <a:spLocks/>
              </p:cNvSpPr>
              <p:nvPr/>
            </p:nvSpPr>
            <p:spPr bwMode="auto">
              <a:xfrm>
                <a:off x="9802263" y="758650"/>
                <a:ext cx="27793" cy="36252"/>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2" name="Freeform 71">
                <a:extLst>
                  <a:ext uri="{FF2B5EF4-FFF2-40B4-BE49-F238E27FC236}">
                    <a16:creationId xmlns:a16="http://schemas.microsoft.com/office/drawing/2014/main" id="{51ECC0A4-A2DC-4421-A4AD-CD0FA2039890}"/>
                  </a:ext>
                </a:extLst>
              </p:cNvPr>
              <p:cNvSpPr>
                <a:spLocks noEditPoints="1"/>
              </p:cNvSpPr>
              <p:nvPr/>
            </p:nvSpPr>
            <p:spPr bwMode="auto">
              <a:xfrm>
                <a:off x="9733988" y="398545"/>
                <a:ext cx="350439" cy="34983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grpSp>
      <p:pic>
        <p:nvPicPr>
          <p:cNvPr id="35" name="图片 34">
            <a:extLst>
              <a:ext uri="{FF2B5EF4-FFF2-40B4-BE49-F238E27FC236}">
                <a16:creationId xmlns:a16="http://schemas.microsoft.com/office/drawing/2014/main" id="{D13DF9D6-B951-4EAA-8828-4EA84A5D3270}"/>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237056" y="3260130"/>
            <a:ext cx="5260154" cy="3412704"/>
          </a:xfrm>
          <a:prstGeom prst="rect">
            <a:avLst/>
          </a:prstGeom>
        </p:spPr>
      </p:pic>
    </p:spTree>
    <p:extLst>
      <p:ext uri="{BB962C8B-B14F-4D97-AF65-F5344CB8AC3E}">
        <p14:creationId xmlns:p14="http://schemas.microsoft.com/office/powerpoint/2010/main" val="22509861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文本框 10">
            <a:extLst>
              <a:ext uri="{FF2B5EF4-FFF2-40B4-BE49-F238E27FC236}">
                <a16:creationId xmlns:a16="http://schemas.microsoft.com/office/drawing/2014/main" id="{51752C4D-BD10-417C-9A75-8551A2FEF7B1}"/>
              </a:ext>
            </a:extLst>
          </p:cNvPr>
          <p:cNvSpPr txBox="1">
            <a:spLocks noChangeArrowheads="1"/>
          </p:cNvSpPr>
          <p:nvPr>
            <p:custDataLst>
              <p:tags r:id="rId1"/>
            </p:custDataLst>
          </p:nvPr>
        </p:nvSpPr>
        <p:spPr bwMode="auto">
          <a:xfrm>
            <a:off x="415388" y="315165"/>
            <a:ext cx="75029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b="1" dirty="0">
                <a:solidFill>
                  <a:schemeClr val="accent1"/>
                </a:solidFill>
                <a:latin typeface="微软雅黑" panose="020B0503020204020204" pitchFamily="34" charset="-122"/>
                <a:ea typeface="微软雅黑" panose="020B0503020204020204" pitchFamily="34" charset="-122"/>
              </a:rPr>
              <a:t>科学研究</a:t>
            </a:r>
          </a:p>
        </p:txBody>
      </p:sp>
      <p:cxnSp>
        <p:nvCxnSpPr>
          <p:cNvPr id="18" name="PA-直接连接符 17">
            <a:extLst>
              <a:ext uri="{FF2B5EF4-FFF2-40B4-BE49-F238E27FC236}">
                <a16:creationId xmlns:a16="http://schemas.microsoft.com/office/drawing/2014/main" id="{0CAB7F36-CB2D-4155-8E19-AF55012731DE}"/>
              </a:ext>
            </a:extLst>
          </p:cNvPr>
          <p:cNvCxnSpPr>
            <a:cxnSpLocks/>
          </p:cNvCxnSpPr>
          <p:nvPr>
            <p:custDataLst>
              <p:tags r:id="rId2"/>
            </p:custDataLst>
          </p:nvPr>
        </p:nvCxnSpPr>
        <p:spPr>
          <a:xfrm>
            <a:off x="543463" y="938030"/>
            <a:ext cx="1123315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 name="PA-直接连接符 20">
            <a:extLst>
              <a:ext uri="{FF2B5EF4-FFF2-40B4-BE49-F238E27FC236}">
                <a16:creationId xmlns:a16="http://schemas.microsoft.com/office/drawing/2014/main" id="{C0C12A22-28FA-4F45-805B-6F3B9173A2E5}"/>
              </a:ext>
            </a:extLst>
          </p:cNvPr>
          <p:cNvCxnSpPr>
            <a:cxnSpLocks/>
          </p:cNvCxnSpPr>
          <p:nvPr>
            <p:custDataLst>
              <p:tags r:id="rId3"/>
            </p:custDataLst>
          </p:nvPr>
        </p:nvCxnSpPr>
        <p:spPr>
          <a:xfrm>
            <a:off x="543463" y="938030"/>
            <a:ext cx="861695"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2" name="PA-组合 21">
            <a:extLst>
              <a:ext uri="{FF2B5EF4-FFF2-40B4-BE49-F238E27FC236}">
                <a16:creationId xmlns:a16="http://schemas.microsoft.com/office/drawing/2014/main" id="{AE10FD71-542F-4D93-9721-9014A8C75C0A}"/>
              </a:ext>
            </a:extLst>
          </p:cNvPr>
          <p:cNvGrpSpPr/>
          <p:nvPr>
            <p:custDataLst>
              <p:tags r:id="rId4"/>
            </p:custDataLst>
          </p:nvPr>
        </p:nvGrpSpPr>
        <p:grpSpPr>
          <a:xfrm>
            <a:off x="9829295" y="318176"/>
            <a:ext cx="1947318" cy="517198"/>
            <a:chOff x="9650003" y="315165"/>
            <a:chExt cx="1947318" cy="517198"/>
          </a:xfrm>
        </p:grpSpPr>
        <p:sp>
          <p:nvSpPr>
            <p:cNvPr id="23" name="PA-文本框 39">
              <a:extLst>
                <a:ext uri="{FF2B5EF4-FFF2-40B4-BE49-F238E27FC236}">
                  <a16:creationId xmlns:a16="http://schemas.microsoft.com/office/drawing/2014/main" id="{7291A39A-6FB8-4802-A8F2-30DC6CC46B6F}"/>
                </a:ext>
              </a:extLst>
            </p:cNvPr>
            <p:cNvSpPr txBox="1"/>
            <p:nvPr>
              <p:custDataLst>
                <p:tags r:id="rId7"/>
              </p:custDataLst>
            </p:nvPr>
          </p:nvSpPr>
          <p:spPr>
            <a:xfrm>
              <a:off x="10266337" y="498959"/>
              <a:ext cx="1328278" cy="145629"/>
            </a:xfrm>
            <a:custGeom>
              <a:avLst/>
              <a:gdLst/>
              <a:ahLst/>
              <a:cxnLst/>
              <a:rect l="l" t="t" r="r" b="b"/>
              <a:pathLst>
                <a:path w="1795928" h="196900">
                  <a:moveTo>
                    <a:pt x="1295670" y="142205"/>
                  </a:moveTo>
                  <a:lnTo>
                    <a:pt x="1295670" y="163692"/>
                  </a:lnTo>
                  <a:lnTo>
                    <a:pt x="1356615" y="163692"/>
                  </a:lnTo>
                  <a:lnTo>
                    <a:pt x="1356615" y="142205"/>
                  </a:lnTo>
                  <a:close/>
                  <a:moveTo>
                    <a:pt x="345161" y="132243"/>
                  </a:moveTo>
                  <a:cubicBezTo>
                    <a:pt x="362350" y="144094"/>
                    <a:pt x="378498" y="155618"/>
                    <a:pt x="393604" y="166818"/>
                  </a:cubicBezTo>
                  <a:lnTo>
                    <a:pt x="375633" y="188500"/>
                  </a:lnTo>
                  <a:cubicBezTo>
                    <a:pt x="362741" y="177561"/>
                    <a:pt x="347114" y="165125"/>
                    <a:pt x="328752" y="151191"/>
                  </a:cubicBezTo>
                  <a:close/>
                  <a:moveTo>
                    <a:pt x="245343" y="130290"/>
                  </a:moveTo>
                  <a:lnTo>
                    <a:pt x="265854" y="147870"/>
                  </a:lnTo>
                  <a:cubicBezTo>
                    <a:pt x="252962" y="160111"/>
                    <a:pt x="237139" y="173524"/>
                    <a:pt x="218387" y="188109"/>
                  </a:cubicBezTo>
                  <a:cubicBezTo>
                    <a:pt x="211746" y="180556"/>
                    <a:pt x="205625" y="173915"/>
                    <a:pt x="200025" y="168185"/>
                  </a:cubicBezTo>
                  <a:cubicBezTo>
                    <a:pt x="214871" y="157897"/>
                    <a:pt x="229977" y="145266"/>
                    <a:pt x="245343" y="130290"/>
                  </a:cubicBezTo>
                  <a:close/>
                  <a:moveTo>
                    <a:pt x="1269104" y="121109"/>
                  </a:moveTo>
                  <a:lnTo>
                    <a:pt x="1383181" y="121109"/>
                  </a:lnTo>
                  <a:lnTo>
                    <a:pt x="1383181" y="195337"/>
                  </a:lnTo>
                  <a:lnTo>
                    <a:pt x="1356615" y="195337"/>
                  </a:lnTo>
                  <a:lnTo>
                    <a:pt x="1356615" y="184789"/>
                  </a:lnTo>
                  <a:lnTo>
                    <a:pt x="1295670" y="184789"/>
                  </a:lnTo>
                  <a:lnTo>
                    <a:pt x="1295670" y="195532"/>
                  </a:lnTo>
                  <a:lnTo>
                    <a:pt x="1269104" y="195532"/>
                  </a:lnTo>
                  <a:close/>
                  <a:moveTo>
                    <a:pt x="1107561" y="104505"/>
                  </a:moveTo>
                  <a:lnTo>
                    <a:pt x="1107561" y="128922"/>
                  </a:lnTo>
                  <a:lnTo>
                    <a:pt x="1126704" y="128922"/>
                  </a:lnTo>
                  <a:cubicBezTo>
                    <a:pt x="1121560" y="123062"/>
                    <a:pt x="1117002" y="118179"/>
                    <a:pt x="1113030" y="114272"/>
                  </a:cubicBezTo>
                  <a:lnTo>
                    <a:pt x="1124360" y="104505"/>
                  </a:lnTo>
                  <a:close/>
                  <a:moveTo>
                    <a:pt x="1670912" y="101771"/>
                  </a:moveTo>
                  <a:lnTo>
                    <a:pt x="1788310" y="101771"/>
                  </a:lnTo>
                  <a:lnTo>
                    <a:pt x="1788310" y="124430"/>
                  </a:lnTo>
                  <a:lnTo>
                    <a:pt x="1757642" y="124430"/>
                  </a:lnTo>
                  <a:lnTo>
                    <a:pt x="1757642" y="160958"/>
                  </a:lnTo>
                  <a:cubicBezTo>
                    <a:pt x="1757642" y="166687"/>
                    <a:pt x="1759465" y="169552"/>
                    <a:pt x="1763111" y="169552"/>
                  </a:cubicBezTo>
                  <a:lnTo>
                    <a:pt x="1767213" y="169552"/>
                  </a:lnTo>
                  <a:cubicBezTo>
                    <a:pt x="1770209" y="169552"/>
                    <a:pt x="1772097" y="167404"/>
                    <a:pt x="1772878" y="163106"/>
                  </a:cubicBezTo>
                  <a:cubicBezTo>
                    <a:pt x="1773529" y="160241"/>
                    <a:pt x="1774245" y="152623"/>
                    <a:pt x="1775027" y="140252"/>
                  </a:cubicBezTo>
                  <a:cubicBezTo>
                    <a:pt x="1782059" y="142726"/>
                    <a:pt x="1789026" y="145005"/>
                    <a:pt x="1795928" y="147089"/>
                  </a:cubicBezTo>
                  <a:cubicBezTo>
                    <a:pt x="1794235" y="159851"/>
                    <a:pt x="1792672" y="168901"/>
                    <a:pt x="1791240" y="174241"/>
                  </a:cubicBezTo>
                  <a:cubicBezTo>
                    <a:pt x="1787984" y="187133"/>
                    <a:pt x="1779975" y="193579"/>
                    <a:pt x="1767213" y="193579"/>
                  </a:cubicBezTo>
                  <a:lnTo>
                    <a:pt x="1757056" y="193579"/>
                  </a:lnTo>
                  <a:cubicBezTo>
                    <a:pt x="1741559" y="193579"/>
                    <a:pt x="1733811" y="185310"/>
                    <a:pt x="1733811" y="168771"/>
                  </a:cubicBezTo>
                  <a:lnTo>
                    <a:pt x="1733811" y="124430"/>
                  </a:lnTo>
                  <a:lnTo>
                    <a:pt x="1720528" y="124430"/>
                  </a:lnTo>
                  <a:cubicBezTo>
                    <a:pt x="1718705" y="148521"/>
                    <a:pt x="1712128" y="166101"/>
                    <a:pt x="1700799" y="177171"/>
                  </a:cubicBezTo>
                  <a:cubicBezTo>
                    <a:pt x="1693376" y="184593"/>
                    <a:pt x="1682828" y="191170"/>
                    <a:pt x="1669154" y="196900"/>
                  </a:cubicBezTo>
                  <a:cubicBezTo>
                    <a:pt x="1663555" y="188565"/>
                    <a:pt x="1658085" y="181338"/>
                    <a:pt x="1652746" y="175217"/>
                  </a:cubicBezTo>
                  <a:cubicBezTo>
                    <a:pt x="1666810" y="169097"/>
                    <a:pt x="1676968" y="162976"/>
                    <a:pt x="1683218" y="156856"/>
                  </a:cubicBezTo>
                  <a:cubicBezTo>
                    <a:pt x="1690381" y="149823"/>
                    <a:pt x="1694808" y="139015"/>
                    <a:pt x="1696501" y="124430"/>
                  </a:cubicBezTo>
                  <a:lnTo>
                    <a:pt x="1670912" y="124430"/>
                  </a:lnTo>
                  <a:close/>
                  <a:moveTo>
                    <a:pt x="249446" y="81455"/>
                  </a:moveTo>
                  <a:lnTo>
                    <a:pt x="249446" y="102747"/>
                  </a:lnTo>
                  <a:lnTo>
                    <a:pt x="344770" y="102747"/>
                  </a:lnTo>
                  <a:lnTo>
                    <a:pt x="344770" y="81455"/>
                  </a:lnTo>
                  <a:close/>
                  <a:moveTo>
                    <a:pt x="1442759" y="74814"/>
                  </a:moveTo>
                  <a:lnTo>
                    <a:pt x="1552733" y="74814"/>
                  </a:lnTo>
                  <a:lnTo>
                    <a:pt x="1552733" y="98450"/>
                  </a:lnTo>
                  <a:lnTo>
                    <a:pt x="1519135" y="120718"/>
                  </a:lnTo>
                  <a:lnTo>
                    <a:pt x="1591996" y="120718"/>
                  </a:lnTo>
                  <a:lnTo>
                    <a:pt x="1591996" y="144940"/>
                  </a:lnTo>
                  <a:lnTo>
                    <a:pt x="1516205" y="144940"/>
                  </a:lnTo>
                  <a:lnTo>
                    <a:pt x="1516205" y="164864"/>
                  </a:lnTo>
                  <a:cubicBezTo>
                    <a:pt x="1516205" y="173850"/>
                    <a:pt x="1513699" y="180849"/>
                    <a:pt x="1508685" y="185863"/>
                  </a:cubicBezTo>
                  <a:cubicBezTo>
                    <a:pt x="1503671" y="190877"/>
                    <a:pt x="1496004" y="193416"/>
                    <a:pt x="1485684" y="193481"/>
                  </a:cubicBezTo>
                  <a:cubicBezTo>
                    <a:pt x="1475364" y="193546"/>
                    <a:pt x="1464767" y="193579"/>
                    <a:pt x="1453893" y="193579"/>
                  </a:cubicBezTo>
                  <a:cubicBezTo>
                    <a:pt x="1452070" y="184593"/>
                    <a:pt x="1449856" y="175999"/>
                    <a:pt x="1447251" y="167794"/>
                  </a:cubicBezTo>
                  <a:cubicBezTo>
                    <a:pt x="1457149" y="168315"/>
                    <a:pt x="1466199" y="168576"/>
                    <a:pt x="1474403" y="168576"/>
                  </a:cubicBezTo>
                  <a:cubicBezTo>
                    <a:pt x="1483519" y="168576"/>
                    <a:pt x="1488077" y="164604"/>
                    <a:pt x="1488077" y="156660"/>
                  </a:cubicBezTo>
                  <a:lnTo>
                    <a:pt x="1488077" y="144940"/>
                  </a:lnTo>
                  <a:lnTo>
                    <a:pt x="1402715" y="144940"/>
                  </a:lnTo>
                  <a:lnTo>
                    <a:pt x="1402715" y="120718"/>
                  </a:lnTo>
                  <a:lnTo>
                    <a:pt x="1488077" y="120718"/>
                  </a:lnTo>
                  <a:lnTo>
                    <a:pt x="1488077" y="115639"/>
                  </a:lnTo>
                  <a:lnTo>
                    <a:pt x="1514252" y="98645"/>
                  </a:lnTo>
                  <a:lnTo>
                    <a:pt x="1442759" y="98645"/>
                  </a:lnTo>
                  <a:close/>
                  <a:moveTo>
                    <a:pt x="642659" y="74814"/>
                  </a:moveTo>
                  <a:lnTo>
                    <a:pt x="752633" y="74814"/>
                  </a:lnTo>
                  <a:lnTo>
                    <a:pt x="752633" y="98450"/>
                  </a:lnTo>
                  <a:lnTo>
                    <a:pt x="719035" y="120718"/>
                  </a:lnTo>
                  <a:lnTo>
                    <a:pt x="791896" y="120718"/>
                  </a:lnTo>
                  <a:lnTo>
                    <a:pt x="791896" y="144940"/>
                  </a:lnTo>
                  <a:lnTo>
                    <a:pt x="716105" y="144940"/>
                  </a:lnTo>
                  <a:lnTo>
                    <a:pt x="716105" y="164864"/>
                  </a:lnTo>
                  <a:cubicBezTo>
                    <a:pt x="716105" y="173850"/>
                    <a:pt x="713599" y="180849"/>
                    <a:pt x="708585" y="185863"/>
                  </a:cubicBezTo>
                  <a:cubicBezTo>
                    <a:pt x="703571" y="190877"/>
                    <a:pt x="695904" y="193416"/>
                    <a:pt x="685584" y="193481"/>
                  </a:cubicBezTo>
                  <a:cubicBezTo>
                    <a:pt x="675264" y="193546"/>
                    <a:pt x="664667" y="193579"/>
                    <a:pt x="653793" y="193579"/>
                  </a:cubicBezTo>
                  <a:cubicBezTo>
                    <a:pt x="651970" y="184593"/>
                    <a:pt x="649756" y="175999"/>
                    <a:pt x="647152" y="167794"/>
                  </a:cubicBezTo>
                  <a:cubicBezTo>
                    <a:pt x="657049" y="168315"/>
                    <a:pt x="666099" y="168576"/>
                    <a:pt x="674303" y="168576"/>
                  </a:cubicBezTo>
                  <a:cubicBezTo>
                    <a:pt x="683419" y="168576"/>
                    <a:pt x="687977" y="164604"/>
                    <a:pt x="687977" y="156660"/>
                  </a:cubicBezTo>
                  <a:lnTo>
                    <a:pt x="687977" y="144940"/>
                  </a:lnTo>
                  <a:lnTo>
                    <a:pt x="602615" y="144940"/>
                  </a:lnTo>
                  <a:lnTo>
                    <a:pt x="602615" y="120718"/>
                  </a:lnTo>
                  <a:lnTo>
                    <a:pt x="687977" y="120718"/>
                  </a:lnTo>
                  <a:lnTo>
                    <a:pt x="687977" y="115639"/>
                  </a:lnTo>
                  <a:lnTo>
                    <a:pt x="714152" y="98645"/>
                  </a:lnTo>
                  <a:lnTo>
                    <a:pt x="642659" y="98645"/>
                  </a:lnTo>
                  <a:close/>
                  <a:moveTo>
                    <a:pt x="1311492" y="68368"/>
                  </a:moveTo>
                  <a:lnTo>
                    <a:pt x="1306414" y="88292"/>
                  </a:lnTo>
                  <a:lnTo>
                    <a:pt x="1351536" y="88292"/>
                  </a:lnTo>
                  <a:lnTo>
                    <a:pt x="1351536" y="68368"/>
                  </a:lnTo>
                  <a:close/>
                  <a:moveTo>
                    <a:pt x="1200346" y="67196"/>
                  </a:moveTo>
                  <a:lnTo>
                    <a:pt x="1243124" y="67196"/>
                  </a:lnTo>
                  <a:lnTo>
                    <a:pt x="1243124" y="145917"/>
                  </a:lnTo>
                  <a:cubicBezTo>
                    <a:pt x="1249245" y="140838"/>
                    <a:pt x="1254519" y="136150"/>
                    <a:pt x="1258947" y="131852"/>
                  </a:cubicBezTo>
                  <a:cubicBezTo>
                    <a:pt x="1258947" y="141359"/>
                    <a:pt x="1259728" y="151647"/>
                    <a:pt x="1261291" y="162716"/>
                  </a:cubicBezTo>
                  <a:cubicBezTo>
                    <a:pt x="1246706" y="173654"/>
                    <a:pt x="1234855" y="183877"/>
                    <a:pt x="1225739" y="193384"/>
                  </a:cubicBezTo>
                  <a:lnTo>
                    <a:pt x="1211675" y="174241"/>
                  </a:lnTo>
                  <a:cubicBezTo>
                    <a:pt x="1215191" y="170594"/>
                    <a:pt x="1216949" y="165125"/>
                    <a:pt x="1216949" y="157832"/>
                  </a:cubicBezTo>
                  <a:lnTo>
                    <a:pt x="1216949" y="92590"/>
                  </a:lnTo>
                  <a:lnTo>
                    <a:pt x="1200346" y="92590"/>
                  </a:lnTo>
                  <a:close/>
                  <a:moveTo>
                    <a:pt x="1679898" y="64852"/>
                  </a:moveTo>
                  <a:lnTo>
                    <a:pt x="1776980" y="64852"/>
                  </a:lnTo>
                  <a:lnTo>
                    <a:pt x="1776980" y="86730"/>
                  </a:lnTo>
                  <a:lnTo>
                    <a:pt x="1679898" y="86730"/>
                  </a:lnTo>
                  <a:close/>
                  <a:moveTo>
                    <a:pt x="221317" y="57234"/>
                  </a:moveTo>
                  <a:lnTo>
                    <a:pt x="372898" y="57234"/>
                  </a:lnTo>
                  <a:lnTo>
                    <a:pt x="372898" y="126969"/>
                  </a:lnTo>
                  <a:lnTo>
                    <a:pt x="315079" y="126969"/>
                  </a:lnTo>
                  <a:lnTo>
                    <a:pt x="315079" y="161739"/>
                  </a:lnTo>
                  <a:cubicBezTo>
                    <a:pt x="315079" y="169748"/>
                    <a:pt x="313402" y="176194"/>
                    <a:pt x="310049" y="181077"/>
                  </a:cubicBezTo>
                  <a:cubicBezTo>
                    <a:pt x="306696" y="185961"/>
                    <a:pt x="301877" y="189233"/>
                    <a:pt x="295594" y="190893"/>
                  </a:cubicBezTo>
                  <a:cubicBezTo>
                    <a:pt x="289311" y="192553"/>
                    <a:pt x="276467" y="193384"/>
                    <a:pt x="257064" y="193384"/>
                  </a:cubicBezTo>
                  <a:cubicBezTo>
                    <a:pt x="255631" y="183356"/>
                    <a:pt x="253483" y="173850"/>
                    <a:pt x="250618" y="164864"/>
                  </a:cubicBezTo>
                  <a:cubicBezTo>
                    <a:pt x="259603" y="165646"/>
                    <a:pt x="267872" y="166036"/>
                    <a:pt x="275425" y="166036"/>
                  </a:cubicBezTo>
                  <a:cubicBezTo>
                    <a:pt x="282327" y="166036"/>
                    <a:pt x="285778" y="162455"/>
                    <a:pt x="285778" y="155293"/>
                  </a:cubicBezTo>
                  <a:lnTo>
                    <a:pt x="285778" y="126969"/>
                  </a:lnTo>
                  <a:lnTo>
                    <a:pt x="221317" y="126969"/>
                  </a:lnTo>
                  <a:close/>
                  <a:moveTo>
                    <a:pt x="1043490" y="44927"/>
                  </a:moveTo>
                  <a:lnTo>
                    <a:pt x="1149949" y="44927"/>
                  </a:lnTo>
                  <a:lnTo>
                    <a:pt x="1149949" y="67782"/>
                  </a:lnTo>
                  <a:lnTo>
                    <a:pt x="1107561" y="67782"/>
                  </a:lnTo>
                  <a:lnTo>
                    <a:pt x="1107561" y="81651"/>
                  </a:lnTo>
                  <a:lnTo>
                    <a:pt x="1147214" y="81651"/>
                  </a:lnTo>
                  <a:lnTo>
                    <a:pt x="1147214" y="104505"/>
                  </a:lnTo>
                  <a:lnTo>
                    <a:pt x="1132661" y="104505"/>
                  </a:lnTo>
                  <a:cubicBezTo>
                    <a:pt x="1138066" y="109193"/>
                    <a:pt x="1143503" y="114207"/>
                    <a:pt x="1148972" y="119546"/>
                  </a:cubicBezTo>
                  <a:lnTo>
                    <a:pt x="1138619" y="128922"/>
                  </a:lnTo>
                  <a:lnTo>
                    <a:pt x="1151902" y="128922"/>
                  </a:lnTo>
                  <a:lnTo>
                    <a:pt x="1151902" y="151777"/>
                  </a:lnTo>
                  <a:lnTo>
                    <a:pt x="1041537" y="151777"/>
                  </a:lnTo>
                  <a:lnTo>
                    <a:pt x="1041537" y="128922"/>
                  </a:lnTo>
                  <a:lnTo>
                    <a:pt x="1081385" y="128922"/>
                  </a:lnTo>
                  <a:lnTo>
                    <a:pt x="1081385" y="104505"/>
                  </a:lnTo>
                  <a:lnTo>
                    <a:pt x="1046615" y="104505"/>
                  </a:lnTo>
                  <a:lnTo>
                    <a:pt x="1046615" y="81651"/>
                  </a:lnTo>
                  <a:lnTo>
                    <a:pt x="1081385" y="81651"/>
                  </a:lnTo>
                  <a:lnTo>
                    <a:pt x="1081385" y="67782"/>
                  </a:lnTo>
                  <a:lnTo>
                    <a:pt x="1043490" y="67782"/>
                  </a:lnTo>
                  <a:close/>
                  <a:moveTo>
                    <a:pt x="1036263" y="33793"/>
                  </a:moveTo>
                  <a:lnTo>
                    <a:pt x="1036263" y="162325"/>
                  </a:lnTo>
                  <a:lnTo>
                    <a:pt x="1158153" y="162325"/>
                  </a:lnTo>
                  <a:lnTo>
                    <a:pt x="1158153" y="33793"/>
                  </a:lnTo>
                  <a:close/>
                  <a:moveTo>
                    <a:pt x="1608014" y="12111"/>
                  </a:moveTo>
                  <a:lnTo>
                    <a:pt x="1669154" y="12111"/>
                  </a:lnTo>
                  <a:lnTo>
                    <a:pt x="1669154" y="31449"/>
                  </a:lnTo>
                  <a:cubicBezTo>
                    <a:pt x="1664466" y="48639"/>
                    <a:pt x="1659452" y="66284"/>
                    <a:pt x="1654113" y="84386"/>
                  </a:cubicBezTo>
                  <a:cubicBezTo>
                    <a:pt x="1663750" y="96887"/>
                    <a:pt x="1668568" y="112970"/>
                    <a:pt x="1668568" y="132634"/>
                  </a:cubicBezTo>
                  <a:cubicBezTo>
                    <a:pt x="1668568" y="143052"/>
                    <a:pt x="1666159" y="150670"/>
                    <a:pt x="1661341" y="155488"/>
                  </a:cubicBezTo>
                  <a:cubicBezTo>
                    <a:pt x="1656392" y="160437"/>
                    <a:pt x="1647863" y="162911"/>
                    <a:pt x="1635752" y="162911"/>
                  </a:cubicBezTo>
                  <a:cubicBezTo>
                    <a:pt x="1634840" y="154056"/>
                    <a:pt x="1633342" y="145005"/>
                    <a:pt x="1631259" y="135759"/>
                  </a:cubicBezTo>
                  <a:cubicBezTo>
                    <a:pt x="1634124" y="136410"/>
                    <a:pt x="1636403" y="136736"/>
                    <a:pt x="1638096" y="136736"/>
                  </a:cubicBezTo>
                  <a:cubicBezTo>
                    <a:pt x="1643565" y="136736"/>
                    <a:pt x="1646300" y="132569"/>
                    <a:pt x="1646300" y="124234"/>
                  </a:cubicBezTo>
                  <a:cubicBezTo>
                    <a:pt x="1646300" y="110691"/>
                    <a:pt x="1641416" y="97734"/>
                    <a:pt x="1631650" y="85362"/>
                  </a:cubicBezTo>
                  <a:cubicBezTo>
                    <a:pt x="1636338" y="67261"/>
                    <a:pt x="1640765" y="50267"/>
                    <a:pt x="1644932" y="34379"/>
                  </a:cubicBezTo>
                  <a:lnTo>
                    <a:pt x="1630478" y="34379"/>
                  </a:lnTo>
                  <a:lnTo>
                    <a:pt x="1630478" y="194946"/>
                  </a:lnTo>
                  <a:lnTo>
                    <a:pt x="1608014" y="194946"/>
                  </a:lnTo>
                  <a:close/>
                  <a:moveTo>
                    <a:pt x="1260509" y="10939"/>
                  </a:moveTo>
                  <a:lnTo>
                    <a:pt x="1386892" y="10939"/>
                  </a:lnTo>
                  <a:lnTo>
                    <a:pt x="1386892" y="32035"/>
                  </a:lnTo>
                  <a:lnTo>
                    <a:pt x="1320673" y="32035"/>
                  </a:lnTo>
                  <a:lnTo>
                    <a:pt x="1316766" y="47662"/>
                  </a:lnTo>
                  <a:lnTo>
                    <a:pt x="1379079" y="47662"/>
                  </a:lnTo>
                  <a:lnTo>
                    <a:pt x="1379079" y="88292"/>
                  </a:lnTo>
                  <a:lnTo>
                    <a:pt x="1393729" y="88292"/>
                  </a:lnTo>
                  <a:lnTo>
                    <a:pt x="1393729" y="109389"/>
                  </a:lnTo>
                  <a:lnTo>
                    <a:pt x="1254259" y="109389"/>
                  </a:lnTo>
                  <a:lnTo>
                    <a:pt x="1254259" y="88292"/>
                  </a:lnTo>
                  <a:lnTo>
                    <a:pt x="1279262" y="88292"/>
                  </a:lnTo>
                  <a:lnTo>
                    <a:pt x="1284341" y="68368"/>
                  </a:lnTo>
                  <a:lnTo>
                    <a:pt x="1265197" y="68368"/>
                  </a:lnTo>
                  <a:lnTo>
                    <a:pt x="1265197" y="47662"/>
                  </a:lnTo>
                  <a:lnTo>
                    <a:pt x="1289615" y="47662"/>
                  </a:lnTo>
                  <a:lnTo>
                    <a:pt x="1293521" y="32035"/>
                  </a:lnTo>
                  <a:lnTo>
                    <a:pt x="1260509" y="32035"/>
                  </a:lnTo>
                  <a:close/>
                  <a:moveTo>
                    <a:pt x="1008329" y="9767"/>
                  </a:moveTo>
                  <a:lnTo>
                    <a:pt x="1186086" y="9767"/>
                  </a:lnTo>
                  <a:lnTo>
                    <a:pt x="1186086" y="193188"/>
                  </a:lnTo>
                  <a:lnTo>
                    <a:pt x="1158153" y="193188"/>
                  </a:lnTo>
                  <a:lnTo>
                    <a:pt x="1158153" y="186351"/>
                  </a:lnTo>
                  <a:lnTo>
                    <a:pt x="1036263" y="186351"/>
                  </a:lnTo>
                  <a:lnTo>
                    <a:pt x="1036263" y="193384"/>
                  </a:lnTo>
                  <a:lnTo>
                    <a:pt x="1008329" y="193384"/>
                  </a:lnTo>
                  <a:close/>
                  <a:moveTo>
                    <a:pt x="50788" y="5665"/>
                  </a:moveTo>
                  <a:lnTo>
                    <a:pt x="80088" y="5665"/>
                  </a:lnTo>
                  <a:lnTo>
                    <a:pt x="80088" y="193970"/>
                  </a:lnTo>
                  <a:lnTo>
                    <a:pt x="50788" y="193970"/>
                  </a:lnTo>
                  <a:lnTo>
                    <a:pt x="50788" y="161153"/>
                  </a:lnTo>
                  <a:lnTo>
                    <a:pt x="5274" y="176389"/>
                  </a:lnTo>
                  <a:lnTo>
                    <a:pt x="0" y="146112"/>
                  </a:lnTo>
                  <a:cubicBezTo>
                    <a:pt x="17190" y="141554"/>
                    <a:pt x="34119" y="136866"/>
                    <a:pt x="50788" y="132048"/>
                  </a:cubicBezTo>
                  <a:lnTo>
                    <a:pt x="50788" y="78916"/>
                  </a:lnTo>
                  <a:lnTo>
                    <a:pt x="3712" y="78916"/>
                  </a:lnTo>
                  <a:lnTo>
                    <a:pt x="3712" y="53132"/>
                  </a:lnTo>
                  <a:lnTo>
                    <a:pt x="50788" y="53132"/>
                  </a:lnTo>
                  <a:close/>
                  <a:moveTo>
                    <a:pt x="103920" y="5469"/>
                  </a:moveTo>
                  <a:lnTo>
                    <a:pt x="133220" y="5469"/>
                  </a:lnTo>
                  <a:lnTo>
                    <a:pt x="133220" y="62898"/>
                  </a:lnTo>
                  <a:cubicBezTo>
                    <a:pt x="148522" y="52415"/>
                    <a:pt x="162586" y="41867"/>
                    <a:pt x="175413" y="31254"/>
                  </a:cubicBezTo>
                  <a:lnTo>
                    <a:pt x="195533" y="54304"/>
                  </a:lnTo>
                  <a:cubicBezTo>
                    <a:pt x="176194" y="68303"/>
                    <a:pt x="155423" y="82139"/>
                    <a:pt x="133220" y="95813"/>
                  </a:cubicBezTo>
                  <a:lnTo>
                    <a:pt x="133220" y="153535"/>
                  </a:lnTo>
                  <a:cubicBezTo>
                    <a:pt x="133220" y="160958"/>
                    <a:pt x="137192" y="164669"/>
                    <a:pt x="145136" y="164669"/>
                  </a:cubicBezTo>
                  <a:lnTo>
                    <a:pt x="150019" y="164669"/>
                  </a:lnTo>
                  <a:cubicBezTo>
                    <a:pt x="153340" y="164669"/>
                    <a:pt x="156091" y="163757"/>
                    <a:pt x="158272" y="161934"/>
                  </a:cubicBezTo>
                  <a:cubicBezTo>
                    <a:pt x="160453" y="160111"/>
                    <a:pt x="162065" y="157344"/>
                    <a:pt x="163107" y="153632"/>
                  </a:cubicBezTo>
                  <a:cubicBezTo>
                    <a:pt x="164148" y="149921"/>
                    <a:pt x="165255" y="137778"/>
                    <a:pt x="166427" y="117202"/>
                  </a:cubicBezTo>
                  <a:lnTo>
                    <a:pt x="193970" y="125602"/>
                  </a:lnTo>
                  <a:cubicBezTo>
                    <a:pt x="192928" y="139145"/>
                    <a:pt x="191691" y="150768"/>
                    <a:pt x="190258" y="160469"/>
                  </a:cubicBezTo>
                  <a:cubicBezTo>
                    <a:pt x="188826" y="170171"/>
                    <a:pt x="185212" y="177464"/>
                    <a:pt x="179417" y="182347"/>
                  </a:cubicBezTo>
                  <a:cubicBezTo>
                    <a:pt x="173622" y="187230"/>
                    <a:pt x="165646" y="189672"/>
                    <a:pt x="155489" y="189672"/>
                  </a:cubicBezTo>
                  <a:lnTo>
                    <a:pt x="138104" y="189672"/>
                  </a:lnTo>
                  <a:cubicBezTo>
                    <a:pt x="115314" y="189672"/>
                    <a:pt x="103920" y="179384"/>
                    <a:pt x="103920" y="158809"/>
                  </a:cubicBezTo>
                  <a:close/>
                  <a:moveTo>
                    <a:pt x="1226521" y="4493"/>
                  </a:moveTo>
                  <a:cubicBezTo>
                    <a:pt x="1235506" y="16213"/>
                    <a:pt x="1243841" y="28128"/>
                    <a:pt x="1251524" y="40239"/>
                  </a:cubicBezTo>
                  <a:cubicBezTo>
                    <a:pt x="1245534" y="44016"/>
                    <a:pt x="1237915" y="48574"/>
                    <a:pt x="1228669" y="53913"/>
                  </a:cubicBezTo>
                  <a:cubicBezTo>
                    <a:pt x="1221507" y="40630"/>
                    <a:pt x="1213759" y="28259"/>
                    <a:pt x="1205424" y="16799"/>
                  </a:cubicBezTo>
                  <a:close/>
                  <a:moveTo>
                    <a:pt x="1736155" y="2930"/>
                  </a:moveTo>
                  <a:cubicBezTo>
                    <a:pt x="1738108" y="9571"/>
                    <a:pt x="1739866" y="16278"/>
                    <a:pt x="1741429" y="23050"/>
                  </a:cubicBezTo>
                  <a:lnTo>
                    <a:pt x="1786356" y="23050"/>
                  </a:lnTo>
                  <a:lnTo>
                    <a:pt x="1786356" y="59968"/>
                  </a:lnTo>
                  <a:lnTo>
                    <a:pt x="1763307" y="59968"/>
                  </a:lnTo>
                  <a:lnTo>
                    <a:pt x="1763307" y="46099"/>
                  </a:lnTo>
                  <a:lnTo>
                    <a:pt x="1692985" y="46099"/>
                  </a:lnTo>
                  <a:lnTo>
                    <a:pt x="1692985" y="59968"/>
                  </a:lnTo>
                  <a:lnTo>
                    <a:pt x="1670326" y="59968"/>
                  </a:lnTo>
                  <a:lnTo>
                    <a:pt x="1670326" y="23050"/>
                  </a:lnTo>
                  <a:lnTo>
                    <a:pt x="1713691" y="23050"/>
                  </a:lnTo>
                  <a:cubicBezTo>
                    <a:pt x="1712259" y="18362"/>
                    <a:pt x="1710696" y="12892"/>
                    <a:pt x="1709003" y="6641"/>
                  </a:cubicBezTo>
                  <a:close/>
                  <a:moveTo>
                    <a:pt x="914372" y="2930"/>
                  </a:moveTo>
                  <a:lnTo>
                    <a:pt x="941720" y="2930"/>
                  </a:lnTo>
                  <a:lnTo>
                    <a:pt x="941720" y="63875"/>
                  </a:lnTo>
                  <a:lnTo>
                    <a:pt x="952072" y="55866"/>
                  </a:lnTo>
                  <a:cubicBezTo>
                    <a:pt x="969653" y="75530"/>
                    <a:pt x="984303" y="93111"/>
                    <a:pt x="996023" y="108607"/>
                  </a:cubicBezTo>
                  <a:lnTo>
                    <a:pt x="974145" y="126383"/>
                  </a:lnTo>
                  <a:cubicBezTo>
                    <a:pt x="963272" y="110756"/>
                    <a:pt x="952463" y="96334"/>
                    <a:pt x="941720" y="83116"/>
                  </a:cubicBezTo>
                  <a:lnTo>
                    <a:pt x="941720" y="195142"/>
                  </a:lnTo>
                  <a:lnTo>
                    <a:pt x="914372" y="195142"/>
                  </a:lnTo>
                  <a:close/>
                  <a:moveTo>
                    <a:pt x="482092" y="2735"/>
                  </a:moveTo>
                  <a:lnTo>
                    <a:pt x="511783" y="2735"/>
                  </a:lnTo>
                  <a:cubicBezTo>
                    <a:pt x="511392" y="22073"/>
                    <a:pt x="510871" y="38481"/>
                    <a:pt x="510220" y="51960"/>
                  </a:cubicBezTo>
                  <a:lnTo>
                    <a:pt x="590894" y="51960"/>
                  </a:lnTo>
                  <a:lnTo>
                    <a:pt x="590894" y="78916"/>
                  </a:lnTo>
                  <a:lnTo>
                    <a:pt x="512467" y="78916"/>
                  </a:lnTo>
                  <a:cubicBezTo>
                    <a:pt x="523666" y="122411"/>
                    <a:pt x="550720" y="151647"/>
                    <a:pt x="593629" y="166622"/>
                  </a:cubicBezTo>
                  <a:cubicBezTo>
                    <a:pt x="584383" y="177171"/>
                    <a:pt x="576960" y="186156"/>
                    <a:pt x="571361" y="193579"/>
                  </a:cubicBezTo>
                  <a:cubicBezTo>
                    <a:pt x="535875" y="176910"/>
                    <a:pt x="511164" y="150051"/>
                    <a:pt x="497230" y="113002"/>
                  </a:cubicBezTo>
                  <a:cubicBezTo>
                    <a:pt x="486422" y="146926"/>
                    <a:pt x="461451" y="174241"/>
                    <a:pt x="422319" y="194946"/>
                  </a:cubicBezTo>
                  <a:cubicBezTo>
                    <a:pt x="417110" y="188305"/>
                    <a:pt x="409752" y="179970"/>
                    <a:pt x="400246" y="169943"/>
                  </a:cubicBezTo>
                  <a:cubicBezTo>
                    <a:pt x="447647" y="148456"/>
                    <a:pt x="473595" y="118114"/>
                    <a:pt x="478087" y="78916"/>
                  </a:cubicBezTo>
                  <a:lnTo>
                    <a:pt x="403762" y="78916"/>
                  </a:lnTo>
                  <a:lnTo>
                    <a:pt x="403762" y="51960"/>
                  </a:lnTo>
                  <a:lnTo>
                    <a:pt x="480920" y="51960"/>
                  </a:lnTo>
                  <a:cubicBezTo>
                    <a:pt x="481831" y="37765"/>
                    <a:pt x="482222" y="21357"/>
                    <a:pt x="482092" y="2735"/>
                  </a:cubicBezTo>
                  <a:close/>
                  <a:moveTo>
                    <a:pt x="308828" y="1172"/>
                  </a:moveTo>
                  <a:cubicBezTo>
                    <a:pt x="310912" y="6446"/>
                    <a:pt x="313190" y="13088"/>
                    <a:pt x="315665" y="21096"/>
                  </a:cubicBezTo>
                  <a:lnTo>
                    <a:pt x="393214" y="21096"/>
                  </a:lnTo>
                  <a:lnTo>
                    <a:pt x="393214" y="45318"/>
                  </a:lnTo>
                  <a:lnTo>
                    <a:pt x="201783" y="45318"/>
                  </a:lnTo>
                  <a:lnTo>
                    <a:pt x="201783" y="21096"/>
                  </a:lnTo>
                  <a:lnTo>
                    <a:pt x="282164" y="21096"/>
                  </a:lnTo>
                  <a:cubicBezTo>
                    <a:pt x="279625" y="14715"/>
                    <a:pt x="277379" y="9246"/>
                    <a:pt x="275425" y="4688"/>
                  </a:cubicBezTo>
                  <a:close/>
                  <a:moveTo>
                    <a:pt x="837214" y="977"/>
                  </a:moveTo>
                  <a:lnTo>
                    <a:pt x="864366" y="5665"/>
                  </a:lnTo>
                  <a:cubicBezTo>
                    <a:pt x="862283" y="14846"/>
                    <a:pt x="859938" y="23701"/>
                    <a:pt x="857334" y="32231"/>
                  </a:cubicBezTo>
                  <a:lnTo>
                    <a:pt x="904019" y="32231"/>
                  </a:lnTo>
                  <a:lnTo>
                    <a:pt x="904019" y="56648"/>
                  </a:lnTo>
                  <a:cubicBezTo>
                    <a:pt x="895946" y="116681"/>
                    <a:pt x="868989" y="163171"/>
                    <a:pt x="823150" y="196118"/>
                  </a:cubicBezTo>
                  <a:cubicBezTo>
                    <a:pt x="815206" y="186482"/>
                    <a:pt x="808695" y="179189"/>
                    <a:pt x="803616" y="174241"/>
                  </a:cubicBezTo>
                  <a:cubicBezTo>
                    <a:pt x="822890" y="160632"/>
                    <a:pt x="838517" y="144973"/>
                    <a:pt x="850497" y="127262"/>
                  </a:cubicBezTo>
                  <a:cubicBezTo>
                    <a:pt x="843530" y="120621"/>
                    <a:pt x="835847" y="113621"/>
                    <a:pt x="827447" y="106263"/>
                  </a:cubicBezTo>
                  <a:lnTo>
                    <a:pt x="843074" y="86925"/>
                  </a:lnTo>
                  <a:cubicBezTo>
                    <a:pt x="850693" y="92980"/>
                    <a:pt x="857562" y="98613"/>
                    <a:pt x="863682" y="103822"/>
                  </a:cubicBezTo>
                  <a:cubicBezTo>
                    <a:pt x="870194" y="89692"/>
                    <a:pt x="874719" y="74488"/>
                    <a:pt x="877258" y="58210"/>
                  </a:cubicBezTo>
                  <a:lnTo>
                    <a:pt x="848055" y="58210"/>
                  </a:lnTo>
                  <a:cubicBezTo>
                    <a:pt x="838549" y="81586"/>
                    <a:pt x="826536" y="102552"/>
                    <a:pt x="812016" y="121109"/>
                  </a:cubicBezTo>
                  <a:cubicBezTo>
                    <a:pt x="806546" y="108347"/>
                    <a:pt x="802054" y="98971"/>
                    <a:pt x="798538" y="92980"/>
                  </a:cubicBezTo>
                  <a:cubicBezTo>
                    <a:pt x="816899" y="67977"/>
                    <a:pt x="829792" y="37309"/>
                    <a:pt x="837214" y="977"/>
                  </a:cubicBezTo>
                  <a:close/>
                  <a:moveTo>
                    <a:pt x="1498234" y="0"/>
                  </a:moveTo>
                  <a:cubicBezTo>
                    <a:pt x="1503443" y="7944"/>
                    <a:pt x="1509564" y="18231"/>
                    <a:pt x="1516596" y="30863"/>
                  </a:cubicBezTo>
                  <a:lnTo>
                    <a:pt x="1503118" y="37114"/>
                  </a:lnTo>
                  <a:lnTo>
                    <a:pt x="1527047" y="37114"/>
                  </a:lnTo>
                  <a:cubicBezTo>
                    <a:pt x="1535967" y="24287"/>
                    <a:pt x="1543487" y="13153"/>
                    <a:pt x="1549608" y="3711"/>
                  </a:cubicBezTo>
                  <a:lnTo>
                    <a:pt x="1575979" y="18166"/>
                  </a:lnTo>
                  <a:lnTo>
                    <a:pt x="1560156" y="37114"/>
                  </a:lnTo>
                  <a:lnTo>
                    <a:pt x="1588285" y="37114"/>
                  </a:lnTo>
                  <a:lnTo>
                    <a:pt x="1588285" y="85167"/>
                  </a:lnTo>
                  <a:lnTo>
                    <a:pt x="1560938" y="85167"/>
                  </a:lnTo>
                  <a:lnTo>
                    <a:pt x="1560938" y="60945"/>
                  </a:lnTo>
                  <a:lnTo>
                    <a:pt x="1433383" y="60945"/>
                  </a:lnTo>
                  <a:lnTo>
                    <a:pt x="1433383" y="85167"/>
                  </a:lnTo>
                  <a:lnTo>
                    <a:pt x="1406035" y="85167"/>
                  </a:lnTo>
                  <a:lnTo>
                    <a:pt x="1406035" y="37114"/>
                  </a:lnTo>
                  <a:lnTo>
                    <a:pt x="1437973" y="37114"/>
                  </a:lnTo>
                  <a:cubicBezTo>
                    <a:pt x="1432243" y="29235"/>
                    <a:pt x="1426676" y="22008"/>
                    <a:pt x="1421272" y="15432"/>
                  </a:cubicBezTo>
                  <a:lnTo>
                    <a:pt x="1441782" y="1563"/>
                  </a:lnTo>
                  <a:cubicBezTo>
                    <a:pt x="1449596" y="10418"/>
                    <a:pt x="1457539" y="20315"/>
                    <a:pt x="1465613" y="31254"/>
                  </a:cubicBezTo>
                  <a:lnTo>
                    <a:pt x="1456921" y="37114"/>
                  </a:lnTo>
                  <a:lnTo>
                    <a:pt x="1489542" y="37114"/>
                  </a:lnTo>
                  <a:cubicBezTo>
                    <a:pt x="1484073" y="26631"/>
                    <a:pt x="1479026" y="17776"/>
                    <a:pt x="1474403" y="10548"/>
                  </a:cubicBezTo>
                  <a:close/>
                  <a:moveTo>
                    <a:pt x="698134" y="0"/>
                  </a:moveTo>
                  <a:cubicBezTo>
                    <a:pt x="703343" y="7944"/>
                    <a:pt x="709464" y="18231"/>
                    <a:pt x="716496" y="30863"/>
                  </a:cubicBezTo>
                  <a:lnTo>
                    <a:pt x="703018" y="37114"/>
                  </a:lnTo>
                  <a:lnTo>
                    <a:pt x="726947" y="37114"/>
                  </a:lnTo>
                  <a:cubicBezTo>
                    <a:pt x="735867" y="24287"/>
                    <a:pt x="743387" y="13153"/>
                    <a:pt x="749508" y="3711"/>
                  </a:cubicBezTo>
                  <a:lnTo>
                    <a:pt x="775878" y="18166"/>
                  </a:lnTo>
                  <a:lnTo>
                    <a:pt x="760056" y="37114"/>
                  </a:lnTo>
                  <a:lnTo>
                    <a:pt x="788185" y="37114"/>
                  </a:lnTo>
                  <a:lnTo>
                    <a:pt x="788185" y="85167"/>
                  </a:lnTo>
                  <a:lnTo>
                    <a:pt x="760838" y="85167"/>
                  </a:lnTo>
                  <a:lnTo>
                    <a:pt x="760838" y="60945"/>
                  </a:lnTo>
                  <a:lnTo>
                    <a:pt x="633283" y="60945"/>
                  </a:lnTo>
                  <a:lnTo>
                    <a:pt x="633283" y="85167"/>
                  </a:lnTo>
                  <a:lnTo>
                    <a:pt x="605935" y="85167"/>
                  </a:lnTo>
                  <a:lnTo>
                    <a:pt x="605935" y="37114"/>
                  </a:lnTo>
                  <a:lnTo>
                    <a:pt x="637873" y="37114"/>
                  </a:lnTo>
                  <a:cubicBezTo>
                    <a:pt x="632143" y="29235"/>
                    <a:pt x="626576" y="22008"/>
                    <a:pt x="621172" y="15432"/>
                  </a:cubicBezTo>
                  <a:lnTo>
                    <a:pt x="641682" y="1563"/>
                  </a:lnTo>
                  <a:cubicBezTo>
                    <a:pt x="649495" y="10418"/>
                    <a:pt x="657439" y="20315"/>
                    <a:pt x="665513" y="31254"/>
                  </a:cubicBezTo>
                  <a:lnTo>
                    <a:pt x="656821" y="37114"/>
                  </a:lnTo>
                  <a:lnTo>
                    <a:pt x="689442" y="37114"/>
                  </a:lnTo>
                  <a:cubicBezTo>
                    <a:pt x="683972" y="26631"/>
                    <a:pt x="678926" y="17776"/>
                    <a:pt x="674303" y="10548"/>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3" name="PA-文本框 41">
              <a:extLst>
                <a:ext uri="{FF2B5EF4-FFF2-40B4-BE49-F238E27FC236}">
                  <a16:creationId xmlns:a16="http://schemas.microsoft.com/office/drawing/2014/main" id="{FF1189E9-EE3A-4DCC-A83E-DBF94A7ED626}"/>
                </a:ext>
              </a:extLst>
            </p:cNvPr>
            <p:cNvSpPr txBox="1"/>
            <p:nvPr>
              <p:custDataLst>
                <p:tags r:id="rId8"/>
              </p:custDataLst>
            </p:nvPr>
          </p:nvSpPr>
          <p:spPr>
            <a:xfrm>
              <a:off x="10266337" y="697828"/>
              <a:ext cx="1330984" cy="58449"/>
            </a:xfrm>
            <a:custGeom>
              <a:avLst/>
              <a:gdLst/>
              <a:ahLst/>
              <a:cxnLst/>
              <a:rect l="l" t="t" r="r" b="b"/>
              <a:pathLst>
                <a:path w="1799587" h="79027">
                  <a:moveTo>
                    <a:pt x="1103537" y="49183"/>
                  </a:moveTo>
                  <a:cubicBezTo>
                    <a:pt x="1104904" y="49183"/>
                    <a:pt x="1105985" y="49776"/>
                    <a:pt x="1106781" y="50962"/>
                  </a:cubicBezTo>
                  <a:cubicBezTo>
                    <a:pt x="1107576" y="52148"/>
                    <a:pt x="1107974" y="53592"/>
                    <a:pt x="1107974" y="55294"/>
                  </a:cubicBezTo>
                  <a:cubicBezTo>
                    <a:pt x="1107974" y="58782"/>
                    <a:pt x="1106258" y="64321"/>
                    <a:pt x="1102825" y="71912"/>
                  </a:cubicBezTo>
                  <a:lnTo>
                    <a:pt x="1099393" y="71912"/>
                  </a:lnTo>
                  <a:cubicBezTo>
                    <a:pt x="1100760" y="68312"/>
                    <a:pt x="1101597" y="65954"/>
                    <a:pt x="1101904" y="64838"/>
                  </a:cubicBezTo>
                  <a:cubicBezTo>
                    <a:pt x="1102211" y="63721"/>
                    <a:pt x="1102407" y="62187"/>
                    <a:pt x="1102490" y="60233"/>
                  </a:cubicBezTo>
                  <a:cubicBezTo>
                    <a:pt x="1100146" y="59257"/>
                    <a:pt x="1098974" y="57499"/>
                    <a:pt x="1098974" y="54959"/>
                  </a:cubicBezTo>
                  <a:cubicBezTo>
                    <a:pt x="1098974" y="53201"/>
                    <a:pt x="1099414" y="51799"/>
                    <a:pt x="1100293" y="50752"/>
                  </a:cubicBezTo>
                  <a:cubicBezTo>
                    <a:pt x="1101172" y="49706"/>
                    <a:pt x="1102253" y="49183"/>
                    <a:pt x="1103537" y="49183"/>
                  </a:cubicBezTo>
                  <a:close/>
                  <a:moveTo>
                    <a:pt x="950839" y="39681"/>
                  </a:moveTo>
                  <a:lnTo>
                    <a:pt x="946988" y="40267"/>
                  </a:lnTo>
                  <a:cubicBezTo>
                    <a:pt x="941351" y="41020"/>
                    <a:pt x="937598" y="41906"/>
                    <a:pt x="935728" y="42925"/>
                  </a:cubicBezTo>
                  <a:cubicBezTo>
                    <a:pt x="933859" y="43944"/>
                    <a:pt x="932924" y="45429"/>
                    <a:pt x="932924" y="47383"/>
                  </a:cubicBezTo>
                  <a:cubicBezTo>
                    <a:pt x="932924" y="49113"/>
                    <a:pt x="933650" y="50578"/>
                    <a:pt x="935101" y="51778"/>
                  </a:cubicBezTo>
                  <a:cubicBezTo>
                    <a:pt x="936552" y="52978"/>
                    <a:pt x="938226" y="53578"/>
                    <a:pt x="940124" y="53578"/>
                  </a:cubicBezTo>
                  <a:cubicBezTo>
                    <a:pt x="942216" y="53578"/>
                    <a:pt x="944470" y="52664"/>
                    <a:pt x="946884" y="50836"/>
                  </a:cubicBezTo>
                  <a:cubicBezTo>
                    <a:pt x="949297" y="49008"/>
                    <a:pt x="950616" y="45290"/>
                    <a:pt x="950839" y="39681"/>
                  </a:cubicBezTo>
                  <a:close/>
                  <a:moveTo>
                    <a:pt x="769864" y="39681"/>
                  </a:moveTo>
                  <a:lnTo>
                    <a:pt x="766013" y="40267"/>
                  </a:lnTo>
                  <a:cubicBezTo>
                    <a:pt x="760376" y="41020"/>
                    <a:pt x="756623" y="41906"/>
                    <a:pt x="754753" y="42925"/>
                  </a:cubicBezTo>
                  <a:cubicBezTo>
                    <a:pt x="752884" y="43944"/>
                    <a:pt x="751949" y="45429"/>
                    <a:pt x="751949" y="47383"/>
                  </a:cubicBezTo>
                  <a:cubicBezTo>
                    <a:pt x="751949" y="49113"/>
                    <a:pt x="752675" y="50578"/>
                    <a:pt x="754126" y="51778"/>
                  </a:cubicBezTo>
                  <a:cubicBezTo>
                    <a:pt x="755577" y="52978"/>
                    <a:pt x="757251" y="53578"/>
                    <a:pt x="759149" y="53578"/>
                  </a:cubicBezTo>
                  <a:cubicBezTo>
                    <a:pt x="761242" y="53578"/>
                    <a:pt x="763495" y="52664"/>
                    <a:pt x="765909" y="50836"/>
                  </a:cubicBezTo>
                  <a:cubicBezTo>
                    <a:pt x="768322" y="49008"/>
                    <a:pt x="769641" y="45290"/>
                    <a:pt x="769864" y="39681"/>
                  </a:cubicBezTo>
                  <a:close/>
                  <a:moveTo>
                    <a:pt x="1383841" y="25952"/>
                  </a:moveTo>
                  <a:cubicBezTo>
                    <a:pt x="1380464" y="25952"/>
                    <a:pt x="1377667" y="27159"/>
                    <a:pt x="1375448" y="29572"/>
                  </a:cubicBezTo>
                  <a:cubicBezTo>
                    <a:pt x="1373230" y="31986"/>
                    <a:pt x="1372120" y="35132"/>
                    <a:pt x="1372120" y="39011"/>
                  </a:cubicBezTo>
                  <a:cubicBezTo>
                    <a:pt x="1372120" y="42862"/>
                    <a:pt x="1373132" y="46009"/>
                    <a:pt x="1375155" y="48450"/>
                  </a:cubicBezTo>
                  <a:cubicBezTo>
                    <a:pt x="1377178" y="50892"/>
                    <a:pt x="1379767" y="52113"/>
                    <a:pt x="1382920" y="52113"/>
                  </a:cubicBezTo>
                  <a:cubicBezTo>
                    <a:pt x="1386241" y="52113"/>
                    <a:pt x="1388968" y="50780"/>
                    <a:pt x="1391103" y="48115"/>
                  </a:cubicBezTo>
                  <a:cubicBezTo>
                    <a:pt x="1393238" y="45450"/>
                    <a:pt x="1394305" y="42151"/>
                    <a:pt x="1394305" y="38216"/>
                  </a:cubicBezTo>
                  <a:lnTo>
                    <a:pt x="1394305" y="31016"/>
                  </a:lnTo>
                  <a:cubicBezTo>
                    <a:pt x="1392854" y="29565"/>
                    <a:pt x="1391326" y="28358"/>
                    <a:pt x="1389722" y="27396"/>
                  </a:cubicBezTo>
                  <a:cubicBezTo>
                    <a:pt x="1388117" y="26433"/>
                    <a:pt x="1386157" y="25952"/>
                    <a:pt x="1383841" y="25952"/>
                  </a:cubicBezTo>
                  <a:close/>
                  <a:moveTo>
                    <a:pt x="983791" y="25952"/>
                  </a:moveTo>
                  <a:cubicBezTo>
                    <a:pt x="980414" y="25952"/>
                    <a:pt x="977617" y="27159"/>
                    <a:pt x="975398" y="29572"/>
                  </a:cubicBezTo>
                  <a:cubicBezTo>
                    <a:pt x="973180" y="31986"/>
                    <a:pt x="972070" y="35132"/>
                    <a:pt x="972070" y="39011"/>
                  </a:cubicBezTo>
                  <a:cubicBezTo>
                    <a:pt x="972070" y="42862"/>
                    <a:pt x="973082" y="46009"/>
                    <a:pt x="975105" y="48450"/>
                  </a:cubicBezTo>
                  <a:cubicBezTo>
                    <a:pt x="977128" y="50892"/>
                    <a:pt x="979716" y="52113"/>
                    <a:pt x="982870" y="52113"/>
                  </a:cubicBezTo>
                  <a:cubicBezTo>
                    <a:pt x="986190" y="52113"/>
                    <a:pt x="988918" y="50780"/>
                    <a:pt x="991053" y="48115"/>
                  </a:cubicBezTo>
                  <a:cubicBezTo>
                    <a:pt x="993188" y="45450"/>
                    <a:pt x="994255" y="42151"/>
                    <a:pt x="994255" y="38216"/>
                  </a:cubicBezTo>
                  <a:lnTo>
                    <a:pt x="994255" y="31016"/>
                  </a:lnTo>
                  <a:cubicBezTo>
                    <a:pt x="992804" y="29565"/>
                    <a:pt x="991276" y="28358"/>
                    <a:pt x="989672" y="27396"/>
                  </a:cubicBezTo>
                  <a:cubicBezTo>
                    <a:pt x="988067" y="26433"/>
                    <a:pt x="986107" y="25952"/>
                    <a:pt x="983791" y="25952"/>
                  </a:cubicBezTo>
                  <a:close/>
                  <a:moveTo>
                    <a:pt x="850441" y="25952"/>
                  </a:moveTo>
                  <a:cubicBezTo>
                    <a:pt x="847064" y="25952"/>
                    <a:pt x="844267" y="27159"/>
                    <a:pt x="842048" y="29572"/>
                  </a:cubicBezTo>
                  <a:cubicBezTo>
                    <a:pt x="839830" y="31986"/>
                    <a:pt x="838720" y="35132"/>
                    <a:pt x="838720" y="39011"/>
                  </a:cubicBezTo>
                  <a:cubicBezTo>
                    <a:pt x="838720" y="42862"/>
                    <a:pt x="839732" y="46009"/>
                    <a:pt x="841755" y="48450"/>
                  </a:cubicBezTo>
                  <a:cubicBezTo>
                    <a:pt x="843778" y="50892"/>
                    <a:pt x="846366" y="52113"/>
                    <a:pt x="849520" y="52113"/>
                  </a:cubicBezTo>
                  <a:cubicBezTo>
                    <a:pt x="852840" y="52113"/>
                    <a:pt x="855568" y="50780"/>
                    <a:pt x="857703" y="48115"/>
                  </a:cubicBezTo>
                  <a:cubicBezTo>
                    <a:pt x="859838" y="45450"/>
                    <a:pt x="860905" y="42151"/>
                    <a:pt x="860905" y="38216"/>
                  </a:cubicBezTo>
                  <a:lnTo>
                    <a:pt x="860905" y="31016"/>
                  </a:lnTo>
                  <a:cubicBezTo>
                    <a:pt x="859454" y="29565"/>
                    <a:pt x="857926" y="28358"/>
                    <a:pt x="856322" y="27396"/>
                  </a:cubicBezTo>
                  <a:cubicBezTo>
                    <a:pt x="854717" y="26433"/>
                    <a:pt x="852757" y="25952"/>
                    <a:pt x="850441" y="25952"/>
                  </a:cubicBezTo>
                  <a:close/>
                  <a:moveTo>
                    <a:pt x="593266" y="25952"/>
                  </a:moveTo>
                  <a:cubicBezTo>
                    <a:pt x="589889" y="25952"/>
                    <a:pt x="587092" y="27159"/>
                    <a:pt x="584873" y="29572"/>
                  </a:cubicBezTo>
                  <a:cubicBezTo>
                    <a:pt x="582655" y="31986"/>
                    <a:pt x="581545" y="35132"/>
                    <a:pt x="581545" y="39011"/>
                  </a:cubicBezTo>
                  <a:cubicBezTo>
                    <a:pt x="581545" y="42862"/>
                    <a:pt x="582557" y="46009"/>
                    <a:pt x="584580" y="48450"/>
                  </a:cubicBezTo>
                  <a:cubicBezTo>
                    <a:pt x="586603" y="50892"/>
                    <a:pt x="589192" y="52113"/>
                    <a:pt x="592345" y="52113"/>
                  </a:cubicBezTo>
                  <a:cubicBezTo>
                    <a:pt x="595666" y="52113"/>
                    <a:pt x="598393" y="50780"/>
                    <a:pt x="600528" y="48115"/>
                  </a:cubicBezTo>
                  <a:cubicBezTo>
                    <a:pt x="602663" y="45450"/>
                    <a:pt x="603730" y="42151"/>
                    <a:pt x="603730" y="38216"/>
                  </a:cubicBezTo>
                  <a:lnTo>
                    <a:pt x="603730" y="31016"/>
                  </a:lnTo>
                  <a:cubicBezTo>
                    <a:pt x="602279" y="29565"/>
                    <a:pt x="600751" y="28358"/>
                    <a:pt x="599147" y="27396"/>
                  </a:cubicBezTo>
                  <a:cubicBezTo>
                    <a:pt x="597542" y="26433"/>
                    <a:pt x="595582" y="25952"/>
                    <a:pt x="593266" y="25952"/>
                  </a:cubicBezTo>
                  <a:close/>
                  <a:moveTo>
                    <a:pt x="450391" y="25617"/>
                  </a:moveTo>
                  <a:cubicBezTo>
                    <a:pt x="447014" y="25617"/>
                    <a:pt x="444126" y="26956"/>
                    <a:pt x="441726" y="29635"/>
                  </a:cubicBezTo>
                  <a:cubicBezTo>
                    <a:pt x="439326" y="32314"/>
                    <a:pt x="438126" y="35607"/>
                    <a:pt x="438126" y="39514"/>
                  </a:cubicBezTo>
                  <a:cubicBezTo>
                    <a:pt x="438126" y="43337"/>
                    <a:pt x="439312" y="46595"/>
                    <a:pt x="441684" y="49287"/>
                  </a:cubicBezTo>
                  <a:cubicBezTo>
                    <a:pt x="444056" y="51980"/>
                    <a:pt x="446847" y="53327"/>
                    <a:pt x="450056" y="53327"/>
                  </a:cubicBezTo>
                  <a:cubicBezTo>
                    <a:pt x="453544" y="53327"/>
                    <a:pt x="456488" y="51987"/>
                    <a:pt x="458888" y="49308"/>
                  </a:cubicBezTo>
                  <a:cubicBezTo>
                    <a:pt x="461288" y="46629"/>
                    <a:pt x="462488" y="43337"/>
                    <a:pt x="462488" y="39430"/>
                  </a:cubicBezTo>
                  <a:cubicBezTo>
                    <a:pt x="462488" y="37030"/>
                    <a:pt x="461978" y="34763"/>
                    <a:pt x="460960" y="32628"/>
                  </a:cubicBezTo>
                  <a:cubicBezTo>
                    <a:pt x="459941" y="30493"/>
                    <a:pt x="458490" y="28791"/>
                    <a:pt x="456607" y="27521"/>
                  </a:cubicBezTo>
                  <a:cubicBezTo>
                    <a:pt x="454723" y="26252"/>
                    <a:pt x="452651" y="25617"/>
                    <a:pt x="450391" y="25617"/>
                  </a:cubicBezTo>
                  <a:close/>
                  <a:moveTo>
                    <a:pt x="297991" y="25617"/>
                  </a:moveTo>
                  <a:cubicBezTo>
                    <a:pt x="294614" y="25617"/>
                    <a:pt x="291726" y="26956"/>
                    <a:pt x="289326" y="29635"/>
                  </a:cubicBezTo>
                  <a:cubicBezTo>
                    <a:pt x="286926" y="32314"/>
                    <a:pt x="285726" y="35607"/>
                    <a:pt x="285726" y="39514"/>
                  </a:cubicBezTo>
                  <a:cubicBezTo>
                    <a:pt x="285726" y="43337"/>
                    <a:pt x="286912" y="46595"/>
                    <a:pt x="289284" y="49287"/>
                  </a:cubicBezTo>
                  <a:cubicBezTo>
                    <a:pt x="291656" y="51980"/>
                    <a:pt x="294447" y="53327"/>
                    <a:pt x="297656" y="53327"/>
                  </a:cubicBezTo>
                  <a:cubicBezTo>
                    <a:pt x="301144" y="53327"/>
                    <a:pt x="304088" y="51987"/>
                    <a:pt x="306488" y="49308"/>
                  </a:cubicBezTo>
                  <a:cubicBezTo>
                    <a:pt x="308888" y="46629"/>
                    <a:pt x="310088" y="43337"/>
                    <a:pt x="310088" y="39430"/>
                  </a:cubicBezTo>
                  <a:cubicBezTo>
                    <a:pt x="310088" y="37030"/>
                    <a:pt x="309578" y="34763"/>
                    <a:pt x="308560" y="32628"/>
                  </a:cubicBezTo>
                  <a:cubicBezTo>
                    <a:pt x="307541" y="30493"/>
                    <a:pt x="306090" y="28791"/>
                    <a:pt x="304207" y="27521"/>
                  </a:cubicBezTo>
                  <a:cubicBezTo>
                    <a:pt x="302323" y="26252"/>
                    <a:pt x="300251" y="25617"/>
                    <a:pt x="297991" y="25617"/>
                  </a:cubicBezTo>
                  <a:close/>
                  <a:moveTo>
                    <a:pt x="202741" y="25617"/>
                  </a:moveTo>
                  <a:cubicBezTo>
                    <a:pt x="199364" y="25617"/>
                    <a:pt x="196476" y="26956"/>
                    <a:pt x="194076" y="29635"/>
                  </a:cubicBezTo>
                  <a:cubicBezTo>
                    <a:pt x="191676" y="32314"/>
                    <a:pt x="190476" y="35607"/>
                    <a:pt x="190476" y="39514"/>
                  </a:cubicBezTo>
                  <a:cubicBezTo>
                    <a:pt x="190476" y="43337"/>
                    <a:pt x="191662" y="46595"/>
                    <a:pt x="194034" y="49287"/>
                  </a:cubicBezTo>
                  <a:cubicBezTo>
                    <a:pt x="196406" y="51980"/>
                    <a:pt x="199197" y="53327"/>
                    <a:pt x="202406" y="53327"/>
                  </a:cubicBezTo>
                  <a:cubicBezTo>
                    <a:pt x="205894" y="53327"/>
                    <a:pt x="208838" y="51987"/>
                    <a:pt x="211238" y="49308"/>
                  </a:cubicBezTo>
                  <a:cubicBezTo>
                    <a:pt x="213638" y="46629"/>
                    <a:pt x="214838" y="43337"/>
                    <a:pt x="214838" y="39430"/>
                  </a:cubicBezTo>
                  <a:cubicBezTo>
                    <a:pt x="214838" y="37030"/>
                    <a:pt x="214328" y="34763"/>
                    <a:pt x="213310" y="32628"/>
                  </a:cubicBezTo>
                  <a:cubicBezTo>
                    <a:pt x="212291" y="30493"/>
                    <a:pt x="210840" y="28791"/>
                    <a:pt x="208957" y="27521"/>
                  </a:cubicBezTo>
                  <a:cubicBezTo>
                    <a:pt x="207073" y="26252"/>
                    <a:pt x="205001" y="25617"/>
                    <a:pt x="202741" y="25617"/>
                  </a:cubicBezTo>
                  <a:close/>
                  <a:moveTo>
                    <a:pt x="155116" y="25617"/>
                  </a:moveTo>
                  <a:cubicBezTo>
                    <a:pt x="151739" y="25617"/>
                    <a:pt x="148851" y="26956"/>
                    <a:pt x="146451" y="29635"/>
                  </a:cubicBezTo>
                  <a:cubicBezTo>
                    <a:pt x="144051" y="32314"/>
                    <a:pt x="142851" y="35607"/>
                    <a:pt x="142851" y="39514"/>
                  </a:cubicBezTo>
                  <a:cubicBezTo>
                    <a:pt x="142851" y="43337"/>
                    <a:pt x="144037" y="46595"/>
                    <a:pt x="146409" y="49287"/>
                  </a:cubicBezTo>
                  <a:cubicBezTo>
                    <a:pt x="148781" y="51980"/>
                    <a:pt x="151572" y="53327"/>
                    <a:pt x="154781" y="53327"/>
                  </a:cubicBezTo>
                  <a:cubicBezTo>
                    <a:pt x="158269" y="53327"/>
                    <a:pt x="161213" y="51987"/>
                    <a:pt x="163613" y="49308"/>
                  </a:cubicBezTo>
                  <a:cubicBezTo>
                    <a:pt x="166013" y="46629"/>
                    <a:pt x="167213" y="43337"/>
                    <a:pt x="167213" y="39430"/>
                  </a:cubicBezTo>
                  <a:cubicBezTo>
                    <a:pt x="167213" y="37030"/>
                    <a:pt x="166703" y="34763"/>
                    <a:pt x="165685" y="32628"/>
                  </a:cubicBezTo>
                  <a:cubicBezTo>
                    <a:pt x="164666" y="30493"/>
                    <a:pt x="163215" y="28791"/>
                    <a:pt x="161332" y="27521"/>
                  </a:cubicBezTo>
                  <a:cubicBezTo>
                    <a:pt x="159448" y="26252"/>
                    <a:pt x="157376" y="25617"/>
                    <a:pt x="155116" y="25617"/>
                  </a:cubicBezTo>
                  <a:close/>
                  <a:moveTo>
                    <a:pt x="1621463" y="25114"/>
                  </a:moveTo>
                  <a:cubicBezTo>
                    <a:pt x="1616692" y="25114"/>
                    <a:pt x="1613176" y="27738"/>
                    <a:pt x="1610915" y="32984"/>
                  </a:cubicBezTo>
                  <a:lnTo>
                    <a:pt x="1630295" y="32984"/>
                  </a:lnTo>
                  <a:cubicBezTo>
                    <a:pt x="1629933" y="30416"/>
                    <a:pt x="1628893" y="28463"/>
                    <a:pt x="1627177" y="27124"/>
                  </a:cubicBezTo>
                  <a:cubicBezTo>
                    <a:pt x="1625461" y="25784"/>
                    <a:pt x="1623556" y="25114"/>
                    <a:pt x="1621463" y="25114"/>
                  </a:cubicBezTo>
                  <a:close/>
                  <a:moveTo>
                    <a:pt x="1230938" y="25114"/>
                  </a:moveTo>
                  <a:cubicBezTo>
                    <a:pt x="1226167" y="25114"/>
                    <a:pt x="1222651" y="27738"/>
                    <a:pt x="1220390" y="32984"/>
                  </a:cubicBezTo>
                  <a:lnTo>
                    <a:pt x="1239770" y="32984"/>
                  </a:lnTo>
                  <a:cubicBezTo>
                    <a:pt x="1239408" y="30416"/>
                    <a:pt x="1238368" y="28463"/>
                    <a:pt x="1236652" y="27124"/>
                  </a:cubicBezTo>
                  <a:cubicBezTo>
                    <a:pt x="1234936" y="25784"/>
                    <a:pt x="1233031" y="25114"/>
                    <a:pt x="1230938" y="25114"/>
                  </a:cubicBezTo>
                  <a:close/>
                  <a:moveTo>
                    <a:pt x="1030913" y="25114"/>
                  </a:moveTo>
                  <a:cubicBezTo>
                    <a:pt x="1026142" y="25114"/>
                    <a:pt x="1022625" y="27738"/>
                    <a:pt x="1020365" y="32984"/>
                  </a:cubicBezTo>
                  <a:lnTo>
                    <a:pt x="1039745" y="32984"/>
                  </a:lnTo>
                  <a:cubicBezTo>
                    <a:pt x="1039383" y="30416"/>
                    <a:pt x="1038343" y="28463"/>
                    <a:pt x="1036627" y="27124"/>
                  </a:cubicBezTo>
                  <a:cubicBezTo>
                    <a:pt x="1034911" y="25784"/>
                    <a:pt x="1033006" y="25114"/>
                    <a:pt x="1030913" y="25114"/>
                  </a:cubicBezTo>
                  <a:close/>
                  <a:moveTo>
                    <a:pt x="526088" y="25114"/>
                  </a:moveTo>
                  <a:cubicBezTo>
                    <a:pt x="521317" y="25114"/>
                    <a:pt x="517801" y="27738"/>
                    <a:pt x="515540" y="32984"/>
                  </a:cubicBezTo>
                  <a:lnTo>
                    <a:pt x="534920" y="32984"/>
                  </a:lnTo>
                  <a:cubicBezTo>
                    <a:pt x="534558" y="30416"/>
                    <a:pt x="533518" y="28463"/>
                    <a:pt x="531802" y="27124"/>
                  </a:cubicBezTo>
                  <a:cubicBezTo>
                    <a:pt x="530086" y="25784"/>
                    <a:pt x="528181" y="25114"/>
                    <a:pt x="526088" y="25114"/>
                  </a:cubicBezTo>
                  <a:close/>
                  <a:moveTo>
                    <a:pt x="1759906" y="19547"/>
                  </a:moveTo>
                  <a:lnTo>
                    <a:pt x="1768989" y="19547"/>
                  </a:lnTo>
                  <a:lnTo>
                    <a:pt x="1780542" y="51317"/>
                  </a:lnTo>
                  <a:lnTo>
                    <a:pt x="1780751" y="51317"/>
                  </a:lnTo>
                  <a:lnTo>
                    <a:pt x="1791090" y="19547"/>
                  </a:lnTo>
                  <a:lnTo>
                    <a:pt x="1799587" y="19547"/>
                  </a:lnTo>
                  <a:lnTo>
                    <a:pt x="1781840" y="67349"/>
                  </a:lnTo>
                  <a:cubicBezTo>
                    <a:pt x="1780333" y="71340"/>
                    <a:pt x="1778477" y="74284"/>
                    <a:pt x="1776273" y="76181"/>
                  </a:cubicBezTo>
                  <a:cubicBezTo>
                    <a:pt x="1774068" y="78079"/>
                    <a:pt x="1771445" y="79027"/>
                    <a:pt x="1768403" y="79027"/>
                  </a:cubicBezTo>
                  <a:cubicBezTo>
                    <a:pt x="1766534" y="79027"/>
                    <a:pt x="1764469" y="78651"/>
                    <a:pt x="1762208" y="77897"/>
                  </a:cubicBezTo>
                  <a:lnTo>
                    <a:pt x="1762208" y="70865"/>
                  </a:lnTo>
                  <a:cubicBezTo>
                    <a:pt x="1764245" y="71674"/>
                    <a:pt x="1765906" y="72079"/>
                    <a:pt x="1767189" y="72079"/>
                  </a:cubicBezTo>
                  <a:cubicBezTo>
                    <a:pt x="1768724" y="72079"/>
                    <a:pt x="1770050" y="71577"/>
                    <a:pt x="1771166" y="70572"/>
                  </a:cubicBezTo>
                  <a:cubicBezTo>
                    <a:pt x="1772282" y="69568"/>
                    <a:pt x="1773210" y="68256"/>
                    <a:pt x="1773949" y="66637"/>
                  </a:cubicBezTo>
                  <a:cubicBezTo>
                    <a:pt x="1774689" y="65019"/>
                    <a:pt x="1775547" y="62745"/>
                    <a:pt x="1776524" y="59815"/>
                  </a:cubicBezTo>
                  <a:close/>
                  <a:moveTo>
                    <a:pt x="1718895" y="19547"/>
                  </a:moveTo>
                  <a:lnTo>
                    <a:pt x="1726764" y="19547"/>
                  </a:lnTo>
                  <a:lnTo>
                    <a:pt x="1726764" y="59396"/>
                  </a:lnTo>
                  <a:lnTo>
                    <a:pt x="1718895" y="59396"/>
                  </a:lnTo>
                  <a:close/>
                  <a:moveTo>
                    <a:pt x="1560300" y="19547"/>
                  </a:moveTo>
                  <a:lnTo>
                    <a:pt x="1569132" y="19547"/>
                  </a:lnTo>
                  <a:lnTo>
                    <a:pt x="1580350" y="50313"/>
                  </a:lnTo>
                  <a:lnTo>
                    <a:pt x="1591861" y="19547"/>
                  </a:lnTo>
                  <a:lnTo>
                    <a:pt x="1600441" y="19547"/>
                  </a:lnTo>
                  <a:lnTo>
                    <a:pt x="1584033" y="59396"/>
                  </a:lnTo>
                  <a:lnTo>
                    <a:pt x="1576248" y="59396"/>
                  </a:lnTo>
                  <a:close/>
                  <a:moveTo>
                    <a:pt x="1547445" y="19547"/>
                  </a:moveTo>
                  <a:lnTo>
                    <a:pt x="1555314" y="19547"/>
                  </a:lnTo>
                  <a:lnTo>
                    <a:pt x="1555314" y="59396"/>
                  </a:lnTo>
                  <a:lnTo>
                    <a:pt x="1547445" y="59396"/>
                  </a:lnTo>
                  <a:close/>
                  <a:moveTo>
                    <a:pt x="1299795" y="19547"/>
                  </a:moveTo>
                  <a:lnTo>
                    <a:pt x="1307664" y="19547"/>
                  </a:lnTo>
                  <a:lnTo>
                    <a:pt x="1307664" y="59396"/>
                  </a:lnTo>
                  <a:lnTo>
                    <a:pt x="1299795" y="59396"/>
                  </a:lnTo>
                  <a:close/>
                  <a:moveTo>
                    <a:pt x="879816" y="19547"/>
                  </a:moveTo>
                  <a:lnTo>
                    <a:pt x="887685" y="19547"/>
                  </a:lnTo>
                  <a:lnTo>
                    <a:pt x="887685" y="43532"/>
                  </a:lnTo>
                  <a:cubicBezTo>
                    <a:pt x="887685" y="46211"/>
                    <a:pt x="888278" y="48450"/>
                    <a:pt x="889464" y="50250"/>
                  </a:cubicBezTo>
                  <a:cubicBezTo>
                    <a:pt x="890650" y="52050"/>
                    <a:pt x="892610" y="52950"/>
                    <a:pt x="895345" y="52950"/>
                  </a:cubicBezTo>
                  <a:cubicBezTo>
                    <a:pt x="898582" y="52950"/>
                    <a:pt x="901233" y="51548"/>
                    <a:pt x="903298" y="48743"/>
                  </a:cubicBezTo>
                  <a:cubicBezTo>
                    <a:pt x="905363" y="45939"/>
                    <a:pt x="906395" y="42458"/>
                    <a:pt x="906395" y="38300"/>
                  </a:cubicBezTo>
                  <a:lnTo>
                    <a:pt x="906395" y="19547"/>
                  </a:lnTo>
                  <a:lnTo>
                    <a:pt x="914265" y="19547"/>
                  </a:lnTo>
                  <a:lnTo>
                    <a:pt x="914265" y="59396"/>
                  </a:lnTo>
                  <a:lnTo>
                    <a:pt x="906981" y="59396"/>
                  </a:lnTo>
                  <a:lnTo>
                    <a:pt x="906479" y="52699"/>
                  </a:lnTo>
                  <a:lnTo>
                    <a:pt x="906312" y="52699"/>
                  </a:lnTo>
                  <a:cubicBezTo>
                    <a:pt x="903270" y="57805"/>
                    <a:pt x="898987" y="60359"/>
                    <a:pt x="893461" y="60359"/>
                  </a:cubicBezTo>
                  <a:cubicBezTo>
                    <a:pt x="889220" y="60359"/>
                    <a:pt x="885885" y="59040"/>
                    <a:pt x="883457" y="56403"/>
                  </a:cubicBezTo>
                  <a:cubicBezTo>
                    <a:pt x="881029" y="53766"/>
                    <a:pt x="879816" y="50187"/>
                    <a:pt x="879816" y="45667"/>
                  </a:cubicBezTo>
                  <a:close/>
                  <a:moveTo>
                    <a:pt x="556845" y="19547"/>
                  </a:moveTo>
                  <a:lnTo>
                    <a:pt x="564714" y="19547"/>
                  </a:lnTo>
                  <a:lnTo>
                    <a:pt x="564714" y="59396"/>
                  </a:lnTo>
                  <a:lnTo>
                    <a:pt x="556845" y="59396"/>
                  </a:lnTo>
                  <a:close/>
                  <a:moveTo>
                    <a:pt x="1670972" y="18919"/>
                  </a:moveTo>
                  <a:cubicBezTo>
                    <a:pt x="1672451" y="18919"/>
                    <a:pt x="1673846" y="19101"/>
                    <a:pt x="1675158" y="19464"/>
                  </a:cubicBezTo>
                  <a:lnTo>
                    <a:pt x="1675158" y="27417"/>
                  </a:lnTo>
                  <a:cubicBezTo>
                    <a:pt x="1673232" y="26663"/>
                    <a:pt x="1671809" y="26286"/>
                    <a:pt x="1670888" y="26286"/>
                  </a:cubicBezTo>
                  <a:cubicBezTo>
                    <a:pt x="1667819" y="26286"/>
                    <a:pt x="1665210" y="27717"/>
                    <a:pt x="1663061" y="30577"/>
                  </a:cubicBezTo>
                  <a:cubicBezTo>
                    <a:pt x="1660912" y="33437"/>
                    <a:pt x="1659838" y="36960"/>
                    <a:pt x="1659838" y="41146"/>
                  </a:cubicBezTo>
                  <a:lnTo>
                    <a:pt x="1659838" y="59396"/>
                  </a:lnTo>
                  <a:lnTo>
                    <a:pt x="1651927" y="59396"/>
                  </a:lnTo>
                  <a:lnTo>
                    <a:pt x="1651927" y="19547"/>
                  </a:lnTo>
                  <a:lnTo>
                    <a:pt x="1659126" y="19547"/>
                  </a:lnTo>
                  <a:lnTo>
                    <a:pt x="1659754" y="26998"/>
                  </a:lnTo>
                  <a:lnTo>
                    <a:pt x="1659922" y="26998"/>
                  </a:lnTo>
                  <a:cubicBezTo>
                    <a:pt x="1661819" y="21612"/>
                    <a:pt x="1665503" y="18919"/>
                    <a:pt x="1670972" y="18919"/>
                  </a:cubicBezTo>
                  <a:close/>
                  <a:moveTo>
                    <a:pt x="499397" y="18919"/>
                  </a:moveTo>
                  <a:cubicBezTo>
                    <a:pt x="500876" y="18919"/>
                    <a:pt x="502271" y="19101"/>
                    <a:pt x="503583" y="19464"/>
                  </a:cubicBezTo>
                  <a:lnTo>
                    <a:pt x="503583" y="27417"/>
                  </a:lnTo>
                  <a:cubicBezTo>
                    <a:pt x="501657" y="26663"/>
                    <a:pt x="500234" y="26286"/>
                    <a:pt x="499313" y="26286"/>
                  </a:cubicBezTo>
                  <a:cubicBezTo>
                    <a:pt x="496244" y="26286"/>
                    <a:pt x="493635" y="27717"/>
                    <a:pt x="491486" y="30577"/>
                  </a:cubicBezTo>
                  <a:cubicBezTo>
                    <a:pt x="489337" y="33437"/>
                    <a:pt x="488263" y="36960"/>
                    <a:pt x="488263" y="41146"/>
                  </a:cubicBezTo>
                  <a:lnTo>
                    <a:pt x="488263" y="59396"/>
                  </a:lnTo>
                  <a:lnTo>
                    <a:pt x="480352" y="59396"/>
                  </a:lnTo>
                  <a:lnTo>
                    <a:pt x="480352" y="19547"/>
                  </a:lnTo>
                  <a:lnTo>
                    <a:pt x="487551" y="19547"/>
                  </a:lnTo>
                  <a:lnTo>
                    <a:pt x="488179" y="26998"/>
                  </a:lnTo>
                  <a:lnTo>
                    <a:pt x="488346" y="26998"/>
                  </a:lnTo>
                  <a:cubicBezTo>
                    <a:pt x="490244" y="21612"/>
                    <a:pt x="493928" y="18919"/>
                    <a:pt x="499397" y="18919"/>
                  </a:cubicBezTo>
                  <a:close/>
                  <a:moveTo>
                    <a:pt x="1692933" y="18585"/>
                  </a:moveTo>
                  <a:cubicBezTo>
                    <a:pt x="1697733" y="18585"/>
                    <a:pt x="1702393" y="19785"/>
                    <a:pt x="1706914" y="22184"/>
                  </a:cubicBezTo>
                  <a:lnTo>
                    <a:pt x="1706914" y="30514"/>
                  </a:lnTo>
                  <a:cubicBezTo>
                    <a:pt x="1703984" y="28421"/>
                    <a:pt x="1701347" y="27082"/>
                    <a:pt x="1699003" y="26496"/>
                  </a:cubicBezTo>
                  <a:cubicBezTo>
                    <a:pt x="1696659" y="25910"/>
                    <a:pt x="1694691" y="25617"/>
                    <a:pt x="1693101" y="25617"/>
                  </a:cubicBezTo>
                  <a:cubicBezTo>
                    <a:pt x="1690952" y="25617"/>
                    <a:pt x="1689131" y="26028"/>
                    <a:pt x="1687638" y="26852"/>
                  </a:cubicBezTo>
                  <a:cubicBezTo>
                    <a:pt x="1686145" y="27675"/>
                    <a:pt x="1685399" y="28728"/>
                    <a:pt x="1685399" y="30012"/>
                  </a:cubicBezTo>
                  <a:cubicBezTo>
                    <a:pt x="1685399" y="31323"/>
                    <a:pt x="1686125" y="32349"/>
                    <a:pt x="1687576" y="33088"/>
                  </a:cubicBezTo>
                  <a:cubicBezTo>
                    <a:pt x="1689027" y="33828"/>
                    <a:pt x="1691134" y="34505"/>
                    <a:pt x="1693896" y="35118"/>
                  </a:cubicBezTo>
                  <a:cubicBezTo>
                    <a:pt x="1699505" y="36374"/>
                    <a:pt x="1703523" y="37937"/>
                    <a:pt x="1705951" y="39807"/>
                  </a:cubicBezTo>
                  <a:cubicBezTo>
                    <a:pt x="1708379" y="41676"/>
                    <a:pt x="1709593" y="44146"/>
                    <a:pt x="1709593" y="47215"/>
                  </a:cubicBezTo>
                  <a:cubicBezTo>
                    <a:pt x="1709593" y="49532"/>
                    <a:pt x="1708860" y="51701"/>
                    <a:pt x="1707395" y="53724"/>
                  </a:cubicBezTo>
                  <a:cubicBezTo>
                    <a:pt x="1705930" y="55747"/>
                    <a:pt x="1703872" y="57359"/>
                    <a:pt x="1701221" y="58559"/>
                  </a:cubicBezTo>
                  <a:cubicBezTo>
                    <a:pt x="1698570" y="59759"/>
                    <a:pt x="1695501" y="60359"/>
                    <a:pt x="1692013" y="60359"/>
                  </a:cubicBezTo>
                  <a:cubicBezTo>
                    <a:pt x="1689669" y="60359"/>
                    <a:pt x="1687513" y="60115"/>
                    <a:pt x="1685546" y="59626"/>
                  </a:cubicBezTo>
                  <a:cubicBezTo>
                    <a:pt x="1683578" y="59138"/>
                    <a:pt x="1681995" y="58608"/>
                    <a:pt x="1680795" y="58036"/>
                  </a:cubicBezTo>
                  <a:cubicBezTo>
                    <a:pt x="1679595" y="57464"/>
                    <a:pt x="1678297" y="56801"/>
                    <a:pt x="1676902" y="56047"/>
                  </a:cubicBezTo>
                  <a:lnTo>
                    <a:pt x="1676902" y="47299"/>
                  </a:lnTo>
                  <a:cubicBezTo>
                    <a:pt x="1681646" y="51262"/>
                    <a:pt x="1686766" y="53243"/>
                    <a:pt x="1692264" y="53243"/>
                  </a:cubicBezTo>
                  <a:cubicBezTo>
                    <a:pt x="1694608" y="53243"/>
                    <a:pt x="1696666" y="52789"/>
                    <a:pt x="1698438" y="51883"/>
                  </a:cubicBezTo>
                  <a:cubicBezTo>
                    <a:pt x="1700210" y="50976"/>
                    <a:pt x="1701096" y="49657"/>
                    <a:pt x="1701096" y="47927"/>
                  </a:cubicBezTo>
                  <a:cubicBezTo>
                    <a:pt x="1701096" y="46560"/>
                    <a:pt x="1700426" y="45436"/>
                    <a:pt x="1699087" y="44557"/>
                  </a:cubicBezTo>
                  <a:cubicBezTo>
                    <a:pt x="1697747" y="43678"/>
                    <a:pt x="1695277" y="42848"/>
                    <a:pt x="1691678" y="42067"/>
                  </a:cubicBezTo>
                  <a:cubicBezTo>
                    <a:pt x="1687883" y="41230"/>
                    <a:pt x="1685246" y="40462"/>
                    <a:pt x="1683767" y="39765"/>
                  </a:cubicBezTo>
                  <a:cubicBezTo>
                    <a:pt x="1682288" y="39067"/>
                    <a:pt x="1680976" y="38244"/>
                    <a:pt x="1679832" y="37295"/>
                  </a:cubicBezTo>
                  <a:cubicBezTo>
                    <a:pt x="1678855" y="36179"/>
                    <a:pt x="1678123" y="35174"/>
                    <a:pt x="1677634" y="34281"/>
                  </a:cubicBezTo>
                  <a:cubicBezTo>
                    <a:pt x="1677146" y="33388"/>
                    <a:pt x="1676902" y="32161"/>
                    <a:pt x="1676902" y="30598"/>
                  </a:cubicBezTo>
                  <a:cubicBezTo>
                    <a:pt x="1676902" y="27082"/>
                    <a:pt x="1678395" y="24201"/>
                    <a:pt x="1681381" y="21954"/>
                  </a:cubicBezTo>
                  <a:cubicBezTo>
                    <a:pt x="1684367" y="19708"/>
                    <a:pt x="1688217" y="18585"/>
                    <a:pt x="1692933" y="18585"/>
                  </a:cubicBezTo>
                  <a:close/>
                  <a:moveTo>
                    <a:pt x="1621463" y="18585"/>
                  </a:moveTo>
                  <a:cubicBezTo>
                    <a:pt x="1624254" y="18585"/>
                    <a:pt x="1626870" y="19157"/>
                    <a:pt x="1629312" y="20301"/>
                  </a:cubicBezTo>
                  <a:cubicBezTo>
                    <a:pt x="1631753" y="21445"/>
                    <a:pt x="1633735" y="22980"/>
                    <a:pt x="1635256" y="24905"/>
                  </a:cubicBezTo>
                  <a:cubicBezTo>
                    <a:pt x="1636776" y="26831"/>
                    <a:pt x="1637872" y="28924"/>
                    <a:pt x="1638541" y="31184"/>
                  </a:cubicBezTo>
                  <a:cubicBezTo>
                    <a:pt x="1639211" y="33444"/>
                    <a:pt x="1639546" y="36165"/>
                    <a:pt x="1639546" y="39346"/>
                  </a:cubicBezTo>
                  <a:lnTo>
                    <a:pt x="1609911" y="39346"/>
                  </a:lnTo>
                  <a:cubicBezTo>
                    <a:pt x="1610106" y="42611"/>
                    <a:pt x="1610950" y="45241"/>
                    <a:pt x="1612443" y="47236"/>
                  </a:cubicBezTo>
                  <a:cubicBezTo>
                    <a:pt x="1613936" y="49232"/>
                    <a:pt x="1615666" y="50641"/>
                    <a:pt x="1617633" y="51464"/>
                  </a:cubicBezTo>
                  <a:cubicBezTo>
                    <a:pt x="1619601" y="52287"/>
                    <a:pt x="1621477" y="52699"/>
                    <a:pt x="1623263" y="52699"/>
                  </a:cubicBezTo>
                  <a:cubicBezTo>
                    <a:pt x="1628230" y="52699"/>
                    <a:pt x="1633198" y="50215"/>
                    <a:pt x="1638165" y="45248"/>
                  </a:cubicBezTo>
                  <a:lnTo>
                    <a:pt x="1638165" y="54834"/>
                  </a:lnTo>
                  <a:cubicBezTo>
                    <a:pt x="1635876" y="56368"/>
                    <a:pt x="1633484" y="57673"/>
                    <a:pt x="1630986" y="58747"/>
                  </a:cubicBezTo>
                  <a:cubicBezTo>
                    <a:pt x="1628489" y="59822"/>
                    <a:pt x="1625454" y="60359"/>
                    <a:pt x="1621882" y="60359"/>
                  </a:cubicBezTo>
                  <a:cubicBezTo>
                    <a:pt x="1617752" y="60359"/>
                    <a:pt x="1614138" y="59382"/>
                    <a:pt x="1611041" y="57429"/>
                  </a:cubicBezTo>
                  <a:cubicBezTo>
                    <a:pt x="1607943" y="55475"/>
                    <a:pt x="1605564" y="52887"/>
                    <a:pt x="1603904" y="49664"/>
                  </a:cubicBezTo>
                  <a:cubicBezTo>
                    <a:pt x="1602244" y="46441"/>
                    <a:pt x="1601413" y="43030"/>
                    <a:pt x="1601413" y="39430"/>
                  </a:cubicBezTo>
                  <a:cubicBezTo>
                    <a:pt x="1601413" y="35439"/>
                    <a:pt x="1602334" y="31868"/>
                    <a:pt x="1604176" y="28714"/>
                  </a:cubicBezTo>
                  <a:cubicBezTo>
                    <a:pt x="1606018" y="25561"/>
                    <a:pt x="1608487" y="23084"/>
                    <a:pt x="1611585" y="21284"/>
                  </a:cubicBezTo>
                  <a:cubicBezTo>
                    <a:pt x="1614682" y="19485"/>
                    <a:pt x="1617975" y="18585"/>
                    <a:pt x="1621463" y="18585"/>
                  </a:cubicBezTo>
                  <a:close/>
                  <a:moveTo>
                    <a:pt x="1519702" y="18585"/>
                  </a:moveTo>
                  <a:cubicBezTo>
                    <a:pt x="1524139" y="18585"/>
                    <a:pt x="1527544" y="19945"/>
                    <a:pt x="1529915" y="22666"/>
                  </a:cubicBezTo>
                  <a:cubicBezTo>
                    <a:pt x="1532287" y="25387"/>
                    <a:pt x="1533473" y="28547"/>
                    <a:pt x="1533473" y="32147"/>
                  </a:cubicBezTo>
                  <a:lnTo>
                    <a:pt x="1533473" y="59396"/>
                  </a:lnTo>
                  <a:lnTo>
                    <a:pt x="1525604" y="59396"/>
                  </a:lnTo>
                  <a:lnTo>
                    <a:pt x="1525604" y="34867"/>
                  </a:lnTo>
                  <a:cubicBezTo>
                    <a:pt x="1525604" y="32300"/>
                    <a:pt x="1525011" y="30172"/>
                    <a:pt x="1523825" y="28484"/>
                  </a:cubicBezTo>
                  <a:cubicBezTo>
                    <a:pt x="1522639" y="26796"/>
                    <a:pt x="1520749" y="25952"/>
                    <a:pt x="1518153" y="25952"/>
                  </a:cubicBezTo>
                  <a:cubicBezTo>
                    <a:pt x="1515809" y="25952"/>
                    <a:pt x="1513779" y="26670"/>
                    <a:pt x="1512063" y="28107"/>
                  </a:cubicBezTo>
                  <a:cubicBezTo>
                    <a:pt x="1510347" y="29544"/>
                    <a:pt x="1509063" y="31372"/>
                    <a:pt x="1508212" y="33591"/>
                  </a:cubicBezTo>
                  <a:cubicBezTo>
                    <a:pt x="1507361" y="35809"/>
                    <a:pt x="1506935" y="38090"/>
                    <a:pt x="1506935" y="40434"/>
                  </a:cubicBezTo>
                  <a:lnTo>
                    <a:pt x="1506935" y="59396"/>
                  </a:lnTo>
                  <a:lnTo>
                    <a:pt x="1499024" y="59396"/>
                  </a:lnTo>
                  <a:lnTo>
                    <a:pt x="1499024" y="19547"/>
                  </a:lnTo>
                  <a:lnTo>
                    <a:pt x="1506224" y="19547"/>
                  </a:lnTo>
                  <a:lnTo>
                    <a:pt x="1506810" y="26203"/>
                  </a:lnTo>
                  <a:lnTo>
                    <a:pt x="1507019" y="26203"/>
                  </a:lnTo>
                  <a:cubicBezTo>
                    <a:pt x="1507828" y="24835"/>
                    <a:pt x="1508680" y="23635"/>
                    <a:pt x="1509573" y="22603"/>
                  </a:cubicBezTo>
                  <a:cubicBezTo>
                    <a:pt x="1510466" y="21570"/>
                    <a:pt x="1511756" y="20643"/>
                    <a:pt x="1513444" y="19819"/>
                  </a:cubicBezTo>
                  <a:cubicBezTo>
                    <a:pt x="1515133" y="18996"/>
                    <a:pt x="1517219" y="18585"/>
                    <a:pt x="1519702" y="18585"/>
                  </a:cubicBezTo>
                  <a:close/>
                  <a:moveTo>
                    <a:pt x="1382041" y="18585"/>
                  </a:moveTo>
                  <a:cubicBezTo>
                    <a:pt x="1384050" y="18585"/>
                    <a:pt x="1385948" y="18940"/>
                    <a:pt x="1387733" y="19652"/>
                  </a:cubicBezTo>
                  <a:cubicBezTo>
                    <a:pt x="1389519" y="20364"/>
                    <a:pt x="1391710" y="21836"/>
                    <a:pt x="1394305" y="24068"/>
                  </a:cubicBezTo>
                  <a:lnTo>
                    <a:pt x="1396021" y="19547"/>
                  </a:lnTo>
                  <a:lnTo>
                    <a:pt x="1402216" y="19547"/>
                  </a:lnTo>
                  <a:lnTo>
                    <a:pt x="1402216" y="54582"/>
                  </a:lnTo>
                  <a:cubicBezTo>
                    <a:pt x="1402216" y="59829"/>
                    <a:pt x="1401742" y="63798"/>
                    <a:pt x="1400793" y="66491"/>
                  </a:cubicBezTo>
                  <a:cubicBezTo>
                    <a:pt x="1399844" y="69184"/>
                    <a:pt x="1398310" y="71535"/>
                    <a:pt x="1396189" y="73544"/>
                  </a:cubicBezTo>
                  <a:cubicBezTo>
                    <a:pt x="1394068" y="75553"/>
                    <a:pt x="1391787" y="76955"/>
                    <a:pt x="1389345" y="77751"/>
                  </a:cubicBezTo>
                  <a:cubicBezTo>
                    <a:pt x="1386903" y="78546"/>
                    <a:pt x="1384357" y="78972"/>
                    <a:pt x="1381706" y="79027"/>
                  </a:cubicBezTo>
                  <a:cubicBezTo>
                    <a:pt x="1376516" y="79027"/>
                    <a:pt x="1371367" y="77283"/>
                    <a:pt x="1366260" y="73795"/>
                  </a:cubicBezTo>
                  <a:lnTo>
                    <a:pt x="1366260" y="64042"/>
                  </a:lnTo>
                  <a:cubicBezTo>
                    <a:pt x="1368437" y="66135"/>
                    <a:pt x="1370760" y="67928"/>
                    <a:pt x="1373230" y="69421"/>
                  </a:cubicBezTo>
                  <a:cubicBezTo>
                    <a:pt x="1375699" y="70914"/>
                    <a:pt x="1378608" y="71660"/>
                    <a:pt x="1381957" y="71660"/>
                  </a:cubicBezTo>
                  <a:cubicBezTo>
                    <a:pt x="1384357" y="71660"/>
                    <a:pt x="1386568" y="70963"/>
                    <a:pt x="1388592" y="69568"/>
                  </a:cubicBezTo>
                  <a:cubicBezTo>
                    <a:pt x="1390615" y="68172"/>
                    <a:pt x="1392073" y="66414"/>
                    <a:pt x="1392966" y="64293"/>
                  </a:cubicBezTo>
                  <a:cubicBezTo>
                    <a:pt x="1393859" y="62173"/>
                    <a:pt x="1394305" y="58224"/>
                    <a:pt x="1394305" y="52448"/>
                  </a:cubicBezTo>
                  <a:lnTo>
                    <a:pt x="1394138" y="52280"/>
                  </a:lnTo>
                  <a:cubicBezTo>
                    <a:pt x="1390398" y="57080"/>
                    <a:pt x="1386031" y="59480"/>
                    <a:pt x="1381036" y="59480"/>
                  </a:cubicBezTo>
                  <a:cubicBezTo>
                    <a:pt x="1376181" y="59480"/>
                    <a:pt x="1372065" y="57499"/>
                    <a:pt x="1368688" y="53536"/>
                  </a:cubicBezTo>
                  <a:cubicBezTo>
                    <a:pt x="1365312" y="49573"/>
                    <a:pt x="1363623" y="44843"/>
                    <a:pt x="1363623" y="39346"/>
                  </a:cubicBezTo>
                  <a:cubicBezTo>
                    <a:pt x="1363623" y="35607"/>
                    <a:pt x="1364419" y="32161"/>
                    <a:pt x="1366009" y="29007"/>
                  </a:cubicBezTo>
                  <a:cubicBezTo>
                    <a:pt x="1367600" y="25854"/>
                    <a:pt x="1369797" y="23329"/>
                    <a:pt x="1372602" y="21431"/>
                  </a:cubicBezTo>
                  <a:cubicBezTo>
                    <a:pt x="1375406" y="19533"/>
                    <a:pt x="1378553" y="18585"/>
                    <a:pt x="1382041" y="18585"/>
                  </a:cubicBezTo>
                  <a:close/>
                  <a:moveTo>
                    <a:pt x="1338727" y="18585"/>
                  </a:moveTo>
                  <a:cubicBezTo>
                    <a:pt x="1343164" y="18585"/>
                    <a:pt x="1346569" y="19945"/>
                    <a:pt x="1348940" y="22666"/>
                  </a:cubicBezTo>
                  <a:cubicBezTo>
                    <a:pt x="1351312" y="25387"/>
                    <a:pt x="1352498" y="28547"/>
                    <a:pt x="1352498" y="32147"/>
                  </a:cubicBezTo>
                  <a:lnTo>
                    <a:pt x="1352498" y="59396"/>
                  </a:lnTo>
                  <a:lnTo>
                    <a:pt x="1344629" y="59396"/>
                  </a:lnTo>
                  <a:lnTo>
                    <a:pt x="1344629" y="34867"/>
                  </a:lnTo>
                  <a:cubicBezTo>
                    <a:pt x="1344629" y="32300"/>
                    <a:pt x="1344036" y="30172"/>
                    <a:pt x="1342850" y="28484"/>
                  </a:cubicBezTo>
                  <a:cubicBezTo>
                    <a:pt x="1341664" y="26796"/>
                    <a:pt x="1339774" y="25952"/>
                    <a:pt x="1337178" y="25952"/>
                  </a:cubicBezTo>
                  <a:cubicBezTo>
                    <a:pt x="1334834" y="25952"/>
                    <a:pt x="1332804" y="26670"/>
                    <a:pt x="1331088" y="28107"/>
                  </a:cubicBezTo>
                  <a:cubicBezTo>
                    <a:pt x="1329372" y="29544"/>
                    <a:pt x="1328088" y="31372"/>
                    <a:pt x="1327237" y="33591"/>
                  </a:cubicBezTo>
                  <a:cubicBezTo>
                    <a:pt x="1326386" y="35809"/>
                    <a:pt x="1325960" y="38090"/>
                    <a:pt x="1325960" y="40434"/>
                  </a:cubicBezTo>
                  <a:lnTo>
                    <a:pt x="1325960" y="59396"/>
                  </a:lnTo>
                  <a:lnTo>
                    <a:pt x="1318049" y="59396"/>
                  </a:lnTo>
                  <a:lnTo>
                    <a:pt x="1318049" y="19547"/>
                  </a:lnTo>
                  <a:lnTo>
                    <a:pt x="1325249" y="19547"/>
                  </a:lnTo>
                  <a:lnTo>
                    <a:pt x="1325835" y="26203"/>
                  </a:lnTo>
                  <a:lnTo>
                    <a:pt x="1326044" y="26203"/>
                  </a:lnTo>
                  <a:cubicBezTo>
                    <a:pt x="1326853" y="24835"/>
                    <a:pt x="1327705" y="23635"/>
                    <a:pt x="1328598" y="22603"/>
                  </a:cubicBezTo>
                  <a:cubicBezTo>
                    <a:pt x="1329491" y="21570"/>
                    <a:pt x="1330781" y="20643"/>
                    <a:pt x="1332469" y="19819"/>
                  </a:cubicBezTo>
                  <a:cubicBezTo>
                    <a:pt x="1334158" y="18996"/>
                    <a:pt x="1336244" y="18585"/>
                    <a:pt x="1338727" y="18585"/>
                  </a:cubicBezTo>
                  <a:close/>
                  <a:moveTo>
                    <a:pt x="1230938" y="18585"/>
                  </a:moveTo>
                  <a:cubicBezTo>
                    <a:pt x="1233729" y="18585"/>
                    <a:pt x="1236345" y="19157"/>
                    <a:pt x="1238787" y="20301"/>
                  </a:cubicBezTo>
                  <a:cubicBezTo>
                    <a:pt x="1241228" y="21445"/>
                    <a:pt x="1243210" y="22980"/>
                    <a:pt x="1244731" y="24905"/>
                  </a:cubicBezTo>
                  <a:cubicBezTo>
                    <a:pt x="1246251" y="26831"/>
                    <a:pt x="1247347" y="28924"/>
                    <a:pt x="1248016" y="31184"/>
                  </a:cubicBezTo>
                  <a:cubicBezTo>
                    <a:pt x="1248686" y="33444"/>
                    <a:pt x="1249021" y="36165"/>
                    <a:pt x="1249021" y="39346"/>
                  </a:cubicBezTo>
                  <a:lnTo>
                    <a:pt x="1219386" y="39346"/>
                  </a:lnTo>
                  <a:cubicBezTo>
                    <a:pt x="1219581" y="42611"/>
                    <a:pt x="1220425" y="45241"/>
                    <a:pt x="1221918" y="47236"/>
                  </a:cubicBezTo>
                  <a:cubicBezTo>
                    <a:pt x="1223411" y="49232"/>
                    <a:pt x="1225141" y="50641"/>
                    <a:pt x="1227108" y="51464"/>
                  </a:cubicBezTo>
                  <a:cubicBezTo>
                    <a:pt x="1229076" y="52287"/>
                    <a:pt x="1230952" y="52699"/>
                    <a:pt x="1232738" y="52699"/>
                  </a:cubicBezTo>
                  <a:cubicBezTo>
                    <a:pt x="1237705" y="52699"/>
                    <a:pt x="1242673" y="50215"/>
                    <a:pt x="1247640" y="45248"/>
                  </a:cubicBezTo>
                  <a:lnTo>
                    <a:pt x="1247640" y="54834"/>
                  </a:lnTo>
                  <a:cubicBezTo>
                    <a:pt x="1245351" y="56368"/>
                    <a:pt x="1242959" y="57673"/>
                    <a:pt x="1240461" y="58747"/>
                  </a:cubicBezTo>
                  <a:cubicBezTo>
                    <a:pt x="1237964" y="59822"/>
                    <a:pt x="1234929" y="60359"/>
                    <a:pt x="1231357" y="60359"/>
                  </a:cubicBezTo>
                  <a:cubicBezTo>
                    <a:pt x="1227227" y="60359"/>
                    <a:pt x="1223613" y="59382"/>
                    <a:pt x="1220516" y="57429"/>
                  </a:cubicBezTo>
                  <a:cubicBezTo>
                    <a:pt x="1217418" y="55475"/>
                    <a:pt x="1215039" y="52887"/>
                    <a:pt x="1213379" y="49664"/>
                  </a:cubicBezTo>
                  <a:cubicBezTo>
                    <a:pt x="1211719" y="46441"/>
                    <a:pt x="1210888" y="43030"/>
                    <a:pt x="1210888" y="39430"/>
                  </a:cubicBezTo>
                  <a:cubicBezTo>
                    <a:pt x="1210888" y="35439"/>
                    <a:pt x="1211809" y="31868"/>
                    <a:pt x="1213651" y="28714"/>
                  </a:cubicBezTo>
                  <a:cubicBezTo>
                    <a:pt x="1215493" y="25561"/>
                    <a:pt x="1217962" y="23084"/>
                    <a:pt x="1221060" y="21284"/>
                  </a:cubicBezTo>
                  <a:cubicBezTo>
                    <a:pt x="1224157" y="19485"/>
                    <a:pt x="1227450" y="18585"/>
                    <a:pt x="1230938" y="18585"/>
                  </a:cubicBezTo>
                  <a:close/>
                  <a:moveTo>
                    <a:pt x="1073808" y="18585"/>
                  </a:moveTo>
                  <a:cubicBezTo>
                    <a:pt x="1078608" y="18585"/>
                    <a:pt x="1083268" y="19785"/>
                    <a:pt x="1087789" y="22184"/>
                  </a:cubicBezTo>
                  <a:lnTo>
                    <a:pt x="1087789" y="30514"/>
                  </a:lnTo>
                  <a:cubicBezTo>
                    <a:pt x="1084859" y="28421"/>
                    <a:pt x="1082222" y="27082"/>
                    <a:pt x="1079878" y="26496"/>
                  </a:cubicBezTo>
                  <a:cubicBezTo>
                    <a:pt x="1077534" y="25910"/>
                    <a:pt x="1075566" y="25617"/>
                    <a:pt x="1073976" y="25617"/>
                  </a:cubicBezTo>
                  <a:cubicBezTo>
                    <a:pt x="1071827" y="25617"/>
                    <a:pt x="1070006" y="26028"/>
                    <a:pt x="1068513" y="26852"/>
                  </a:cubicBezTo>
                  <a:cubicBezTo>
                    <a:pt x="1067020" y="27675"/>
                    <a:pt x="1066274" y="28728"/>
                    <a:pt x="1066274" y="30012"/>
                  </a:cubicBezTo>
                  <a:cubicBezTo>
                    <a:pt x="1066274" y="31323"/>
                    <a:pt x="1066999" y="32349"/>
                    <a:pt x="1068451" y="33088"/>
                  </a:cubicBezTo>
                  <a:cubicBezTo>
                    <a:pt x="1069902" y="33828"/>
                    <a:pt x="1072008" y="34505"/>
                    <a:pt x="1074771" y="35118"/>
                  </a:cubicBezTo>
                  <a:cubicBezTo>
                    <a:pt x="1080380" y="36374"/>
                    <a:pt x="1084398" y="37937"/>
                    <a:pt x="1086826" y="39807"/>
                  </a:cubicBezTo>
                  <a:cubicBezTo>
                    <a:pt x="1089254" y="41676"/>
                    <a:pt x="1090468" y="44146"/>
                    <a:pt x="1090468" y="47215"/>
                  </a:cubicBezTo>
                  <a:cubicBezTo>
                    <a:pt x="1090468" y="49532"/>
                    <a:pt x="1089735" y="51701"/>
                    <a:pt x="1088270" y="53724"/>
                  </a:cubicBezTo>
                  <a:cubicBezTo>
                    <a:pt x="1086805" y="55747"/>
                    <a:pt x="1084747" y="57359"/>
                    <a:pt x="1082096" y="58559"/>
                  </a:cubicBezTo>
                  <a:cubicBezTo>
                    <a:pt x="1079445" y="59759"/>
                    <a:pt x="1076376" y="60359"/>
                    <a:pt x="1072887" y="60359"/>
                  </a:cubicBezTo>
                  <a:cubicBezTo>
                    <a:pt x="1070543" y="60359"/>
                    <a:pt x="1068388" y="60115"/>
                    <a:pt x="1066420" y="59626"/>
                  </a:cubicBezTo>
                  <a:cubicBezTo>
                    <a:pt x="1064453" y="59138"/>
                    <a:pt x="1062870" y="58608"/>
                    <a:pt x="1061670" y="58036"/>
                  </a:cubicBezTo>
                  <a:cubicBezTo>
                    <a:pt x="1060470" y="57464"/>
                    <a:pt x="1059172" y="56801"/>
                    <a:pt x="1057777" y="56047"/>
                  </a:cubicBezTo>
                  <a:lnTo>
                    <a:pt x="1057777" y="47299"/>
                  </a:lnTo>
                  <a:cubicBezTo>
                    <a:pt x="1062521" y="51262"/>
                    <a:pt x="1067641" y="53243"/>
                    <a:pt x="1073139" y="53243"/>
                  </a:cubicBezTo>
                  <a:cubicBezTo>
                    <a:pt x="1075483" y="53243"/>
                    <a:pt x="1077541" y="52789"/>
                    <a:pt x="1079313" y="51883"/>
                  </a:cubicBezTo>
                  <a:cubicBezTo>
                    <a:pt x="1081085" y="50976"/>
                    <a:pt x="1081971" y="49657"/>
                    <a:pt x="1081971" y="47927"/>
                  </a:cubicBezTo>
                  <a:cubicBezTo>
                    <a:pt x="1081971" y="46560"/>
                    <a:pt x="1081301" y="45436"/>
                    <a:pt x="1079961" y="44557"/>
                  </a:cubicBezTo>
                  <a:cubicBezTo>
                    <a:pt x="1078622" y="43678"/>
                    <a:pt x="1076152" y="42848"/>
                    <a:pt x="1072553" y="42067"/>
                  </a:cubicBezTo>
                  <a:cubicBezTo>
                    <a:pt x="1068758" y="41230"/>
                    <a:pt x="1066120" y="40462"/>
                    <a:pt x="1064641" y="39765"/>
                  </a:cubicBezTo>
                  <a:cubicBezTo>
                    <a:pt x="1063163" y="39067"/>
                    <a:pt x="1061851" y="38244"/>
                    <a:pt x="1060707" y="37295"/>
                  </a:cubicBezTo>
                  <a:cubicBezTo>
                    <a:pt x="1059730" y="36179"/>
                    <a:pt x="1058998" y="35174"/>
                    <a:pt x="1058509" y="34281"/>
                  </a:cubicBezTo>
                  <a:cubicBezTo>
                    <a:pt x="1058021" y="33388"/>
                    <a:pt x="1057777" y="32161"/>
                    <a:pt x="1057777" y="30598"/>
                  </a:cubicBezTo>
                  <a:cubicBezTo>
                    <a:pt x="1057777" y="27082"/>
                    <a:pt x="1059270" y="24201"/>
                    <a:pt x="1062256" y="21954"/>
                  </a:cubicBezTo>
                  <a:cubicBezTo>
                    <a:pt x="1065241" y="19708"/>
                    <a:pt x="1069092" y="18585"/>
                    <a:pt x="1073808" y="18585"/>
                  </a:cubicBezTo>
                  <a:close/>
                  <a:moveTo>
                    <a:pt x="1030913" y="18585"/>
                  </a:moveTo>
                  <a:cubicBezTo>
                    <a:pt x="1033704" y="18585"/>
                    <a:pt x="1036320" y="19157"/>
                    <a:pt x="1038762" y="20301"/>
                  </a:cubicBezTo>
                  <a:cubicBezTo>
                    <a:pt x="1041203" y="21445"/>
                    <a:pt x="1043185" y="22980"/>
                    <a:pt x="1044705" y="24905"/>
                  </a:cubicBezTo>
                  <a:cubicBezTo>
                    <a:pt x="1046226" y="26831"/>
                    <a:pt x="1047322" y="28924"/>
                    <a:pt x="1047991" y="31184"/>
                  </a:cubicBezTo>
                  <a:cubicBezTo>
                    <a:pt x="1048661" y="33444"/>
                    <a:pt x="1048996" y="36165"/>
                    <a:pt x="1048996" y="39346"/>
                  </a:cubicBezTo>
                  <a:lnTo>
                    <a:pt x="1019361" y="39346"/>
                  </a:lnTo>
                  <a:cubicBezTo>
                    <a:pt x="1019556" y="42611"/>
                    <a:pt x="1020400" y="45241"/>
                    <a:pt x="1021893" y="47236"/>
                  </a:cubicBezTo>
                  <a:cubicBezTo>
                    <a:pt x="1023386" y="49232"/>
                    <a:pt x="1025116" y="50641"/>
                    <a:pt x="1027083" y="51464"/>
                  </a:cubicBezTo>
                  <a:cubicBezTo>
                    <a:pt x="1029051" y="52287"/>
                    <a:pt x="1030927" y="52699"/>
                    <a:pt x="1032713" y="52699"/>
                  </a:cubicBezTo>
                  <a:cubicBezTo>
                    <a:pt x="1037680" y="52699"/>
                    <a:pt x="1042647" y="50215"/>
                    <a:pt x="1047615" y="45248"/>
                  </a:cubicBezTo>
                  <a:lnTo>
                    <a:pt x="1047615" y="54834"/>
                  </a:lnTo>
                  <a:cubicBezTo>
                    <a:pt x="1045326" y="56368"/>
                    <a:pt x="1042934" y="57673"/>
                    <a:pt x="1040436" y="58747"/>
                  </a:cubicBezTo>
                  <a:cubicBezTo>
                    <a:pt x="1037938" y="59822"/>
                    <a:pt x="1034904" y="60359"/>
                    <a:pt x="1031332" y="60359"/>
                  </a:cubicBezTo>
                  <a:cubicBezTo>
                    <a:pt x="1027202" y="60359"/>
                    <a:pt x="1023588" y="59382"/>
                    <a:pt x="1020491" y="57429"/>
                  </a:cubicBezTo>
                  <a:cubicBezTo>
                    <a:pt x="1017393" y="55475"/>
                    <a:pt x="1015014" y="52887"/>
                    <a:pt x="1013354" y="49664"/>
                  </a:cubicBezTo>
                  <a:cubicBezTo>
                    <a:pt x="1011694" y="46441"/>
                    <a:pt x="1010863" y="43030"/>
                    <a:pt x="1010863" y="39430"/>
                  </a:cubicBezTo>
                  <a:cubicBezTo>
                    <a:pt x="1010863" y="35439"/>
                    <a:pt x="1011784" y="31868"/>
                    <a:pt x="1013626" y="28714"/>
                  </a:cubicBezTo>
                  <a:cubicBezTo>
                    <a:pt x="1015468" y="25561"/>
                    <a:pt x="1017937" y="23084"/>
                    <a:pt x="1021035" y="21284"/>
                  </a:cubicBezTo>
                  <a:cubicBezTo>
                    <a:pt x="1024132" y="19485"/>
                    <a:pt x="1027425" y="18585"/>
                    <a:pt x="1030913" y="18585"/>
                  </a:cubicBezTo>
                  <a:close/>
                  <a:moveTo>
                    <a:pt x="981991" y="18585"/>
                  </a:moveTo>
                  <a:cubicBezTo>
                    <a:pt x="984000" y="18585"/>
                    <a:pt x="985897" y="18940"/>
                    <a:pt x="987683" y="19652"/>
                  </a:cubicBezTo>
                  <a:cubicBezTo>
                    <a:pt x="989469" y="20364"/>
                    <a:pt x="991660" y="21836"/>
                    <a:pt x="994255" y="24068"/>
                  </a:cubicBezTo>
                  <a:lnTo>
                    <a:pt x="995971" y="19547"/>
                  </a:lnTo>
                  <a:lnTo>
                    <a:pt x="1002166" y="19547"/>
                  </a:lnTo>
                  <a:lnTo>
                    <a:pt x="1002166" y="54582"/>
                  </a:lnTo>
                  <a:cubicBezTo>
                    <a:pt x="1002166" y="59829"/>
                    <a:pt x="1001692" y="63798"/>
                    <a:pt x="1000743" y="66491"/>
                  </a:cubicBezTo>
                  <a:cubicBezTo>
                    <a:pt x="999794" y="69184"/>
                    <a:pt x="998259" y="71535"/>
                    <a:pt x="996139" y="73544"/>
                  </a:cubicBezTo>
                  <a:cubicBezTo>
                    <a:pt x="994018" y="75553"/>
                    <a:pt x="991737" y="76955"/>
                    <a:pt x="989295" y="77751"/>
                  </a:cubicBezTo>
                  <a:cubicBezTo>
                    <a:pt x="986853" y="78546"/>
                    <a:pt x="984307" y="78972"/>
                    <a:pt x="981656" y="79027"/>
                  </a:cubicBezTo>
                  <a:cubicBezTo>
                    <a:pt x="976465" y="79027"/>
                    <a:pt x="971317" y="77283"/>
                    <a:pt x="966210" y="73795"/>
                  </a:cubicBezTo>
                  <a:lnTo>
                    <a:pt x="966210" y="64042"/>
                  </a:lnTo>
                  <a:cubicBezTo>
                    <a:pt x="968387" y="66135"/>
                    <a:pt x="970710" y="67928"/>
                    <a:pt x="973180" y="69421"/>
                  </a:cubicBezTo>
                  <a:cubicBezTo>
                    <a:pt x="975649" y="70914"/>
                    <a:pt x="978558" y="71660"/>
                    <a:pt x="981907" y="71660"/>
                  </a:cubicBezTo>
                  <a:cubicBezTo>
                    <a:pt x="984307" y="71660"/>
                    <a:pt x="986518" y="70963"/>
                    <a:pt x="988541" y="69568"/>
                  </a:cubicBezTo>
                  <a:cubicBezTo>
                    <a:pt x="990565" y="68172"/>
                    <a:pt x="992023" y="66414"/>
                    <a:pt x="992916" y="64293"/>
                  </a:cubicBezTo>
                  <a:cubicBezTo>
                    <a:pt x="993809" y="62173"/>
                    <a:pt x="994255" y="58224"/>
                    <a:pt x="994255" y="52448"/>
                  </a:cubicBezTo>
                  <a:lnTo>
                    <a:pt x="994088" y="52280"/>
                  </a:lnTo>
                  <a:cubicBezTo>
                    <a:pt x="990348" y="57080"/>
                    <a:pt x="985981" y="59480"/>
                    <a:pt x="980986" y="59480"/>
                  </a:cubicBezTo>
                  <a:cubicBezTo>
                    <a:pt x="976131" y="59480"/>
                    <a:pt x="972015" y="57499"/>
                    <a:pt x="968638" y="53536"/>
                  </a:cubicBezTo>
                  <a:cubicBezTo>
                    <a:pt x="965262" y="49573"/>
                    <a:pt x="963573" y="44843"/>
                    <a:pt x="963573" y="39346"/>
                  </a:cubicBezTo>
                  <a:cubicBezTo>
                    <a:pt x="963573" y="35607"/>
                    <a:pt x="964369" y="32161"/>
                    <a:pt x="965959" y="29007"/>
                  </a:cubicBezTo>
                  <a:cubicBezTo>
                    <a:pt x="967550" y="25854"/>
                    <a:pt x="969747" y="23329"/>
                    <a:pt x="972552" y="21431"/>
                  </a:cubicBezTo>
                  <a:cubicBezTo>
                    <a:pt x="975356" y="19533"/>
                    <a:pt x="978503" y="18585"/>
                    <a:pt x="981991" y="18585"/>
                  </a:cubicBezTo>
                  <a:close/>
                  <a:moveTo>
                    <a:pt x="942635" y="18585"/>
                  </a:moveTo>
                  <a:cubicBezTo>
                    <a:pt x="945732" y="18585"/>
                    <a:pt x="948502" y="19219"/>
                    <a:pt x="950944" y="20489"/>
                  </a:cubicBezTo>
                  <a:cubicBezTo>
                    <a:pt x="953386" y="21759"/>
                    <a:pt x="955297" y="23566"/>
                    <a:pt x="956678" y="25910"/>
                  </a:cubicBezTo>
                  <a:cubicBezTo>
                    <a:pt x="958060" y="28254"/>
                    <a:pt x="958750" y="30793"/>
                    <a:pt x="958750" y="33528"/>
                  </a:cubicBezTo>
                  <a:lnTo>
                    <a:pt x="958750" y="49894"/>
                  </a:lnTo>
                  <a:cubicBezTo>
                    <a:pt x="958750" y="51987"/>
                    <a:pt x="959601" y="53034"/>
                    <a:pt x="961304" y="53034"/>
                  </a:cubicBezTo>
                  <a:cubicBezTo>
                    <a:pt x="962224" y="53034"/>
                    <a:pt x="963145" y="52838"/>
                    <a:pt x="964066" y="52448"/>
                  </a:cubicBezTo>
                  <a:lnTo>
                    <a:pt x="964066" y="58977"/>
                  </a:lnTo>
                  <a:cubicBezTo>
                    <a:pt x="961778" y="59591"/>
                    <a:pt x="959853" y="59898"/>
                    <a:pt x="958290" y="59898"/>
                  </a:cubicBezTo>
                  <a:cubicBezTo>
                    <a:pt x="953462" y="59898"/>
                    <a:pt x="951007" y="57610"/>
                    <a:pt x="950923" y="53034"/>
                  </a:cubicBezTo>
                  <a:lnTo>
                    <a:pt x="950755" y="53034"/>
                  </a:lnTo>
                  <a:cubicBezTo>
                    <a:pt x="949500" y="55015"/>
                    <a:pt x="947937" y="56731"/>
                    <a:pt x="946067" y="58182"/>
                  </a:cubicBezTo>
                  <a:cubicBezTo>
                    <a:pt x="944198" y="59633"/>
                    <a:pt x="941672" y="60359"/>
                    <a:pt x="938491" y="60359"/>
                  </a:cubicBezTo>
                  <a:cubicBezTo>
                    <a:pt x="936259" y="60359"/>
                    <a:pt x="934040" y="59829"/>
                    <a:pt x="931836" y="58768"/>
                  </a:cubicBezTo>
                  <a:cubicBezTo>
                    <a:pt x="929631" y="57708"/>
                    <a:pt x="927845" y="56194"/>
                    <a:pt x="926478" y="54227"/>
                  </a:cubicBezTo>
                  <a:cubicBezTo>
                    <a:pt x="925111" y="52259"/>
                    <a:pt x="924427" y="50034"/>
                    <a:pt x="924427" y="47550"/>
                  </a:cubicBezTo>
                  <a:cubicBezTo>
                    <a:pt x="924427" y="44955"/>
                    <a:pt x="925152" y="42785"/>
                    <a:pt x="926603" y="41041"/>
                  </a:cubicBezTo>
                  <a:cubicBezTo>
                    <a:pt x="928055" y="39297"/>
                    <a:pt x="929980" y="37951"/>
                    <a:pt x="932380" y="37002"/>
                  </a:cubicBezTo>
                  <a:cubicBezTo>
                    <a:pt x="934780" y="36053"/>
                    <a:pt x="937354" y="35349"/>
                    <a:pt x="940103" y="34888"/>
                  </a:cubicBezTo>
                  <a:cubicBezTo>
                    <a:pt x="942851" y="34428"/>
                    <a:pt x="946430" y="33974"/>
                    <a:pt x="950839" y="33528"/>
                  </a:cubicBezTo>
                  <a:cubicBezTo>
                    <a:pt x="950755" y="31658"/>
                    <a:pt x="950190" y="30123"/>
                    <a:pt x="949144" y="28924"/>
                  </a:cubicBezTo>
                  <a:cubicBezTo>
                    <a:pt x="948097" y="27724"/>
                    <a:pt x="946835" y="26872"/>
                    <a:pt x="945356" y="26370"/>
                  </a:cubicBezTo>
                  <a:cubicBezTo>
                    <a:pt x="943877" y="25868"/>
                    <a:pt x="942454" y="25617"/>
                    <a:pt x="941086" y="25617"/>
                  </a:cubicBezTo>
                  <a:cubicBezTo>
                    <a:pt x="939245" y="25617"/>
                    <a:pt x="937500" y="25924"/>
                    <a:pt x="935854" y="26538"/>
                  </a:cubicBezTo>
                  <a:cubicBezTo>
                    <a:pt x="934208" y="27152"/>
                    <a:pt x="932770" y="27870"/>
                    <a:pt x="931543" y="28693"/>
                  </a:cubicBezTo>
                  <a:cubicBezTo>
                    <a:pt x="930315" y="29516"/>
                    <a:pt x="929003" y="30486"/>
                    <a:pt x="927608" y="31602"/>
                  </a:cubicBezTo>
                  <a:lnTo>
                    <a:pt x="927608" y="23147"/>
                  </a:lnTo>
                  <a:cubicBezTo>
                    <a:pt x="932910" y="20105"/>
                    <a:pt x="937919" y="18585"/>
                    <a:pt x="942635" y="18585"/>
                  </a:cubicBezTo>
                  <a:close/>
                  <a:moveTo>
                    <a:pt x="848641" y="18585"/>
                  </a:moveTo>
                  <a:cubicBezTo>
                    <a:pt x="850650" y="18585"/>
                    <a:pt x="852548" y="18940"/>
                    <a:pt x="854333" y="19652"/>
                  </a:cubicBezTo>
                  <a:cubicBezTo>
                    <a:pt x="856119" y="20364"/>
                    <a:pt x="858310" y="21836"/>
                    <a:pt x="860905" y="24068"/>
                  </a:cubicBezTo>
                  <a:lnTo>
                    <a:pt x="862621" y="19547"/>
                  </a:lnTo>
                  <a:lnTo>
                    <a:pt x="868816" y="19547"/>
                  </a:lnTo>
                  <a:lnTo>
                    <a:pt x="868816" y="54582"/>
                  </a:lnTo>
                  <a:cubicBezTo>
                    <a:pt x="868816" y="59829"/>
                    <a:pt x="868342" y="63798"/>
                    <a:pt x="867393" y="66491"/>
                  </a:cubicBezTo>
                  <a:cubicBezTo>
                    <a:pt x="866444" y="69184"/>
                    <a:pt x="864910" y="71535"/>
                    <a:pt x="862789" y="73544"/>
                  </a:cubicBezTo>
                  <a:cubicBezTo>
                    <a:pt x="860668" y="75553"/>
                    <a:pt x="858387" y="76955"/>
                    <a:pt x="855945" y="77751"/>
                  </a:cubicBezTo>
                  <a:cubicBezTo>
                    <a:pt x="853503" y="78546"/>
                    <a:pt x="850957" y="78972"/>
                    <a:pt x="848306" y="79027"/>
                  </a:cubicBezTo>
                  <a:cubicBezTo>
                    <a:pt x="843116" y="79027"/>
                    <a:pt x="837967" y="77283"/>
                    <a:pt x="832860" y="73795"/>
                  </a:cubicBezTo>
                  <a:lnTo>
                    <a:pt x="832860" y="64042"/>
                  </a:lnTo>
                  <a:cubicBezTo>
                    <a:pt x="835037" y="66135"/>
                    <a:pt x="837360" y="67928"/>
                    <a:pt x="839830" y="69421"/>
                  </a:cubicBezTo>
                  <a:cubicBezTo>
                    <a:pt x="842299" y="70914"/>
                    <a:pt x="845208" y="71660"/>
                    <a:pt x="848557" y="71660"/>
                  </a:cubicBezTo>
                  <a:cubicBezTo>
                    <a:pt x="850957" y="71660"/>
                    <a:pt x="853168" y="70963"/>
                    <a:pt x="855192" y="69568"/>
                  </a:cubicBezTo>
                  <a:cubicBezTo>
                    <a:pt x="857215" y="68172"/>
                    <a:pt x="858673" y="66414"/>
                    <a:pt x="859566" y="64293"/>
                  </a:cubicBezTo>
                  <a:cubicBezTo>
                    <a:pt x="860459" y="62173"/>
                    <a:pt x="860905" y="58224"/>
                    <a:pt x="860905" y="52448"/>
                  </a:cubicBezTo>
                  <a:lnTo>
                    <a:pt x="860738" y="52280"/>
                  </a:lnTo>
                  <a:cubicBezTo>
                    <a:pt x="856998" y="57080"/>
                    <a:pt x="852631" y="59480"/>
                    <a:pt x="847636" y="59480"/>
                  </a:cubicBezTo>
                  <a:cubicBezTo>
                    <a:pt x="842781" y="59480"/>
                    <a:pt x="838665" y="57499"/>
                    <a:pt x="835288" y="53536"/>
                  </a:cubicBezTo>
                  <a:cubicBezTo>
                    <a:pt x="831912" y="49573"/>
                    <a:pt x="830223" y="44843"/>
                    <a:pt x="830223" y="39346"/>
                  </a:cubicBezTo>
                  <a:cubicBezTo>
                    <a:pt x="830223" y="35607"/>
                    <a:pt x="831019" y="32161"/>
                    <a:pt x="832609" y="29007"/>
                  </a:cubicBezTo>
                  <a:cubicBezTo>
                    <a:pt x="834200" y="25854"/>
                    <a:pt x="836397" y="23329"/>
                    <a:pt x="839202" y="21431"/>
                  </a:cubicBezTo>
                  <a:cubicBezTo>
                    <a:pt x="842006" y="19533"/>
                    <a:pt x="845153" y="18585"/>
                    <a:pt x="848641" y="18585"/>
                  </a:cubicBezTo>
                  <a:close/>
                  <a:moveTo>
                    <a:pt x="805327" y="18585"/>
                  </a:moveTo>
                  <a:cubicBezTo>
                    <a:pt x="809764" y="18585"/>
                    <a:pt x="813168" y="19945"/>
                    <a:pt x="815540" y="22666"/>
                  </a:cubicBezTo>
                  <a:cubicBezTo>
                    <a:pt x="817912" y="25387"/>
                    <a:pt x="819098" y="28547"/>
                    <a:pt x="819098" y="32147"/>
                  </a:cubicBezTo>
                  <a:lnTo>
                    <a:pt x="819098" y="59396"/>
                  </a:lnTo>
                  <a:lnTo>
                    <a:pt x="811229" y="59396"/>
                  </a:lnTo>
                  <a:lnTo>
                    <a:pt x="811229" y="34867"/>
                  </a:lnTo>
                  <a:cubicBezTo>
                    <a:pt x="811229" y="32300"/>
                    <a:pt x="810636" y="30172"/>
                    <a:pt x="809450" y="28484"/>
                  </a:cubicBezTo>
                  <a:cubicBezTo>
                    <a:pt x="808264" y="26796"/>
                    <a:pt x="806374" y="25952"/>
                    <a:pt x="803778" y="25952"/>
                  </a:cubicBezTo>
                  <a:cubicBezTo>
                    <a:pt x="801434" y="25952"/>
                    <a:pt x="799404" y="26670"/>
                    <a:pt x="797688" y="28107"/>
                  </a:cubicBezTo>
                  <a:cubicBezTo>
                    <a:pt x="795972" y="29544"/>
                    <a:pt x="794688" y="31372"/>
                    <a:pt x="793837" y="33591"/>
                  </a:cubicBezTo>
                  <a:cubicBezTo>
                    <a:pt x="792986" y="35809"/>
                    <a:pt x="792561" y="38090"/>
                    <a:pt x="792561" y="40434"/>
                  </a:cubicBezTo>
                  <a:lnTo>
                    <a:pt x="792561" y="59396"/>
                  </a:lnTo>
                  <a:lnTo>
                    <a:pt x="784649" y="59396"/>
                  </a:lnTo>
                  <a:lnTo>
                    <a:pt x="784649" y="19547"/>
                  </a:lnTo>
                  <a:lnTo>
                    <a:pt x="791849" y="19547"/>
                  </a:lnTo>
                  <a:lnTo>
                    <a:pt x="792435" y="26203"/>
                  </a:lnTo>
                  <a:lnTo>
                    <a:pt x="792644" y="26203"/>
                  </a:lnTo>
                  <a:cubicBezTo>
                    <a:pt x="793453" y="24835"/>
                    <a:pt x="794305" y="23635"/>
                    <a:pt x="795197" y="22603"/>
                  </a:cubicBezTo>
                  <a:cubicBezTo>
                    <a:pt x="796090" y="21570"/>
                    <a:pt x="797381" y="20643"/>
                    <a:pt x="799069" y="19819"/>
                  </a:cubicBezTo>
                  <a:cubicBezTo>
                    <a:pt x="800758" y="18996"/>
                    <a:pt x="802844" y="18585"/>
                    <a:pt x="805327" y="18585"/>
                  </a:cubicBezTo>
                  <a:close/>
                  <a:moveTo>
                    <a:pt x="761660" y="18585"/>
                  </a:moveTo>
                  <a:cubicBezTo>
                    <a:pt x="764757" y="18585"/>
                    <a:pt x="767527" y="19219"/>
                    <a:pt x="769969" y="20489"/>
                  </a:cubicBezTo>
                  <a:cubicBezTo>
                    <a:pt x="772411" y="21759"/>
                    <a:pt x="774322" y="23566"/>
                    <a:pt x="775703" y="25910"/>
                  </a:cubicBezTo>
                  <a:cubicBezTo>
                    <a:pt x="777085" y="28254"/>
                    <a:pt x="777775" y="30793"/>
                    <a:pt x="777775" y="33528"/>
                  </a:cubicBezTo>
                  <a:lnTo>
                    <a:pt x="777775" y="49894"/>
                  </a:lnTo>
                  <a:cubicBezTo>
                    <a:pt x="777775" y="51987"/>
                    <a:pt x="778626" y="53034"/>
                    <a:pt x="780329" y="53034"/>
                  </a:cubicBezTo>
                  <a:cubicBezTo>
                    <a:pt x="781250" y="53034"/>
                    <a:pt x="782170" y="52838"/>
                    <a:pt x="783091" y="52448"/>
                  </a:cubicBezTo>
                  <a:lnTo>
                    <a:pt x="783091" y="58977"/>
                  </a:lnTo>
                  <a:cubicBezTo>
                    <a:pt x="780803" y="59591"/>
                    <a:pt x="778878" y="59898"/>
                    <a:pt x="777315" y="59898"/>
                  </a:cubicBezTo>
                  <a:cubicBezTo>
                    <a:pt x="772487" y="59898"/>
                    <a:pt x="770032" y="57610"/>
                    <a:pt x="769948" y="53034"/>
                  </a:cubicBezTo>
                  <a:lnTo>
                    <a:pt x="769780" y="53034"/>
                  </a:lnTo>
                  <a:cubicBezTo>
                    <a:pt x="768525" y="55015"/>
                    <a:pt x="766962" y="56731"/>
                    <a:pt x="765092" y="58182"/>
                  </a:cubicBezTo>
                  <a:cubicBezTo>
                    <a:pt x="763223" y="59633"/>
                    <a:pt x="760697" y="60359"/>
                    <a:pt x="757516" y="60359"/>
                  </a:cubicBezTo>
                  <a:cubicBezTo>
                    <a:pt x="755284" y="60359"/>
                    <a:pt x="753065" y="59829"/>
                    <a:pt x="750861" y="58768"/>
                  </a:cubicBezTo>
                  <a:cubicBezTo>
                    <a:pt x="748656" y="57708"/>
                    <a:pt x="746870" y="56194"/>
                    <a:pt x="745503" y="54227"/>
                  </a:cubicBezTo>
                  <a:cubicBezTo>
                    <a:pt x="744136" y="52259"/>
                    <a:pt x="743452" y="50034"/>
                    <a:pt x="743452" y="47550"/>
                  </a:cubicBezTo>
                  <a:cubicBezTo>
                    <a:pt x="743452" y="44955"/>
                    <a:pt x="744177" y="42785"/>
                    <a:pt x="745628" y="41041"/>
                  </a:cubicBezTo>
                  <a:cubicBezTo>
                    <a:pt x="747080" y="39297"/>
                    <a:pt x="749005" y="37951"/>
                    <a:pt x="751405" y="37002"/>
                  </a:cubicBezTo>
                  <a:cubicBezTo>
                    <a:pt x="753805" y="36053"/>
                    <a:pt x="756379" y="35349"/>
                    <a:pt x="759128" y="34888"/>
                  </a:cubicBezTo>
                  <a:cubicBezTo>
                    <a:pt x="761876" y="34428"/>
                    <a:pt x="765455" y="33974"/>
                    <a:pt x="769864" y="33528"/>
                  </a:cubicBezTo>
                  <a:cubicBezTo>
                    <a:pt x="769780" y="31658"/>
                    <a:pt x="769215" y="30123"/>
                    <a:pt x="768169" y="28924"/>
                  </a:cubicBezTo>
                  <a:cubicBezTo>
                    <a:pt x="767122" y="27724"/>
                    <a:pt x="765860" y="26872"/>
                    <a:pt x="764381" y="26370"/>
                  </a:cubicBezTo>
                  <a:cubicBezTo>
                    <a:pt x="762902" y="25868"/>
                    <a:pt x="761479" y="25617"/>
                    <a:pt x="760111" y="25617"/>
                  </a:cubicBezTo>
                  <a:cubicBezTo>
                    <a:pt x="758270" y="25617"/>
                    <a:pt x="756525" y="25924"/>
                    <a:pt x="754879" y="26538"/>
                  </a:cubicBezTo>
                  <a:cubicBezTo>
                    <a:pt x="753233" y="27152"/>
                    <a:pt x="751795" y="27870"/>
                    <a:pt x="750568" y="28693"/>
                  </a:cubicBezTo>
                  <a:cubicBezTo>
                    <a:pt x="749340" y="29516"/>
                    <a:pt x="748028" y="30486"/>
                    <a:pt x="746633" y="31602"/>
                  </a:cubicBezTo>
                  <a:lnTo>
                    <a:pt x="746633" y="23147"/>
                  </a:lnTo>
                  <a:cubicBezTo>
                    <a:pt x="751935" y="20105"/>
                    <a:pt x="756944" y="18585"/>
                    <a:pt x="761660" y="18585"/>
                  </a:cubicBezTo>
                  <a:close/>
                  <a:moveTo>
                    <a:pt x="643402" y="18585"/>
                  </a:moveTo>
                  <a:cubicBezTo>
                    <a:pt x="647839" y="18585"/>
                    <a:pt x="651243" y="19945"/>
                    <a:pt x="653615" y="22666"/>
                  </a:cubicBezTo>
                  <a:cubicBezTo>
                    <a:pt x="655987" y="25387"/>
                    <a:pt x="657173" y="28547"/>
                    <a:pt x="657173" y="32147"/>
                  </a:cubicBezTo>
                  <a:lnTo>
                    <a:pt x="657173" y="59396"/>
                  </a:lnTo>
                  <a:lnTo>
                    <a:pt x="649304" y="59396"/>
                  </a:lnTo>
                  <a:lnTo>
                    <a:pt x="649304" y="34867"/>
                  </a:lnTo>
                  <a:cubicBezTo>
                    <a:pt x="649304" y="32300"/>
                    <a:pt x="648711" y="30172"/>
                    <a:pt x="647525" y="28484"/>
                  </a:cubicBezTo>
                  <a:cubicBezTo>
                    <a:pt x="646339" y="26796"/>
                    <a:pt x="644449" y="25952"/>
                    <a:pt x="641853" y="25952"/>
                  </a:cubicBezTo>
                  <a:cubicBezTo>
                    <a:pt x="639509" y="25952"/>
                    <a:pt x="637479" y="26670"/>
                    <a:pt x="635763" y="28107"/>
                  </a:cubicBezTo>
                  <a:cubicBezTo>
                    <a:pt x="634047" y="29544"/>
                    <a:pt x="632763" y="31372"/>
                    <a:pt x="631912" y="33591"/>
                  </a:cubicBezTo>
                  <a:cubicBezTo>
                    <a:pt x="631061" y="35809"/>
                    <a:pt x="630635" y="38090"/>
                    <a:pt x="630635" y="40434"/>
                  </a:cubicBezTo>
                  <a:lnTo>
                    <a:pt x="630635" y="59396"/>
                  </a:lnTo>
                  <a:lnTo>
                    <a:pt x="622724" y="59396"/>
                  </a:lnTo>
                  <a:lnTo>
                    <a:pt x="622724" y="19547"/>
                  </a:lnTo>
                  <a:lnTo>
                    <a:pt x="629924" y="19547"/>
                  </a:lnTo>
                  <a:lnTo>
                    <a:pt x="630510" y="26203"/>
                  </a:lnTo>
                  <a:lnTo>
                    <a:pt x="630719" y="26203"/>
                  </a:lnTo>
                  <a:cubicBezTo>
                    <a:pt x="631528" y="24835"/>
                    <a:pt x="632380" y="23635"/>
                    <a:pt x="633272" y="22603"/>
                  </a:cubicBezTo>
                  <a:cubicBezTo>
                    <a:pt x="634165" y="21570"/>
                    <a:pt x="635456" y="20643"/>
                    <a:pt x="637144" y="19819"/>
                  </a:cubicBezTo>
                  <a:cubicBezTo>
                    <a:pt x="638833" y="18996"/>
                    <a:pt x="640919" y="18585"/>
                    <a:pt x="643402" y="18585"/>
                  </a:cubicBezTo>
                  <a:close/>
                  <a:moveTo>
                    <a:pt x="591466" y="18585"/>
                  </a:moveTo>
                  <a:cubicBezTo>
                    <a:pt x="593475" y="18585"/>
                    <a:pt x="595373" y="18940"/>
                    <a:pt x="597158" y="19652"/>
                  </a:cubicBezTo>
                  <a:cubicBezTo>
                    <a:pt x="598944" y="20364"/>
                    <a:pt x="601135" y="21836"/>
                    <a:pt x="603730" y="24068"/>
                  </a:cubicBezTo>
                  <a:lnTo>
                    <a:pt x="605446" y="19547"/>
                  </a:lnTo>
                  <a:lnTo>
                    <a:pt x="611641" y="19547"/>
                  </a:lnTo>
                  <a:lnTo>
                    <a:pt x="611641" y="54582"/>
                  </a:lnTo>
                  <a:cubicBezTo>
                    <a:pt x="611641" y="59829"/>
                    <a:pt x="611167" y="63798"/>
                    <a:pt x="610218" y="66491"/>
                  </a:cubicBezTo>
                  <a:cubicBezTo>
                    <a:pt x="609269" y="69184"/>
                    <a:pt x="607735" y="71535"/>
                    <a:pt x="605614" y="73544"/>
                  </a:cubicBezTo>
                  <a:cubicBezTo>
                    <a:pt x="603493" y="75553"/>
                    <a:pt x="601212" y="76955"/>
                    <a:pt x="598770" y="77751"/>
                  </a:cubicBezTo>
                  <a:cubicBezTo>
                    <a:pt x="596328" y="78546"/>
                    <a:pt x="593782" y="78972"/>
                    <a:pt x="591131" y="79027"/>
                  </a:cubicBezTo>
                  <a:cubicBezTo>
                    <a:pt x="585941" y="79027"/>
                    <a:pt x="580792" y="77283"/>
                    <a:pt x="575685" y="73795"/>
                  </a:cubicBezTo>
                  <a:lnTo>
                    <a:pt x="575685" y="64042"/>
                  </a:lnTo>
                  <a:cubicBezTo>
                    <a:pt x="577862" y="66135"/>
                    <a:pt x="580185" y="67928"/>
                    <a:pt x="582655" y="69421"/>
                  </a:cubicBezTo>
                  <a:cubicBezTo>
                    <a:pt x="585124" y="70914"/>
                    <a:pt x="588033" y="71660"/>
                    <a:pt x="591382" y="71660"/>
                  </a:cubicBezTo>
                  <a:cubicBezTo>
                    <a:pt x="593782" y="71660"/>
                    <a:pt x="595993" y="70963"/>
                    <a:pt x="598017" y="69568"/>
                  </a:cubicBezTo>
                  <a:cubicBezTo>
                    <a:pt x="600040" y="68172"/>
                    <a:pt x="601498" y="66414"/>
                    <a:pt x="602391" y="64293"/>
                  </a:cubicBezTo>
                  <a:cubicBezTo>
                    <a:pt x="603284" y="62173"/>
                    <a:pt x="603730" y="58224"/>
                    <a:pt x="603730" y="52448"/>
                  </a:cubicBezTo>
                  <a:lnTo>
                    <a:pt x="603563" y="52280"/>
                  </a:lnTo>
                  <a:cubicBezTo>
                    <a:pt x="599823" y="57080"/>
                    <a:pt x="595456" y="59480"/>
                    <a:pt x="590461" y="59480"/>
                  </a:cubicBezTo>
                  <a:cubicBezTo>
                    <a:pt x="585606" y="59480"/>
                    <a:pt x="581490" y="57499"/>
                    <a:pt x="578113" y="53536"/>
                  </a:cubicBezTo>
                  <a:cubicBezTo>
                    <a:pt x="574737" y="49573"/>
                    <a:pt x="573048" y="44843"/>
                    <a:pt x="573048" y="39346"/>
                  </a:cubicBezTo>
                  <a:cubicBezTo>
                    <a:pt x="573048" y="35607"/>
                    <a:pt x="573844" y="32161"/>
                    <a:pt x="575434" y="29007"/>
                  </a:cubicBezTo>
                  <a:cubicBezTo>
                    <a:pt x="577025" y="25854"/>
                    <a:pt x="579222" y="23329"/>
                    <a:pt x="582027" y="21431"/>
                  </a:cubicBezTo>
                  <a:cubicBezTo>
                    <a:pt x="584831" y="19533"/>
                    <a:pt x="587978" y="18585"/>
                    <a:pt x="591466" y="18585"/>
                  </a:cubicBezTo>
                  <a:close/>
                  <a:moveTo>
                    <a:pt x="526088" y="18585"/>
                  </a:moveTo>
                  <a:cubicBezTo>
                    <a:pt x="528879" y="18585"/>
                    <a:pt x="531495" y="19157"/>
                    <a:pt x="533937" y="20301"/>
                  </a:cubicBezTo>
                  <a:cubicBezTo>
                    <a:pt x="536378" y="21445"/>
                    <a:pt x="538360" y="22980"/>
                    <a:pt x="539881" y="24905"/>
                  </a:cubicBezTo>
                  <a:cubicBezTo>
                    <a:pt x="541401" y="26831"/>
                    <a:pt x="542497" y="28924"/>
                    <a:pt x="543166" y="31184"/>
                  </a:cubicBezTo>
                  <a:cubicBezTo>
                    <a:pt x="543836" y="33444"/>
                    <a:pt x="544171" y="36165"/>
                    <a:pt x="544171" y="39346"/>
                  </a:cubicBezTo>
                  <a:lnTo>
                    <a:pt x="514536" y="39346"/>
                  </a:lnTo>
                  <a:cubicBezTo>
                    <a:pt x="514731" y="42611"/>
                    <a:pt x="515575" y="45241"/>
                    <a:pt x="517068" y="47236"/>
                  </a:cubicBezTo>
                  <a:cubicBezTo>
                    <a:pt x="518561" y="49232"/>
                    <a:pt x="520291" y="50641"/>
                    <a:pt x="522258" y="51464"/>
                  </a:cubicBezTo>
                  <a:cubicBezTo>
                    <a:pt x="524226" y="52287"/>
                    <a:pt x="526102" y="52699"/>
                    <a:pt x="527888" y="52699"/>
                  </a:cubicBezTo>
                  <a:cubicBezTo>
                    <a:pt x="532855" y="52699"/>
                    <a:pt x="537823" y="50215"/>
                    <a:pt x="542790" y="45248"/>
                  </a:cubicBezTo>
                  <a:lnTo>
                    <a:pt x="542790" y="54834"/>
                  </a:lnTo>
                  <a:cubicBezTo>
                    <a:pt x="540501" y="56368"/>
                    <a:pt x="538109" y="57673"/>
                    <a:pt x="535611" y="58747"/>
                  </a:cubicBezTo>
                  <a:cubicBezTo>
                    <a:pt x="533114" y="59822"/>
                    <a:pt x="530079" y="60359"/>
                    <a:pt x="526507" y="60359"/>
                  </a:cubicBezTo>
                  <a:cubicBezTo>
                    <a:pt x="522377" y="60359"/>
                    <a:pt x="518763" y="59382"/>
                    <a:pt x="515666" y="57429"/>
                  </a:cubicBezTo>
                  <a:cubicBezTo>
                    <a:pt x="512568" y="55475"/>
                    <a:pt x="510189" y="52887"/>
                    <a:pt x="508529" y="49664"/>
                  </a:cubicBezTo>
                  <a:cubicBezTo>
                    <a:pt x="506869" y="46441"/>
                    <a:pt x="506038" y="43030"/>
                    <a:pt x="506038" y="39430"/>
                  </a:cubicBezTo>
                  <a:cubicBezTo>
                    <a:pt x="506038" y="35439"/>
                    <a:pt x="506959" y="31868"/>
                    <a:pt x="508801" y="28714"/>
                  </a:cubicBezTo>
                  <a:cubicBezTo>
                    <a:pt x="510643" y="25561"/>
                    <a:pt x="513112" y="23084"/>
                    <a:pt x="516210" y="21284"/>
                  </a:cubicBezTo>
                  <a:cubicBezTo>
                    <a:pt x="519307" y="19485"/>
                    <a:pt x="522600" y="18585"/>
                    <a:pt x="526088" y="18585"/>
                  </a:cubicBezTo>
                  <a:close/>
                  <a:moveTo>
                    <a:pt x="450391" y="18585"/>
                  </a:moveTo>
                  <a:cubicBezTo>
                    <a:pt x="454158" y="18585"/>
                    <a:pt x="457611" y="19478"/>
                    <a:pt x="460751" y="21264"/>
                  </a:cubicBezTo>
                  <a:cubicBezTo>
                    <a:pt x="463890" y="23049"/>
                    <a:pt x="466380" y="25568"/>
                    <a:pt x="468222" y="28819"/>
                  </a:cubicBezTo>
                  <a:cubicBezTo>
                    <a:pt x="470064" y="32070"/>
                    <a:pt x="470985" y="35607"/>
                    <a:pt x="470985" y="39430"/>
                  </a:cubicBezTo>
                  <a:cubicBezTo>
                    <a:pt x="470985" y="43225"/>
                    <a:pt x="470057" y="46741"/>
                    <a:pt x="468201" y="49978"/>
                  </a:cubicBezTo>
                  <a:cubicBezTo>
                    <a:pt x="466345" y="53215"/>
                    <a:pt x="463827" y="55754"/>
                    <a:pt x="460646" y="57596"/>
                  </a:cubicBezTo>
                  <a:cubicBezTo>
                    <a:pt x="457465" y="59438"/>
                    <a:pt x="454102" y="60359"/>
                    <a:pt x="450558" y="60359"/>
                  </a:cubicBezTo>
                  <a:cubicBezTo>
                    <a:pt x="446651" y="60359"/>
                    <a:pt x="443093" y="59445"/>
                    <a:pt x="439884" y="57617"/>
                  </a:cubicBezTo>
                  <a:cubicBezTo>
                    <a:pt x="436675" y="55789"/>
                    <a:pt x="434171" y="53278"/>
                    <a:pt x="432371" y="50083"/>
                  </a:cubicBezTo>
                  <a:cubicBezTo>
                    <a:pt x="430571" y="46888"/>
                    <a:pt x="429671" y="43337"/>
                    <a:pt x="429671" y="39430"/>
                  </a:cubicBezTo>
                  <a:cubicBezTo>
                    <a:pt x="429671" y="35523"/>
                    <a:pt x="430592" y="31972"/>
                    <a:pt x="432434" y="28777"/>
                  </a:cubicBezTo>
                  <a:cubicBezTo>
                    <a:pt x="434275" y="25582"/>
                    <a:pt x="436773" y="23084"/>
                    <a:pt x="439926" y="21284"/>
                  </a:cubicBezTo>
                  <a:cubicBezTo>
                    <a:pt x="443079" y="19485"/>
                    <a:pt x="446568" y="18585"/>
                    <a:pt x="450391" y="18585"/>
                  </a:cubicBezTo>
                  <a:close/>
                  <a:moveTo>
                    <a:pt x="297991" y="18585"/>
                  </a:moveTo>
                  <a:cubicBezTo>
                    <a:pt x="301758" y="18585"/>
                    <a:pt x="305211" y="19478"/>
                    <a:pt x="308350" y="21264"/>
                  </a:cubicBezTo>
                  <a:cubicBezTo>
                    <a:pt x="311490" y="23049"/>
                    <a:pt x="313980" y="25568"/>
                    <a:pt x="315822" y="28819"/>
                  </a:cubicBezTo>
                  <a:cubicBezTo>
                    <a:pt x="317664" y="32070"/>
                    <a:pt x="318585" y="35607"/>
                    <a:pt x="318585" y="39430"/>
                  </a:cubicBezTo>
                  <a:cubicBezTo>
                    <a:pt x="318585" y="43225"/>
                    <a:pt x="317657" y="46741"/>
                    <a:pt x="315801" y="49978"/>
                  </a:cubicBezTo>
                  <a:cubicBezTo>
                    <a:pt x="313946" y="53215"/>
                    <a:pt x="311427" y="55754"/>
                    <a:pt x="308246" y="57596"/>
                  </a:cubicBezTo>
                  <a:cubicBezTo>
                    <a:pt x="305065" y="59438"/>
                    <a:pt x="301702" y="60359"/>
                    <a:pt x="298158" y="60359"/>
                  </a:cubicBezTo>
                  <a:cubicBezTo>
                    <a:pt x="294251" y="60359"/>
                    <a:pt x="290693" y="59445"/>
                    <a:pt x="287484" y="57617"/>
                  </a:cubicBezTo>
                  <a:cubicBezTo>
                    <a:pt x="284275" y="55789"/>
                    <a:pt x="281771" y="53278"/>
                    <a:pt x="279971" y="50083"/>
                  </a:cubicBezTo>
                  <a:cubicBezTo>
                    <a:pt x="278171" y="46888"/>
                    <a:pt x="277271" y="43337"/>
                    <a:pt x="277271" y="39430"/>
                  </a:cubicBezTo>
                  <a:cubicBezTo>
                    <a:pt x="277271" y="35523"/>
                    <a:pt x="278192" y="31972"/>
                    <a:pt x="280034" y="28777"/>
                  </a:cubicBezTo>
                  <a:cubicBezTo>
                    <a:pt x="281875" y="25582"/>
                    <a:pt x="284373" y="23084"/>
                    <a:pt x="287526" y="21284"/>
                  </a:cubicBezTo>
                  <a:cubicBezTo>
                    <a:pt x="290680" y="19485"/>
                    <a:pt x="294168" y="18585"/>
                    <a:pt x="297991" y="18585"/>
                  </a:cubicBezTo>
                  <a:close/>
                  <a:moveTo>
                    <a:pt x="202741" y="18585"/>
                  </a:moveTo>
                  <a:cubicBezTo>
                    <a:pt x="206508" y="18585"/>
                    <a:pt x="209961" y="19478"/>
                    <a:pt x="213101" y="21264"/>
                  </a:cubicBezTo>
                  <a:cubicBezTo>
                    <a:pt x="216240" y="23049"/>
                    <a:pt x="218730" y="25568"/>
                    <a:pt x="220572" y="28819"/>
                  </a:cubicBezTo>
                  <a:cubicBezTo>
                    <a:pt x="222414" y="32070"/>
                    <a:pt x="223335" y="35607"/>
                    <a:pt x="223335" y="39430"/>
                  </a:cubicBezTo>
                  <a:cubicBezTo>
                    <a:pt x="223335" y="43225"/>
                    <a:pt x="222407" y="46741"/>
                    <a:pt x="220551" y="49978"/>
                  </a:cubicBezTo>
                  <a:cubicBezTo>
                    <a:pt x="218696" y="53215"/>
                    <a:pt x="216177" y="55754"/>
                    <a:pt x="212996" y="57596"/>
                  </a:cubicBezTo>
                  <a:cubicBezTo>
                    <a:pt x="209815" y="59438"/>
                    <a:pt x="206452" y="60359"/>
                    <a:pt x="202908" y="60359"/>
                  </a:cubicBezTo>
                  <a:cubicBezTo>
                    <a:pt x="199001" y="60359"/>
                    <a:pt x="195443" y="59445"/>
                    <a:pt x="192234" y="57617"/>
                  </a:cubicBezTo>
                  <a:cubicBezTo>
                    <a:pt x="189025" y="55789"/>
                    <a:pt x="186521" y="53278"/>
                    <a:pt x="184721" y="50083"/>
                  </a:cubicBezTo>
                  <a:cubicBezTo>
                    <a:pt x="182921" y="46888"/>
                    <a:pt x="182021" y="43337"/>
                    <a:pt x="182021" y="39430"/>
                  </a:cubicBezTo>
                  <a:cubicBezTo>
                    <a:pt x="182021" y="35523"/>
                    <a:pt x="182942" y="31972"/>
                    <a:pt x="184784" y="28777"/>
                  </a:cubicBezTo>
                  <a:cubicBezTo>
                    <a:pt x="186625" y="25582"/>
                    <a:pt x="189123" y="23084"/>
                    <a:pt x="192276" y="21284"/>
                  </a:cubicBezTo>
                  <a:cubicBezTo>
                    <a:pt x="195430" y="19485"/>
                    <a:pt x="198918" y="18585"/>
                    <a:pt x="202741" y="18585"/>
                  </a:cubicBezTo>
                  <a:close/>
                  <a:moveTo>
                    <a:pt x="155116" y="18585"/>
                  </a:moveTo>
                  <a:cubicBezTo>
                    <a:pt x="158883" y="18585"/>
                    <a:pt x="162336" y="19478"/>
                    <a:pt x="165476" y="21264"/>
                  </a:cubicBezTo>
                  <a:cubicBezTo>
                    <a:pt x="168615" y="23049"/>
                    <a:pt x="171105" y="25568"/>
                    <a:pt x="172947" y="28819"/>
                  </a:cubicBezTo>
                  <a:cubicBezTo>
                    <a:pt x="174789" y="32070"/>
                    <a:pt x="175710" y="35607"/>
                    <a:pt x="175710" y="39430"/>
                  </a:cubicBezTo>
                  <a:cubicBezTo>
                    <a:pt x="175710" y="43225"/>
                    <a:pt x="174782" y="46741"/>
                    <a:pt x="172926" y="49978"/>
                  </a:cubicBezTo>
                  <a:cubicBezTo>
                    <a:pt x="171071" y="53215"/>
                    <a:pt x="168552" y="55754"/>
                    <a:pt x="165371" y="57596"/>
                  </a:cubicBezTo>
                  <a:cubicBezTo>
                    <a:pt x="162190" y="59438"/>
                    <a:pt x="158827" y="60359"/>
                    <a:pt x="155283" y="60359"/>
                  </a:cubicBezTo>
                  <a:cubicBezTo>
                    <a:pt x="151376" y="60359"/>
                    <a:pt x="147818" y="59445"/>
                    <a:pt x="144609" y="57617"/>
                  </a:cubicBezTo>
                  <a:cubicBezTo>
                    <a:pt x="141400" y="55789"/>
                    <a:pt x="138896" y="53278"/>
                    <a:pt x="137096" y="50083"/>
                  </a:cubicBezTo>
                  <a:cubicBezTo>
                    <a:pt x="135296" y="46888"/>
                    <a:pt x="134396" y="43337"/>
                    <a:pt x="134396" y="39430"/>
                  </a:cubicBezTo>
                  <a:cubicBezTo>
                    <a:pt x="134396" y="35523"/>
                    <a:pt x="135317" y="31972"/>
                    <a:pt x="137159" y="28777"/>
                  </a:cubicBezTo>
                  <a:cubicBezTo>
                    <a:pt x="139000" y="25582"/>
                    <a:pt x="141498" y="23084"/>
                    <a:pt x="144651" y="21284"/>
                  </a:cubicBezTo>
                  <a:cubicBezTo>
                    <a:pt x="147805" y="19485"/>
                    <a:pt x="151293" y="18585"/>
                    <a:pt x="155116" y="18585"/>
                  </a:cubicBezTo>
                  <a:close/>
                  <a:moveTo>
                    <a:pt x="69056" y="18585"/>
                  </a:moveTo>
                  <a:cubicBezTo>
                    <a:pt x="71484" y="18585"/>
                    <a:pt x="73611" y="18899"/>
                    <a:pt x="75439" y="19526"/>
                  </a:cubicBezTo>
                  <a:cubicBezTo>
                    <a:pt x="77267" y="20154"/>
                    <a:pt x="79199" y="21012"/>
                    <a:pt x="81237" y="22101"/>
                  </a:cubicBezTo>
                  <a:lnTo>
                    <a:pt x="81237" y="30682"/>
                  </a:lnTo>
                  <a:cubicBezTo>
                    <a:pt x="77609" y="27528"/>
                    <a:pt x="73842" y="25952"/>
                    <a:pt x="69935" y="25952"/>
                  </a:cubicBezTo>
                  <a:cubicBezTo>
                    <a:pt x="66028" y="25952"/>
                    <a:pt x="62931" y="27319"/>
                    <a:pt x="60642" y="30054"/>
                  </a:cubicBezTo>
                  <a:cubicBezTo>
                    <a:pt x="58354" y="32788"/>
                    <a:pt x="57210" y="35942"/>
                    <a:pt x="57210" y="39514"/>
                  </a:cubicBezTo>
                  <a:cubicBezTo>
                    <a:pt x="57210" y="43225"/>
                    <a:pt x="58410" y="46392"/>
                    <a:pt x="60810" y="49015"/>
                  </a:cubicBezTo>
                  <a:cubicBezTo>
                    <a:pt x="63210" y="51638"/>
                    <a:pt x="66098" y="52950"/>
                    <a:pt x="69474" y="52950"/>
                  </a:cubicBezTo>
                  <a:cubicBezTo>
                    <a:pt x="70981" y="52950"/>
                    <a:pt x="72704" y="52664"/>
                    <a:pt x="74644" y="52092"/>
                  </a:cubicBezTo>
                  <a:cubicBezTo>
                    <a:pt x="76583" y="51520"/>
                    <a:pt x="78781" y="50187"/>
                    <a:pt x="81237" y="48094"/>
                  </a:cubicBezTo>
                  <a:lnTo>
                    <a:pt x="81237" y="56550"/>
                  </a:lnTo>
                  <a:cubicBezTo>
                    <a:pt x="79199" y="57610"/>
                    <a:pt x="77169" y="58510"/>
                    <a:pt x="75146" y="59250"/>
                  </a:cubicBezTo>
                  <a:cubicBezTo>
                    <a:pt x="73123" y="59989"/>
                    <a:pt x="70870" y="60359"/>
                    <a:pt x="68386" y="60359"/>
                  </a:cubicBezTo>
                  <a:cubicBezTo>
                    <a:pt x="64647" y="60359"/>
                    <a:pt x="61284" y="59438"/>
                    <a:pt x="58298" y="57596"/>
                  </a:cubicBezTo>
                  <a:cubicBezTo>
                    <a:pt x="55313" y="55754"/>
                    <a:pt x="52975" y="53243"/>
                    <a:pt x="51287" y="50062"/>
                  </a:cubicBezTo>
                  <a:cubicBezTo>
                    <a:pt x="49599" y="46881"/>
                    <a:pt x="48755" y="43448"/>
                    <a:pt x="48755" y="39765"/>
                  </a:cubicBezTo>
                  <a:cubicBezTo>
                    <a:pt x="48755" y="36053"/>
                    <a:pt x="49627" y="32565"/>
                    <a:pt x="51371" y="29300"/>
                  </a:cubicBezTo>
                  <a:cubicBezTo>
                    <a:pt x="53115" y="26035"/>
                    <a:pt x="55550" y="23433"/>
                    <a:pt x="58675" y="21494"/>
                  </a:cubicBezTo>
                  <a:cubicBezTo>
                    <a:pt x="61800" y="19554"/>
                    <a:pt x="65261" y="18585"/>
                    <a:pt x="69056" y="18585"/>
                  </a:cubicBezTo>
                  <a:close/>
                  <a:moveTo>
                    <a:pt x="1173895" y="8581"/>
                  </a:moveTo>
                  <a:lnTo>
                    <a:pt x="1173895" y="26286"/>
                  </a:lnTo>
                  <a:lnTo>
                    <a:pt x="1185364" y="26286"/>
                  </a:lnTo>
                  <a:cubicBezTo>
                    <a:pt x="1189355" y="26286"/>
                    <a:pt x="1192452" y="25435"/>
                    <a:pt x="1194657" y="23733"/>
                  </a:cubicBezTo>
                  <a:cubicBezTo>
                    <a:pt x="1196861" y="22031"/>
                    <a:pt x="1197964" y="19715"/>
                    <a:pt x="1197964" y="16785"/>
                  </a:cubicBezTo>
                  <a:cubicBezTo>
                    <a:pt x="1197964" y="14329"/>
                    <a:pt x="1197085" y="12348"/>
                    <a:pt x="1195327" y="10841"/>
                  </a:cubicBezTo>
                  <a:cubicBezTo>
                    <a:pt x="1193569" y="9334"/>
                    <a:pt x="1191252" y="8581"/>
                    <a:pt x="1188378" y="8581"/>
                  </a:cubicBezTo>
                  <a:close/>
                  <a:moveTo>
                    <a:pt x="1740163" y="7618"/>
                  </a:moveTo>
                  <a:lnTo>
                    <a:pt x="1747279" y="7618"/>
                  </a:lnTo>
                  <a:lnTo>
                    <a:pt x="1747279" y="19547"/>
                  </a:lnTo>
                  <a:lnTo>
                    <a:pt x="1758078" y="19547"/>
                  </a:lnTo>
                  <a:lnTo>
                    <a:pt x="1758078" y="26203"/>
                  </a:lnTo>
                  <a:lnTo>
                    <a:pt x="1747279" y="26203"/>
                  </a:lnTo>
                  <a:lnTo>
                    <a:pt x="1747279" y="47718"/>
                  </a:lnTo>
                  <a:cubicBezTo>
                    <a:pt x="1747279" y="51401"/>
                    <a:pt x="1749163" y="53243"/>
                    <a:pt x="1752930" y="53243"/>
                  </a:cubicBezTo>
                  <a:cubicBezTo>
                    <a:pt x="1754548" y="53243"/>
                    <a:pt x="1756264" y="52783"/>
                    <a:pt x="1758078" y="51862"/>
                  </a:cubicBezTo>
                  <a:lnTo>
                    <a:pt x="1758078" y="58977"/>
                  </a:lnTo>
                  <a:cubicBezTo>
                    <a:pt x="1755399" y="59898"/>
                    <a:pt x="1752832" y="60359"/>
                    <a:pt x="1750376" y="60359"/>
                  </a:cubicBezTo>
                  <a:cubicBezTo>
                    <a:pt x="1743037" y="60359"/>
                    <a:pt x="1739368" y="56982"/>
                    <a:pt x="1739368" y="50229"/>
                  </a:cubicBezTo>
                  <a:lnTo>
                    <a:pt x="1739368" y="26203"/>
                  </a:lnTo>
                  <a:lnTo>
                    <a:pt x="1732712" y="26203"/>
                  </a:lnTo>
                  <a:lnTo>
                    <a:pt x="1732712" y="19547"/>
                  </a:lnTo>
                  <a:lnTo>
                    <a:pt x="1739368" y="19547"/>
                  </a:lnTo>
                  <a:close/>
                  <a:moveTo>
                    <a:pt x="1722746" y="1004"/>
                  </a:moveTo>
                  <a:cubicBezTo>
                    <a:pt x="1724057" y="1004"/>
                    <a:pt x="1725125" y="1472"/>
                    <a:pt x="1725948" y="2407"/>
                  </a:cubicBezTo>
                  <a:cubicBezTo>
                    <a:pt x="1726771" y="3341"/>
                    <a:pt x="1727183" y="4618"/>
                    <a:pt x="1727183" y="6237"/>
                  </a:cubicBezTo>
                  <a:cubicBezTo>
                    <a:pt x="1727183" y="7827"/>
                    <a:pt x="1726771" y="9111"/>
                    <a:pt x="1725948" y="10087"/>
                  </a:cubicBezTo>
                  <a:cubicBezTo>
                    <a:pt x="1725125" y="11064"/>
                    <a:pt x="1724085" y="11552"/>
                    <a:pt x="1722829" y="11552"/>
                  </a:cubicBezTo>
                  <a:cubicBezTo>
                    <a:pt x="1721462" y="11552"/>
                    <a:pt x="1720388" y="11036"/>
                    <a:pt x="1719606" y="10004"/>
                  </a:cubicBezTo>
                  <a:cubicBezTo>
                    <a:pt x="1718825" y="8971"/>
                    <a:pt x="1718434" y="7716"/>
                    <a:pt x="1718434" y="6237"/>
                  </a:cubicBezTo>
                  <a:cubicBezTo>
                    <a:pt x="1718434" y="4730"/>
                    <a:pt x="1718818" y="3481"/>
                    <a:pt x="1719585" y="2490"/>
                  </a:cubicBezTo>
                  <a:cubicBezTo>
                    <a:pt x="1720353" y="1500"/>
                    <a:pt x="1721406" y="1004"/>
                    <a:pt x="1722746" y="1004"/>
                  </a:cubicBezTo>
                  <a:close/>
                  <a:moveTo>
                    <a:pt x="1551296" y="1004"/>
                  </a:moveTo>
                  <a:cubicBezTo>
                    <a:pt x="1552607" y="1004"/>
                    <a:pt x="1553675" y="1472"/>
                    <a:pt x="1554498" y="2407"/>
                  </a:cubicBezTo>
                  <a:cubicBezTo>
                    <a:pt x="1555321" y="3341"/>
                    <a:pt x="1555733" y="4618"/>
                    <a:pt x="1555733" y="6237"/>
                  </a:cubicBezTo>
                  <a:cubicBezTo>
                    <a:pt x="1555733" y="7827"/>
                    <a:pt x="1555321" y="9111"/>
                    <a:pt x="1554498" y="10087"/>
                  </a:cubicBezTo>
                  <a:cubicBezTo>
                    <a:pt x="1553675" y="11064"/>
                    <a:pt x="1552635" y="11552"/>
                    <a:pt x="1551379" y="11552"/>
                  </a:cubicBezTo>
                  <a:cubicBezTo>
                    <a:pt x="1550012" y="11552"/>
                    <a:pt x="1548938" y="11036"/>
                    <a:pt x="1548156" y="10004"/>
                  </a:cubicBezTo>
                  <a:cubicBezTo>
                    <a:pt x="1547375" y="8971"/>
                    <a:pt x="1546984" y="7716"/>
                    <a:pt x="1546984" y="6237"/>
                  </a:cubicBezTo>
                  <a:cubicBezTo>
                    <a:pt x="1546984" y="4730"/>
                    <a:pt x="1547368" y="3481"/>
                    <a:pt x="1548135" y="2490"/>
                  </a:cubicBezTo>
                  <a:cubicBezTo>
                    <a:pt x="1548903" y="1500"/>
                    <a:pt x="1549956" y="1004"/>
                    <a:pt x="1551296" y="1004"/>
                  </a:cubicBezTo>
                  <a:close/>
                  <a:moveTo>
                    <a:pt x="1303646" y="1004"/>
                  </a:moveTo>
                  <a:cubicBezTo>
                    <a:pt x="1304957" y="1004"/>
                    <a:pt x="1306025" y="1472"/>
                    <a:pt x="1306848" y="2407"/>
                  </a:cubicBezTo>
                  <a:cubicBezTo>
                    <a:pt x="1307671" y="3341"/>
                    <a:pt x="1308083" y="4618"/>
                    <a:pt x="1308083" y="6237"/>
                  </a:cubicBezTo>
                  <a:cubicBezTo>
                    <a:pt x="1308083" y="7827"/>
                    <a:pt x="1307671" y="9111"/>
                    <a:pt x="1306848" y="10087"/>
                  </a:cubicBezTo>
                  <a:cubicBezTo>
                    <a:pt x="1306025" y="11064"/>
                    <a:pt x="1304985" y="11552"/>
                    <a:pt x="1303729" y="11552"/>
                  </a:cubicBezTo>
                  <a:cubicBezTo>
                    <a:pt x="1302362" y="11552"/>
                    <a:pt x="1301288" y="11036"/>
                    <a:pt x="1300506" y="10004"/>
                  </a:cubicBezTo>
                  <a:cubicBezTo>
                    <a:pt x="1299725" y="8971"/>
                    <a:pt x="1299334" y="7716"/>
                    <a:pt x="1299334" y="6237"/>
                  </a:cubicBezTo>
                  <a:cubicBezTo>
                    <a:pt x="1299334" y="4730"/>
                    <a:pt x="1299718" y="3481"/>
                    <a:pt x="1300485" y="2490"/>
                  </a:cubicBezTo>
                  <a:cubicBezTo>
                    <a:pt x="1301253" y="1500"/>
                    <a:pt x="1302306" y="1004"/>
                    <a:pt x="1303646" y="1004"/>
                  </a:cubicBezTo>
                  <a:close/>
                  <a:moveTo>
                    <a:pt x="560696" y="1004"/>
                  </a:moveTo>
                  <a:cubicBezTo>
                    <a:pt x="562007" y="1004"/>
                    <a:pt x="563075" y="1472"/>
                    <a:pt x="563898" y="2407"/>
                  </a:cubicBezTo>
                  <a:cubicBezTo>
                    <a:pt x="564721" y="3341"/>
                    <a:pt x="565133" y="4618"/>
                    <a:pt x="565133" y="6237"/>
                  </a:cubicBezTo>
                  <a:cubicBezTo>
                    <a:pt x="565133" y="7827"/>
                    <a:pt x="564721" y="9111"/>
                    <a:pt x="563898" y="10087"/>
                  </a:cubicBezTo>
                  <a:cubicBezTo>
                    <a:pt x="563075" y="11064"/>
                    <a:pt x="562035" y="11552"/>
                    <a:pt x="560779" y="11552"/>
                  </a:cubicBezTo>
                  <a:cubicBezTo>
                    <a:pt x="559412" y="11552"/>
                    <a:pt x="558338" y="11036"/>
                    <a:pt x="557556" y="10004"/>
                  </a:cubicBezTo>
                  <a:cubicBezTo>
                    <a:pt x="556775" y="8971"/>
                    <a:pt x="556384" y="7716"/>
                    <a:pt x="556384" y="6237"/>
                  </a:cubicBezTo>
                  <a:cubicBezTo>
                    <a:pt x="556384" y="4730"/>
                    <a:pt x="556768" y="3481"/>
                    <a:pt x="557535" y="2490"/>
                  </a:cubicBezTo>
                  <a:cubicBezTo>
                    <a:pt x="558303" y="1500"/>
                    <a:pt x="559356" y="1004"/>
                    <a:pt x="560696" y="1004"/>
                  </a:cubicBezTo>
                  <a:close/>
                  <a:moveTo>
                    <a:pt x="1449851" y="921"/>
                  </a:moveTo>
                  <a:lnTo>
                    <a:pt x="1458097" y="921"/>
                  </a:lnTo>
                  <a:lnTo>
                    <a:pt x="1458097" y="37379"/>
                  </a:lnTo>
                  <a:cubicBezTo>
                    <a:pt x="1458097" y="42318"/>
                    <a:pt x="1459248" y="46120"/>
                    <a:pt x="1461550" y="48785"/>
                  </a:cubicBezTo>
                  <a:cubicBezTo>
                    <a:pt x="1463852" y="51450"/>
                    <a:pt x="1467152" y="52783"/>
                    <a:pt x="1471449" y="52783"/>
                  </a:cubicBezTo>
                  <a:cubicBezTo>
                    <a:pt x="1475830" y="52783"/>
                    <a:pt x="1479242" y="51415"/>
                    <a:pt x="1481684" y="48680"/>
                  </a:cubicBezTo>
                  <a:cubicBezTo>
                    <a:pt x="1484125" y="45946"/>
                    <a:pt x="1485346" y="42179"/>
                    <a:pt x="1485346" y="37379"/>
                  </a:cubicBezTo>
                  <a:lnTo>
                    <a:pt x="1485346" y="921"/>
                  </a:lnTo>
                  <a:lnTo>
                    <a:pt x="1493592" y="921"/>
                  </a:lnTo>
                  <a:lnTo>
                    <a:pt x="1493592" y="38383"/>
                  </a:lnTo>
                  <a:cubicBezTo>
                    <a:pt x="1493592" y="43853"/>
                    <a:pt x="1492518" y="48227"/>
                    <a:pt x="1490369" y="51506"/>
                  </a:cubicBezTo>
                  <a:cubicBezTo>
                    <a:pt x="1488220" y="54785"/>
                    <a:pt x="1485486" y="57080"/>
                    <a:pt x="1482165" y="58391"/>
                  </a:cubicBezTo>
                  <a:cubicBezTo>
                    <a:pt x="1478844" y="59703"/>
                    <a:pt x="1475244" y="60359"/>
                    <a:pt x="1471366" y="60359"/>
                  </a:cubicBezTo>
                  <a:cubicBezTo>
                    <a:pt x="1464361" y="60359"/>
                    <a:pt x="1459024" y="58489"/>
                    <a:pt x="1455355" y="54750"/>
                  </a:cubicBezTo>
                  <a:cubicBezTo>
                    <a:pt x="1451685" y="51011"/>
                    <a:pt x="1449851" y="45555"/>
                    <a:pt x="1449851" y="38383"/>
                  </a:cubicBezTo>
                  <a:close/>
                  <a:moveTo>
                    <a:pt x="1261402" y="921"/>
                  </a:moveTo>
                  <a:lnTo>
                    <a:pt x="1269313" y="921"/>
                  </a:lnTo>
                  <a:lnTo>
                    <a:pt x="1269313" y="34867"/>
                  </a:lnTo>
                  <a:lnTo>
                    <a:pt x="1284549" y="19547"/>
                  </a:lnTo>
                  <a:lnTo>
                    <a:pt x="1295265" y="19547"/>
                  </a:lnTo>
                  <a:lnTo>
                    <a:pt x="1280196" y="33863"/>
                  </a:lnTo>
                  <a:lnTo>
                    <a:pt x="1296897" y="59396"/>
                  </a:lnTo>
                  <a:lnTo>
                    <a:pt x="1287144" y="59396"/>
                  </a:lnTo>
                  <a:lnTo>
                    <a:pt x="1274629" y="39262"/>
                  </a:lnTo>
                  <a:lnTo>
                    <a:pt x="1269313" y="44495"/>
                  </a:lnTo>
                  <a:lnTo>
                    <a:pt x="1269313" y="59396"/>
                  </a:lnTo>
                  <a:lnTo>
                    <a:pt x="1261402" y="59396"/>
                  </a:lnTo>
                  <a:close/>
                  <a:moveTo>
                    <a:pt x="698924" y="921"/>
                  </a:moveTo>
                  <a:lnTo>
                    <a:pt x="707170" y="921"/>
                  </a:lnTo>
                  <a:lnTo>
                    <a:pt x="707170" y="51694"/>
                  </a:lnTo>
                  <a:lnTo>
                    <a:pt x="736220" y="51694"/>
                  </a:lnTo>
                  <a:lnTo>
                    <a:pt x="736220" y="59396"/>
                  </a:lnTo>
                  <a:lnTo>
                    <a:pt x="698924" y="59396"/>
                  </a:lnTo>
                  <a:close/>
                  <a:moveTo>
                    <a:pt x="384599" y="921"/>
                  </a:moveTo>
                  <a:lnTo>
                    <a:pt x="422481" y="921"/>
                  </a:lnTo>
                  <a:lnTo>
                    <a:pt x="422481" y="8664"/>
                  </a:lnTo>
                  <a:lnTo>
                    <a:pt x="392845" y="8664"/>
                  </a:lnTo>
                  <a:lnTo>
                    <a:pt x="392845" y="26119"/>
                  </a:lnTo>
                  <a:lnTo>
                    <a:pt x="421058" y="26119"/>
                  </a:lnTo>
                  <a:lnTo>
                    <a:pt x="421058" y="33863"/>
                  </a:lnTo>
                  <a:lnTo>
                    <a:pt x="392845" y="33863"/>
                  </a:lnTo>
                  <a:lnTo>
                    <a:pt x="392845" y="59396"/>
                  </a:lnTo>
                  <a:lnTo>
                    <a:pt x="384599" y="59396"/>
                  </a:lnTo>
                  <a:close/>
                  <a:moveTo>
                    <a:pt x="232995" y="921"/>
                  </a:moveTo>
                  <a:lnTo>
                    <a:pt x="240864" y="921"/>
                  </a:lnTo>
                  <a:lnTo>
                    <a:pt x="240864" y="59396"/>
                  </a:lnTo>
                  <a:lnTo>
                    <a:pt x="232995" y="59396"/>
                  </a:lnTo>
                  <a:close/>
                  <a:moveTo>
                    <a:pt x="89827" y="921"/>
                  </a:moveTo>
                  <a:lnTo>
                    <a:pt x="97738" y="921"/>
                  </a:lnTo>
                  <a:lnTo>
                    <a:pt x="97738" y="26412"/>
                  </a:lnTo>
                  <a:lnTo>
                    <a:pt x="97905" y="26412"/>
                  </a:lnTo>
                  <a:cubicBezTo>
                    <a:pt x="99049" y="24263"/>
                    <a:pt x="100528" y="22422"/>
                    <a:pt x="102342" y="20887"/>
                  </a:cubicBezTo>
                  <a:cubicBezTo>
                    <a:pt x="104156" y="19352"/>
                    <a:pt x="106793" y="18585"/>
                    <a:pt x="110253" y="18585"/>
                  </a:cubicBezTo>
                  <a:cubicBezTo>
                    <a:pt x="114383" y="18585"/>
                    <a:pt x="117760" y="19812"/>
                    <a:pt x="120383" y="22268"/>
                  </a:cubicBezTo>
                  <a:cubicBezTo>
                    <a:pt x="123006" y="24724"/>
                    <a:pt x="124318" y="28072"/>
                    <a:pt x="124318" y="32314"/>
                  </a:cubicBezTo>
                  <a:lnTo>
                    <a:pt x="124318" y="59396"/>
                  </a:lnTo>
                  <a:lnTo>
                    <a:pt x="116406" y="59396"/>
                  </a:lnTo>
                  <a:lnTo>
                    <a:pt x="116406" y="35118"/>
                  </a:lnTo>
                  <a:cubicBezTo>
                    <a:pt x="116406" y="32440"/>
                    <a:pt x="115806" y="30242"/>
                    <a:pt x="114607" y="28526"/>
                  </a:cubicBezTo>
                  <a:cubicBezTo>
                    <a:pt x="113407" y="26810"/>
                    <a:pt x="111467" y="25952"/>
                    <a:pt x="108788" y="25952"/>
                  </a:cubicBezTo>
                  <a:cubicBezTo>
                    <a:pt x="105523" y="25952"/>
                    <a:pt x="102865" y="27389"/>
                    <a:pt x="100814" y="30263"/>
                  </a:cubicBezTo>
                  <a:cubicBezTo>
                    <a:pt x="98763" y="33137"/>
                    <a:pt x="97738" y="36793"/>
                    <a:pt x="97738" y="41230"/>
                  </a:cubicBezTo>
                  <a:lnTo>
                    <a:pt x="97738" y="59396"/>
                  </a:lnTo>
                  <a:lnTo>
                    <a:pt x="89827" y="59396"/>
                  </a:lnTo>
                  <a:close/>
                  <a:moveTo>
                    <a:pt x="1165649" y="837"/>
                  </a:moveTo>
                  <a:lnTo>
                    <a:pt x="1189048" y="837"/>
                  </a:lnTo>
                  <a:cubicBezTo>
                    <a:pt x="1192871" y="837"/>
                    <a:pt x="1196122" y="1534"/>
                    <a:pt x="1198801" y="2930"/>
                  </a:cubicBezTo>
                  <a:cubicBezTo>
                    <a:pt x="1201480" y="4325"/>
                    <a:pt x="1203482" y="6209"/>
                    <a:pt x="1204807" y="8581"/>
                  </a:cubicBezTo>
                  <a:cubicBezTo>
                    <a:pt x="1206133" y="10953"/>
                    <a:pt x="1206796" y="13576"/>
                    <a:pt x="1206796" y="16450"/>
                  </a:cubicBezTo>
                  <a:cubicBezTo>
                    <a:pt x="1206796" y="21724"/>
                    <a:pt x="1204926" y="25973"/>
                    <a:pt x="1201187" y="29196"/>
                  </a:cubicBezTo>
                  <a:cubicBezTo>
                    <a:pt x="1197447" y="32419"/>
                    <a:pt x="1192494" y="34030"/>
                    <a:pt x="1186327" y="34030"/>
                  </a:cubicBezTo>
                  <a:lnTo>
                    <a:pt x="1173895" y="34030"/>
                  </a:lnTo>
                  <a:lnTo>
                    <a:pt x="1173895" y="59396"/>
                  </a:lnTo>
                  <a:lnTo>
                    <a:pt x="1165649" y="59396"/>
                  </a:lnTo>
                  <a:close/>
                  <a:moveTo>
                    <a:pt x="341179" y="0"/>
                  </a:moveTo>
                  <a:cubicBezTo>
                    <a:pt x="343300" y="0"/>
                    <a:pt x="345406" y="390"/>
                    <a:pt x="347499" y="1172"/>
                  </a:cubicBezTo>
                  <a:lnTo>
                    <a:pt x="347499" y="8288"/>
                  </a:lnTo>
                  <a:cubicBezTo>
                    <a:pt x="345295" y="7506"/>
                    <a:pt x="343704" y="7116"/>
                    <a:pt x="342727" y="7116"/>
                  </a:cubicBezTo>
                  <a:cubicBezTo>
                    <a:pt x="340718" y="7116"/>
                    <a:pt x="339211" y="7750"/>
                    <a:pt x="338207" y="9020"/>
                  </a:cubicBezTo>
                  <a:cubicBezTo>
                    <a:pt x="337202" y="10290"/>
                    <a:pt x="336700" y="11999"/>
                    <a:pt x="336700" y="14148"/>
                  </a:cubicBezTo>
                  <a:lnTo>
                    <a:pt x="336700" y="19547"/>
                  </a:lnTo>
                  <a:lnTo>
                    <a:pt x="347499" y="19547"/>
                  </a:lnTo>
                  <a:lnTo>
                    <a:pt x="347499" y="26203"/>
                  </a:lnTo>
                  <a:lnTo>
                    <a:pt x="336700" y="26203"/>
                  </a:lnTo>
                  <a:lnTo>
                    <a:pt x="336700" y="59396"/>
                  </a:lnTo>
                  <a:lnTo>
                    <a:pt x="328831" y="59396"/>
                  </a:lnTo>
                  <a:lnTo>
                    <a:pt x="328831" y="26203"/>
                  </a:lnTo>
                  <a:lnTo>
                    <a:pt x="322133" y="26203"/>
                  </a:lnTo>
                  <a:lnTo>
                    <a:pt x="322133" y="19547"/>
                  </a:lnTo>
                  <a:lnTo>
                    <a:pt x="328831" y="19547"/>
                  </a:lnTo>
                  <a:lnTo>
                    <a:pt x="328831" y="11301"/>
                  </a:lnTo>
                  <a:cubicBezTo>
                    <a:pt x="328831" y="7534"/>
                    <a:pt x="329898" y="4709"/>
                    <a:pt x="332033" y="2825"/>
                  </a:cubicBezTo>
                  <a:cubicBezTo>
                    <a:pt x="334168" y="941"/>
                    <a:pt x="337216" y="0"/>
                    <a:pt x="341179" y="0"/>
                  </a:cubicBezTo>
                  <a:close/>
                  <a:moveTo>
                    <a:pt x="20845" y="0"/>
                  </a:moveTo>
                  <a:cubicBezTo>
                    <a:pt x="24417" y="0"/>
                    <a:pt x="27500" y="432"/>
                    <a:pt x="30095" y="1297"/>
                  </a:cubicBezTo>
                  <a:cubicBezTo>
                    <a:pt x="32691" y="2162"/>
                    <a:pt x="35411" y="3320"/>
                    <a:pt x="38258" y="4771"/>
                  </a:cubicBezTo>
                  <a:lnTo>
                    <a:pt x="38258" y="14650"/>
                  </a:lnTo>
                  <a:cubicBezTo>
                    <a:pt x="32342" y="9906"/>
                    <a:pt x="26593" y="7534"/>
                    <a:pt x="21012" y="7534"/>
                  </a:cubicBezTo>
                  <a:cubicBezTo>
                    <a:pt x="17664" y="7534"/>
                    <a:pt x="14824" y="8322"/>
                    <a:pt x="12494" y="9899"/>
                  </a:cubicBezTo>
                  <a:cubicBezTo>
                    <a:pt x="10164" y="11476"/>
                    <a:pt x="8999" y="13464"/>
                    <a:pt x="8999" y="15864"/>
                  </a:cubicBezTo>
                  <a:cubicBezTo>
                    <a:pt x="8999" y="17985"/>
                    <a:pt x="9885" y="19701"/>
                    <a:pt x="11657" y="21012"/>
                  </a:cubicBezTo>
                  <a:cubicBezTo>
                    <a:pt x="13429" y="22324"/>
                    <a:pt x="17008" y="23635"/>
                    <a:pt x="22394" y="24947"/>
                  </a:cubicBezTo>
                  <a:cubicBezTo>
                    <a:pt x="26189" y="25868"/>
                    <a:pt x="29433" y="26914"/>
                    <a:pt x="32126" y="28086"/>
                  </a:cubicBezTo>
                  <a:cubicBezTo>
                    <a:pt x="34818" y="29258"/>
                    <a:pt x="37079" y="30961"/>
                    <a:pt x="38907" y="33193"/>
                  </a:cubicBezTo>
                  <a:cubicBezTo>
                    <a:pt x="40734" y="35425"/>
                    <a:pt x="41648" y="38272"/>
                    <a:pt x="41648" y="41732"/>
                  </a:cubicBezTo>
                  <a:cubicBezTo>
                    <a:pt x="41648" y="45416"/>
                    <a:pt x="40623" y="48666"/>
                    <a:pt x="38572" y="51485"/>
                  </a:cubicBezTo>
                  <a:cubicBezTo>
                    <a:pt x="36521" y="54303"/>
                    <a:pt x="33772" y="56487"/>
                    <a:pt x="30326" y="58036"/>
                  </a:cubicBezTo>
                  <a:cubicBezTo>
                    <a:pt x="26879" y="59584"/>
                    <a:pt x="23203" y="60359"/>
                    <a:pt x="19296" y="60359"/>
                  </a:cubicBezTo>
                  <a:cubicBezTo>
                    <a:pt x="15334" y="60359"/>
                    <a:pt x="11866" y="59752"/>
                    <a:pt x="8894" y="58538"/>
                  </a:cubicBezTo>
                  <a:cubicBezTo>
                    <a:pt x="5922" y="57324"/>
                    <a:pt x="2958" y="55810"/>
                    <a:pt x="0" y="53996"/>
                  </a:cubicBezTo>
                  <a:lnTo>
                    <a:pt x="0" y="43950"/>
                  </a:lnTo>
                  <a:cubicBezTo>
                    <a:pt x="2985" y="46295"/>
                    <a:pt x="6083" y="48311"/>
                    <a:pt x="9292" y="49999"/>
                  </a:cubicBezTo>
                  <a:cubicBezTo>
                    <a:pt x="12501" y="51687"/>
                    <a:pt x="16087" y="52531"/>
                    <a:pt x="20050" y="52531"/>
                  </a:cubicBezTo>
                  <a:cubicBezTo>
                    <a:pt x="23482" y="52531"/>
                    <a:pt x="26454" y="51562"/>
                    <a:pt x="28965" y="49622"/>
                  </a:cubicBezTo>
                  <a:cubicBezTo>
                    <a:pt x="31477" y="47683"/>
                    <a:pt x="32732" y="45374"/>
                    <a:pt x="32732" y="42695"/>
                  </a:cubicBezTo>
                  <a:cubicBezTo>
                    <a:pt x="32732" y="39988"/>
                    <a:pt x="31553" y="37902"/>
                    <a:pt x="29195" y="36437"/>
                  </a:cubicBezTo>
                  <a:cubicBezTo>
                    <a:pt x="26837" y="34972"/>
                    <a:pt x="23482" y="33737"/>
                    <a:pt x="19129" y="32733"/>
                  </a:cubicBezTo>
                  <a:cubicBezTo>
                    <a:pt x="15752" y="31868"/>
                    <a:pt x="12990" y="31030"/>
                    <a:pt x="10841" y="30221"/>
                  </a:cubicBezTo>
                  <a:cubicBezTo>
                    <a:pt x="8692" y="29412"/>
                    <a:pt x="6808" y="28337"/>
                    <a:pt x="5190" y="26998"/>
                  </a:cubicBezTo>
                  <a:cubicBezTo>
                    <a:pt x="3571" y="25659"/>
                    <a:pt x="2316" y="24201"/>
                    <a:pt x="1423" y="22624"/>
                  </a:cubicBezTo>
                  <a:cubicBezTo>
                    <a:pt x="530" y="21047"/>
                    <a:pt x="83" y="18989"/>
                    <a:pt x="83" y="16450"/>
                  </a:cubicBezTo>
                  <a:cubicBezTo>
                    <a:pt x="83" y="11622"/>
                    <a:pt x="2002" y="7674"/>
                    <a:pt x="5839" y="4604"/>
                  </a:cubicBezTo>
                  <a:cubicBezTo>
                    <a:pt x="9676" y="1534"/>
                    <a:pt x="14678" y="0"/>
                    <a:pt x="20845"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700" dirty="0">
                <a:solidFill>
                  <a:schemeClr val="bg1"/>
                </a:solidFill>
                <a:latin typeface="Abadi" panose="020B0604020104020204" pitchFamily="34" charset="0"/>
                <a:ea typeface="微软雅黑" panose="020B0503020204020204" pitchFamily="34" charset="-122"/>
              </a:endParaRPr>
            </a:p>
          </p:txBody>
        </p:sp>
        <p:grpSp>
          <p:nvGrpSpPr>
            <p:cNvPr id="34" name="组合 33">
              <a:extLst>
                <a:ext uri="{FF2B5EF4-FFF2-40B4-BE49-F238E27FC236}">
                  <a16:creationId xmlns:a16="http://schemas.microsoft.com/office/drawing/2014/main" id="{98DF52F7-C9E1-481C-B1E8-94A59FCC3629}"/>
                </a:ext>
              </a:extLst>
            </p:cNvPr>
            <p:cNvGrpSpPr/>
            <p:nvPr/>
          </p:nvGrpSpPr>
          <p:grpSpPr>
            <a:xfrm>
              <a:off x="9650003" y="315165"/>
              <a:ext cx="518408" cy="517198"/>
              <a:chOff x="9650003" y="315165"/>
              <a:chExt cx="518408" cy="517198"/>
            </a:xfrm>
          </p:grpSpPr>
          <p:sp>
            <p:nvSpPr>
              <p:cNvPr id="35" name="PA-任意多边形 8">
                <a:extLst>
                  <a:ext uri="{FF2B5EF4-FFF2-40B4-BE49-F238E27FC236}">
                    <a16:creationId xmlns:a16="http://schemas.microsoft.com/office/drawing/2014/main" id="{9649C6FB-B050-4F44-A391-0153EC4A269A}"/>
                  </a:ext>
                </a:extLst>
              </p:cNvPr>
              <p:cNvSpPr>
                <a:spLocks noEditPoints="1"/>
              </p:cNvSpPr>
              <p:nvPr>
                <p:custDataLst>
                  <p:tags r:id="rId9"/>
                </p:custDataLst>
              </p:nvPr>
            </p:nvSpPr>
            <p:spPr bwMode="auto">
              <a:xfrm>
                <a:off x="9650003" y="315165"/>
                <a:ext cx="518408" cy="517198"/>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6" name="PA-任意多边形 42">
                <a:extLst>
                  <a:ext uri="{FF2B5EF4-FFF2-40B4-BE49-F238E27FC236}">
                    <a16:creationId xmlns:a16="http://schemas.microsoft.com/office/drawing/2014/main" id="{250C84CA-9C1C-4DAE-A027-2FDD8BA40FE9}"/>
                  </a:ext>
                </a:extLst>
              </p:cNvPr>
              <p:cNvSpPr>
                <a:spLocks noEditPoints="1"/>
              </p:cNvSpPr>
              <p:nvPr>
                <p:custDataLst>
                  <p:tags r:id="rId10"/>
                </p:custDataLst>
              </p:nvPr>
            </p:nvSpPr>
            <p:spPr bwMode="auto">
              <a:xfrm>
                <a:off x="9717674" y="382231"/>
                <a:ext cx="382462" cy="381856"/>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7" name="PA-任意多边形 43">
                <a:extLst>
                  <a:ext uri="{FF2B5EF4-FFF2-40B4-BE49-F238E27FC236}">
                    <a16:creationId xmlns:a16="http://schemas.microsoft.com/office/drawing/2014/main" id="{F84C9134-9281-4345-9316-0A4707C4C2B3}"/>
                  </a:ext>
                </a:extLst>
              </p:cNvPr>
              <p:cNvSpPr>
                <a:spLocks noEditPoints="1"/>
              </p:cNvSpPr>
              <p:nvPr>
                <p:custDataLst>
                  <p:tags r:id="rId11"/>
                </p:custDataLst>
              </p:nvPr>
            </p:nvSpPr>
            <p:spPr bwMode="auto">
              <a:xfrm>
                <a:off x="10065092" y="420296"/>
                <a:ext cx="42294" cy="50753"/>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8" name="PA-任意多边形 44">
                <a:extLst>
                  <a:ext uri="{FF2B5EF4-FFF2-40B4-BE49-F238E27FC236}">
                    <a16:creationId xmlns:a16="http://schemas.microsoft.com/office/drawing/2014/main" id="{C3B4A92B-92B7-4C4B-B92E-9ED5F05ADCBF}"/>
                  </a:ext>
                </a:extLst>
              </p:cNvPr>
              <p:cNvSpPr>
                <a:spLocks/>
              </p:cNvSpPr>
              <p:nvPr>
                <p:custDataLst>
                  <p:tags r:id="rId12"/>
                </p:custDataLst>
              </p:nvPr>
            </p:nvSpPr>
            <p:spPr bwMode="auto">
              <a:xfrm>
                <a:off x="9670546" y="516364"/>
                <a:ext cx="40481" cy="43503"/>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9" name="PA-任意多边形 45">
                <a:extLst>
                  <a:ext uri="{FF2B5EF4-FFF2-40B4-BE49-F238E27FC236}">
                    <a16:creationId xmlns:a16="http://schemas.microsoft.com/office/drawing/2014/main" id="{EA236AB7-67A9-40C8-8418-E62013708641}"/>
                  </a:ext>
                </a:extLst>
              </p:cNvPr>
              <p:cNvSpPr>
                <a:spLocks/>
              </p:cNvSpPr>
              <p:nvPr>
                <p:custDataLst>
                  <p:tags r:id="rId13"/>
                </p:custDataLst>
              </p:nvPr>
            </p:nvSpPr>
            <p:spPr bwMode="auto">
              <a:xfrm>
                <a:off x="10025214" y="377398"/>
                <a:ext cx="44107" cy="47128"/>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0" name="PA-任意多边形 46">
                <a:extLst>
                  <a:ext uri="{FF2B5EF4-FFF2-40B4-BE49-F238E27FC236}">
                    <a16:creationId xmlns:a16="http://schemas.microsoft.com/office/drawing/2014/main" id="{05B048F5-4E17-4A5E-9BC0-83FBCC8393EB}"/>
                  </a:ext>
                </a:extLst>
              </p:cNvPr>
              <p:cNvSpPr>
                <a:spLocks/>
              </p:cNvSpPr>
              <p:nvPr>
                <p:custDataLst>
                  <p:tags r:id="rId14"/>
                </p:custDataLst>
              </p:nvPr>
            </p:nvSpPr>
            <p:spPr bwMode="auto">
              <a:xfrm>
                <a:off x="9670546" y="584035"/>
                <a:ext cx="38065" cy="36252"/>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1" name="PA-任意多边形 47">
                <a:extLst>
                  <a:ext uri="{FF2B5EF4-FFF2-40B4-BE49-F238E27FC236}">
                    <a16:creationId xmlns:a16="http://schemas.microsoft.com/office/drawing/2014/main" id="{CF4AEEA3-F21F-4A3E-BB30-C2CF9D53D2BB}"/>
                  </a:ext>
                </a:extLst>
              </p:cNvPr>
              <p:cNvSpPr>
                <a:spLocks noEditPoints="1"/>
              </p:cNvSpPr>
              <p:nvPr>
                <p:custDataLst>
                  <p:tags r:id="rId15"/>
                </p:custDataLst>
              </p:nvPr>
            </p:nvSpPr>
            <p:spPr bwMode="auto">
              <a:xfrm>
                <a:off x="9864496" y="772547"/>
                <a:ext cx="26585" cy="38065"/>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2" name="PA-任意多边形 48">
                <a:extLst>
                  <a:ext uri="{FF2B5EF4-FFF2-40B4-BE49-F238E27FC236}">
                    <a16:creationId xmlns:a16="http://schemas.microsoft.com/office/drawing/2014/main" id="{D8898314-AF12-4CD3-A8EC-34EB34BA5289}"/>
                  </a:ext>
                </a:extLst>
              </p:cNvPr>
              <p:cNvSpPr>
                <a:spLocks noEditPoints="1"/>
              </p:cNvSpPr>
              <p:nvPr>
                <p:custDataLst>
                  <p:tags r:id="rId16"/>
                </p:custDataLst>
              </p:nvPr>
            </p:nvSpPr>
            <p:spPr bwMode="auto">
              <a:xfrm>
                <a:off x="9685651" y="644456"/>
                <a:ext cx="39273" cy="338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3" name="PA-任意多边形 49">
                <a:extLst>
                  <a:ext uri="{FF2B5EF4-FFF2-40B4-BE49-F238E27FC236}">
                    <a16:creationId xmlns:a16="http://schemas.microsoft.com/office/drawing/2014/main" id="{CBA1DB1E-79DC-444D-AF60-09CADC734E44}"/>
                  </a:ext>
                </a:extLst>
              </p:cNvPr>
              <p:cNvSpPr>
                <a:spLocks/>
              </p:cNvSpPr>
              <p:nvPr>
                <p:custDataLst>
                  <p:tags r:id="rId17"/>
                </p:custDataLst>
              </p:nvPr>
            </p:nvSpPr>
            <p:spPr bwMode="auto">
              <a:xfrm>
                <a:off x="9708611" y="414858"/>
                <a:ext cx="46524" cy="50753"/>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4" name="PA-任意多边形 50">
                <a:extLst>
                  <a:ext uri="{FF2B5EF4-FFF2-40B4-BE49-F238E27FC236}">
                    <a16:creationId xmlns:a16="http://schemas.microsoft.com/office/drawing/2014/main" id="{6B81A942-6450-4FCF-AC08-FE94186ECFE0}"/>
                  </a:ext>
                </a:extLst>
              </p:cNvPr>
              <p:cNvSpPr>
                <a:spLocks noEditPoints="1"/>
              </p:cNvSpPr>
              <p:nvPr>
                <p:custDataLst>
                  <p:tags r:id="rId18"/>
                </p:custDataLst>
              </p:nvPr>
            </p:nvSpPr>
            <p:spPr bwMode="auto">
              <a:xfrm>
                <a:off x="9981712" y="756234"/>
                <a:ext cx="32627" cy="37461"/>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5" name="PA-任意多边形 51">
                <a:extLst>
                  <a:ext uri="{FF2B5EF4-FFF2-40B4-BE49-F238E27FC236}">
                    <a16:creationId xmlns:a16="http://schemas.microsoft.com/office/drawing/2014/main" id="{0198879B-38D0-4E0D-9798-C8A672AC954E}"/>
                  </a:ext>
                </a:extLst>
              </p:cNvPr>
              <p:cNvSpPr>
                <a:spLocks/>
              </p:cNvSpPr>
              <p:nvPr>
                <p:custDataLst>
                  <p:tags r:id="rId19"/>
                </p:custDataLst>
              </p:nvPr>
            </p:nvSpPr>
            <p:spPr bwMode="auto">
              <a:xfrm>
                <a:off x="9752718" y="372564"/>
                <a:ext cx="44107" cy="4289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6" name="PA-任意多边形 52">
                <a:extLst>
                  <a:ext uri="{FF2B5EF4-FFF2-40B4-BE49-F238E27FC236}">
                    <a16:creationId xmlns:a16="http://schemas.microsoft.com/office/drawing/2014/main" id="{F6FDDE85-AE15-429A-BBBB-D593083BBA91}"/>
                  </a:ext>
                </a:extLst>
              </p:cNvPr>
              <p:cNvSpPr>
                <a:spLocks/>
              </p:cNvSpPr>
              <p:nvPr>
                <p:custDataLst>
                  <p:tags r:id="rId20"/>
                </p:custDataLst>
              </p:nvPr>
            </p:nvSpPr>
            <p:spPr bwMode="auto">
              <a:xfrm>
                <a:off x="9883226" y="333291"/>
                <a:ext cx="35044" cy="38065"/>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7" name="PA-任意多边形 53">
                <a:extLst>
                  <a:ext uri="{FF2B5EF4-FFF2-40B4-BE49-F238E27FC236}">
                    <a16:creationId xmlns:a16="http://schemas.microsoft.com/office/drawing/2014/main" id="{26B7383F-13DF-4641-B55E-8668574EA5B9}"/>
                  </a:ext>
                </a:extLst>
              </p:cNvPr>
              <p:cNvSpPr>
                <a:spLocks noEditPoints="1"/>
              </p:cNvSpPr>
              <p:nvPr>
                <p:custDataLst>
                  <p:tags r:id="rId21"/>
                </p:custDataLst>
              </p:nvPr>
            </p:nvSpPr>
            <p:spPr bwMode="auto">
              <a:xfrm>
                <a:off x="9926125" y="772547"/>
                <a:ext cx="27190" cy="38669"/>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8" name="PA-任意多边形 54">
                <a:extLst>
                  <a:ext uri="{FF2B5EF4-FFF2-40B4-BE49-F238E27FC236}">
                    <a16:creationId xmlns:a16="http://schemas.microsoft.com/office/drawing/2014/main" id="{B54BFFCB-AF26-4B52-B530-007033FB8D2F}"/>
                  </a:ext>
                </a:extLst>
              </p:cNvPr>
              <p:cNvSpPr>
                <a:spLocks/>
              </p:cNvSpPr>
              <p:nvPr>
                <p:custDataLst>
                  <p:tags r:id="rId22"/>
                </p:custDataLst>
              </p:nvPr>
            </p:nvSpPr>
            <p:spPr bwMode="auto">
              <a:xfrm>
                <a:off x="9820389" y="340542"/>
                <a:ext cx="36253" cy="41086"/>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9" name="PA-任意多边形 55">
                <a:extLst>
                  <a:ext uri="{FF2B5EF4-FFF2-40B4-BE49-F238E27FC236}">
                    <a16:creationId xmlns:a16="http://schemas.microsoft.com/office/drawing/2014/main" id="{83E818AE-7754-4508-93E1-0F01F0D8E120}"/>
                  </a:ext>
                </a:extLst>
              </p:cNvPr>
              <p:cNvSpPr>
                <a:spLocks/>
              </p:cNvSpPr>
              <p:nvPr>
                <p:custDataLst>
                  <p:tags r:id="rId23"/>
                </p:custDataLst>
              </p:nvPr>
            </p:nvSpPr>
            <p:spPr bwMode="auto">
              <a:xfrm>
                <a:off x="10094698" y="479508"/>
                <a:ext cx="42294" cy="338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0" name="PA-任意多边形 56">
                <a:extLst>
                  <a:ext uri="{FF2B5EF4-FFF2-40B4-BE49-F238E27FC236}">
                    <a16:creationId xmlns:a16="http://schemas.microsoft.com/office/drawing/2014/main" id="{D650715D-E7D5-4695-AD22-04DE11A3258E}"/>
                  </a:ext>
                </a:extLst>
              </p:cNvPr>
              <p:cNvSpPr>
                <a:spLocks/>
              </p:cNvSpPr>
              <p:nvPr>
                <p:custDataLst>
                  <p:tags r:id="rId24"/>
                </p:custDataLst>
              </p:nvPr>
            </p:nvSpPr>
            <p:spPr bwMode="auto">
              <a:xfrm>
                <a:off x="10095302" y="638414"/>
                <a:ext cx="41690" cy="38669"/>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1" name="PA-任意多边形 57">
                <a:extLst>
                  <a:ext uri="{FF2B5EF4-FFF2-40B4-BE49-F238E27FC236}">
                    <a16:creationId xmlns:a16="http://schemas.microsoft.com/office/drawing/2014/main" id="{B78DF3BB-556B-4A94-85A7-FBD90C9451B2}"/>
                  </a:ext>
                </a:extLst>
              </p:cNvPr>
              <p:cNvSpPr>
                <a:spLocks/>
              </p:cNvSpPr>
              <p:nvPr>
                <p:custDataLst>
                  <p:tags r:id="rId25"/>
                </p:custDataLst>
              </p:nvPr>
            </p:nvSpPr>
            <p:spPr bwMode="auto">
              <a:xfrm>
                <a:off x="10110407" y="578597"/>
                <a:ext cx="36856" cy="32627"/>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2" name="PA-任意多边形 58">
                <a:extLst>
                  <a:ext uri="{FF2B5EF4-FFF2-40B4-BE49-F238E27FC236}">
                    <a16:creationId xmlns:a16="http://schemas.microsoft.com/office/drawing/2014/main" id="{C1AF653E-C29D-489E-B8AF-5781BC2F8867}"/>
                  </a:ext>
                </a:extLst>
              </p:cNvPr>
              <p:cNvSpPr>
                <a:spLocks/>
              </p:cNvSpPr>
              <p:nvPr>
                <p:custDataLst>
                  <p:tags r:id="rId26"/>
                </p:custDataLst>
              </p:nvPr>
            </p:nvSpPr>
            <p:spPr bwMode="auto">
              <a:xfrm>
                <a:off x="9988358" y="347792"/>
                <a:ext cx="33231" cy="41690"/>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5" name="PA-任意多边形 59">
                <a:extLst>
                  <a:ext uri="{FF2B5EF4-FFF2-40B4-BE49-F238E27FC236}">
                    <a16:creationId xmlns:a16="http://schemas.microsoft.com/office/drawing/2014/main" id="{FB76AAD6-4969-42D0-A83C-01EE3FB3B3EF}"/>
                  </a:ext>
                </a:extLst>
              </p:cNvPr>
              <p:cNvSpPr>
                <a:spLocks/>
              </p:cNvSpPr>
              <p:nvPr>
                <p:custDataLst>
                  <p:tags r:id="rId27"/>
                </p:custDataLst>
              </p:nvPr>
            </p:nvSpPr>
            <p:spPr bwMode="auto">
              <a:xfrm>
                <a:off x="9686859" y="468633"/>
                <a:ext cx="38065" cy="33231"/>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6" name="PA-任意多边形 60">
                <a:extLst>
                  <a:ext uri="{FF2B5EF4-FFF2-40B4-BE49-F238E27FC236}">
                    <a16:creationId xmlns:a16="http://schemas.microsoft.com/office/drawing/2014/main" id="{15EE6721-903C-4B38-8D9E-D53075E93FC7}"/>
                  </a:ext>
                </a:extLst>
              </p:cNvPr>
              <p:cNvSpPr>
                <a:spLocks/>
              </p:cNvSpPr>
              <p:nvPr>
                <p:custDataLst>
                  <p:tags r:id="rId28"/>
                </p:custDataLst>
              </p:nvPr>
            </p:nvSpPr>
            <p:spPr bwMode="auto">
              <a:xfrm>
                <a:off x="10109803" y="530866"/>
                <a:ext cx="36856" cy="24168"/>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7" name="PA-任意多边形 61">
                <a:extLst>
                  <a:ext uri="{FF2B5EF4-FFF2-40B4-BE49-F238E27FC236}">
                    <a16:creationId xmlns:a16="http://schemas.microsoft.com/office/drawing/2014/main" id="{F05F05F3-967C-4A51-871A-DE67DF958A45}"/>
                  </a:ext>
                </a:extLst>
              </p:cNvPr>
              <p:cNvSpPr>
                <a:spLocks/>
              </p:cNvSpPr>
              <p:nvPr>
                <p:custDataLst>
                  <p:tags r:id="rId29"/>
                </p:custDataLst>
              </p:nvPr>
            </p:nvSpPr>
            <p:spPr bwMode="auto">
              <a:xfrm>
                <a:off x="9938813" y="337520"/>
                <a:ext cx="22356" cy="37461"/>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8" name="PA-任意多边形 62">
                <a:extLst>
                  <a:ext uri="{FF2B5EF4-FFF2-40B4-BE49-F238E27FC236}">
                    <a16:creationId xmlns:a16="http://schemas.microsoft.com/office/drawing/2014/main" id="{D4C06D38-3CCE-4273-BB21-4C8BBF03D6F3}"/>
                  </a:ext>
                </a:extLst>
              </p:cNvPr>
              <p:cNvSpPr>
                <a:spLocks/>
              </p:cNvSpPr>
              <p:nvPr>
                <p:custDataLst>
                  <p:tags r:id="rId30"/>
                </p:custDataLst>
              </p:nvPr>
            </p:nvSpPr>
            <p:spPr bwMode="auto">
              <a:xfrm>
                <a:off x="9802263" y="758650"/>
                <a:ext cx="27793" cy="36252"/>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9" name="PA-任意多边形 71">
                <a:extLst>
                  <a:ext uri="{FF2B5EF4-FFF2-40B4-BE49-F238E27FC236}">
                    <a16:creationId xmlns:a16="http://schemas.microsoft.com/office/drawing/2014/main" id="{76874C80-D493-43D0-BF74-3B2CEAEF26C8}"/>
                  </a:ext>
                </a:extLst>
              </p:cNvPr>
              <p:cNvSpPr>
                <a:spLocks noEditPoints="1"/>
              </p:cNvSpPr>
              <p:nvPr>
                <p:custDataLst>
                  <p:tags r:id="rId31"/>
                </p:custDataLst>
              </p:nvPr>
            </p:nvSpPr>
            <p:spPr bwMode="auto">
              <a:xfrm>
                <a:off x="9733988" y="398545"/>
                <a:ext cx="350439" cy="34983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grpSp>
      <p:graphicFrame>
        <p:nvGraphicFramePr>
          <p:cNvPr id="60" name="PA-表格 59">
            <a:extLst>
              <a:ext uri="{FF2B5EF4-FFF2-40B4-BE49-F238E27FC236}">
                <a16:creationId xmlns:a16="http://schemas.microsoft.com/office/drawing/2014/main" id="{F5DDD7D3-EC0E-4B8D-9BE0-73F654415ED4}"/>
              </a:ext>
            </a:extLst>
          </p:cNvPr>
          <p:cNvGraphicFramePr>
            <a:graphicFrameLocks noGrp="1"/>
          </p:cNvGraphicFramePr>
          <p:nvPr>
            <p:custDataLst>
              <p:tags r:id="rId5"/>
            </p:custDataLst>
            <p:extLst>
              <p:ext uri="{D42A27DB-BD31-4B8C-83A1-F6EECF244321}">
                <p14:modId xmlns:p14="http://schemas.microsoft.com/office/powerpoint/2010/main" val="4113950014"/>
              </p:ext>
            </p:extLst>
          </p:nvPr>
        </p:nvGraphicFramePr>
        <p:xfrm>
          <a:off x="494299" y="2002800"/>
          <a:ext cx="11230447" cy="4353228"/>
        </p:xfrm>
        <a:graphic>
          <a:graphicData uri="http://schemas.openxmlformats.org/drawingml/2006/table">
            <a:tbl>
              <a:tblPr firstRow="1" bandRow="1">
                <a:tableStyleId>{FABFCF23-3B69-468F-B69F-88F6DE6A72F2}</a:tableStyleId>
              </a:tblPr>
              <a:tblGrid>
                <a:gridCol w="1072422">
                  <a:extLst>
                    <a:ext uri="{9D8B030D-6E8A-4147-A177-3AD203B41FA5}">
                      <a16:colId xmlns:a16="http://schemas.microsoft.com/office/drawing/2014/main" val="20000"/>
                    </a:ext>
                  </a:extLst>
                </a:gridCol>
                <a:gridCol w="854433">
                  <a:extLst>
                    <a:ext uri="{9D8B030D-6E8A-4147-A177-3AD203B41FA5}">
                      <a16:colId xmlns:a16="http://schemas.microsoft.com/office/drawing/2014/main" val="20001"/>
                    </a:ext>
                  </a:extLst>
                </a:gridCol>
                <a:gridCol w="854433">
                  <a:extLst>
                    <a:ext uri="{9D8B030D-6E8A-4147-A177-3AD203B41FA5}">
                      <a16:colId xmlns:a16="http://schemas.microsoft.com/office/drawing/2014/main" val="1440785482"/>
                    </a:ext>
                  </a:extLst>
                </a:gridCol>
                <a:gridCol w="854433">
                  <a:extLst>
                    <a:ext uri="{9D8B030D-6E8A-4147-A177-3AD203B41FA5}">
                      <a16:colId xmlns:a16="http://schemas.microsoft.com/office/drawing/2014/main" val="1524178533"/>
                    </a:ext>
                  </a:extLst>
                </a:gridCol>
                <a:gridCol w="854433">
                  <a:extLst>
                    <a:ext uri="{9D8B030D-6E8A-4147-A177-3AD203B41FA5}">
                      <a16:colId xmlns:a16="http://schemas.microsoft.com/office/drawing/2014/main" val="3846375842"/>
                    </a:ext>
                  </a:extLst>
                </a:gridCol>
                <a:gridCol w="854433">
                  <a:extLst>
                    <a:ext uri="{9D8B030D-6E8A-4147-A177-3AD203B41FA5}">
                      <a16:colId xmlns:a16="http://schemas.microsoft.com/office/drawing/2014/main" val="844233464"/>
                    </a:ext>
                  </a:extLst>
                </a:gridCol>
                <a:gridCol w="1177172">
                  <a:extLst>
                    <a:ext uri="{9D8B030D-6E8A-4147-A177-3AD203B41FA5}">
                      <a16:colId xmlns:a16="http://schemas.microsoft.com/office/drawing/2014/main" val="20002"/>
                    </a:ext>
                  </a:extLst>
                </a:gridCol>
                <a:gridCol w="1177172">
                  <a:extLst>
                    <a:ext uri="{9D8B030D-6E8A-4147-A177-3AD203B41FA5}">
                      <a16:colId xmlns:a16="http://schemas.microsoft.com/office/drawing/2014/main" val="20003"/>
                    </a:ext>
                  </a:extLst>
                </a:gridCol>
                <a:gridCol w="1177172">
                  <a:extLst>
                    <a:ext uri="{9D8B030D-6E8A-4147-A177-3AD203B41FA5}">
                      <a16:colId xmlns:a16="http://schemas.microsoft.com/office/drawing/2014/main" val="2863834796"/>
                    </a:ext>
                  </a:extLst>
                </a:gridCol>
                <a:gridCol w="1177172">
                  <a:extLst>
                    <a:ext uri="{9D8B030D-6E8A-4147-A177-3AD203B41FA5}">
                      <a16:colId xmlns:a16="http://schemas.microsoft.com/office/drawing/2014/main" val="2806548465"/>
                    </a:ext>
                  </a:extLst>
                </a:gridCol>
                <a:gridCol w="1177172">
                  <a:extLst>
                    <a:ext uri="{9D8B030D-6E8A-4147-A177-3AD203B41FA5}">
                      <a16:colId xmlns:a16="http://schemas.microsoft.com/office/drawing/2014/main" val="20004"/>
                    </a:ext>
                  </a:extLst>
                </a:gridCol>
              </a:tblGrid>
              <a:tr h="780928">
                <a:tc>
                  <a:txBody>
                    <a:bodyPr/>
                    <a:lstStyle/>
                    <a:p>
                      <a:pPr marL="0" algn="ctr" defTabSz="914400" rtl="0" eaLnBrk="1" latinLnBrk="0" hangingPunct="1">
                        <a:spcAft>
                          <a:spcPts val="0"/>
                        </a:spcAft>
                      </a:pPr>
                      <a:r>
                        <a:rPr lang="zh-CN" sz="1600" b="1" kern="0" dirty="0">
                          <a:solidFill>
                            <a:schemeClr val="lt1"/>
                          </a:solidFill>
                          <a:effectLst/>
                          <a:latin typeface="Times New Roman" panose="02020603050405020304" pitchFamily="18" charset="0"/>
                          <a:ea typeface="微软雅黑" panose="020B0503020204020204" pitchFamily="34" charset="-122"/>
                          <a:cs typeface="Times New Roman" panose="02020603050405020304" pitchFamily="18" charset="0"/>
                        </a:rPr>
                        <a:t>年份</a:t>
                      </a:r>
                    </a:p>
                  </a:txBody>
                  <a:tcPr marL="68580" marR="68580" marT="0" marB="0" anchor="ctr">
                    <a:solidFill>
                      <a:schemeClr val="accent1"/>
                    </a:solidFill>
                  </a:tcPr>
                </a:tc>
                <a:tc>
                  <a:txBody>
                    <a:bodyPr/>
                    <a:lstStyle/>
                    <a:p>
                      <a:pPr marL="0" algn="ctr" defTabSz="914400" rtl="0" eaLnBrk="1" latinLnBrk="0" hangingPunct="1">
                        <a:spcAft>
                          <a:spcPts val="0"/>
                        </a:spcAft>
                      </a:pPr>
                      <a:r>
                        <a:rPr lang="zh-CN" sz="1600" b="1" kern="0" dirty="0">
                          <a:solidFill>
                            <a:schemeClr val="lt1"/>
                          </a:solidFill>
                          <a:effectLst/>
                          <a:latin typeface="Times New Roman" panose="02020603050405020304" pitchFamily="18" charset="0"/>
                          <a:ea typeface="微软雅黑" panose="020B0503020204020204" pitchFamily="34" charset="-122"/>
                          <a:cs typeface="Times New Roman" panose="02020603050405020304" pitchFamily="18" charset="0"/>
                        </a:rPr>
                        <a:t>论文</a:t>
                      </a:r>
                    </a:p>
                  </a:txBody>
                  <a:tcPr marL="68580" marR="68580" marT="0" marB="0" anchor="ctr">
                    <a:solidFill>
                      <a:schemeClr val="accent1"/>
                    </a:solidFill>
                  </a:tcPr>
                </a:tc>
                <a:tc>
                  <a:txBody>
                    <a:bodyPr/>
                    <a:lstStyle/>
                    <a:p>
                      <a:pPr marL="0" algn="ctr" defTabSz="914400" rtl="0" eaLnBrk="1" latinLnBrk="0" hangingPunct="1">
                        <a:spcAft>
                          <a:spcPts val="0"/>
                        </a:spcAft>
                      </a:pPr>
                      <a:r>
                        <a:rPr lang="zh-CN" sz="1600" b="1" kern="0" dirty="0">
                          <a:solidFill>
                            <a:schemeClr val="lt1"/>
                          </a:solidFill>
                          <a:effectLst/>
                          <a:latin typeface="Times New Roman" panose="02020603050405020304" pitchFamily="18" charset="0"/>
                          <a:ea typeface="微软雅黑" panose="020B0503020204020204" pitchFamily="34" charset="-122"/>
                          <a:cs typeface="Times New Roman" panose="02020603050405020304" pitchFamily="18" charset="0"/>
                        </a:rPr>
                        <a:t>译文</a:t>
                      </a:r>
                    </a:p>
                  </a:txBody>
                  <a:tcPr marL="68580" marR="68580" marT="0" marB="0" anchor="ctr">
                    <a:solidFill>
                      <a:schemeClr val="accent1"/>
                    </a:solidFill>
                  </a:tcPr>
                </a:tc>
                <a:tc>
                  <a:txBody>
                    <a:bodyPr/>
                    <a:lstStyle/>
                    <a:p>
                      <a:pPr algn="ctr">
                        <a:spcAft>
                          <a:spcPts val="0"/>
                        </a:spcAft>
                      </a:pPr>
                      <a:r>
                        <a:rPr lang="zh-CN" sz="1600" kern="0" dirty="0">
                          <a:effectLst/>
                          <a:latin typeface="Times New Roman" panose="02020603050405020304" pitchFamily="18" charset="0"/>
                          <a:ea typeface="微软雅黑" panose="020B0503020204020204" pitchFamily="34" charset="-122"/>
                          <a:cs typeface="Times New Roman" panose="02020603050405020304" pitchFamily="18" charset="0"/>
                        </a:rPr>
                        <a:t>研究咨询报告</a:t>
                      </a:r>
                      <a:endParaRPr lang="zh-CN" sz="16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solidFill>
                      <a:schemeClr val="accent1"/>
                    </a:solidFill>
                  </a:tcPr>
                </a:tc>
                <a:tc>
                  <a:txBody>
                    <a:bodyPr/>
                    <a:lstStyle/>
                    <a:p>
                      <a:pPr algn="ctr">
                        <a:spcAft>
                          <a:spcPts val="0"/>
                        </a:spcAft>
                      </a:pPr>
                      <a:r>
                        <a:rPr lang="zh-CN" sz="1600" kern="0" dirty="0">
                          <a:effectLst/>
                          <a:latin typeface="Times New Roman" panose="02020603050405020304" pitchFamily="18" charset="0"/>
                          <a:ea typeface="微软雅黑" panose="020B0503020204020204" pitchFamily="34" charset="-122"/>
                          <a:cs typeface="Times New Roman" panose="02020603050405020304" pitchFamily="18" charset="0"/>
                        </a:rPr>
                        <a:t>学术</a:t>
                      </a:r>
                      <a:endParaRPr lang="en-US" altLang="zh-CN" sz="1600" kern="0" dirty="0">
                        <a:effectLst/>
                        <a:latin typeface="Times New Roman" panose="02020603050405020304" pitchFamily="18" charset="0"/>
                        <a:ea typeface="微软雅黑" panose="020B0503020204020204" pitchFamily="34" charset="-122"/>
                        <a:cs typeface="Times New Roman" panose="02020603050405020304" pitchFamily="18" charset="0"/>
                      </a:endParaRPr>
                    </a:p>
                    <a:p>
                      <a:pPr algn="ctr">
                        <a:spcAft>
                          <a:spcPts val="0"/>
                        </a:spcAft>
                      </a:pPr>
                      <a:r>
                        <a:rPr lang="zh-CN" sz="1600" kern="0" dirty="0">
                          <a:effectLst/>
                          <a:latin typeface="Times New Roman" panose="02020603050405020304" pitchFamily="18" charset="0"/>
                          <a:ea typeface="微软雅黑" panose="020B0503020204020204" pitchFamily="34" charset="-122"/>
                          <a:cs typeface="Times New Roman" panose="02020603050405020304" pitchFamily="18" charset="0"/>
                        </a:rPr>
                        <a:t>专著</a:t>
                      </a:r>
                      <a:endParaRPr lang="zh-CN" sz="16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solidFill>
                      <a:schemeClr val="accent1"/>
                    </a:solidFill>
                  </a:tcPr>
                </a:tc>
                <a:tc>
                  <a:txBody>
                    <a:bodyPr/>
                    <a:lstStyle/>
                    <a:p>
                      <a:pPr algn="ctr">
                        <a:spcAft>
                          <a:spcPts val="0"/>
                        </a:spcAft>
                      </a:pPr>
                      <a:r>
                        <a:rPr lang="zh-CN" sz="1600" kern="0" dirty="0">
                          <a:effectLst/>
                          <a:latin typeface="Times New Roman" panose="02020603050405020304" pitchFamily="18" charset="0"/>
                          <a:ea typeface="微软雅黑" panose="020B0503020204020204" pitchFamily="34" charset="-122"/>
                          <a:cs typeface="Times New Roman" panose="02020603050405020304" pitchFamily="18" charset="0"/>
                        </a:rPr>
                        <a:t>编著</a:t>
                      </a:r>
                      <a:endParaRPr lang="en-US" altLang="zh-CN" sz="1600" kern="0" dirty="0">
                        <a:effectLst/>
                        <a:latin typeface="Times New Roman" panose="02020603050405020304" pitchFamily="18" charset="0"/>
                        <a:ea typeface="微软雅黑" panose="020B0503020204020204" pitchFamily="34" charset="-122"/>
                        <a:cs typeface="Times New Roman" panose="02020603050405020304" pitchFamily="18" charset="0"/>
                      </a:endParaRPr>
                    </a:p>
                    <a:p>
                      <a:pPr algn="ctr">
                        <a:spcAft>
                          <a:spcPts val="0"/>
                        </a:spcAft>
                      </a:pPr>
                      <a:r>
                        <a:rPr lang="zh-CN" sz="1600" kern="0" dirty="0">
                          <a:effectLst/>
                          <a:latin typeface="Times New Roman" panose="02020603050405020304" pitchFamily="18" charset="0"/>
                          <a:ea typeface="微软雅黑" panose="020B0503020204020204" pitchFamily="34" charset="-122"/>
                          <a:cs typeface="Times New Roman" panose="02020603050405020304" pitchFamily="18" charset="0"/>
                        </a:rPr>
                        <a:t>及教材</a:t>
                      </a:r>
                      <a:endParaRPr lang="zh-CN" sz="16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solidFill>
                      <a:schemeClr val="accent1"/>
                    </a:solidFill>
                  </a:tcPr>
                </a:tc>
                <a:tc>
                  <a:txBody>
                    <a:bodyPr/>
                    <a:lstStyle/>
                    <a:p>
                      <a:pPr algn="ctr">
                        <a:spcAft>
                          <a:spcPts val="0"/>
                        </a:spcAft>
                      </a:pPr>
                      <a:r>
                        <a:rPr lang="zh-CN" sz="1600" kern="0" dirty="0">
                          <a:effectLst/>
                          <a:latin typeface="Times New Roman" panose="02020603050405020304" pitchFamily="18" charset="0"/>
                          <a:ea typeface="微软雅黑" panose="020B0503020204020204" pitchFamily="34" charset="-122"/>
                          <a:cs typeface="Times New Roman" panose="02020603050405020304" pitchFamily="18" charset="0"/>
                        </a:rPr>
                        <a:t>工具书</a:t>
                      </a:r>
                      <a:endParaRPr lang="en-US" altLang="zh-CN" sz="1600" kern="0" dirty="0">
                        <a:effectLst/>
                        <a:latin typeface="Times New Roman" panose="02020603050405020304" pitchFamily="18" charset="0"/>
                        <a:ea typeface="微软雅黑" panose="020B0503020204020204" pitchFamily="34" charset="-122"/>
                        <a:cs typeface="Times New Roman" panose="02020603050405020304" pitchFamily="18" charset="0"/>
                      </a:endParaRPr>
                    </a:p>
                    <a:p>
                      <a:pPr algn="ctr">
                        <a:spcAft>
                          <a:spcPts val="0"/>
                        </a:spcAft>
                      </a:pPr>
                      <a:r>
                        <a:rPr lang="zh-CN" sz="1600" kern="0" dirty="0">
                          <a:effectLst/>
                          <a:latin typeface="Times New Roman" panose="02020603050405020304" pitchFamily="18" charset="0"/>
                          <a:ea typeface="微软雅黑" panose="020B0503020204020204" pitchFamily="34" charset="-122"/>
                          <a:cs typeface="Times New Roman" panose="02020603050405020304" pitchFamily="18" charset="0"/>
                        </a:rPr>
                        <a:t>参考书</a:t>
                      </a:r>
                      <a:endParaRPr lang="zh-CN" sz="16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solidFill>
                      <a:schemeClr val="accent1"/>
                    </a:solidFill>
                  </a:tcPr>
                </a:tc>
                <a:tc>
                  <a:txBody>
                    <a:bodyPr/>
                    <a:lstStyle/>
                    <a:p>
                      <a:pPr algn="ctr">
                        <a:spcAft>
                          <a:spcPts val="0"/>
                        </a:spcAft>
                      </a:pPr>
                      <a:r>
                        <a:rPr lang="zh-CN" sz="1600" kern="0" dirty="0">
                          <a:effectLst/>
                          <a:latin typeface="Times New Roman" panose="02020603050405020304" pitchFamily="18" charset="0"/>
                          <a:ea typeface="微软雅黑" panose="020B0503020204020204" pitchFamily="34" charset="-122"/>
                          <a:cs typeface="Times New Roman" panose="02020603050405020304" pitchFamily="18" charset="0"/>
                        </a:rPr>
                        <a:t>译著</a:t>
                      </a:r>
                      <a:endParaRPr lang="zh-CN" sz="16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solidFill>
                      <a:schemeClr val="accent1"/>
                    </a:solidFill>
                  </a:tcPr>
                </a:tc>
                <a:tc>
                  <a:txBody>
                    <a:bodyPr/>
                    <a:lstStyle/>
                    <a:p>
                      <a:pPr algn="ctr">
                        <a:spcAft>
                          <a:spcPts val="0"/>
                        </a:spcAft>
                      </a:pPr>
                      <a:r>
                        <a:rPr lang="zh-CN" sz="1600" kern="0" dirty="0">
                          <a:effectLst/>
                          <a:latin typeface="Times New Roman" panose="02020603050405020304" pitchFamily="18" charset="0"/>
                          <a:ea typeface="微软雅黑" panose="020B0503020204020204" pitchFamily="34" charset="-122"/>
                          <a:cs typeface="Times New Roman" panose="02020603050405020304" pitchFamily="18" charset="0"/>
                        </a:rPr>
                        <a:t>电子</a:t>
                      </a:r>
                      <a:endParaRPr lang="en-US" altLang="zh-CN" sz="1600" kern="0" dirty="0">
                        <a:effectLst/>
                        <a:latin typeface="Times New Roman" panose="02020603050405020304" pitchFamily="18" charset="0"/>
                        <a:ea typeface="微软雅黑" panose="020B0503020204020204" pitchFamily="34" charset="-122"/>
                        <a:cs typeface="Times New Roman" panose="02020603050405020304" pitchFamily="18" charset="0"/>
                      </a:endParaRPr>
                    </a:p>
                    <a:p>
                      <a:pPr algn="ctr">
                        <a:spcAft>
                          <a:spcPts val="0"/>
                        </a:spcAft>
                      </a:pPr>
                      <a:r>
                        <a:rPr lang="zh-CN" sz="1600" kern="0" dirty="0">
                          <a:effectLst/>
                          <a:latin typeface="Times New Roman" panose="02020603050405020304" pitchFamily="18" charset="0"/>
                          <a:ea typeface="微软雅黑" panose="020B0503020204020204" pitchFamily="34" charset="-122"/>
                          <a:cs typeface="Times New Roman" panose="02020603050405020304" pitchFamily="18" charset="0"/>
                        </a:rPr>
                        <a:t>出版物</a:t>
                      </a:r>
                      <a:endParaRPr lang="zh-CN" sz="16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solidFill>
                      <a:schemeClr val="accent1"/>
                    </a:solidFill>
                  </a:tcPr>
                </a:tc>
                <a:tc>
                  <a:txBody>
                    <a:bodyPr/>
                    <a:lstStyle/>
                    <a:p>
                      <a:pPr algn="ctr">
                        <a:spcAft>
                          <a:spcPts val="0"/>
                        </a:spcAft>
                      </a:pPr>
                      <a:r>
                        <a:rPr lang="zh-CN" sz="1600" kern="0" dirty="0">
                          <a:effectLst/>
                          <a:latin typeface="Times New Roman" panose="02020603050405020304" pitchFamily="18" charset="0"/>
                          <a:ea typeface="微软雅黑" panose="020B0503020204020204" pitchFamily="34" charset="-122"/>
                          <a:cs typeface="Times New Roman" panose="02020603050405020304" pitchFamily="18" charset="0"/>
                        </a:rPr>
                        <a:t>古籍</a:t>
                      </a:r>
                      <a:endParaRPr lang="en-US" altLang="zh-CN" sz="1600" kern="0" dirty="0">
                        <a:effectLst/>
                        <a:latin typeface="Times New Roman" panose="02020603050405020304" pitchFamily="18" charset="0"/>
                        <a:ea typeface="微软雅黑" panose="020B0503020204020204" pitchFamily="34" charset="-122"/>
                        <a:cs typeface="Times New Roman" panose="02020603050405020304" pitchFamily="18" charset="0"/>
                      </a:endParaRPr>
                    </a:p>
                    <a:p>
                      <a:pPr algn="ctr">
                        <a:spcAft>
                          <a:spcPts val="0"/>
                        </a:spcAft>
                      </a:pPr>
                      <a:r>
                        <a:rPr lang="zh-CN" sz="1600" kern="0" dirty="0">
                          <a:effectLst/>
                          <a:latin typeface="Times New Roman" panose="02020603050405020304" pitchFamily="18" charset="0"/>
                          <a:ea typeface="微软雅黑" panose="020B0503020204020204" pitchFamily="34" charset="-122"/>
                          <a:cs typeface="Times New Roman" panose="02020603050405020304" pitchFamily="18" charset="0"/>
                        </a:rPr>
                        <a:t>整理</a:t>
                      </a:r>
                      <a:endParaRPr lang="zh-CN" sz="16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solidFill>
                      <a:schemeClr val="accent1"/>
                    </a:solidFill>
                  </a:tcPr>
                </a:tc>
                <a:tc>
                  <a:txBody>
                    <a:bodyPr/>
                    <a:lstStyle/>
                    <a:p>
                      <a:pPr algn="ctr">
                        <a:spcAft>
                          <a:spcPts val="0"/>
                        </a:spcAft>
                      </a:pPr>
                      <a:r>
                        <a:rPr lang="zh-CN" sz="1600" kern="0" dirty="0">
                          <a:effectLst/>
                          <a:latin typeface="Times New Roman" panose="02020603050405020304" pitchFamily="18" charset="0"/>
                          <a:ea typeface="微软雅黑" panose="020B0503020204020204" pitchFamily="34" charset="-122"/>
                          <a:cs typeface="Times New Roman" panose="02020603050405020304" pitchFamily="18" charset="0"/>
                        </a:rPr>
                        <a:t>共计</a:t>
                      </a:r>
                      <a:endParaRPr lang="zh-CN" sz="16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solidFill>
                      <a:schemeClr val="accent1"/>
                    </a:solidFill>
                  </a:tcPr>
                </a:tc>
                <a:extLst>
                  <a:ext uri="{0D108BD9-81ED-4DB2-BD59-A6C34878D82A}">
                    <a16:rowId xmlns:a16="http://schemas.microsoft.com/office/drawing/2014/main" val="10000"/>
                  </a:ext>
                </a:extLst>
              </a:tr>
              <a:tr h="714460">
                <a:tc>
                  <a:txBody>
                    <a:bodyPr/>
                    <a:lstStyle/>
                    <a:p>
                      <a:pPr marL="0" algn="ctr" defTabSz="914400" rtl="0" eaLnBrk="1" latinLnBrk="0" hangingPunct="1">
                        <a:spcAft>
                          <a:spcPts val="0"/>
                        </a:spcAft>
                      </a:pPr>
                      <a:r>
                        <a:rPr lang="en-US" sz="1600" b="1" kern="0" dirty="0">
                          <a:solidFill>
                            <a:schemeClr val="accent1"/>
                          </a:solidFill>
                          <a:effectLst/>
                          <a:latin typeface="微软雅黑" panose="020B0503020204020204" pitchFamily="34" charset="-122"/>
                          <a:ea typeface="微软雅黑" panose="020B0503020204020204" pitchFamily="34" charset="-122"/>
                          <a:cs typeface="Times New Roman" panose="02020603050405020304" pitchFamily="18" charset="0"/>
                        </a:rPr>
                        <a:t>2021</a:t>
                      </a:r>
                      <a:endParaRPr lang="zh-CN" sz="1600" b="1" kern="0" dirty="0">
                        <a:solidFill>
                          <a:schemeClr val="accent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222</a:t>
                      </a:r>
                    </a:p>
                  </a:txBody>
                  <a:tcPr marL="7620" marR="7620" marT="762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19</a:t>
                      </a:r>
                    </a:p>
                  </a:txBody>
                  <a:tcPr marL="7620" marR="7620" marT="762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4</a:t>
                      </a:r>
                    </a:p>
                  </a:txBody>
                  <a:tcPr marL="7620" marR="7620" marT="762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17</a:t>
                      </a:r>
                    </a:p>
                  </a:txBody>
                  <a:tcPr marL="7620" marR="7620" marT="762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23</a:t>
                      </a:r>
                    </a:p>
                  </a:txBody>
                  <a:tcPr marL="7620" marR="7620" marT="762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0</a:t>
                      </a:r>
                    </a:p>
                  </a:txBody>
                  <a:tcPr marL="7620" marR="7620" marT="762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40</a:t>
                      </a:r>
                    </a:p>
                  </a:txBody>
                  <a:tcPr marL="7620" marR="7620" marT="762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0</a:t>
                      </a:r>
                    </a:p>
                  </a:txBody>
                  <a:tcPr marL="7620" marR="7620" marT="762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0</a:t>
                      </a:r>
                    </a:p>
                  </a:txBody>
                  <a:tcPr marL="7620" marR="7620" marT="7620" marB="0" anchor="ctr"/>
                </a:tc>
                <a:tc>
                  <a:txBody>
                    <a:bodyPr/>
                    <a:lstStyle/>
                    <a:p>
                      <a:pPr marL="0" algn="ctr" defTabSz="914400" rtl="0" eaLnBrk="1" fontAlgn="ctr" latinLnBrk="0" hangingPunct="1">
                        <a:spcAft>
                          <a:spcPts val="0"/>
                        </a:spcAft>
                      </a:pPr>
                      <a:r>
                        <a:rPr lang="en-US" altLang="zh-CN" sz="1600" b="1"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325</a:t>
                      </a:r>
                    </a:p>
                  </a:txBody>
                  <a:tcPr marL="7620" marR="7620" marT="7620" marB="0" anchor="ctr"/>
                </a:tc>
                <a:extLst>
                  <a:ext uri="{0D108BD9-81ED-4DB2-BD59-A6C34878D82A}">
                    <a16:rowId xmlns:a16="http://schemas.microsoft.com/office/drawing/2014/main" val="10001"/>
                  </a:ext>
                </a:extLst>
              </a:tr>
              <a:tr h="714460">
                <a:tc>
                  <a:txBody>
                    <a:bodyPr/>
                    <a:lstStyle/>
                    <a:p>
                      <a:pPr algn="ctr">
                        <a:spcAft>
                          <a:spcPts val="0"/>
                        </a:spcAft>
                      </a:pPr>
                      <a:r>
                        <a:rPr lang="en-US" sz="1600" b="1" kern="0" dirty="0">
                          <a:solidFill>
                            <a:schemeClr val="accent1"/>
                          </a:solidFill>
                          <a:effectLst/>
                          <a:latin typeface="微软雅黑" panose="020B0503020204020204" pitchFamily="34" charset="-122"/>
                          <a:ea typeface="微软雅黑" panose="020B0503020204020204" pitchFamily="34" charset="-122"/>
                          <a:cs typeface="Times New Roman" panose="02020603050405020304" pitchFamily="18" charset="0"/>
                        </a:rPr>
                        <a:t>2020</a:t>
                      </a:r>
                      <a:endParaRPr lang="zh-CN" sz="1400" b="1" kern="100" dirty="0">
                        <a:solidFill>
                          <a:schemeClr val="accent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257</a:t>
                      </a:r>
                    </a:p>
                  </a:txBody>
                  <a:tcPr marL="7620" marR="7620" marT="762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7</a:t>
                      </a:r>
                    </a:p>
                  </a:txBody>
                  <a:tcPr marL="7620" marR="7620" marT="762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5</a:t>
                      </a:r>
                    </a:p>
                  </a:txBody>
                  <a:tcPr marL="7620" marR="7620" marT="762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13</a:t>
                      </a:r>
                    </a:p>
                  </a:txBody>
                  <a:tcPr marL="7620" marR="7620" marT="762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7</a:t>
                      </a:r>
                    </a:p>
                  </a:txBody>
                  <a:tcPr marL="7620" marR="7620" marT="762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14</a:t>
                      </a:r>
                    </a:p>
                  </a:txBody>
                  <a:tcPr marL="7620" marR="7620" marT="762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29</a:t>
                      </a:r>
                    </a:p>
                  </a:txBody>
                  <a:tcPr marL="7620" marR="7620" marT="762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5</a:t>
                      </a:r>
                    </a:p>
                  </a:txBody>
                  <a:tcPr marL="7620" marR="7620" marT="762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0</a:t>
                      </a:r>
                    </a:p>
                  </a:txBody>
                  <a:tcPr marL="7620" marR="7620" marT="7620" marB="0" anchor="ctr"/>
                </a:tc>
                <a:tc>
                  <a:txBody>
                    <a:bodyPr/>
                    <a:lstStyle/>
                    <a:p>
                      <a:pPr marL="0" algn="ctr" defTabSz="914400" rtl="0" eaLnBrk="1" fontAlgn="ctr" latinLnBrk="0" hangingPunct="1">
                        <a:spcAft>
                          <a:spcPts val="0"/>
                        </a:spcAft>
                      </a:pPr>
                      <a:r>
                        <a:rPr lang="en-US" altLang="zh-CN" sz="1600" b="1"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337</a:t>
                      </a:r>
                    </a:p>
                  </a:txBody>
                  <a:tcPr marL="7620" marR="7620" marT="7620" marB="0" anchor="ctr"/>
                </a:tc>
                <a:extLst>
                  <a:ext uri="{0D108BD9-81ED-4DB2-BD59-A6C34878D82A}">
                    <a16:rowId xmlns:a16="http://schemas.microsoft.com/office/drawing/2014/main" val="10002"/>
                  </a:ext>
                </a:extLst>
              </a:tr>
              <a:tr h="714460">
                <a:tc>
                  <a:txBody>
                    <a:bodyPr/>
                    <a:lstStyle/>
                    <a:p>
                      <a:pPr algn="ctr">
                        <a:spcAft>
                          <a:spcPts val="0"/>
                        </a:spcAft>
                      </a:pPr>
                      <a:r>
                        <a:rPr lang="en-US" sz="1600" b="1" kern="0" dirty="0">
                          <a:solidFill>
                            <a:schemeClr val="accent1"/>
                          </a:solidFill>
                          <a:effectLst/>
                          <a:latin typeface="微软雅黑" panose="020B0503020204020204" pitchFamily="34" charset="-122"/>
                          <a:ea typeface="微软雅黑" panose="020B0503020204020204" pitchFamily="34" charset="-122"/>
                          <a:cs typeface="Times New Roman" panose="02020603050405020304" pitchFamily="18" charset="0"/>
                        </a:rPr>
                        <a:t>2019</a:t>
                      </a:r>
                      <a:endParaRPr lang="zh-CN" sz="1400" b="1" kern="100" dirty="0">
                        <a:solidFill>
                          <a:schemeClr val="accent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240</a:t>
                      </a:r>
                    </a:p>
                  </a:txBody>
                  <a:tcPr marL="7620" marR="7620" marT="762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21</a:t>
                      </a:r>
                    </a:p>
                  </a:txBody>
                  <a:tcPr marL="7620" marR="7620" marT="762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5</a:t>
                      </a:r>
                    </a:p>
                  </a:txBody>
                  <a:tcPr marL="7620" marR="7620" marT="762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13</a:t>
                      </a:r>
                    </a:p>
                  </a:txBody>
                  <a:tcPr marL="7620" marR="7620" marT="762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14</a:t>
                      </a:r>
                    </a:p>
                  </a:txBody>
                  <a:tcPr marL="7620" marR="7620" marT="762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a:t>
                      </a:r>
                    </a:p>
                  </a:txBody>
                  <a:tcPr marL="7620" marR="7620" marT="762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34</a:t>
                      </a:r>
                    </a:p>
                  </a:txBody>
                  <a:tcPr marL="7620" marR="7620" marT="762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4</a:t>
                      </a:r>
                    </a:p>
                  </a:txBody>
                  <a:tcPr marL="7620" marR="7620" marT="762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0</a:t>
                      </a:r>
                    </a:p>
                  </a:txBody>
                  <a:tcPr marL="7620" marR="7620" marT="7620" marB="0" anchor="ctr"/>
                </a:tc>
                <a:tc>
                  <a:txBody>
                    <a:bodyPr/>
                    <a:lstStyle/>
                    <a:p>
                      <a:pPr marL="0" algn="ctr" defTabSz="914400" rtl="0" eaLnBrk="1" fontAlgn="ctr" latinLnBrk="0" hangingPunct="1">
                        <a:spcAft>
                          <a:spcPts val="0"/>
                        </a:spcAft>
                      </a:pPr>
                      <a:r>
                        <a:rPr lang="en-US" altLang="zh-CN" sz="1600" b="1"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332</a:t>
                      </a:r>
                    </a:p>
                  </a:txBody>
                  <a:tcPr marL="7620" marR="7620" marT="7620" marB="0" anchor="ctr"/>
                </a:tc>
                <a:extLst>
                  <a:ext uri="{0D108BD9-81ED-4DB2-BD59-A6C34878D82A}">
                    <a16:rowId xmlns:a16="http://schemas.microsoft.com/office/drawing/2014/main" val="10003"/>
                  </a:ext>
                </a:extLst>
              </a:tr>
              <a:tr h="714460">
                <a:tc>
                  <a:txBody>
                    <a:bodyPr/>
                    <a:lstStyle/>
                    <a:p>
                      <a:pPr algn="ctr">
                        <a:spcAft>
                          <a:spcPts val="0"/>
                        </a:spcAft>
                      </a:pPr>
                      <a:r>
                        <a:rPr lang="en-US" sz="1600" b="1" kern="0" dirty="0">
                          <a:solidFill>
                            <a:schemeClr val="accent1"/>
                          </a:solidFill>
                          <a:effectLst/>
                          <a:latin typeface="微软雅黑" panose="020B0503020204020204" pitchFamily="34" charset="-122"/>
                          <a:ea typeface="微软雅黑" panose="020B0503020204020204" pitchFamily="34" charset="-122"/>
                          <a:cs typeface="Times New Roman" panose="02020603050405020304" pitchFamily="18" charset="0"/>
                        </a:rPr>
                        <a:t>2018</a:t>
                      </a:r>
                      <a:endParaRPr lang="zh-CN" sz="1400" b="1" kern="100" dirty="0">
                        <a:solidFill>
                          <a:schemeClr val="accent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244</a:t>
                      </a:r>
                    </a:p>
                  </a:txBody>
                  <a:tcPr marL="7620" marR="7620" marT="762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26</a:t>
                      </a:r>
                    </a:p>
                  </a:txBody>
                  <a:tcPr marL="7620" marR="7620" marT="762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5</a:t>
                      </a:r>
                    </a:p>
                  </a:txBody>
                  <a:tcPr marL="7620" marR="7620" marT="762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18</a:t>
                      </a:r>
                    </a:p>
                  </a:txBody>
                  <a:tcPr marL="7620" marR="7620" marT="762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33</a:t>
                      </a:r>
                    </a:p>
                  </a:txBody>
                  <a:tcPr marL="7620" marR="7620" marT="762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3</a:t>
                      </a:r>
                    </a:p>
                  </a:txBody>
                  <a:tcPr marL="7620" marR="7620" marT="762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37</a:t>
                      </a:r>
                    </a:p>
                  </a:txBody>
                  <a:tcPr marL="7620" marR="7620" marT="762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3</a:t>
                      </a:r>
                    </a:p>
                  </a:txBody>
                  <a:tcPr marL="7620" marR="7620" marT="7620" marB="0" anchor="ctr"/>
                </a:tc>
                <a:tc>
                  <a:txBody>
                    <a:bodyPr/>
                    <a:lstStyle/>
                    <a:p>
                      <a:pPr marL="0" algn="ctr" defTabSz="914400" rtl="0" eaLnBrk="1" fontAlgn="ctr" latinLnBrk="0" hangingPunct="1">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0</a:t>
                      </a:r>
                    </a:p>
                  </a:txBody>
                  <a:tcPr marL="7620" marR="7620" marT="7620" marB="0" anchor="ctr"/>
                </a:tc>
                <a:tc>
                  <a:txBody>
                    <a:bodyPr/>
                    <a:lstStyle/>
                    <a:p>
                      <a:pPr marL="0" algn="ctr" defTabSz="914400" rtl="0" eaLnBrk="1" fontAlgn="ctr" latinLnBrk="0" hangingPunct="1">
                        <a:spcAft>
                          <a:spcPts val="0"/>
                        </a:spcAft>
                      </a:pPr>
                      <a:r>
                        <a:rPr lang="en-US" altLang="zh-CN" sz="1600" b="1"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369</a:t>
                      </a:r>
                    </a:p>
                  </a:txBody>
                  <a:tcPr marL="7620" marR="7620" marT="7620" marB="0" anchor="ctr"/>
                </a:tc>
                <a:extLst>
                  <a:ext uri="{0D108BD9-81ED-4DB2-BD59-A6C34878D82A}">
                    <a16:rowId xmlns:a16="http://schemas.microsoft.com/office/drawing/2014/main" val="10004"/>
                  </a:ext>
                </a:extLst>
              </a:tr>
              <a:tr h="714460">
                <a:tc>
                  <a:txBody>
                    <a:bodyPr/>
                    <a:lstStyle/>
                    <a:p>
                      <a:pPr algn="ctr">
                        <a:spcAft>
                          <a:spcPts val="0"/>
                        </a:spcAft>
                      </a:pPr>
                      <a:r>
                        <a:rPr lang="en-US" sz="1600" b="1" kern="0" dirty="0">
                          <a:solidFill>
                            <a:schemeClr val="accent1"/>
                          </a:solidFill>
                          <a:effectLst/>
                          <a:latin typeface="微软雅黑" panose="020B0503020204020204" pitchFamily="34" charset="-122"/>
                          <a:ea typeface="微软雅黑" panose="020B0503020204020204" pitchFamily="34" charset="-122"/>
                          <a:cs typeface="Times New Roman" panose="02020603050405020304" pitchFamily="18" charset="0"/>
                        </a:rPr>
                        <a:t>2017</a:t>
                      </a:r>
                      <a:endParaRPr lang="zh-CN" sz="1400" b="1" kern="100" dirty="0">
                        <a:solidFill>
                          <a:schemeClr val="accent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224</a:t>
                      </a:r>
                      <a:endParaRPr lang="zh-CN" sz="12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altLang="zh-CN"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25</a:t>
                      </a:r>
                      <a:endParaRPr lang="zh-CN" sz="12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3</a:t>
                      </a:r>
                      <a:endParaRPr lang="zh-CN" sz="12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16</a:t>
                      </a:r>
                      <a:endParaRPr lang="zh-CN" sz="12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38</a:t>
                      </a:r>
                      <a:endParaRPr lang="zh-CN" sz="12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3</a:t>
                      </a:r>
                      <a:endParaRPr lang="zh-CN" sz="12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28</a:t>
                      </a:r>
                      <a:endParaRPr lang="zh-CN" sz="12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a:t>
                      </a:r>
                      <a:endParaRPr lang="zh-CN" sz="12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sz="1600" b="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0</a:t>
                      </a:r>
                      <a:endParaRPr lang="zh-CN" sz="12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sz="1600" b="1"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339</a:t>
                      </a:r>
                      <a:endParaRPr lang="zh-CN" sz="12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61" name="PA-文本框 60">
            <a:extLst>
              <a:ext uri="{FF2B5EF4-FFF2-40B4-BE49-F238E27FC236}">
                <a16:creationId xmlns:a16="http://schemas.microsoft.com/office/drawing/2014/main" id="{C39A99AA-9063-4CAF-B9D1-8A7B63D8D0AC}"/>
              </a:ext>
            </a:extLst>
          </p:cNvPr>
          <p:cNvSpPr txBox="1"/>
          <p:nvPr>
            <p:custDataLst>
              <p:tags r:id="rId6"/>
            </p:custDataLst>
          </p:nvPr>
        </p:nvSpPr>
        <p:spPr>
          <a:xfrm>
            <a:off x="3048000" y="1411193"/>
            <a:ext cx="6096000" cy="400110"/>
          </a:xfrm>
          <a:prstGeom prst="rect">
            <a:avLst/>
          </a:prstGeom>
          <a:noFill/>
        </p:spPr>
        <p:txBody>
          <a:bodyPr wrap="square">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外国语学院近</a:t>
            </a:r>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5</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年学术研究成果</a:t>
            </a:r>
            <a:endParaRPr lang="zh-CN" altLang="en-US" sz="2000" b="1" dirty="0">
              <a:solidFill>
                <a:schemeClr val="tx1">
                  <a:lumMod val="85000"/>
                  <a:lumOff val="15000"/>
                </a:schemeClr>
              </a:solidFill>
              <a:highlight>
                <a:srgbClr val="FFFF00"/>
              </a:highligh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3003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set>
                                      <p:cBhvr>
                                        <p:cTn id="9" dur="1" fill="hold">
                                          <p:stCondLst>
                                            <p:cond delay="0"/>
                                          </p:stCondLst>
                                        </p:cTn>
                                        <p:tgtEl>
                                          <p:spTgt spid="17"/>
                                        </p:tgtEl>
                                        <p:attrNameLst>
                                          <p:attrName>style.visibility</p:attrName>
                                        </p:attrNameLst>
                                      </p:cBhvr>
                                      <p:to>
                                        <p:strVal val="visible"/>
                                      </p:to>
                                    </p:set>
                                    <p:anim to="" calcmode="lin" valueType="num">
                                      <p:cBhvr>
                                        <p:cTn id="10" dur="1000" fill="hold">
                                          <p:stCondLst>
                                            <p:cond delay="0"/>
                                          </p:stCondLst>
                                        </p:cTn>
                                        <p:tgtEl>
                                          <p:spTgt spid="17"/>
                                        </p:tgtEl>
                                        <p:attrNameLst>
                                          <p:attrName>ppt_w</p:attrName>
                                        </p:attrNameLst>
                                      </p:cBhvr>
                                      <p:tavLst>
                                        <p:tav tm="0">
                                          <p:val>
                                            <p:strVal val="0"/>
                                          </p:val>
                                        </p:tav>
                                        <p:tav tm="100000">
                                          <p:val>
                                            <p:strVal val="#ppt_w"/>
                                          </p:val>
                                        </p:tav>
                                      </p:tavLst>
                                    </p:anim>
                                    <p:anim to="" calcmode="lin" valueType="num">
                                      <p:cBhvr>
                                        <p:cTn id="11" dur="1000" fill="hold">
                                          <p:stCondLst>
                                            <p:cond delay="0"/>
                                          </p:stCondLst>
                                        </p:cTn>
                                        <p:tgtEl>
                                          <p:spTgt spid="17"/>
                                        </p:tgtEl>
                                        <p:attrNameLst>
                                          <p:attrName>ppt_h</p:attrName>
                                        </p:attrNameLst>
                                      </p:cBhvr>
                                      <p:tavLst>
                                        <p:tav tm="0">
                                          <p:val>
                                            <p:strVal val="0"/>
                                          </p:val>
                                        </p:tav>
                                        <p:tav tm="100000">
                                          <p:val>
                                            <p:strVal val="#ppt_h"/>
                                          </p:val>
                                        </p:tav>
                                      </p:tavLst>
                                    </p:anim>
                                    <p:animEffect filter="fade">
                                      <p:cBhvr>
                                        <p:cTn id="12" dur="1000">
                                          <p:stCondLst>
                                            <p:cond delay="0"/>
                                          </p:stCondLst>
                                        </p:cTn>
                                        <p:tgtEl>
                                          <p:spTgt spid="17"/>
                                        </p:tgtEl>
                                      </p:cBhvr>
                                    </p:animEffect>
                                  </p:childTnLst>
                                </p:cTn>
                              </p:par>
                              <p:par>
                                <p:cTn id="13" presetID="2" presetClass="entr" presetSubtype="8" decel="10000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000" fill="hold"/>
                                        <p:tgtEl>
                                          <p:spTgt spid="18"/>
                                        </p:tgtEl>
                                        <p:attrNameLst>
                                          <p:attrName>ppt_x</p:attrName>
                                        </p:attrNameLst>
                                      </p:cBhvr>
                                      <p:tavLst>
                                        <p:tav tm="0">
                                          <p:val>
                                            <p:strVal val="0-#ppt_w/2"/>
                                          </p:val>
                                        </p:tav>
                                        <p:tav tm="100000">
                                          <p:val>
                                            <p:strVal val="#ppt_x"/>
                                          </p:val>
                                        </p:tav>
                                      </p:tavLst>
                                    </p:anim>
                                    <p:anim calcmode="lin" valueType="num">
                                      <p:cBhvr additive="base">
                                        <p:cTn id="16" dur="1000" fill="hold"/>
                                        <p:tgtEl>
                                          <p:spTgt spid="18"/>
                                        </p:tgtEl>
                                        <p:attrNameLst>
                                          <p:attrName>ppt_y</p:attrName>
                                        </p:attrNameLst>
                                      </p:cBhvr>
                                      <p:tavLst>
                                        <p:tav tm="0">
                                          <p:val>
                                            <p:strVal val="#ppt_y"/>
                                          </p:val>
                                        </p:tav>
                                        <p:tav tm="100000">
                                          <p:val>
                                            <p:strVal val="#ppt_y"/>
                                          </p:val>
                                        </p:tav>
                                      </p:tavLst>
                                    </p:anim>
                                    <p:set>
                                      <p:cBhvr>
                                        <p:cTn id="17" dur="1" fill="hold">
                                          <p:stCondLst>
                                            <p:cond delay="0"/>
                                          </p:stCondLst>
                                        </p:cTn>
                                        <p:tgtEl>
                                          <p:spTgt spid="18"/>
                                        </p:tgtEl>
                                        <p:attrNameLst>
                                          <p:attrName>style.visibility</p:attrName>
                                        </p:attrNameLst>
                                      </p:cBhvr>
                                      <p:to>
                                        <p:strVal val="visible"/>
                                      </p:to>
                                    </p:set>
                                    <p:anim to="" calcmode="lin" valueType="num">
                                      <p:cBhvr>
                                        <p:cTn id="18" dur="1000" fill="hold">
                                          <p:stCondLst>
                                            <p:cond delay="0"/>
                                          </p:stCondLst>
                                        </p:cTn>
                                        <p:tgtEl>
                                          <p:spTgt spid="18"/>
                                        </p:tgtEl>
                                        <p:attrNameLst>
                                          <p:attrName>ppt_w</p:attrName>
                                        </p:attrNameLst>
                                      </p:cBhvr>
                                      <p:tavLst>
                                        <p:tav tm="0">
                                          <p:val>
                                            <p:strVal val="0"/>
                                          </p:val>
                                        </p:tav>
                                        <p:tav tm="100000">
                                          <p:val>
                                            <p:strVal val="#ppt_w"/>
                                          </p:val>
                                        </p:tav>
                                      </p:tavLst>
                                    </p:anim>
                                    <p:anim to="" calcmode="lin" valueType="num">
                                      <p:cBhvr>
                                        <p:cTn id="19" dur="1000" fill="hold">
                                          <p:stCondLst>
                                            <p:cond delay="0"/>
                                          </p:stCondLst>
                                        </p:cTn>
                                        <p:tgtEl>
                                          <p:spTgt spid="18"/>
                                        </p:tgtEl>
                                        <p:attrNameLst>
                                          <p:attrName>ppt_h</p:attrName>
                                        </p:attrNameLst>
                                      </p:cBhvr>
                                      <p:tavLst>
                                        <p:tav tm="0">
                                          <p:val>
                                            <p:strVal val="0"/>
                                          </p:val>
                                        </p:tav>
                                        <p:tav tm="100000">
                                          <p:val>
                                            <p:strVal val="#ppt_h"/>
                                          </p:val>
                                        </p:tav>
                                      </p:tavLst>
                                    </p:anim>
                                    <p:animEffect filter="fade">
                                      <p:cBhvr>
                                        <p:cTn id="20" dur="1000">
                                          <p:stCondLst>
                                            <p:cond delay="0"/>
                                          </p:stCondLst>
                                        </p:cTn>
                                        <p:tgtEl>
                                          <p:spTgt spid="18"/>
                                        </p:tgtEl>
                                      </p:cBhvr>
                                    </p:animEffect>
                                  </p:childTnLst>
                                </p:cTn>
                              </p:par>
                              <p:par>
                                <p:cTn id="21" presetID="2" presetClass="entr" presetSubtype="8" decel="10000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1000" fill="hold"/>
                                        <p:tgtEl>
                                          <p:spTgt spid="21"/>
                                        </p:tgtEl>
                                        <p:attrNameLst>
                                          <p:attrName>ppt_x</p:attrName>
                                        </p:attrNameLst>
                                      </p:cBhvr>
                                      <p:tavLst>
                                        <p:tav tm="0">
                                          <p:val>
                                            <p:strVal val="0-#ppt_w/2"/>
                                          </p:val>
                                        </p:tav>
                                        <p:tav tm="100000">
                                          <p:val>
                                            <p:strVal val="#ppt_x"/>
                                          </p:val>
                                        </p:tav>
                                      </p:tavLst>
                                    </p:anim>
                                    <p:anim calcmode="lin" valueType="num">
                                      <p:cBhvr additive="base">
                                        <p:cTn id="24" dur="1000" fill="hold"/>
                                        <p:tgtEl>
                                          <p:spTgt spid="21"/>
                                        </p:tgtEl>
                                        <p:attrNameLst>
                                          <p:attrName>ppt_y</p:attrName>
                                        </p:attrNameLst>
                                      </p:cBhvr>
                                      <p:tavLst>
                                        <p:tav tm="0">
                                          <p:val>
                                            <p:strVal val="#ppt_y"/>
                                          </p:val>
                                        </p:tav>
                                        <p:tav tm="100000">
                                          <p:val>
                                            <p:strVal val="#ppt_y"/>
                                          </p:val>
                                        </p:tav>
                                      </p:tavLst>
                                    </p:anim>
                                    <p:set>
                                      <p:cBhvr>
                                        <p:cTn id="25" dur="1" fill="hold">
                                          <p:stCondLst>
                                            <p:cond delay="0"/>
                                          </p:stCondLst>
                                        </p:cTn>
                                        <p:tgtEl>
                                          <p:spTgt spid="21"/>
                                        </p:tgtEl>
                                        <p:attrNameLst>
                                          <p:attrName>style.visibility</p:attrName>
                                        </p:attrNameLst>
                                      </p:cBhvr>
                                      <p:to>
                                        <p:strVal val="visible"/>
                                      </p:to>
                                    </p:set>
                                    <p:anim to="" calcmode="lin" valueType="num">
                                      <p:cBhvr>
                                        <p:cTn id="26" dur="1000" fill="hold">
                                          <p:stCondLst>
                                            <p:cond delay="0"/>
                                          </p:stCondLst>
                                        </p:cTn>
                                        <p:tgtEl>
                                          <p:spTgt spid="21"/>
                                        </p:tgtEl>
                                        <p:attrNameLst>
                                          <p:attrName>ppt_w</p:attrName>
                                        </p:attrNameLst>
                                      </p:cBhvr>
                                      <p:tavLst>
                                        <p:tav tm="0">
                                          <p:val>
                                            <p:strVal val="0"/>
                                          </p:val>
                                        </p:tav>
                                        <p:tav tm="100000">
                                          <p:val>
                                            <p:strVal val="#ppt_w"/>
                                          </p:val>
                                        </p:tav>
                                      </p:tavLst>
                                    </p:anim>
                                    <p:anim to="" calcmode="lin" valueType="num">
                                      <p:cBhvr>
                                        <p:cTn id="27" dur="1000" fill="hold">
                                          <p:stCondLst>
                                            <p:cond delay="0"/>
                                          </p:stCondLst>
                                        </p:cTn>
                                        <p:tgtEl>
                                          <p:spTgt spid="21"/>
                                        </p:tgtEl>
                                        <p:attrNameLst>
                                          <p:attrName>ppt_h</p:attrName>
                                        </p:attrNameLst>
                                      </p:cBhvr>
                                      <p:tavLst>
                                        <p:tav tm="0">
                                          <p:val>
                                            <p:strVal val="0"/>
                                          </p:val>
                                        </p:tav>
                                        <p:tav tm="100000">
                                          <p:val>
                                            <p:strVal val="#ppt_h"/>
                                          </p:val>
                                        </p:tav>
                                      </p:tavLst>
                                    </p:anim>
                                    <p:animEffect filter="fade">
                                      <p:cBhvr>
                                        <p:cTn id="28" dur="1000">
                                          <p:stCondLst>
                                            <p:cond delay="0"/>
                                          </p:stCondLst>
                                        </p:cTn>
                                        <p:tgtEl>
                                          <p:spTgt spid="21"/>
                                        </p:tgtEl>
                                      </p:cBhvr>
                                    </p:animEffect>
                                  </p:childTnLst>
                                </p:cTn>
                              </p:par>
                              <p:par>
                                <p:cTn id="29" presetID="2" presetClass="entr" presetSubtype="2" decel="10000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1000" fill="hold"/>
                                        <p:tgtEl>
                                          <p:spTgt spid="22"/>
                                        </p:tgtEl>
                                        <p:attrNameLst>
                                          <p:attrName>ppt_x</p:attrName>
                                        </p:attrNameLst>
                                      </p:cBhvr>
                                      <p:tavLst>
                                        <p:tav tm="0">
                                          <p:val>
                                            <p:strVal val="1+#ppt_w/2"/>
                                          </p:val>
                                        </p:tav>
                                        <p:tav tm="100000">
                                          <p:val>
                                            <p:strVal val="#ppt_x"/>
                                          </p:val>
                                        </p:tav>
                                      </p:tavLst>
                                    </p:anim>
                                    <p:anim calcmode="lin" valueType="num">
                                      <p:cBhvr additive="base">
                                        <p:cTn id="32" dur="1000" fill="hold"/>
                                        <p:tgtEl>
                                          <p:spTgt spid="22"/>
                                        </p:tgtEl>
                                        <p:attrNameLst>
                                          <p:attrName>ppt_y</p:attrName>
                                        </p:attrNameLst>
                                      </p:cBhvr>
                                      <p:tavLst>
                                        <p:tav tm="0">
                                          <p:val>
                                            <p:strVal val="#ppt_y"/>
                                          </p:val>
                                        </p:tav>
                                        <p:tav tm="100000">
                                          <p:val>
                                            <p:strVal val="#ppt_y"/>
                                          </p:val>
                                        </p:tav>
                                      </p:tavLst>
                                    </p:anim>
                                  </p:childTnLst>
                                </p:cTn>
                              </p:par>
                              <p:par>
                                <p:cTn id="33" presetID="2" presetClass="entr" presetSubtype="4" decel="100000" fill="hold" grpId="0" nodeType="withEffect">
                                  <p:stCondLst>
                                    <p:cond delay="500"/>
                                  </p:stCondLst>
                                  <p:childTnLst>
                                    <p:set>
                                      <p:cBhvr>
                                        <p:cTn id="34" dur="1" fill="hold">
                                          <p:stCondLst>
                                            <p:cond delay="0"/>
                                          </p:stCondLst>
                                        </p:cTn>
                                        <p:tgtEl>
                                          <p:spTgt spid="61"/>
                                        </p:tgtEl>
                                        <p:attrNameLst>
                                          <p:attrName>style.visibility</p:attrName>
                                        </p:attrNameLst>
                                      </p:cBhvr>
                                      <p:to>
                                        <p:strVal val="visible"/>
                                      </p:to>
                                    </p:set>
                                    <p:anim calcmode="lin" valueType="num">
                                      <p:cBhvr additive="base">
                                        <p:cTn id="35" dur="1000" fill="hold"/>
                                        <p:tgtEl>
                                          <p:spTgt spid="61"/>
                                        </p:tgtEl>
                                        <p:attrNameLst>
                                          <p:attrName>ppt_x</p:attrName>
                                        </p:attrNameLst>
                                      </p:cBhvr>
                                      <p:tavLst>
                                        <p:tav tm="0">
                                          <p:val>
                                            <p:strVal val="#ppt_x"/>
                                          </p:val>
                                        </p:tav>
                                        <p:tav tm="100000">
                                          <p:val>
                                            <p:strVal val="#ppt_x"/>
                                          </p:val>
                                        </p:tav>
                                      </p:tavLst>
                                    </p:anim>
                                    <p:anim calcmode="lin" valueType="num">
                                      <p:cBhvr additive="base">
                                        <p:cTn id="36" dur="1000" fill="hold"/>
                                        <p:tgtEl>
                                          <p:spTgt spid="61"/>
                                        </p:tgtEl>
                                        <p:attrNameLst>
                                          <p:attrName>ppt_y</p:attrName>
                                        </p:attrNameLst>
                                      </p:cBhvr>
                                      <p:tavLst>
                                        <p:tav tm="0">
                                          <p:val>
                                            <p:strVal val="1+#ppt_h/2"/>
                                          </p:val>
                                        </p:tav>
                                        <p:tav tm="100000">
                                          <p:val>
                                            <p:strVal val="#ppt_y"/>
                                          </p:val>
                                        </p:tav>
                                      </p:tavLst>
                                    </p:anim>
                                  </p:childTnLst>
                                </p:cTn>
                              </p:par>
                              <p:par>
                                <p:cTn id="37" presetID="2" presetClass="entr" presetSubtype="4" decel="100000" fill="hold" nodeType="withEffect">
                                  <p:stCondLst>
                                    <p:cond delay="500"/>
                                  </p:stCondLst>
                                  <p:childTnLst>
                                    <p:set>
                                      <p:cBhvr>
                                        <p:cTn id="38" dur="1" fill="hold">
                                          <p:stCondLst>
                                            <p:cond delay="0"/>
                                          </p:stCondLst>
                                        </p:cTn>
                                        <p:tgtEl>
                                          <p:spTgt spid="60"/>
                                        </p:tgtEl>
                                        <p:attrNameLst>
                                          <p:attrName>style.visibility</p:attrName>
                                        </p:attrNameLst>
                                      </p:cBhvr>
                                      <p:to>
                                        <p:strVal val="visible"/>
                                      </p:to>
                                    </p:set>
                                    <p:anim calcmode="lin" valueType="num">
                                      <p:cBhvr additive="base">
                                        <p:cTn id="39" dur="1000" fill="hold"/>
                                        <p:tgtEl>
                                          <p:spTgt spid="60"/>
                                        </p:tgtEl>
                                        <p:attrNameLst>
                                          <p:attrName>ppt_x</p:attrName>
                                        </p:attrNameLst>
                                      </p:cBhvr>
                                      <p:tavLst>
                                        <p:tav tm="0">
                                          <p:val>
                                            <p:strVal val="#ppt_x"/>
                                          </p:val>
                                        </p:tav>
                                        <p:tav tm="100000">
                                          <p:val>
                                            <p:strVal val="#ppt_x"/>
                                          </p:val>
                                        </p:tav>
                                      </p:tavLst>
                                    </p:anim>
                                    <p:anim calcmode="lin" valueType="num">
                                      <p:cBhvr additive="base">
                                        <p:cTn id="40" dur="10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PA-表格 59">
            <a:extLst>
              <a:ext uri="{FF2B5EF4-FFF2-40B4-BE49-F238E27FC236}">
                <a16:creationId xmlns:a16="http://schemas.microsoft.com/office/drawing/2014/main" id="{B3EF2E53-E2A8-4AAF-BC66-1C6DD09C9405}"/>
              </a:ext>
            </a:extLst>
          </p:cNvPr>
          <p:cNvGraphicFramePr>
            <a:graphicFrameLocks noGrp="1"/>
          </p:cNvGraphicFramePr>
          <p:nvPr>
            <p:custDataLst>
              <p:tags r:id="rId1"/>
            </p:custDataLst>
            <p:extLst>
              <p:ext uri="{D42A27DB-BD31-4B8C-83A1-F6EECF244321}">
                <p14:modId xmlns:p14="http://schemas.microsoft.com/office/powerpoint/2010/main" val="4229662158"/>
              </p:ext>
            </p:extLst>
          </p:nvPr>
        </p:nvGraphicFramePr>
        <p:xfrm>
          <a:off x="559873" y="1762791"/>
          <a:ext cx="11214033" cy="1338516"/>
        </p:xfrm>
        <a:graphic>
          <a:graphicData uri="http://schemas.openxmlformats.org/drawingml/2006/table">
            <a:tbl>
              <a:tblPr firstRow="1" bandRow="1">
                <a:tableStyleId>{FABFCF23-3B69-468F-B69F-88F6DE6A72F2}</a:tableStyleId>
              </a:tblPr>
              <a:tblGrid>
                <a:gridCol w="760358">
                  <a:extLst>
                    <a:ext uri="{9D8B030D-6E8A-4147-A177-3AD203B41FA5}">
                      <a16:colId xmlns:a16="http://schemas.microsoft.com/office/drawing/2014/main" val="20000"/>
                    </a:ext>
                  </a:extLst>
                </a:gridCol>
                <a:gridCol w="2274275">
                  <a:extLst>
                    <a:ext uri="{9D8B030D-6E8A-4147-A177-3AD203B41FA5}">
                      <a16:colId xmlns:a16="http://schemas.microsoft.com/office/drawing/2014/main" val="20001"/>
                    </a:ext>
                  </a:extLst>
                </a:gridCol>
                <a:gridCol w="5534183">
                  <a:extLst>
                    <a:ext uri="{9D8B030D-6E8A-4147-A177-3AD203B41FA5}">
                      <a16:colId xmlns:a16="http://schemas.microsoft.com/office/drawing/2014/main" val="20002"/>
                    </a:ext>
                  </a:extLst>
                </a:gridCol>
                <a:gridCol w="2645217">
                  <a:extLst>
                    <a:ext uri="{9D8B030D-6E8A-4147-A177-3AD203B41FA5}">
                      <a16:colId xmlns:a16="http://schemas.microsoft.com/office/drawing/2014/main" val="20003"/>
                    </a:ext>
                  </a:extLst>
                </a:gridCol>
              </a:tblGrid>
              <a:tr h="446172">
                <a:tc>
                  <a:txBody>
                    <a:bodyPr/>
                    <a:lstStyle/>
                    <a:p>
                      <a:pPr algn="ctr" fontAlgn="b"/>
                      <a:r>
                        <a:rPr lang="zh-CN" altLang="en-US" sz="1600" b="1" i="0" u="none" strike="noStrike" dirty="0">
                          <a:effectLst/>
                          <a:latin typeface="微软雅黑" panose="020B0503020204020204" pitchFamily="34" charset="-122"/>
                          <a:ea typeface="微软雅黑" panose="020B0503020204020204" pitchFamily="34" charset="-122"/>
                        </a:rPr>
                        <a:t>序号</a:t>
                      </a:r>
                    </a:p>
                  </a:txBody>
                  <a:tcPr marL="7620" marR="7620" marT="7620" marB="0" anchor="ctr">
                    <a:solidFill>
                      <a:schemeClr val="accent1"/>
                    </a:solidFill>
                  </a:tcPr>
                </a:tc>
                <a:tc>
                  <a:txBody>
                    <a:bodyPr/>
                    <a:lstStyle/>
                    <a:p>
                      <a:pPr marL="0" algn="ctr" defTabSz="914400" rtl="0" eaLnBrk="1" fontAlgn="b" latinLnBrk="0" hangingPunct="1"/>
                      <a:r>
                        <a:rPr lang="zh-CN" altLang="en-US" sz="1600" b="1" i="0" u="none" strike="noStrike" kern="1200" dirty="0">
                          <a:solidFill>
                            <a:schemeClr val="lt1"/>
                          </a:solidFill>
                          <a:effectLst/>
                          <a:latin typeface="微软雅黑" panose="020B0503020204020204" pitchFamily="34" charset="-122"/>
                          <a:ea typeface="微软雅黑" panose="020B0503020204020204" pitchFamily="34" charset="-122"/>
                          <a:cs typeface="+mn-cs"/>
                        </a:rPr>
                        <a:t>获奖人</a:t>
                      </a:r>
                    </a:p>
                  </a:txBody>
                  <a:tcPr marL="7620" marR="7620" marT="7620" marB="0" anchor="ctr">
                    <a:solidFill>
                      <a:schemeClr val="accent1"/>
                    </a:solidFill>
                  </a:tcPr>
                </a:tc>
                <a:tc>
                  <a:txBody>
                    <a:bodyPr/>
                    <a:lstStyle/>
                    <a:p>
                      <a:pPr marL="0" algn="ctr" defTabSz="914400" rtl="0" eaLnBrk="1" fontAlgn="b" latinLnBrk="0" hangingPunct="1"/>
                      <a:r>
                        <a:rPr lang="zh-CN" altLang="en-US" sz="1600" b="1" i="0" u="none" strike="noStrike" kern="1200" dirty="0">
                          <a:solidFill>
                            <a:schemeClr val="lt1"/>
                          </a:solidFill>
                          <a:effectLst/>
                          <a:latin typeface="微软雅黑" panose="020B0503020204020204" pitchFamily="34" charset="-122"/>
                          <a:ea typeface="微软雅黑" panose="020B0503020204020204" pitchFamily="34" charset="-122"/>
                          <a:cs typeface="+mn-cs"/>
                        </a:rPr>
                        <a:t>获奖成果名称</a:t>
                      </a:r>
                    </a:p>
                  </a:txBody>
                  <a:tcPr marL="7620" marR="7620" marT="7620" marB="0" anchor="ctr">
                    <a:solidFill>
                      <a:schemeClr val="accent1"/>
                    </a:solidFill>
                  </a:tcPr>
                </a:tc>
                <a:tc>
                  <a:txBody>
                    <a:bodyPr/>
                    <a:lstStyle/>
                    <a:p>
                      <a:pPr marL="0" algn="ctr" defTabSz="914400" rtl="0" eaLnBrk="1" fontAlgn="b" latinLnBrk="0" hangingPunct="1"/>
                      <a:r>
                        <a:rPr lang="zh-CN" altLang="en-US" sz="1600" b="1" i="0" u="none" strike="noStrike" kern="1200" dirty="0">
                          <a:solidFill>
                            <a:schemeClr val="lt1"/>
                          </a:solidFill>
                          <a:effectLst/>
                          <a:latin typeface="微软雅黑" panose="020B0503020204020204" pitchFamily="34" charset="-122"/>
                          <a:ea typeface="微软雅黑" panose="020B0503020204020204" pitchFamily="34" charset="-122"/>
                          <a:cs typeface="+mn-cs"/>
                        </a:rPr>
                        <a:t>等级</a:t>
                      </a:r>
                    </a:p>
                  </a:txBody>
                  <a:tcPr marL="7620" marR="7620" marT="7620" marB="0" anchor="ctr">
                    <a:solidFill>
                      <a:schemeClr val="accent1"/>
                    </a:solidFill>
                  </a:tcPr>
                </a:tc>
                <a:extLst>
                  <a:ext uri="{0D108BD9-81ED-4DB2-BD59-A6C34878D82A}">
                    <a16:rowId xmlns:a16="http://schemas.microsoft.com/office/drawing/2014/main" val="10000"/>
                  </a:ext>
                </a:extLst>
              </a:tr>
              <a:tr h="446172">
                <a:tc>
                  <a:txBody>
                    <a:bodyPr/>
                    <a:lstStyle/>
                    <a:p>
                      <a:pPr algn="ctr"/>
                      <a:r>
                        <a:rPr lang="en-US" altLang="zh-CN" sz="1600" b="0" dirty="0">
                          <a:latin typeface="微软雅黑" panose="020B0503020204020204" pitchFamily="34" charset="-122"/>
                          <a:ea typeface="微软雅黑" panose="020B0503020204020204" pitchFamily="34" charset="-122"/>
                        </a:rPr>
                        <a:t>1</a:t>
                      </a:r>
                      <a:endParaRPr lang="zh-CN" altLang="en-US" sz="1600" b="0" dirty="0">
                        <a:latin typeface="微软雅黑" panose="020B0503020204020204" pitchFamily="34" charset="-122"/>
                        <a:ea typeface="微软雅黑" panose="020B0503020204020204" pitchFamily="34" charset="-122"/>
                      </a:endParaRPr>
                    </a:p>
                  </a:txBody>
                  <a:tcPr/>
                </a:tc>
                <a:tc>
                  <a:txBody>
                    <a:bodyPr/>
                    <a:lstStyle/>
                    <a:p>
                      <a:pPr algn="ctr" fontAlgn="ctr"/>
                      <a:r>
                        <a:rPr lang="zh-CN" altLang="en-US" sz="1600" b="0" i="0" u="none" strike="noStrike" dirty="0">
                          <a:effectLst/>
                          <a:latin typeface="微软雅黑" panose="020B0503020204020204" pitchFamily="34" charset="-122"/>
                          <a:ea typeface="微软雅黑" panose="020B0503020204020204" pitchFamily="34" charset="-122"/>
                        </a:rPr>
                        <a:t>陈明</a:t>
                      </a:r>
                    </a:p>
                  </a:txBody>
                  <a:tcPr marL="7620" marR="7620" marT="7620" marB="0" anchor="ctr"/>
                </a:tc>
                <a:tc>
                  <a:txBody>
                    <a:bodyPr/>
                    <a:lstStyle/>
                    <a:p>
                      <a:pPr algn="ctr" fontAlgn="ctr"/>
                      <a:r>
                        <a:rPr lang="zh-CN" altLang="en-US" sz="1600" b="0" i="0" u="none" strike="noStrike" dirty="0">
                          <a:effectLst/>
                          <a:latin typeface="微软雅黑" panose="020B0503020204020204" pitchFamily="34" charset="-122"/>
                          <a:ea typeface="微软雅黑" panose="020B0503020204020204" pitchFamily="34" charset="-122"/>
                        </a:rPr>
                        <a:t>梵汉本根本说一切有部律典词语研究</a:t>
                      </a:r>
                    </a:p>
                  </a:txBody>
                  <a:tcPr marL="7620" marR="7620" marT="7620" marB="0" anchor="ctr"/>
                </a:tc>
                <a:tc>
                  <a:txBody>
                    <a:bodyPr/>
                    <a:lstStyle/>
                    <a:p>
                      <a:pPr algn="ctr"/>
                      <a:r>
                        <a:rPr lang="zh-CN" altLang="en-US" sz="1600" b="0" dirty="0">
                          <a:latin typeface="微软雅黑" panose="020B0503020204020204" pitchFamily="34" charset="-122"/>
                          <a:ea typeface="微软雅黑" panose="020B0503020204020204" pitchFamily="34" charset="-122"/>
                        </a:rPr>
                        <a:t>二等奖</a:t>
                      </a:r>
                    </a:p>
                  </a:txBody>
                  <a:tcPr/>
                </a:tc>
                <a:extLst>
                  <a:ext uri="{0D108BD9-81ED-4DB2-BD59-A6C34878D82A}">
                    <a16:rowId xmlns:a16="http://schemas.microsoft.com/office/drawing/2014/main" val="10001"/>
                  </a:ext>
                </a:extLst>
              </a:tr>
              <a:tr h="446172">
                <a:tc>
                  <a:txBody>
                    <a:bodyPr/>
                    <a:lstStyle/>
                    <a:p>
                      <a:pPr algn="ctr"/>
                      <a:r>
                        <a:rPr lang="en-US" altLang="zh-CN" sz="1600" b="0" dirty="0">
                          <a:latin typeface="微软雅黑" panose="020B0503020204020204" pitchFamily="34" charset="-122"/>
                          <a:ea typeface="微软雅黑" panose="020B0503020204020204" pitchFamily="34" charset="-122"/>
                        </a:rPr>
                        <a:t>2</a:t>
                      </a:r>
                      <a:endParaRPr lang="zh-CN" altLang="en-US" sz="1600" b="0" dirty="0">
                        <a:latin typeface="微软雅黑" panose="020B0503020204020204" pitchFamily="34" charset="-122"/>
                        <a:ea typeface="微软雅黑" panose="020B0503020204020204" pitchFamily="34" charset="-122"/>
                      </a:endParaRPr>
                    </a:p>
                  </a:txBody>
                  <a:tcPr/>
                </a:tc>
                <a:tc>
                  <a:txBody>
                    <a:bodyPr/>
                    <a:lstStyle/>
                    <a:p>
                      <a:pPr algn="ctr" fontAlgn="ctr"/>
                      <a:r>
                        <a:rPr lang="zh-CN" altLang="en-US" sz="1600" b="0" i="0" u="none" strike="noStrike">
                          <a:effectLst/>
                          <a:latin typeface="微软雅黑" panose="020B0503020204020204" pitchFamily="34" charset="-122"/>
                          <a:ea typeface="微软雅黑" panose="020B0503020204020204" pitchFamily="34" charset="-122"/>
                        </a:rPr>
                        <a:t>萨尔吉</a:t>
                      </a:r>
                    </a:p>
                  </a:txBody>
                  <a:tcPr marL="7620" marR="7620" marT="7620" marB="0" anchor="ctr"/>
                </a:tc>
                <a:tc>
                  <a:txBody>
                    <a:bodyPr/>
                    <a:lstStyle/>
                    <a:p>
                      <a:pPr algn="ctr" fontAlgn="ctr"/>
                      <a:r>
                        <a:rPr lang="en-US" altLang="zh-CN" sz="1600" b="0" i="0" u="none" strike="noStrike" dirty="0">
                          <a:effectLst/>
                          <a:latin typeface="微软雅黑" panose="020B0503020204020204" pitchFamily="34" charset="-122"/>
                          <a:ea typeface="微软雅黑" panose="020B0503020204020204" pitchFamily="34" charset="-122"/>
                        </a:rPr>
                        <a:t>《</a:t>
                      </a:r>
                      <a:r>
                        <a:rPr lang="zh-CN" altLang="en-US" sz="1600" b="0" i="0" u="none" strike="noStrike" dirty="0">
                          <a:effectLst/>
                          <a:latin typeface="微软雅黑" panose="020B0503020204020204" pitchFamily="34" charset="-122"/>
                          <a:ea typeface="微软雅黑" panose="020B0503020204020204" pitchFamily="34" charset="-122"/>
                        </a:rPr>
                        <a:t>大方等大集经</a:t>
                      </a:r>
                      <a:r>
                        <a:rPr lang="en-US" altLang="zh-CN" sz="1600" b="0" i="0" u="none" strike="noStrike" dirty="0">
                          <a:effectLst/>
                          <a:latin typeface="微软雅黑" panose="020B0503020204020204" pitchFamily="34" charset="-122"/>
                          <a:ea typeface="微软雅黑" panose="020B0503020204020204" pitchFamily="34" charset="-122"/>
                        </a:rPr>
                        <a:t>》</a:t>
                      </a:r>
                      <a:r>
                        <a:rPr lang="zh-CN" altLang="en-US" sz="1600" b="0" i="0" u="none" strike="noStrike" dirty="0">
                          <a:effectLst/>
                          <a:latin typeface="微软雅黑" panose="020B0503020204020204" pitchFamily="34" charset="-122"/>
                          <a:ea typeface="微软雅黑" panose="020B0503020204020204" pitchFamily="34" charset="-122"/>
                        </a:rPr>
                        <a:t>研究</a:t>
                      </a:r>
                    </a:p>
                  </a:txBody>
                  <a:tcPr marL="7620" marR="7620" marT="7620" marB="0" anchor="ctr"/>
                </a:tc>
                <a:tc>
                  <a:txBody>
                    <a:bodyPr/>
                    <a:lstStyle/>
                    <a:p>
                      <a:pPr algn="ctr"/>
                      <a:r>
                        <a:rPr lang="zh-CN" altLang="en-US" sz="1600" b="0" dirty="0">
                          <a:latin typeface="微软雅黑" panose="020B0503020204020204" pitchFamily="34" charset="-122"/>
                          <a:ea typeface="微软雅黑" panose="020B0503020204020204" pitchFamily="34" charset="-122"/>
                        </a:rPr>
                        <a:t>二等奖</a:t>
                      </a:r>
                    </a:p>
                  </a:txBody>
                  <a:tcPr/>
                </a:tc>
                <a:extLst>
                  <a:ext uri="{0D108BD9-81ED-4DB2-BD59-A6C34878D82A}">
                    <a16:rowId xmlns:a16="http://schemas.microsoft.com/office/drawing/2014/main" val="10002"/>
                  </a:ext>
                </a:extLst>
              </a:tr>
            </a:tbl>
          </a:graphicData>
        </a:graphic>
      </p:graphicFrame>
      <p:grpSp>
        <p:nvGrpSpPr>
          <p:cNvPr id="2" name="PA-组合 1">
            <a:extLst>
              <a:ext uri="{FF2B5EF4-FFF2-40B4-BE49-F238E27FC236}">
                <a16:creationId xmlns:a16="http://schemas.microsoft.com/office/drawing/2014/main" id="{1E2CA3FA-75E7-4891-9C01-13A139B2A9B3}"/>
              </a:ext>
            </a:extLst>
          </p:cNvPr>
          <p:cNvGrpSpPr/>
          <p:nvPr>
            <p:custDataLst>
              <p:tags r:id="rId2"/>
            </p:custDataLst>
          </p:nvPr>
        </p:nvGrpSpPr>
        <p:grpSpPr>
          <a:xfrm>
            <a:off x="1254185" y="3397142"/>
            <a:ext cx="9683630" cy="3059302"/>
            <a:chOff x="761999" y="3510280"/>
            <a:chExt cx="7879081" cy="2489200"/>
          </a:xfrm>
        </p:grpSpPr>
        <p:pic>
          <p:nvPicPr>
            <p:cNvPr id="5" name="PA-图片 4"/>
            <p:cNvPicPr>
              <a:picLocks noChangeAspect="1"/>
            </p:cNvPicPr>
            <p:nvPr>
              <p:custDataLst>
                <p:tags r:id="rId33"/>
              </p:custDataLst>
            </p:nvPr>
          </p:nvPicPr>
          <p:blipFill rotWithShape="1">
            <a:blip r:embed="rId36" cstate="print">
              <a:extLst>
                <a:ext uri="{28A0092B-C50C-407E-A947-70E740481C1C}">
                  <a14:useLocalDpi xmlns:a14="http://schemas.microsoft.com/office/drawing/2010/main" val="0"/>
                </a:ext>
              </a:extLst>
            </a:blip>
            <a:srcRect l="5060" t="6285" r="5022" b="8953"/>
            <a:stretch/>
          </p:blipFill>
          <p:spPr>
            <a:xfrm>
              <a:off x="761999" y="3510280"/>
              <a:ext cx="3591561" cy="2489199"/>
            </a:xfrm>
            <a:prstGeom prst="rect">
              <a:avLst/>
            </a:prstGeom>
          </p:spPr>
        </p:pic>
        <p:pic>
          <p:nvPicPr>
            <p:cNvPr id="6" name="PA-图片 5"/>
            <p:cNvPicPr>
              <a:picLocks noChangeAspect="1"/>
            </p:cNvPicPr>
            <p:nvPr>
              <p:custDataLst>
                <p:tags r:id="rId34"/>
              </p:custDataLst>
            </p:nvPr>
          </p:nvPicPr>
          <p:blipFill rotWithShape="1">
            <a:blip r:embed="rId37">
              <a:extLst>
                <a:ext uri="{28A0092B-C50C-407E-A947-70E740481C1C}">
                  <a14:useLocalDpi xmlns:a14="http://schemas.microsoft.com/office/drawing/2010/main" val="0"/>
                </a:ext>
              </a:extLst>
            </a:blip>
            <a:srcRect l="2603" t="5898" r="3082" b="6291"/>
            <a:stretch/>
          </p:blipFill>
          <p:spPr>
            <a:xfrm>
              <a:off x="4866640" y="3510280"/>
              <a:ext cx="3774440" cy="2489200"/>
            </a:xfrm>
            <a:prstGeom prst="rect">
              <a:avLst/>
            </a:prstGeom>
          </p:spPr>
        </p:pic>
      </p:grpSp>
      <p:sp>
        <p:nvSpPr>
          <p:cNvPr id="18" name="PA-文本框 10">
            <a:extLst>
              <a:ext uri="{FF2B5EF4-FFF2-40B4-BE49-F238E27FC236}">
                <a16:creationId xmlns:a16="http://schemas.microsoft.com/office/drawing/2014/main" id="{16845D47-C630-4F4E-9FFC-AF8B0C271C99}"/>
              </a:ext>
            </a:extLst>
          </p:cNvPr>
          <p:cNvSpPr txBox="1">
            <a:spLocks noChangeArrowheads="1"/>
          </p:cNvSpPr>
          <p:nvPr>
            <p:custDataLst>
              <p:tags r:id="rId3"/>
            </p:custDataLst>
          </p:nvPr>
        </p:nvSpPr>
        <p:spPr bwMode="auto">
          <a:xfrm>
            <a:off x="415388" y="315165"/>
            <a:ext cx="75029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b="1" dirty="0">
                <a:solidFill>
                  <a:schemeClr val="accent1"/>
                </a:solidFill>
                <a:latin typeface="微软雅黑" panose="020B0503020204020204" pitchFamily="34" charset="-122"/>
                <a:ea typeface="微软雅黑" panose="020B0503020204020204" pitchFamily="34" charset="-122"/>
              </a:rPr>
              <a:t>省部级获奖</a:t>
            </a:r>
          </a:p>
        </p:txBody>
      </p:sp>
      <p:cxnSp>
        <p:nvCxnSpPr>
          <p:cNvPr id="21" name="PA-直接连接符 20">
            <a:extLst>
              <a:ext uri="{FF2B5EF4-FFF2-40B4-BE49-F238E27FC236}">
                <a16:creationId xmlns:a16="http://schemas.microsoft.com/office/drawing/2014/main" id="{71EAEC69-33D9-4000-A06B-A6E5B8187A90}"/>
              </a:ext>
            </a:extLst>
          </p:cNvPr>
          <p:cNvCxnSpPr>
            <a:cxnSpLocks/>
          </p:cNvCxnSpPr>
          <p:nvPr>
            <p:custDataLst>
              <p:tags r:id="rId4"/>
            </p:custDataLst>
          </p:nvPr>
        </p:nvCxnSpPr>
        <p:spPr>
          <a:xfrm>
            <a:off x="543463" y="938030"/>
            <a:ext cx="1123315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PA-直接连接符 21">
            <a:extLst>
              <a:ext uri="{FF2B5EF4-FFF2-40B4-BE49-F238E27FC236}">
                <a16:creationId xmlns:a16="http://schemas.microsoft.com/office/drawing/2014/main" id="{839AC121-089D-4184-A8F1-C0F72D82937C}"/>
              </a:ext>
            </a:extLst>
          </p:cNvPr>
          <p:cNvCxnSpPr>
            <a:cxnSpLocks/>
          </p:cNvCxnSpPr>
          <p:nvPr>
            <p:custDataLst>
              <p:tags r:id="rId5"/>
            </p:custDataLst>
          </p:nvPr>
        </p:nvCxnSpPr>
        <p:spPr>
          <a:xfrm>
            <a:off x="543463" y="938030"/>
            <a:ext cx="861695"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3" name="PA-组合 22">
            <a:extLst>
              <a:ext uri="{FF2B5EF4-FFF2-40B4-BE49-F238E27FC236}">
                <a16:creationId xmlns:a16="http://schemas.microsoft.com/office/drawing/2014/main" id="{308D64FE-9828-4720-95F3-07D93E0FE0CB}"/>
              </a:ext>
            </a:extLst>
          </p:cNvPr>
          <p:cNvGrpSpPr/>
          <p:nvPr>
            <p:custDataLst>
              <p:tags r:id="rId6"/>
            </p:custDataLst>
          </p:nvPr>
        </p:nvGrpSpPr>
        <p:grpSpPr>
          <a:xfrm>
            <a:off x="9829295" y="318176"/>
            <a:ext cx="1947318" cy="517198"/>
            <a:chOff x="9650003" y="315165"/>
            <a:chExt cx="1947318" cy="517198"/>
          </a:xfrm>
        </p:grpSpPr>
        <p:sp>
          <p:nvSpPr>
            <p:cNvPr id="33" name="PA-文本框 39">
              <a:extLst>
                <a:ext uri="{FF2B5EF4-FFF2-40B4-BE49-F238E27FC236}">
                  <a16:creationId xmlns:a16="http://schemas.microsoft.com/office/drawing/2014/main" id="{10B29D2D-933D-4725-83EE-7697FE9B3514}"/>
                </a:ext>
              </a:extLst>
            </p:cNvPr>
            <p:cNvSpPr txBox="1"/>
            <p:nvPr>
              <p:custDataLst>
                <p:tags r:id="rId8"/>
              </p:custDataLst>
            </p:nvPr>
          </p:nvSpPr>
          <p:spPr>
            <a:xfrm>
              <a:off x="10266337" y="498959"/>
              <a:ext cx="1328278" cy="145629"/>
            </a:xfrm>
            <a:custGeom>
              <a:avLst/>
              <a:gdLst/>
              <a:ahLst/>
              <a:cxnLst/>
              <a:rect l="l" t="t" r="r" b="b"/>
              <a:pathLst>
                <a:path w="1795928" h="196900">
                  <a:moveTo>
                    <a:pt x="1295670" y="142205"/>
                  </a:moveTo>
                  <a:lnTo>
                    <a:pt x="1295670" y="163692"/>
                  </a:lnTo>
                  <a:lnTo>
                    <a:pt x="1356615" y="163692"/>
                  </a:lnTo>
                  <a:lnTo>
                    <a:pt x="1356615" y="142205"/>
                  </a:lnTo>
                  <a:close/>
                  <a:moveTo>
                    <a:pt x="345161" y="132243"/>
                  </a:moveTo>
                  <a:cubicBezTo>
                    <a:pt x="362350" y="144094"/>
                    <a:pt x="378498" y="155618"/>
                    <a:pt x="393604" y="166818"/>
                  </a:cubicBezTo>
                  <a:lnTo>
                    <a:pt x="375633" y="188500"/>
                  </a:lnTo>
                  <a:cubicBezTo>
                    <a:pt x="362741" y="177561"/>
                    <a:pt x="347114" y="165125"/>
                    <a:pt x="328752" y="151191"/>
                  </a:cubicBezTo>
                  <a:close/>
                  <a:moveTo>
                    <a:pt x="245343" y="130290"/>
                  </a:moveTo>
                  <a:lnTo>
                    <a:pt x="265854" y="147870"/>
                  </a:lnTo>
                  <a:cubicBezTo>
                    <a:pt x="252962" y="160111"/>
                    <a:pt x="237139" y="173524"/>
                    <a:pt x="218387" y="188109"/>
                  </a:cubicBezTo>
                  <a:cubicBezTo>
                    <a:pt x="211746" y="180556"/>
                    <a:pt x="205625" y="173915"/>
                    <a:pt x="200025" y="168185"/>
                  </a:cubicBezTo>
                  <a:cubicBezTo>
                    <a:pt x="214871" y="157897"/>
                    <a:pt x="229977" y="145266"/>
                    <a:pt x="245343" y="130290"/>
                  </a:cubicBezTo>
                  <a:close/>
                  <a:moveTo>
                    <a:pt x="1269104" y="121109"/>
                  </a:moveTo>
                  <a:lnTo>
                    <a:pt x="1383181" y="121109"/>
                  </a:lnTo>
                  <a:lnTo>
                    <a:pt x="1383181" y="195337"/>
                  </a:lnTo>
                  <a:lnTo>
                    <a:pt x="1356615" y="195337"/>
                  </a:lnTo>
                  <a:lnTo>
                    <a:pt x="1356615" y="184789"/>
                  </a:lnTo>
                  <a:lnTo>
                    <a:pt x="1295670" y="184789"/>
                  </a:lnTo>
                  <a:lnTo>
                    <a:pt x="1295670" y="195532"/>
                  </a:lnTo>
                  <a:lnTo>
                    <a:pt x="1269104" y="195532"/>
                  </a:lnTo>
                  <a:close/>
                  <a:moveTo>
                    <a:pt x="1107561" y="104505"/>
                  </a:moveTo>
                  <a:lnTo>
                    <a:pt x="1107561" y="128922"/>
                  </a:lnTo>
                  <a:lnTo>
                    <a:pt x="1126704" y="128922"/>
                  </a:lnTo>
                  <a:cubicBezTo>
                    <a:pt x="1121560" y="123062"/>
                    <a:pt x="1117002" y="118179"/>
                    <a:pt x="1113030" y="114272"/>
                  </a:cubicBezTo>
                  <a:lnTo>
                    <a:pt x="1124360" y="104505"/>
                  </a:lnTo>
                  <a:close/>
                  <a:moveTo>
                    <a:pt x="1670912" y="101771"/>
                  </a:moveTo>
                  <a:lnTo>
                    <a:pt x="1788310" y="101771"/>
                  </a:lnTo>
                  <a:lnTo>
                    <a:pt x="1788310" y="124430"/>
                  </a:lnTo>
                  <a:lnTo>
                    <a:pt x="1757642" y="124430"/>
                  </a:lnTo>
                  <a:lnTo>
                    <a:pt x="1757642" y="160958"/>
                  </a:lnTo>
                  <a:cubicBezTo>
                    <a:pt x="1757642" y="166687"/>
                    <a:pt x="1759465" y="169552"/>
                    <a:pt x="1763111" y="169552"/>
                  </a:cubicBezTo>
                  <a:lnTo>
                    <a:pt x="1767213" y="169552"/>
                  </a:lnTo>
                  <a:cubicBezTo>
                    <a:pt x="1770209" y="169552"/>
                    <a:pt x="1772097" y="167404"/>
                    <a:pt x="1772878" y="163106"/>
                  </a:cubicBezTo>
                  <a:cubicBezTo>
                    <a:pt x="1773529" y="160241"/>
                    <a:pt x="1774245" y="152623"/>
                    <a:pt x="1775027" y="140252"/>
                  </a:cubicBezTo>
                  <a:cubicBezTo>
                    <a:pt x="1782059" y="142726"/>
                    <a:pt x="1789026" y="145005"/>
                    <a:pt x="1795928" y="147089"/>
                  </a:cubicBezTo>
                  <a:cubicBezTo>
                    <a:pt x="1794235" y="159851"/>
                    <a:pt x="1792672" y="168901"/>
                    <a:pt x="1791240" y="174241"/>
                  </a:cubicBezTo>
                  <a:cubicBezTo>
                    <a:pt x="1787984" y="187133"/>
                    <a:pt x="1779975" y="193579"/>
                    <a:pt x="1767213" y="193579"/>
                  </a:cubicBezTo>
                  <a:lnTo>
                    <a:pt x="1757056" y="193579"/>
                  </a:lnTo>
                  <a:cubicBezTo>
                    <a:pt x="1741559" y="193579"/>
                    <a:pt x="1733811" y="185310"/>
                    <a:pt x="1733811" y="168771"/>
                  </a:cubicBezTo>
                  <a:lnTo>
                    <a:pt x="1733811" y="124430"/>
                  </a:lnTo>
                  <a:lnTo>
                    <a:pt x="1720528" y="124430"/>
                  </a:lnTo>
                  <a:cubicBezTo>
                    <a:pt x="1718705" y="148521"/>
                    <a:pt x="1712128" y="166101"/>
                    <a:pt x="1700799" y="177171"/>
                  </a:cubicBezTo>
                  <a:cubicBezTo>
                    <a:pt x="1693376" y="184593"/>
                    <a:pt x="1682828" y="191170"/>
                    <a:pt x="1669154" y="196900"/>
                  </a:cubicBezTo>
                  <a:cubicBezTo>
                    <a:pt x="1663555" y="188565"/>
                    <a:pt x="1658085" y="181338"/>
                    <a:pt x="1652746" y="175217"/>
                  </a:cubicBezTo>
                  <a:cubicBezTo>
                    <a:pt x="1666810" y="169097"/>
                    <a:pt x="1676968" y="162976"/>
                    <a:pt x="1683218" y="156856"/>
                  </a:cubicBezTo>
                  <a:cubicBezTo>
                    <a:pt x="1690381" y="149823"/>
                    <a:pt x="1694808" y="139015"/>
                    <a:pt x="1696501" y="124430"/>
                  </a:cubicBezTo>
                  <a:lnTo>
                    <a:pt x="1670912" y="124430"/>
                  </a:lnTo>
                  <a:close/>
                  <a:moveTo>
                    <a:pt x="249446" y="81455"/>
                  </a:moveTo>
                  <a:lnTo>
                    <a:pt x="249446" y="102747"/>
                  </a:lnTo>
                  <a:lnTo>
                    <a:pt x="344770" y="102747"/>
                  </a:lnTo>
                  <a:lnTo>
                    <a:pt x="344770" y="81455"/>
                  </a:lnTo>
                  <a:close/>
                  <a:moveTo>
                    <a:pt x="1442759" y="74814"/>
                  </a:moveTo>
                  <a:lnTo>
                    <a:pt x="1552733" y="74814"/>
                  </a:lnTo>
                  <a:lnTo>
                    <a:pt x="1552733" y="98450"/>
                  </a:lnTo>
                  <a:lnTo>
                    <a:pt x="1519135" y="120718"/>
                  </a:lnTo>
                  <a:lnTo>
                    <a:pt x="1591996" y="120718"/>
                  </a:lnTo>
                  <a:lnTo>
                    <a:pt x="1591996" y="144940"/>
                  </a:lnTo>
                  <a:lnTo>
                    <a:pt x="1516205" y="144940"/>
                  </a:lnTo>
                  <a:lnTo>
                    <a:pt x="1516205" y="164864"/>
                  </a:lnTo>
                  <a:cubicBezTo>
                    <a:pt x="1516205" y="173850"/>
                    <a:pt x="1513699" y="180849"/>
                    <a:pt x="1508685" y="185863"/>
                  </a:cubicBezTo>
                  <a:cubicBezTo>
                    <a:pt x="1503671" y="190877"/>
                    <a:pt x="1496004" y="193416"/>
                    <a:pt x="1485684" y="193481"/>
                  </a:cubicBezTo>
                  <a:cubicBezTo>
                    <a:pt x="1475364" y="193546"/>
                    <a:pt x="1464767" y="193579"/>
                    <a:pt x="1453893" y="193579"/>
                  </a:cubicBezTo>
                  <a:cubicBezTo>
                    <a:pt x="1452070" y="184593"/>
                    <a:pt x="1449856" y="175999"/>
                    <a:pt x="1447251" y="167794"/>
                  </a:cubicBezTo>
                  <a:cubicBezTo>
                    <a:pt x="1457149" y="168315"/>
                    <a:pt x="1466199" y="168576"/>
                    <a:pt x="1474403" y="168576"/>
                  </a:cubicBezTo>
                  <a:cubicBezTo>
                    <a:pt x="1483519" y="168576"/>
                    <a:pt x="1488077" y="164604"/>
                    <a:pt x="1488077" y="156660"/>
                  </a:cubicBezTo>
                  <a:lnTo>
                    <a:pt x="1488077" y="144940"/>
                  </a:lnTo>
                  <a:lnTo>
                    <a:pt x="1402715" y="144940"/>
                  </a:lnTo>
                  <a:lnTo>
                    <a:pt x="1402715" y="120718"/>
                  </a:lnTo>
                  <a:lnTo>
                    <a:pt x="1488077" y="120718"/>
                  </a:lnTo>
                  <a:lnTo>
                    <a:pt x="1488077" y="115639"/>
                  </a:lnTo>
                  <a:lnTo>
                    <a:pt x="1514252" y="98645"/>
                  </a:lnTo>
                  <a:lnTo>
                    <a:pt x="1442759" y="98645"/>
                  </a:lnTo>
                  <a:close/>
                  <a:moveTo>
                    <a:pt x="642659" y="74814"/>
                  </a:moveTo>
                  <a:lnTo>
                    <a:pt x="752633" y="74814"/>
                  </a:lnTo>
                  <a:lnTo>
                    <a:pt x="752633" y="98450"/>
                  </a:lnTo>
                  <a:lnTo>
                    <a:pt x="719035" y="120718"/>
                  </a:lnTo>
                  <a:lnTo>
                    <a:pt x="791896" y="120718"/>
                  </a:lnTo>
                  <a:lnTo>
                    <a:pt x="791896" y="144940"/>
                  </a:lnTo>
                  <a:lnTo>
                    <a:pt x="716105" y="144940"/>
                  </a:lnTo>
                  <a:lnTo>
                    <a:pt x="716105" y="164864"/>
                  </a:lnTo>
                  <a:cubicBezTo>
                    <a:pt x="716105" y="173850"/>
                    <a:pt x="713599" y="180849"/>
                    <a:pt x="708585" y="185863"/>
                  </a:cubicBezTo>
                  <a:cubicBezTo>
                    <a:pt x="703571" y="190877"/>
                    <a:pt x="695904" y="193416"/>
                    <a:pt x="685584" y="193481"/>
                  </a:cubicBezTo>
                  <a:cubicBezTo>
                    <a:pt x="675264" y="193546"/>
                    <a:pt x="664667" y="193579"/>
                    <a:pt x="653793" y="193579"/>
                  </a:cubicBezTo>
                  <a:cubicBezTo>
                    <a:pt x="651970" y="184593"/>
                    <a:pt x="649756" y="175999"/>
                    <a:pt x="647152" y="167794"/>
                  </a:cubicBezTo>
                  <a:cubicBezTo>
                    <a:pt x="657049" y="168315"/>
                    <a:pt x="666099" y="168576"/>
                    <a:pt x="674303" y="168576"/>
                  </a:cubicBezTo>
                  <a:cubicBezTo>
                    <a:pt x="683419" y="168576"/>
                    <a:pt x="687977" y="164604"/>
                    <a:pt x="687977" y="156660"/>
                  </a:cubicBezTo>
                  <a:lnTo>
                    <a:pt x="687977" y="144940"/>
                  </a:lnTo>
                  <a:lnTo>
                    <a:pt x="602615" y="144940"/>
                  </a:lnTo>
                  <a:lnTo>
                    <a:pt x="602615" y="120718"/>
                  </a:lnTo>
                  <a:lnTo>
                    <a:pt x="687977" y="120718"/>
                  </a:lnTo>
                  <a:lnTo>
                    <a:pt x="687977" y="115639"/>
                  </a:lnTo>
                  <a:lnTo>
                    <a:pt x="714152" y="98645"/>
                  </a:lnTo>
                  <a:lnTo>
                    <a:pt x="642659" y="98645"/>
                  </a:lnTo>
                  <a:close/>
                  <a:moveTo>
                    <a:pt x="1311492" y="68368"/>
                  </a:moveTo>
                  <a:lnTo>
                    <a:pt x="1306414" y="88292"/>
                  </a:lnTo>
                  <a:lnTo>
                    <a:pt x="1351536" y="88292"/>
                  </a:lnTo>
                  <a:lnTo>
                    <a:pt x="1351536" y="68368"/>
                  </a:lnTo>
                  <a:close/>
                  <a:moveTo>
                    <a:pt x="1200346" y="67196"/>
                  </a:moveTo>
                  <a:lnTo>
                    <a:pt x="1243124" y="67196"/>
                  </a:lnTo>
                  <a:lnTo>
                    <a:pt x="1243124" y="145917"/>
                  </a:lnTo>
                  <a:cubicBezTo>
                    <a:pt x="1249245" y="140838"/>
                    <a:pt x="1254519" y="136150"/>
                    <a:pt x="1258947" y="131852"/>
                  </a:cubicBezTo>
                  <a:cubicBezTo>
                    <a:pt x="1258947" y="141359"/>
                    <a:pt x="1259728" y="151647"/>
                    <a:pt x="1261291" y="162716"/>
                  </a:cubicBezTo>
                  <a:cubicBezTo>
                    <a:pt x="1246706" y="173654"/>
                    <a:pt x="1234855" y="183877"/>
                    <a:pt x="1225739" y="193384"/>
                  </a:cubicBezTo>
                  <a:lnTo>
                    <a:pt x="1211675" y="174241"/>
                  </a:lnTo>
                  <a:cubicBezTo>
                    <a:pt x="1215191" y="170594"/>
                    <a:pt x="1216949" y="165125"/>
                    <a:pt x="1216949" y="157832"/>
                  </a:cubicBezTo>
                  <a:lnTo>
                    <a:pt x="1216949" y="92590"/>
                  </a:lnTo>
                  <a:lnTo>
                    <a:pt x="1200346" y="92590"/>
                  </a:lnTo>
                  <a:close/>
                  <a:moveTo>
                    <a:pt x="1679898" y="64852"/>
                  </a:moveTo>
                  <a:lnTo>
                    <a:pt x="1776980" y="64852"/>
                  </a:lnTo>
                  <a:lnTo>
                    <a:pt x="1776980" y="86730"/>
                  </a:lnTo>
                  <a:lnTo>
                    <a:pt x="1679898" y="86730"/>
                  </a:lnTo>
                  <a:close/>
                  <a:moveTo>
                    <a:pt x="221317" y="57234"/>
                  </a:moveTo>
                  <a:lnTo>
                    <a:pt x="372898" y="57234"/>
                  </a:lnTo>
                  <a:lnTo>
                    <a:pt x="372898" y="126969"/>
                  </a:lnTo>
                  <a:lnTo>
                    <a:pt x="315079" y="126969"/>
                  </a:lnTo>
                  <a:lnTo>
                    <a:pt x="315079" y="161739"/>
                  </a:lnTo>
                  <a:cubicBezTo>
                    <a:pt x="315079" y="169748"/>
                    <a:pt x="313402" y="176194"/>
                    <a:pt x="310049" y="181077"/>
                  </a:cubicBezTo>
                  <a:cubicBezTo>
                    <a:pt x="306696" y="185961"/>
                    <a:pt x="301877" y="189233"/>
                    <a:pt x="295594" y="190893"/>
                  </a:cubicBezTo>
                  <a:cubicBezTo>
                    <a:pt x="289311" y="192553"/>
                    <a:pt x="276467" y="193384"/>
                    <a:pt x="257064" y="193384"/>
                  </a:cubicBezTo>
                  <a:cubicBezTo>
                    <a:pt x="255631" y="183356"/>
                    <a:pt x="253483" y="173850"/>
                    <a:pt x="250618" y="164864"/>
                  </a:cubicBezTo>
                  <a:cubicBezTo>
                    <a:pt x="259603" y="165646"/>
                    <a:pt x="267872" y="166036"/>
                    <a:pt x="275425" y="166036"/>
                  </a:cubicBezTo>
                  <a:cubicBezTo>
                    <a:pt x="282327" y="166036"/>
                    <a:pt x="285778" y="162455"/>
                    <a:pt x="285778" y="155293"/>
                  </a:cubicBezTo>
                  <a:lnTo>
                    <a:pt x="285778" y="126969"/>
                  </a:lnTo>
                  <a:lnTo>
                    <a:pt x="221317" y="126969"/>
                  </a:lnTo>
                  <a:close/>
                  <a:moveTo>
                    <a:pt x="1043490" y="44927"/>
                  </a:moveTo>
                  <a:lnTo>
                    <a:pt x="1149949" y="44927"/>
                  </a:lnTo>
                  <a:lnTo>
                    <a:pt x="1149949" y="67782"/>
                  </a:lnTo>
                  <a:lnTo>
                    <a:pt x="1107561" y="67782"/>
                  </a:lnTo>
                  <a:lnTo>
                    <a:pt x="1107561" y="81651"/>
                  </a:lnTo>
                  <a:lnTo>
                    <a:pt x="1147214" y="81651"/>
                  </a:lnTo>
                  <a:lnTo>
                    <a:pt x="1147214" y="104505"/>
                  </a:lnTo>
                  <a:lnTo>
                    <a:pt x="1132661" y="104505"/>
                  </a:lnTo>
                  <a:cubicBezTo>
                    <a:pt x="1138066" y="109193"/>
                    <a:pt x="1143503" y="114207"/>
                    <a:pt x="1148972" y="119546"/>
                  </a:cubicBezTo>
                  <a:lnTo>
                    <a:pt x="1138619" y="128922"/>
                  </a:lnTo>
                  <a:lnTo>
                    <a:pt x="1151902" y="128922"/>
                  </a:lnTo>
                  <a:lnTo>
                    <a:pt x="1151902" y="151777"/>
                  </a:lnTo>
                  <a:lnTo>
                    <a:pt x="1041537" y="151777"/>
                  </a:lnTo>
                  <a:lnTo>
                    <a:pt x="1041537" y="128922"/>
                  </a:lnTo>
                  <a:lnTo>
                    <a:pt x="1081385" y="128922"/>
                  </a:lnTo>
                  <a:lnTo>
                    <a:pt x="1081385" y="104505"/>
                  </a:lnTo>
                  <a:lnTo>
                    <a:pt x="1046615" y="104505"/>
                  </a:lnTo>
                  <a:lnTo>
                    <a:pt x="1046615" y="81651"/>
                  </a:lnTo>
                  <a:lnTo>
                    <a:pt x="1081385" y="81651"/>
                  </a:lnTo>
                  <a:lnTo>
                    <a:pt x="1081385" y="67782"/>
                  </a:lnTo>
                  <a:lnTo>
                    <a:pt x="1043490" y="67782"/>
                  </a:lnTo>
                  <a:close/>
                  <a:moveTo>
                    <a:pt x="1036263" y="33793"/>
                  </a:moveTo>
                  <a:lnTo>
                    <a:pt x="1036263" y="162325"/>
                  </a:lnTo>
                  <a:lnTo>
                    <a:pt x="1158153" y="162325"/>
                  </a:lnTo>
                  <a:lnTo>
                    <a:pt x="1158153" y="33793"/>
                  </a:lnTo>
                  <a:close/>
                  <a:moveTo>
                    <a:pt x="1608014" y="12111"/>
                  </a:moveTo>
                  <a:lnTo>
                    <a:pt x="1669154" y="12111"/>
                  </a:lnTo>
                  <a:lnTo>
                    <a:pt x="1669154" y="31449"/>
                  </a:lnTo>
                  <a:cubicBezTo>
                    <a:pt x="1664466" y="48639"/>
                    <a:pt x="1659452" y="66284"/>
                    <a:pt x="1654113" y="84386"/>
                  </a:cubicBezTo>
                  <a:cubicBezTo>
                    <a:pt x="1663750" y="96887"/>
                    <a:pt x="1668568" y="112970"/>
                    <a:pt x="1668568" y="132634"/>
                  </a:cubicBezTo>
                  <a:cubicBezTo>
                    <a:pt x="1668568" y="143052"/>
                    <a:pt x="1666159" y="150670"/>
                    <a:pt x="1661341" y="155488"/>
                  </a:cubicBezTo>
                  <a:cubicBezTo>
                    <a:pt x="1656392" y="160437"/>
                    <a:pt x="1647863" y="162911"/>
                    <a:pt x="1635752" y="162911"/>
                  </a:cubicBezTo>
                  <a:cubicBezTo>
                    <a:pt x="1634840" y="154056"/>
                    <a:pt x="1633342" y="145005"/>
                    <a:pt x="1631259" y="135759"/>
                  </a:cubicBezTo>
                  <a:cubicBezTo>
                    <a:pt x="1634124" y="136410"/>
                    <a:pt x="1636403" y="136736"/>
                    <a:pt x="1638096" y="136736"/>
                  </a:cubicBezTo>
                  <a:cubicBezTo>
                    <a:pt x="1643565" y="136736"/>
                    <a:pt x="1646300" y="132569"/>
                    <a:pt x="1646300" y="124234"/>
                  </a:cubicBezTo>
                  <a:cubicBezTo>
                    <a:pt x="1646300" y="110691"/>
                    <a:pt x="1641416" y="97734"/>
                    <a:pt x="1631650" y="85362"/>
                  </a:cubicBezTo>
                  <a:cubicBezTo>
                    <a:pt x="1636338" y="67261"/>
                    <a:pt x="1640765" y="50267"/>
                    <a:pt x="1644932" y="34379"/>
                  </a:cubicBezTo>
                  <a:lnTo>
                    <a:pt x="1630478" y="34379"/>
                  </a:lnTo>
                  <a:lnTo>
                    <a:pt x="1630478" y="194946"/>
                  </a:lnTo>
                  <a:lnTo>
                    <a:pt x="1608014" y="194946"/>
                  </a:lnTo>
                  <a:close/>
                  <a:moveTo>
                    <a:pt x="1260509" y="10939"/>
                  </a:moveTo>
                  <a:lnTo>
                    <a:pt x="1386892" y="10939"/>
                  </a:lnTo>
                  <a:lnTo>
                    <a:pt x="1386892" y="32035"/>
                  </a:lnTo>
                  <a:lnTo>
                    <a:pt x="1320673" y="32035"/>
                  </a:lnTo>
                  <a:lnTo>
                    <a:pt x="1316766" y="47662"/>
                  </a:lnTo>
                  <a:lnTo>
                    <a:pt x="1379079" y="47662"/>
                  </a:lnTo>
                  <a:lnTo>
                    <a:pt x="1379079" y="88292"/>
                  </a:lnTo>
                  <a:lnTo>
                    <a:pt x="1393729" y="88292"/>
                  </a:lnTo>
                  <a:lnTo>
                    <a:pt x="1393729" y="109389"/>
                  </a:lnTo>
                  <a:lnTo>
                    <a:pt x="1254259" y="109389"/>
                  </a:lnTo>
                  <a:lnTo>
                    <a:pt x="1254259" y="88292"/>
                  </a:lnTo>
                  <a:lnTo>
                    <a:pt x="1279262" y="88292"/>
                  </a:lnTo>
                  <a:lnTo>
                    <a:pt x="1284341" y="68368"/>
                  </a:lnTo>
                  <a:lnTo>
                    <a:pt x="1265197" y="68368"/>
                  </a:lnTo>
                  <a:lnTo>
                    <a:pt x="1265197" y="47662"/>
                  </a:lnTo>
                  <a:lnTo>
                    <a:pt x="1289615" y="47662"/>
                  </a:lnTo>
                  <a:lnTo>
                    <a:pt x="1293521" y="32035"/>
                  </a:lnTo>
                  <a:lnTo>
                    <a:pt x="1260509" y="32035"/>
                  </a:lnTo>
                  <a:close/>
                  <a:moveTo>
                    <a:pt x="1008329" y="9767"/>
                  </a:moveTo>
                  <a:lnTo>
                    <a:pt x="1186086" y="9767"/>
                  </a:lnTo>
                  <a:lnTo>
                    <a:pt x="1186086" y="193188"/>
                  </a:lnTo>
                  <a:lnTo>
                    <a:pt x="1158153" y="193188"/>
                  </a:lnTo>
                  <a:lnTo>
                    <a:pt x="1158153" y="186351"/>
                  </a:lnTo>
                  <a:lnTo>
                    <a:pt x="1036263" y="186351"/>
                  </a:lnTo>
                  <a:lnTo>
                    <a:pt x="1036263" y="193384"/>
                  </a:lnTo>
                  <a:lnTo>
                    <a:pt x="1008329" y="193384"/>
                  </a:lnTo>
                  <a:close/>
                  <a:moveTo>
                    <a:pt x="50788" y="5665"/>
                  </a:moveTo>
                  <a:lnTo>
                    <a:pt x="80088" y="5665"/>
                  </a:lnTo>
                  <a:lnTo>
                    <a:pt x="80088" y="193970"/>
                  </a:lnTo>
                  <a:lnTo>
                    <a:pt x="50788" y="193970"/>
                  </a:lnTo>
                  <a:lnTo>
                    <a:pt x="50788" y="161153"/>
                  </a:lnTo>
                  <a:lnTo>
                    <a:pt x="5274" y="176389"/>
                  </a:lnTo>
                  <a:lnTo>
                    <a:pt x="0" y="146112"/>
                  </a:lnTo>
                  <a:cubicBezTo>
                    <a:pt x="17190" y="141554"/>
                    <a:pt x="34119" y="136866"/>
                    <a:pt x="50788" y="132048"/>
                  </a:cubicBezTo>
                  <a:lnTo>
                    <a:pt x="50788" y="78916"/>
                  </a:lnTo>
                  <a:lnTo>
                    <a:pt x="3712" y="78916"/>
                  </a:lnTo>
                  <a:lnTo>
                    <a:pt x="3712" y="53132"/>
                  </a:lnTo>
                  <a:lnTo>
                    <a:pt x="50788" y="53132"/>
                  </a:lnTo>
                  <a:close/>
                  <a:moveTo>
                    <a:pt x="103920" y="5469"/>
                  </a:moveTo>
                  <a:lnTo>
                    <a:pt x="133220" y="5469"/>
                  </a:lnTo>
                  <a:lnTo>
                    <a:pt x="133220" y="62898"/>
                  </a:lnTo>
                  <a:cubicBezTo>
                    <a:pt x="148522" y="52415"/>
                    <a:pt x="162586" y="41867"/>
                    <a:pt x="175413" y="31254"/>
                  </a:cubicBezTo>
                  <a:lnTo>
                    <a:pt x="195533" y="54304"/>
                  </a:lnTo>
                  <a:cubicBezTo>
                    <a:pt x="176194" y="68303"/>
                    <a:pt x="155423" y="82139"/>
                    <a:pt x="133220" y="95813"/>
                  </a:cubicBezTo>
                  <a:lnTo>
                    <a:pt x="133220" y="153535"/>
                  </a:lnTo>
                  <a:cubicBezTo>
                    <a:pt x="133220" y="160958"/>
                    <a:pt x="137192" y="164669"/>
                    <a:pt x="145136" y="164669"/>
                  </a:cubicBezTo>
                  <a:lnTo>
                    <a:pt x="150019" y="164669"/>
                  </a:lnTo>
                  <a:cubicBezTo>
                    <a:pt x="153340" y="164669"/>
                    <a:pt x="156091" y="163757"/>
                    <a:pt x="158272" y="161934"/>
                  </a:cubicBezTo>
                  <a:cubicBezTo>
                    <a:pt x="160453" y="160111"/>
                    <a:pt x="162065" y="157344"/>
                    <a:pt x="163107" y="153632"/>
                  </a:cubicBezTo>
                  <a:cubicBezTo>
                    <a:pt x="164148" y="149921"/>
                    <a:pt x="165255" y="137778"/>
                    <a:pt x="166427" y="117202"/>
                  </a:cubicBezTo>
                  <a:lnTo>
                    <a:pt x="193970" y="125602"/>
                  </a:lnTo>
                  <a:cubicBezTo>
                    <a:pt x="192928" y="139145"/>
                    <a:pt x="191691" y="150768"/>
                    <a:pt x="190258" y="160469"/>
                  </a:cubicBezTo>
                  <a:cubicBezTo>
                    <a:pt x="188826" y="170171"/>
                    <a:pt x="185212" y="177464"/>
                    <a:pt x="179417" y="182347"/>
                  </a:cubicBezTo>
                  <a:cubicBezTo>
                    <a:pt x="173622" y="187230"/>
                    <a:pt x="165646" y="189672"/>
                    <a:pt x="155489" y="189672"/>
                  </a:cubicBezTo>
                  <a:lnTo>
                    <a:pt x="138104" y="189672"/>
                  </a:lnTo>
                  <a:cubicBezTo>
                    <a:pt x="115314" y="189672"/>
                    <a:pt x="103920" y="179384"/>
                    <a:pt x="103920" y="158809"/>
                  </a:cubicBezTo>
                  <a:close/>
                  <a:moveTo>
                    <a:pt x="1226521" y="4493"/>
                  </a:moveTo>
                  <a:cubicBezTo>
                    <a:pt x="1235506" y="16213"/>
                    <a:pt x="1243841" y="28128"/>
                    <a:pt x="1251524" y="40239"/>
                  </a:cubicBezTo>
                  <a:cubicBezTo>
                    <a:pt x="1245534" y="44016"/>
                    <a:pt x="1237915" y="48574"/>
                    <a:pt x="1228669" y="53913"/>
                  </a:cubicBezTo>
                  <a:cubicBezTo>
                    <a:pt x="1221507" y="40630"/>
                    <a:pt x="1213759" y="28259"/>
                    <a:pt x="1205424" y="16799"/>
                  </a:cubicBezTo>
                  <a:close/>
                  <a:moveTo>
                    <a:pt x="1736155" y="2930"/>
                  </a:moveTo>
                  <a:cubicBezTo>
                    <a:pt x="1738108" y="9571"/>
                    <a:pt x="1739866" y="16278"/>
                    <a:pt x="1741429" y="23050"/>
                  </a:cubicBezTo>
                  <a:lnTo>
                    <a:pt x="1786356" y="23050"/>
                  </a:lnTo>
                  <a:lnTo>
                    <a:pt x="1786356" y="59968"/>
                  </a:lnTo>
                  <a:lnTo>
                    <a:pt x="1763307" y="59968"/>
                  </a:lnTo>
                  <a:lnTo>
                    <a:pt x="1763307" y="46099"/>
                  </a:lnTo>
                  <a:lnTo>
                    <a:pt x="1692985" y="46099"/>
                  </a:lnTo>
                  <a:lnTo>
                    <a:pt x="1692985" y="59968"/>
                  </a:lnTo>
                  <a:lnTo>
                    <a:pt x="1670326" y="59968"/>
                  </a:lnTo>
                  <a:lnTo>
                    <a:pt x="1670326" y="23050"/>
                  </a:lnTo>
                  <a:lnTo>
                    <a:pt x="1713691" y="23050"/>
                  </a:lnTo>
                  <a:cubicBezTo>
                    <a:pt x="1712259" y="18362"/>
                    <a:pt x="1710696" y="12892"/>
                    <a:pt x="1709003" y="6641"/>
                  </a:cubicBezTo>
                  <a:close/>
                  <a:moveTo>
                    <a:pt x="914372" y="2930"/>
                  </a:moveTo>
                  <a:lnTo>
                    <a:pt x="941720" y="2930"/>
                  </a:lnTo>
                  <a:lnTo>
                    <a:pt x="941720" y="63875"/>
                  </a:lnTo>
                  <a:lnTo>
                    <a:pt x="952072" y="55866"/>
                  </a:lnTo>
                  <a:cubicBezTo>
                    <a:pt x="969653" y="75530"/>
                    <a:pt x="984303" y="93111"/>
                    <a:pt x="996023" y="108607"/>
                  </a:cubicBezTo>
                  <a:lnTo>
                    <a:pt x="974145" y="126383"/>
                  </a:lnTo>
                  <a:cubicBezTo>
                    <a:pt x="963272" y="110756"/>
                    <a:pt x="952463" y="96334"/>
                    <a:pt x="941720" y="83116"/>
                  </a:cubicBezTo>
                  <a:lnTo>
                    <a:pt x="941720" y="195142"/>
                  </a:lnTo>
                  <a:lnTo>
                    <a:pt x="914372" y="195142"/>
                  </a:lnTo>
                  <a:close/>
                  <a:moveTo>
                    <a:pt x="482092" y="2735"/>
                  </a:moveTo>
                  <a:lnTo>
                    <a:pt x="511783" y="2735"/>
                  </a:lnTo>
                  <a:cubicBezTo>
                    <a:pt x="511392" y="22073"/>
                    <a:pt x="510871" y="38481"/>
                    <a:pt x="510220" y="51960"/>
                  </a:cubicBezTo>
                  <a:lnTo>
                    <a:pt x="590894" y="51960"/>
                  </a:lnTo>
                  <a:lnTo>
                    <a:pt x="590894" y="78916"/>
                  </a:lnTo>
                  <a:lnTo>
                    <a:pt x="512467" y="78916"/>
                  </a:lnTo>
                  <a:cubicBezTo>
                    <a:pt x="523666" y="122411"/>
                    <a:pt x="550720" y="151647"/>
                    <a:pt x="593629" y="166622"/>
                  </a:cubicBezTo>
                  <a:cubicBezTo>
                    <a:pt x="584383" y="177171"/>
                    <a:pt x="576960" y="186156"/>
                    <a:pt x="571361" y="193579"/>
                  </a:cubicBezTo>
                  <a:cubicBezTo>
                    <a:pt x="535875" y="176910"/>
                    <a:pt x="511164" y="150051"/>
                    <a:pt x="497230" y="113002"/>
                  </a:cubicBezTo>
                  <a:cubicBezTo>
                    <a:pt x="486422" y="146926"/>
                    <a:pt x="461451" y="174241"/>
                    <a:pt x="422319" y="194946"/>
                  </a:cubicBezTo>
                  <a:cubicBezTo>
                    <a:pt x="417110" y="188305"/>
                    <a:pt x="409752" y="179970"/>
                    <a:pt x="400246" y="169943"/>
                  </a:cubicBezTo>
                  <a:cubicBezTo>
                    <a:pt x="447647" y="148456"/>
                    <a:pt x="473595" y="118114"/>
                    <a:pt x="478087" y="78916"/>
                  </a:cubicBezTo>
                  <a:lnTo>
                    <a:pt x="403762" y="78916"/>
                  </a:lnTo>
                  <a:lnTo>
                    <a:pt x="403762" y="51960"/>
                  </a:lnTo>
                  <a:lnTo>
                    <a:pt x="480920" y="51960"/>
                  </a:lnTo>
                  <a:cubicBezTo>
                    <a:pt x="481831" y="37765"/>
                    <a:pt x="482222" y="21357"/>
                    <a:pt x="482092" y="2735"/>
                  </a:cubicBezTo>
                  <a:close/>
                  <a:moveTo>
                    <a:pt x="308828" y="1172"/>
                  </a:moveTo>
                  <a:cubicBezTo>
                    <a:pt x="310912" y="6446"/>
                    <a:pt x="313190" y="13088"/>
                    <a:pt x="315665" y="21096"/>
                  </a:cubicBezTo>
                  <a:lnTo>
                    <a:pt x="393214" y="21096"/>
                  </a:lnTo>
                  <a:lnTo>
                    <a:pt x="393214" y="45318"/>
                  </a:lnTo>
                  <a:lnTo>
                    <a:pt x="201783" y="45318"/>
                  </a:lnTo>
                  <a:lnTo>
                    <a:pt x="201783" y="21096"/>
                  </a:lnTo>
                  <a:lnTo>
                    <a:pt x="282164" y="21096"/>
                  </a:lnTo>
                  <a:cubicBezTo>
                    <a:pt x="279625" y="14715"/>
                    <a:pt x="277379" y="9246"/>
                    <a:pt x="275425" y="4688"/>
                  </a:cubicBezTo>
                  <a:close/>
                  <a:moveTo>
                    <a:pt x="837214" y="977"/>
                  </a:moveTo>
                  <a:lnTo>
                    <a:pt x="864366" y="5665"/>
                  </a:lnTo>
                  <a:cubicBezTo>
                    <a:pt x="862283" y="14846"/>
                    <a:pt x="859938" y="23701"/>
                    <a:pt x="857334" y="32231"/>
                  </a:cubicBezTo>
                  <a:lnTo>
                    <a:pt x="904019" y="32231"/>
                  </a:lnTo>
                  <a:lnTo>
                    <a:pt x="904019" y="56648"/>
                  </a:lnTo>
                  <a:cubicBezTo>
                    <a:pt x="895946" y="116681"/>
                    <a:pt x="868989" y="163171"/>
                    <a:pt x="823150" y="196118"/>
                  </a:cubicBezTo>
                  <a:cubicBezTo>
                    <a:pt x="815206" y="186482"/>
                    <a:pt x="808695" y="179189"/>
                    <a:pt x="803616" y="174241"/>
                  </a:cubicBezTo>
                  <a:cubicBezTo>
                    <a:pt x="822890" y="160632"/>
                    <a:pt x="838517" y="144973"/>
                    <a:pt x="850497" y="127262"/>
                  </a:cubicBezTo>
                  <a:cubicBezTo>
                    <a:pt x="843530" y="120621"/>
                    <a:pt x="835847" y="113621"/>
                    <a:pt x="827447" y="106263"/>
                  </a:cubicBezTo>
                  <a:lnTo>
                    <a:pt x="843074" y="86925"/>
                  </a:lnTo>
                  <a:cubicBezTo>
                    <a:pt x="850693" y="92980"/>
                    <a:pt x="857562" y="98613"/>
                    <a:pt x="863682" y="103822"/>
                  </a:cubicBezTo>
                  <a:cubicBezTo>
                    <a:pt x="870194" y="89692"/>
                    <a:pt x="874719" y="74488"/>
                    <a:pt x="877258" y="58210"/>
                  </a:cubicBezTo>
                  <a:lnTo>
                    <a:pt x="848055" y="58210"/>
                  </a:lnTo>
                  <a:cubicBezTo>
                    <a:pt x="838549" y="81586"/>
                    <a:pt x="826536" y="102552"/>
                    <a:pt x="812016" y="121109"/>
                  </a:cubicBezTo>
                  <a:cubicBezTo>
                    <a:pt x="806546" y="108347"/>
                    <a:pt x="802054" y="98971"/>
                    <a:pt x="798538" y="92980"/>
                  </a:cubicBezTo>
                  <a:cubicBezTo>
                    <a:pt x="816899" y="67977"/>
                    <a:pt x="829792" y="37309"/>
                    <a:pt x="837214" y="977"/>
                  </a:cubicBezTo>
                  <a:close/>
                  <a:moveTo>
                    <a:pt x="1498234" y="0"/>
                  </a:moveTo>
                  <a:cubicBezTo>
                    <a:pt x="1503443" y="7944"/>
                    <a:pt x="1509564" y="18231"/>
                    <a:pt x="1516596" y="30863"/>
                  </a:cubicBezTo>
                  <a:lnTo>
                    <a:pt x="1503118" y="37114"/>
                  </a:lnTo>
                  <a:lnTo>
                    <a:pt x="1527047" y="37114"/>
                  </a:lnTo>
                  <a:cubicBezTo>
                    <a:pt x="1535967" y="24287"/>
                    <a:pt x="1543487" y="13153"/>
                    <a:pt x="1549608" y="3711"/>
                  </a:cubicBezTo>
                  <a:lnTo>
                    <a:pt x="1575979" y="18166"/>
                  </a:lnTo>
                  <a:lnTo>
                    <a:pt x="1560156" y="37114"/>
                  </a:lnTo>
                  <a:lnTo>
                    <a:pt x="1588285" y="37114"/>
                  </a:lnTo>
                  <a:lnTo>
                    <a:pt x="1588285" y="85167"/>
                  </a:lnTo>
                  <a:lnTo>
                    <a:pt x="1560938" y="85167"/>
                  </a:lnTo>
                  <a:lnTo>
                    <a:pt x="1560938" y="60945"/>
                  </a:lnTo>
                  <a:lnTo>
                    <a:pt x="1433383" y="60945"/>
                  </a:lnTo>
                  <a:lnTo>
                    <a:pt x="1433383" y="85167"/>
                  </a:lnTo>
                  <a:lnTo>
                    <a:pt x="1406035" y="85167"/>
                  </a:lnTo>
                  <a:lnTo>
                    <a:pt x="1406035" y="37114"/>
                  </a:lnTo>
                  <a:lnTo>
                    <a:pt x="1437973" y="37114"/>
                  </a:lnTo>
                  <a:cubicBezTo>
                    <a:pt x="1432243" y="29235"/>
                    <a:pt x="1426676" y="22008"/>
                    <a:pt x="1421272" y="15432"/>
                  </a:cubicBezTo>
                  <a:lnTo>
                    <a:pt x="1441782" y="1563"/>
                  </a:lnTo>
                  <a:cubicBezTo>
                    <a:pt x="1449596" y="10418"/>
                    <a:pt x="1457539" y="20315"/>
                    <a:pt x="1465613" y="31254"/>
                  </a:cubicBezTo>
                  <a:lnTo>
                    <a:pt x="1456921" y="37114"/>
                  </a:lnTo>
                  <a:lnTo>
                    <a:pt x="1489542" y="37114"/>
                  </a:lnTo>
                  <a:cubicBezTo>
                    <a:pt x="1484073" y="26631"/>
                    <a:pt x="1479026" y="17776"/>
                    <a:pt x="1474403" y="10548"/>
                  </a:cubicBezTo>
                  <a:close/>
                  <a:moveTo>
                    <a:pt x="698134" y="0"/>
                  </a:moveTo>
                  <a:cubicBezTo>
                    <a:pt x="703343" y="7944"/>
                    <a:pt x="709464" y="18231"/>
                    <a:pt x="716496" y="30863"/>
                  </a:cubicBezTo>
                  <a:lnTo>
                    <a:pt x="703018" y="37114"/>
                  </a:lnTo>
                  <a:lnTo>
                    <a:pt x="726947" y="37114"/>
                  </a:lnTo>
                  <a:cubicBezTo>
                    <a:pt x="735867" y="24287"/>
                    <a:pt x="743387" y="13153"/>
                    <a:pt x="749508" y="3711"/>
                  </a:cubicBezTo>
                  <a:lnTo>
                    <a:pt x="775878" y="18166"/>
                  </a:lnTo>
                  <a:lnTo>
                    <a:pt x="760056" y="37114"/>
                  </a:lnTo>
                  <a:lnTo>
                    <a:pt x="788185" y="37114"/>
                  </a:lnTo>
                  <a:lnTo>
                    <a:pt x="788185" y="85167"/>
                  </a:lnTo>
                  <a:lnTo>
                    <a:pt x="760838" y="85167"/>
                  </a:lnTo>
                  <a:lnTo>
                    <a:pt x="760838" y="60945"/>
                  </a:lnTo>
                  <a:lnTo>
                    <a:pt x="633283" y="60945"/>
                  </a:lnTo>
                  <a:lnTo>
                    <a:pt x="633283" y="85167"/>
                  </a:lnTo>
                  <a:lnTo>
                    <a:pt x="605935" y="85167"/>
                  </a:lnTo>
                  <a:lnTo>
                    <a:pt x="605935" y="37114"/>
                  </a:lnTo>
                  <a:lnTo>
                    <a:pt x="637873" y="37114"/>
                  </a:lnTo>
                  <a:cubicBezTo>
                    <a:pt x="632143" y="29235"/>
                    <a:pt x="626576" y="22008"/>
                    <a:pt x="621172" y="15432"/>
                  </a:cubicBezTo>
                  <a:lnTo>
                    <a:pt x="641682" y="1563"/>
                  </a:lnTo>
                  <a:cubicBezTo>
                    <a:pt x="649495" y="10418"/>
                    <a:pt x="657439" y="20315"/>
                    <a:pt x="665513" y="31254"/>
                  </a:cubicBezTo>
                  <a:lnTo>
                    <a:pt x="656821" y="37114"/>
                  </a:lnTo>
                  <a:lnTo>
                    <a:pt x="689442" y="37114"/>
                  </a:lnTo>
                  <a:cubicBezTo>
                    <a:pt x="683972" y="26631"/>
                    <a:pt x="678926" y="17776"/>
                    <a:pt x="674303" y="10548"/>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4" name="PA-文本框 41">
              <a:extLst>
                <a:ext uri="{FF2B5EF4-FFF2-40B4-BE49-F238E27FC236}">
                  <a16:creationId xmlns:a16="http://schemas.microsoft.com/office/drawing/2014/main" id="{B393C459-917A-4D2E-A97C-3CA34914C6DF}"/>
                </a:ext>
              </a:extLst>
            </p:cNvPr>
            <p:cNvSpPr txBox="1"/>
            <p:nvPr>
              <p:custDataLst>
                <p:tags r:id="rId9"/>
              </p:custDataLst>
            </p:nvPr>
          </p:nvSpPr>
          <p:spPr>
            <a:xfrm>
              <a:off x="10266337" y="697828"/>
              <a:ext cx="1330984" cy="58449"/>
            </a:xfrm>
            <a:custGeom>
              <a:avLst/>
              <a:gdLst/>
              <a:ahLst/>
              <a:cxnLst/>
              <a:rect l="l" t="t" r="r" b="b"/>
              <a:pathLst>
                <a:path w="1799587" h="79027">
                  <a:moveTo>
                    <a:pt x="1103537" y="49183"/>
                  </a:moveTo>
                  <a:cubicBezTo>
                    <a:pt x="1104904" y="49183"/>
                    <a:pt x="1105985" y="49776"/>
                    <a:pt x="1106781" y="50962"/>
                  </a:cubicBezTo>
                  <a:cubicBezTo>
                    <a:pt x="1107576" y="52148"/>
                    <a:pt x="1107974" y="53592"/>
                    <a:pt x="1107974" y="55294"/>
                  </a:cubicBezTo>
                  <a:cubicBezTo>
                    <a:pt x="1107974" y="58782"/>
                    <a:pt x="1106258" y="64321"/>
                    <a:pt x="1102825" y="71912"/>
                  </a:cubicBezTo>
                  <a:lnTo>
                    <a:pt x="1099393" y="71912"/>
                  </a:lnTo>
                  <a:cubicBezTo>
                    <a:pt x="1100760" y="68312"/>
                    <a:pt x="1101597" y="65954"/>
                    <a:pt x="1101904" y="64838"/>
                  </a:cubicBezTo>
                  <a:cubicBezTo>
                    <a:pt x="1102211" y="63721"/>
                    <a:pt x="1102407" y="62187"/>
                    <a:pt x="1102490" y="60233"/>
                  </a:cubicBezTo>
                  <a:cubicBezTo>
                    <a:pt x="1100146" y="59257"/>
                    <a:pt x="1098974" y="57499"/>
                    <a:pt x="1098974" y="54959"/>
                  </a:cubicBezTo>
                  <a:cubicBezTo>
                    <a:pt x="1098974" y="53201"/>
                    <a:pt x="1099414" y="51799"/>
                    <a:pt x="1100293" y="50752"/>
                  </a:cubicBezTo>
                  <a:cubicBezTo>
                    <a:pt x="1101172" y="49706"/>
                    <a:pt x="1102253" y="49183"/>
                    <a:pt x="1103537" y="49183"/>
                  </a:cubicBezTo>
                  <a:close/>
                  <a:moveTo>
                    <a:pt x="950839" y="39681"/>
                  </a:moveTo>
                  <a:lnTo>
                    <a:pt x="946988" y="40267"/>
                  </a:lnTo>
                  <a:cubicBezTo>
                    <a:pt x="941351" y="41020"/>
                    <a:pt x="937598" y="41906"/>
                    <a:pt x="935728" y="42925"/>
                  </a:cubicBezTo>
                  <a:cubicBezTo>
                    <a:pt x="933859" y="43944"/>
                    <a:pt x="932924" y="45429"/>
                    <a:pt x="932924" y="47383"/>
                  </a:cubicBezTo>
                  <a:cubicBezTo>
                    <a:pt x="932924" y="49113"/>
                    <a:pt x="933650" y="50578"/>
                    <a:pt x="935101" y="51778"/>
                  </a:cubicBezTo>
                  <a:cubicBezTo>
                    <a:pt x="936552" y="52978"/>
                    <a:pt x="938226" y="53578"/>
                    <a:pt x="940124" y="53578"/>
                  </a:cubicBezTo>
                  <a:cubicBezTo>
                    <a:pt x="942216" y="53578"/>
                    <a:pt x="944470" y="52664"/>
                    <a:pt x="946884" y="50836"/>
                  </a:cubicBezTo>
                  <a:cubicBezTo>
                    <a:pt x="949297" y="49008"/>
                    <a:pt x="950616" y="45290"/>
                    <a:pt x="950839" y="39681"/>
                  </a:cubicBezTo>
                  <a:close/>
                  <a:moveTo>
                    <a:pt x="769864" y="39681"/>
                  </a:moveTo>
                  <a:lnTo>
                    <a:pt x="766013" y="40267"/>
                  </a:lnTo>
                  <a:cubicBezTo>
                    <a:pt x="760376" y="41020"/>
                    <a:pt x="756623" y="41906"/>
                    <a:pt x="754753" y="42925"/>
                  </a:cubicBezTo>
                  <a:cubicBezTo>
                    <a:pt x="752884" y="43944"/>
                    <a:pt x="751949" y="45429"/>
                    <a:pt x="751949" y="47383"/>
                  </a:cubicBezTo>
                  <a:cubicBezTo>
                    <a:pt x="751949" y="49113"/>
                    <a:pt x="752675" y="50578"/>
                    <a:pt x="754126" y="51778"/>
                  </a:cubicBezTo>
                  <a:cubicBezTo>
                    <a:pt x="755577" y="52978"/>
                    <a:pt x="757251" y="53578"/>
                    <a:pt x="759149" y="53578"/>
                  </a:cubicBezTo>
                  <a:cubicBezTo>
                    <a:pt x="761242" y="53578"/>
                    <a:pt x="763495" y="52664"/>
                    <a:pt x="765909" y="50836"/>
                  </a:cubicBezTo>
                  <a:cubicBezTo>
                    <a:pt x="768322" y="49008"/>
                    <a:pt x="769641" y="45290"/>
                    <a:pt x="769864" y="39681"/>
                  </a:cubicBezTo>
                  <a:close/>
                  <a:moveTo>
                    <a:pt x="1383841" y="25952"/>
                  </a:moveTo>
                  <a:cubicBezTo>
                    <a:pt x="1380464" y="25952"/>
                    <a:pt x="1377667" y="27159"/>
                    <a:pt x="1375448" y="29572"/>
                  </a:cubicBezTo>
                  <a:cubicBezTo>
                    <a:pt x="1373230" y="31986"/>
                    <a:pt x="1372120" y="35132"/>
                    <a:pt x="1372120" y="39011"/>
                  </a:cubicBezTo>
                  <a:cubicBezTo>
                    <a:pt x="1372120" y="42862"/>
                    <a:pt x="1373132" y="46009"/>
                    <a:pt x="1375155" y="48450"/>
                  </a:cubicBezTo>
                  <a:cubicBezTo>
                    <a:pt x="1377178" y="50892"/>
                    <a:pt x="1379767" y="52113"/>
                    <a:pt x="1382920" y="52113"/>
                  </a:cubicBezTo>
                  <a:cubicBezTo>
                    <a:pt x="1386241" y="52113"/>
                    <a:pt x="1388968" y="50780"/>
                    <a:pt x="1391103" y="48115"/>
                  </a:cubicBezTo>
                  <a:cubicBezTo>
                    <a:pt x="1393238" y="45450"/>
                    <a:pt x="1394305" y="42151"/>
                    <a:pt x="1394305" y="38216"/>
                  </a:cubicBezTo>
                  <a:lnTo>
                    <a:pt x="1394305" y="31016"/>
                  </a:lnTo>
                  <a:cubicBezTo>
                    <a:pt x="1392854" y="29565"/>
                    <a:pt x="1391326" y="28358"/>
                    <a:pt x="1389722" y="27396"/>
                  </a:cubicBezTo>
                  <a:cubicBezTo>
                    <a:pt x="1388117" y="26433"/>
                    <a:pt x="1386157" y="25952"/>
                    <a:pt x="1383841" y="25952"/>
                  </a:cubicBezTo>
                  <a:close/>
                  <a:moveTo>
                    <a:pt x="983791" y="25952"/>
                  </a:moveTo>
                  <a:cubicBezTo>
                    <a:pt x="980414" y="25952"/>
                    <a:pt x="977617" y="27159"/>
                    <a:pt x="975398" y="29572"/>
                  </a:cubicBezTo>
                  <a:cubicBezTo>
                    <a:pt x="973180" y="31986"/>
                    <a:pt x="972070" y="35132"/>
                    <a:pt x="972070" y="39011"/>
                  </a:cubicBezTo>
                  <a:cubicBezTo>
                    <a:pt x="972070" y="42862"/>
                    <a:pt x="973082" y="46009"/>
                    <a:pt x="975105" y="48450"/>
                  </a:cubicBezTo>
                  <a:cubicBezTo>
                    <a:pt x="977128" y="50892"/>
                    <a:pt x="979716" y="52113"/>
                    <a:pt x="982870" y="52113"/>
                  </a:cubicBezTo>
                  <a:cubicBezTo>
                    <a:pt x="986190" y="52113"/>
                    <a:pt x="988918" y="50780"/>
                    <a:pt x="991053" y="48115"/>
                  </a:cubicBezTo>
                  <a:cubicBezTo>
                    <a:pt x="993188" y="45450"/>
                    <a:pt x="994255" y="42151"/>
                    <a:pt x="994255" y="38216"/>
                  </a:cubicBezTo>
                  <a:lnTo>
                    <a:pt x="994255" y="31016"/>
                  </a:lnTo>
                  <a:cubicBezTo>
                    <a:pt x="992804" y="29565"/>
                    <a:pt x="991276" y="28358"/>
                    <a:pt x="989672" y="27396"/>
                  </a:cubicBezTo>
                  <a:cubicBezTo>
                    <a:pt x="988067" y="26433"/>
                    <a:pt x="986107" y="25952"/>
                    <a:pt x="983791" y="25952"/>
                  </a:cubicBezTo>
                  <a:close/>
                  <a:moveTo>
                    <a:pt x="850441" y="25952"/>
                  </a:moveTo>
                  <a:cubicBezTo>
                    <a:pt x="847064" y="25952"/>
                    <a:pt x="844267" y="27159"/>
                    <a:pt x="842048" y="29572"/>
                  </a:cubicBezTo>
                  <a:cubicBezTo>
                    <a:pt x="839830" y="31986"/>
                    <a:pt x="838720" y="35132"/>
                    <a:pt x="838720" y="39011"/>
                  </a:cubicBezTo>
                  <a:cubicBezTo>
                    <a:pt x="838720" y="42862"/>
                    <a:pt x="839732" y="46009"/>
                    <a:pt x="841755" y="48450"/>
                  </a:cubicBezTo>
                  <a:cubicBezTo>
                    <a:pt x="843778" y="50892"/>
                    <a:pt x="846366" y="52113"/>
                    <a:pt x="849520" y="52113"/>
                  </a:cubicBezTo>
                  <a:cubicBezTo>
                    <a:pt x="852840" y="52113"/>
                    <a:pt x="855568" y="50780"/>
                    <a:pt x="857703" y="48115"/>
                  </a:cubicBezTo>
                  <a:cubicBezTo>
                    <a:pt x="859838" y="45450"/>
                    <a:pt x="860905" y="42151"/>
                    <a:pt x="860905" y="38216"/>
                  </a:cubicBezTo>
                  <a:lnTo>
                    <a:pt x="860905" y="31016"/>
                  </a:lnTo>
                  <a:cubicBezTo>
                    <a:pt x="859454" y="29565"/>
                    <a:pt x="857926" y="28358"/>
                    <a:pt x="856322" y="27396"/>
                  </a:cubicBezTo>
                  <a:cubicBezTo>
                    <a:pt x="854717" y="26433"/>
                    <a:pt x="852757" y="25952"/>
                    <a:pt x="850441" y="25952"/>
                  </a:cubicBezTo>
                  <a:close/>
                  <a:moveTo>
                    <a:pt x="593266" y="25952"/>
                  </a:moveTo>
                  <a:cubicBezTo>
                    <a:pt x="589889" y="25952"/>
                    <a:pt x="587092" y="27159"/>
                    <a:pt x="584873" y="29572"/>
                  </a:cubicBezTo>
                  <a:cubicBezTo>
                    <a:pt x="582655" y="31986"/>
                    <a:pt x="581545" y="35132"/>
                    <a:pt x="581545" y="39011"/>
                  </a:cubicBezTo>
                  <a:cubicBezTo>
                    <a:pt x="581545" y="42862"/>
                    <a:pt x="582557" y="46009"/>
                    <a:pt x="584580" y="48450"/>
                  </a:cubicBezTo>
                  <a:cubicBezTo>
                    <a:pt x="586603" y="50892"/>
                    <a:pt x="589192" y="52113"/>
                    <a:pt x="592345" y="52113"/>
                  </a:cubicBezTo>
                  <a:cubicBezTo>
                    <a:pt x="595666" y="52113"/>
                    <a:pt x="598393" y="50780"/>
                    <a:pt x="600528" y="48115"/>
                  </a:cubicBezTo>
                  <a:cubicBezTo>
                    <a:pt x="602663" y="45450"/>
                    <a:pt x="603730" y="42151"/>
                    <a:pt x="603730" y="38216"/>
                  </a:cubicBezTo>
                  <a:lnTo>
                    <a:pt x="603730" y="31016"/>
                  </a:lnTo>
                  <a:cubicBezTo>
                    <a:pt x="602279" y="29565"/>
                    <a:pt x="600751" y="28358"/>
                    <a:pt x="599147" y="27396"/>
                  </a:cubicBezTo>
                  <a:cubicBezTo>
                    <a:pt x="597542" y="26433"/>
                    <a:pt x="595582" y="25952"/>
                    <a:pt x="593266" y="25952"/>
                  </a:cubicBezTo>
                  <a:close/>
                  <a:moveTo>
                    <a:pt x="450391" y="25617"/>
                  </a:moveTo>
                  <a:cubicBezTo>
                    <a:pt x="447014" y="25617"/>
                    <a:pt x="444126" y="26956"/>
                    <a:pt x="441726" y="29635"/>
                  </a:cubicBezTo>
                  <a:cubicBezTo>
                    <a:pt x="439326" y="32314"/>
                    <a:pt x="438126" y="35607"/>
                    <a:pt x="438126" y="39514"/>
                  </a:cubicBezTo>
                  <a:cubicBezTo>
                    <a:pt x="438126" y="43337"/>
                    <a:pt x="439312" y="46595"/>
                    <a:pt x="441684" y="49287"/>
                  </a:cubicBezTo>
                  <a:cubicBezTo>
                    <a:pt x="444056" y="51980"/>
                    <a:pt x="446847" y="53327"/>
                    <a:pt x="450056" y="53327"/>
                  </a:cubicBezTo>
                  <a:cubicBezTo>
                    <a:pt x="453544" y="53327"/>
                    <a:pt x="456488" y="51987"/>
                    <a:pt x="458888" y="49308"/>
                  </a:cubicBezTo>
                  <a:cubicBezTo>
                    <a:pt x="461288" y="46629"/>
                    <a:pt x="462488" y="43337"/>
                    <a:pt x="462488" y="39430"/>
                  </a:cubicBezTo>
                  <a:cubicBezTo>
                    <a:pt x="462488" y="37030"/>
                    <a:pt x="461978" y="34763"/>
                    <a:pt x="460960" y="32628"/>
                  </a:cubicBezTo>
                  <a:cubicBezTo>
                    <a:pt x="459941" y="30493"/>
                    <a:pt x="458490" y="28791"/>
                    <a:pt x="456607" y="27521"/>
                  </a:cubicBezTo>
                  <a:cubicBezTo>
                    <a:pt x="454723" y="26252"/>
                    <a:pt x="452651" y="25617"/>
                    <a:pt x="450391" y="25617"/>
                  </a:cubicBezTo>
                  <a:close/>
                  <a:moveTo>
                    <a:pt x="297991" y="25617"/>
                  </a:moveTo>
                  <a:cubicBezTo>
                    <a:pt x="294614" y="25617"/>
                    <a:pt x="291726" y="26956"/>
                    <a:pt x="289326" y="29635"/>
                  </a:cubicBezTo>
                  <a:cubicBezTo>
                    <a:pt x="286926" y="32314"/>
                    <a:pt x="285726" y="35607"/>
                    <a:pt x="285726" y="39514"/>
                  </a:cubicBezTo>
                  <a:cubicBezTo>
                    <a:pt x="285726" y="43337"/>
                    <a:pt x="286912" y="46595"/>
                    <a:pt x="289284" y="49287"/>
                  </a:cubicBezTo>
                  <a:cubicBezTo>
                    <a:pt x="291656" y="51980"/>
                    <a:pt x="294447" y="53327"/>
                    <a:pt x="297656" y="53327"/>
                  </a:cubicBezTo>
                  <a:cubicBezTo>
                    <a:pt x="301144" y="53327"/>
                    <a:pt x="304088" y="51987"/>
                    <a:pt x="306488" y="49308"/>
                  </a:cubicBezTo>
                  <a:cubicBezTo>
                    <a:pt x="308888" y="46629"/>
                    <a:pt x="310088" y="43337"/>
                    <a:pt x="310088" y="39430"/>
                  </a:cubicBezTo>
                  <a:cubicBezTo>
                    <a:pt x="310088" y="37030"/>
                    <a:pt x="309578" y="34763"/>
                    <a:pt x="308560" y="32628"/>
                  </a:cubicBezTo>
                  <a:cubicBezTo>
                    <a:pt x="307541" y="30493"/>
                    <a:pt x="306090" y="28791"/>
                    <a:pt x="304207" y="27521"/>
                  </a:cubicBezTo>
                  <a:cubicBezTo>
                    <a:pt x="302323" y="26252"/>
                    <a:pt x="300251" y="25617"/>
                    <a:pt x="297991" y="25617"/>
                  </a:cubicBezTo>
                  <a:close/>
                  <a:moveTo>
                    <a:pt x="202741" y="25617"/>
                  </a:moveTo>
                  <a:cubicBezTo>
                    <a:pt x="199364" y="25617"/>
                    <a:pt x="196476" y="26956"/>
                    <a:pt x="194076" y="29635"/>
                  </a:cubicBezTo>
                  <a:cubicBezTo>
                    <a:pt x="191676" y="32314"/>
                    <a:pt x="190476" y="35607"/>
                    <a:pt x="190476" y="39514"/>
                  </a:cubicBezTo>
                  <a:cubicBezTo>
                    <a:pt x="190476" y="43337"/>
                    <a:pt x="191662" y="46595"/>
                    <a:pt x="194034" y="49287"/>
                  </a:cubicBezTo>
                  <a:cubicBezTo>
                    <a:pt x="196406" y="51980"/>
                    <a:pt x="199197" y="53327"/>
                    <a:pt x="202406" y="53327"/>
                  </a:cubicBezTo>
                  <a:cubicBezTo>
                    <a:pt x="205894" y="53327"/>
                    <a:pt x="208838" y="51987"/>
                    <a:pt x="211238" y="49308"/>
                  </a:cubicBezTo>
                  <a:cubicBezTo>
                    <a:pt x="213638" y="46629"/>
                    <a:pt x="214838" y="43337"/>
                    <a:pt x="214838" y="39430"/>
                  </a:cubicBezTo>
                  <a:cubicBezTo>
                    <a:pt x="214838" y="37030"/>
                    <a:pt x="214328" y="34763"/>
                    <a:pt x="213310" y="32628"/>
                  </a:cubicBezTo>
                  <a:cubicBezTo>
                    <a:pt x="212291" y="30493"/>
                    <a:pt x="210840" y="28791"/>
                    <a:pt x="208957" y="27521"/>
                  </a:cubicBezTo>
                  <a:cubicBezTo>
                    <a:pt x="207073" y="26252"/>
                    <a:pt x="205001" y="25617"/>
                    <a:pt x="202741" y="25617"/>
                  </a:cubicBezTo>
                  <a:close/>
                  <a:moveTo>
                    <a:pt x="155116" y="25617"/>
                  </a:moveTo>
                  <a:cubicBezTo>
                    <a:pt x="151739" y="25617"/>
                    <a:pt x="148851" y="26956"/>
                    <a:pt x="146451" y="29635"/>
                  </a:cubicBezTo>
                  <a:cubicBezTo>
                    <a:pt x="144051" y="32314"/>
                    <a:pt x="142851" y="35607"/>
                    <a:pt x="142851" y="39514"/>
                  </a:cubicBezTo>
                  <a:cubicBezTo>
                    <a:pt x="142851" y="43337"/>
                    <a:pt x="144037" y="46595"/>
                    <a:pt x="146409" y="49287"/>
                  </a:cubicBezTo>
                  <a:cubicBezTo>
                    <a:pt x="148781" y="51980"/>
                    <a:pt x="151572" y="53327"/>
                    <a:pt x="154781" y="53327"/>
                  </a:cubicBezTo>
                  <a:cubicBezTo>
                    <a:pt x="158269" y="53327"/>
                    <a:pt x="161213" y="51987"/>
                    <a:pt x="163613" y="49308"/>
                  </a:cubicBezTo>
                  <a:cubicBezTo>
                    <a:pt x="166013" y="46629"/>
                    <a:pt x="167213" y="43337"/>
                    <a:pt x="167213" y="39430"/>
                  </a:cubicBezTo>
                  <a:cubicBezTo>
                    <a:pt x="167213" y="37030"/>
                    <a:pt x="166703" y="34763"/>
                    <a:pt x="165685" y="32628"/>
                  </a:cubicBezTo>
                  <a:cubicBezTo>
                    <a:pt x="164666" y="30493"/>
                    <a:pt x="163215" y="28791"/>
                    <a:pt x="161332" y="27521"/>
                  </a:cubicBezTo>
                  <a:cubicBezTo>
                    <a:pt x="159448" y="26252"/>
                    <a:pt x="157376" y="25617"/>
                    <a:pt x="155116" y="25617"/>
                  </a:cubicBezTo>
                  <a:close/>
                  <a:moveTo>
                    <a:pt x="1621463" y="25114"/>
                  </a:moveTo>
                  <a:cubicBezTo>
                    <a:pt x="1616692" y="25114"/>
                    <a:pt x="1613176" y="27738"/>
                    <a:pt x="1610915" y="32984"/>
                  </a:cubicBezTo>
                  <a:lnTo>
                    <a:pt x="1630295" y="32984"/>
                  </a:lnTo>
                  <a:cubicBezTo>
                    <a:pt x="1629933" y="30416"/>
                    <a:pt x="1628893" y="28463"/>
                    <a:pt x="1627177" y="27124"/>
                  </a:cubicBezTo>
                  <a:cubicBezTo>
                    <a:pt x="1625461" y="25784"/>
                    <a:pt x="1623556" y="25114"/>
                    <a:pt x="1621463" y="25114"/>
                  </a:cubicBezTo>
                  <a:close/>
                  <a:moveTo>
                    <a:pt x="1230938" y="25114"/>
                  </a:moveTo>
                  <a:cubicBezTo>
                    <a:pt x="1226167" y="25114"/>
                    <a:pt x="1222651" y="27738"/>
                    <a:pt x="1220390" y="32984"/>
                  </a:cubicBezTo>
                  <a:lnTo>
                    <a:pt x="1239770" y="32984"/>
                  </a:lnTo>
                  <a:cubicBezTo>
                    <a:pt x="1239408" y="30416"/>
                    <a:pt x="1238368" y="28463"/>
                    <a:pt x="1236652" y="27124"/>
                  </a:cubicBezTo>
                  <a:cubicBezTo>
                    <a:pt x="1234936" y="25784"/>
                    <a:pt x="1233031" y="25114"/>
                    <a:pt x="1230938" y="25114"/>
                  </a:cubicBezTo>
                  <a:close/>
                  <a:moveTo>
                    <a:pt x="1030913" y="25114"/>
                  </a:moveTo>
                  <a:cubicBezTo>
                    <a:pt x="1026142" y="25114"/>
                    <a:pt x="1022625" y="27738"/>
                    <a:pt x="1020365" y="32984"/>
                  </a:cubicBezTo>
                  <a:lnTo>
                    <a:pt x="1039745" y="32984"/>
                  </a:lnTo>
                  <a:cubicBezTo>
                    <a:pt x="1039383" y="30416"/>
                    <a:pt x="1038343" y="28463"/>
                    <a:pt x="1036627" y="27124"/>
                  </a:cubicBezTo>
                  <a:cubicBezTo>
                    <a:pt x="1034911" y="25784"/>
                    <a:pt x="1033006" y="25114"/>
                    <a:pt x="1030913" y="25114"/>
                  </a:cubicBezTo>
                  <a:close/>
                  <a:moveTo>
                    <a:pt x="526088" y="25114"/>
                  </a:moveTo>
                  <a:cubicBezTo>
                    <a:pt x="521317" y="25114"/>
                    <a:pt x="517801" y="27738"/>
                    <a:pt x="515540" y="32984"/>
                  </a:cubicBezTo>
                  <a:lnTo>
                    <a:pt x="534920" y="32984"/>
                  </a:lnTo>
                  <a:cubicBezTo>
                    <a:pt x="534558" y="30416"/>
                    <a:pt x="533518" y="28463"/>
                    <a:pt x="531802" y="27124"/>
                  </a:cubicBezTo>
                  <a:cubicBezTo>
                    <a:pt x="530086" y="25784"/>
                    <a:pt x="528181" y="25114"/>
                    <a:pt x="526088" y="25114"/>
                  </a:cubicBezTo>
                  <a:close/>
                  <a:moveTo>
                    <a:pt x="1759906" y="19547"/>
                  </a:moveTo>
                  <a:lnTo>
                    <a:pt x="1768989" y="19547"/>
                  </a:lnTo>
                  <a:lnTo>
                    <a:pt x="1780542" y="51317"/>
                  </a:lnTo>
                  <a:lnTo>
                    <a:pt x="1780751" y="51317"/>
                  </a:lnTo>
                  <a:lnTo>
                    <a:pt x="1791090" y="19547"/>
                  </a:lnTo>
                  <a:lnTo>
                    <a:pt x="1799587" y="19547"/>
                  </a:lnTo>
                  <a:lnTo>
                    <a:pt x="1781840" y="67349"/>
                  </a:lnTo>
                  <a:cubicBezTo>
                    <a:pt x="1780333" y="71340"/>
                    <a:pt x="1778477" y="74284"/>
                    <a:pt x="1776273" y="76181"/>
                  </a:cubicBezTo>
                  <a:cubicBezTo>
                    <a:pt x="1774068" y="78079"/>
                    <a:pt x="1771445" y="79027"/>
                    <a:pt x="1768403" y="79027"/>
                  </a:cubicBezTo>
                  <a:cubicBezTo>
                    <a:pt x="1766534" y="79027"/>
                    <a:pt x="1764469" y="78651"/>
                    <a:pt x="1762208" y="77897"/>
                  </a:cubicBezTo>
                  <a:lnTo>
                    <a:pt x="1762208" y="70865"/>
                  </a:lnTo>
                  <a:cubicBezTo>
                    <a:pt x="1764245" y="71674"/>
                    <a:pt x="1765906" y="72079"/>
                    <a:pt x="1767189" y="72079"/>
                  </a:cubicBezTo>
                  <a:cubicBezTo>
                    <a:pt x="1768724" y="72079"/>
                    <a:pt x="1770050" y="71577"/>
                    <a:pt x="1771166" y="70572"/>
                  </a:cubicBezTo>
                  <a:cubicBezTo>
                    <a:pt x="1772282" y="69568"/>
                    <a:pt x="1773210" y="68256"/>
                    <a:pt x="1773949" y="66637"/>
                  </a:cubicBezTo>
                  <a:cubicBezTo>
                    <a:pt x="1774689" y="65019"/>
                    <a:pt x="1775547" y="62745"/>
                    <a:pt x="1776524" y="59815"/>
                  </a:cubicBezTo>
                  <a:close/>
                  <a:moveTo>
                    <a:pt x="1718895" y="19547"/>
                  </a:moveTo>
                  <a:lnTo>
                    <a:pt x="1726764" y="19547"/>
                  </a:lnTo>
                  <a:lnTo>
                    <a:pt x="1726764" y="59396"/>
                  </a:lnTo>
                  <a:lnTo>
                    <a:pt x="1718895" y="59396"/>
                  </a:lnTo>
                  <a:close/>
                  <a:moveTo>
                    <a:pt x="1560300" y="19547"/>
                  </a:moveTo>
                  <a:lnTo>
                    <a:pt x="1569132" y="19547"/>
                  </a:lnTo>
                  <a:lnTo>
                    <a:pt x="1580350" y="50313"/>
                  </a:lnTo>
                  <a:lnTo>
                    <a:pt x="1591861" y="19547"/>
                  </a:lnTo>
                  <a:lnTo>
                    <a:pt x="1600441" y="19547"/>
                  </a:lnTo>
                  <a:lnTo>
                    <a:pt x="1584033" y="59396"/>
                  </a:lnTo>
                  <a:lnTo>
                    <a:pt x="1576248" y="59396"/>
                  </a:lnTo>
                  <a:close/>
                  <a:moveTo>
                    <a:pt x="1547445" y="19547"/>
                  </a:moveTo>
                  <a:lnTo>
                    <a:pt x="1555314" y="19547"/>
                  </a:lnTo>
                  <a:lnTo>
                    <a:pt x="1555314" y="59396"/>
                  </a:lnTo>
                  <a:lnTo>
                    <a:pt x="1547445" y="59396"/>
                  </a:lnTo>
                  <a:close/>
                  <a:moveTo>
                    <a:pt x="1299795" y="19547"/>
                  </a:moveTo>
                  <a:lnTo>
                    <a:pt x="1307664" y="19547"/>
                  </a:lnTo>
                  <a:lnTo>
                    <a:pt x="1307664" y="59396"/>
                  </a:lnTo>
                  <a:lnTo>
                    <a:pt x="1299795" y="59396"/>
                  </a:lnTo>
                  <a:close/>
                  <a:moveTo>
                    <a:pt x="879816" y="19547"/>
                  </a:moveTo>
                  <a:lnTo>
                    <a:pt x="887685" y="19547"/>
                  </a:lnTo>
                  <a:lnTo>
                    <a:pt x="887685" y="43532"/>
                  </a:lnTo>
                  <a:cubicBezTo>
                    <a:pt x="887685" y="46211"/>
                    <a:pt x="888278" y="48450"/>
                    <a:pt x="889464" y="50250"/>
                  </a:cubicBezTo>
                  <a:cubicBezTo>
                    <a:pt x="890650" y="52050"/>
                    <a:pt x="892610" y="52950"/>
                    <a:pt x="895345" y="52950"/>
                  </a:cubicBezTo>
                  <a:cubicBezTo>
                    <a:pt x="898582" y="52950"/>
                    <a:pt x="901233" y="51548"/>
                    <a:pt x="903298" y="48743"/>
                  </a:cubicBezTo>
                  <a:cubicBezTo>
                    <a:pt x="905363" y="45939"/>
                    <a:pt x="906395" y="42458"/>
                    <a:pt x="906395" y="38300"/>
                  </a:cubicBezTo>
                  <a:lnTo>
                    <a:pt x="906395" y="19547"/>
                  </a:lnTo>
                  <a:lnTo>
                    <a:pt x="914265" y="19547"/>
                  </a:lnTo>
                  <a:lnTo>
                    <a:pt x="914265" y="59396"/>
                  </a:lnTo>
                  <a:lnTo>
                    <a:pt x="906981" y="59396"/>
                  </a:lnTo>
                  <a:lnTo>
                    <a:pt x="906479" y="52699"/>
                  </a:lnTo>
                  <a:lnTo>
                    <a:pt x="906312" y="52699"/>
                  </a:lnTo>
                  <a:cubicBezTo>
                    <a:pt x="903270" y="57805"/>
                    <a:pt x="898987" y="60359"/>
                    <a:pt x="893461" y="60359"/>
                  </a:cubicBezTo>
                  <a:cubicBezTo>
                    <a:pt x="889220" y="60359"/>
                    <a:pt x="885885" y="59040"/>
                    <a:pt x="883457" y="56403"/>
                  </a:cubicBezTo>
                  <a:cubicBezTo>
                    <a:pt x="881029" y="53766"/>
                    <a:pt x="879816" y="50187"/>
                    <a:pt x="879816" y="45667"/>
                  </a:cubicBezTo>
                  <a:close/>
                  <a:moveTo>
                    <a:pt x="556845" y="19547"/>
                  </a:moveTo>
                  <a:lnTo>
                    <a:pt x="564714" y="19547"/>
                  </a:lnTo>
                  <a:lnTo>
                    <a:pt x="564714" y="59396"/>
                  </a:lnTo>
                  <a:lnTo>
                    <a:pt x="556845" y="59396"/>
                  </a:lnTo>
                  <a:close/>
                  <a:moveTo>
                    <a:pt x="1670972" y="18919"/>
                  </a:moveTo>
                  <a:cubicBezTo>
                    <a:pt x="1672451" y="18919"/>
                    <a:pt x="1673846" y="19101"/>
                    <a:pt x="1675158" y="19464"/>
                  </a:cubicBezTo>
                  <a:lnTo>
                    <a:pt x="1675158" y="27417"/>
                  </a:lnTo>
                  <a:cubicBezTo>
                    <a:pt x="1673232" y="26663"/>
                    <a:pt x="1671809" y="26286"/>
                    <a:pt x="1670888" y="26286"/>
                  </a:cubicBezTo>
                  <a:cubicBezTo>
                    <a:pt x="1667819" y="26286"/>
                    <a:pt x="1665210" y="27717"/>
                    <a:pt x="1663061" y="30577"/>
                  </a:cubicBezTo>
                  <a:cubicBezTo>
                    <a:pt x="1660912" y="33437"/>
                    <a:pt x="1659838" y="36960"/>
                    <a:pt x="1659838" y="41146"/>
                  </a:cubicBezTo>
                  <a:lnTo>
                    <a:pt x="1659838" y="59396"/>
                  </a:lnTo>
                  <a:lnTo>
                    <a:pt x="1651927" y="59396"/>
                  </a:lnTo>
                  <a:lnTo>
                    <a:pt x="1651927" y="19547"/>
                  </a:lnTo>
                  <a:lnTo>
                    <a:pt x="1659126" y="19547"/>
                  </a:lnTo>
                  <a:lnTo>
                    <a:pt x="1659754" y="26998"/>
                  </a:lnTo>
                  <a:lnTo>
                    <a:pt x="1659922" y="26998"/>
                  </a:lnTo>
                  <a:cubicBezTo>
                    <a:pt x="1661819" y="21612"/>
                    <a:pt x="1665503" y="18919"/>
                    <a:pt x="1670972" y="18919"/>
                  </a:cubicBezTo>
                  <a:close/>
                  <a:moveTo>
                    <a:pt x="499397" y="18919"/>
                  </a:moveTo>
                  <a:cubicBezTo>
                    <a:pt x="500876" y="18919"/>
                    <a:pt x="502271" y="19101"/>
                    <a:pt x="503583" y="19464"/>
                  </a:cubicBezTo>
                  <a:lnTo>
                    <a:pt x="503583" y="27417"/>
                  </a:lnTo>
                  <a:cubicBezTo>
                    <a:pt x="501657" y="26663"/>
                    <a:pt x="500234" y="26286"/>
                    <a:pt x="499313" y="26286"/>
                  </a:cubicBezTo>
                  <a:cubicBezTo>
                    <a:pt x="496244" y="26286"/>
                    <a:pt x="493635" y="27717"/>
                    <a:pt x="491486" y="30577"/>
                  </a:cubicBezTo>
                  <a:cubicBezTo>
                    <a:pt x="489337" y="33437"/>
                    <a:pt x="488263" y="36960"/>
                    <a:pt x="488263" y="41146"/>
                  </a:cubicBezTo>
                  <a:lnTo>
                    <a:pt x="488263" y="59396"/>
                  </a:lnTo>
                  <a:lnTo>
                    <a:pt x="480352" y="59396"/>
                  </a:lnTo>
                  <a:lnTo>
                    <a:pt x="480352" y="19547"/>
                  </a:lnTo>
                  <a:lnTo>
                    <a:pt x="487551" y="19547"/>
                  </a:lnTo>
                  <a:lnTo>
                    <a:pt x="488179" y="26998"/>
                  </a:lnTo>
                  <a:lnTo>
                    <a:pt x="488346" y="26998"/>
                  </a:lnTo>
                  <a:cubicBezTo>
                    <a:pt x="490244" y="21612"/>
                    <a:pt x="493928" y="18919"/>
                    <a:pt x="499397" y="18919"/>
                  </a:cubicBezTo>
                  <a:close/>
                  <a:moveTo>
                    <a:pt x="1692933" y="18585"/>
                  </a:moveTo>
                  <a:cubicBezTo>
                    <a:pt x="1697733" y="18585"/>
                    <a:pt x="1702393" y="19785"/>
                    <a:pt x="1706914" y="22184"/>
                  </a:cubicBezTo>
                  <a:lnTo>
                    <a:pt x="1706914" y="30514"/>
                  </a:lnTo>
                  <a:cubicBezTo>
                    <a:pt x="1703984" y="28421"/>
                    <a:pt x="1701347" y="27082"/>
                    <a:pt x="1699003" y="26496"/>
                  </a:cubicBezTo>
                  <a:cubicBezTo>
                    <a:pt x="1696659" y="25910"/>
                    <a:pt x="1694691" y="25617"/>
                    <a:pt x="1693101" y="25617"/>
                  </a:cubicBezTo>
                  <a:cubicBezTo>
                    <a:pt x="1690952" y="25617"/>
                    <a:pt x="1689131" y="26028"/>
                    <a:pt x="1687638" y="26852"/>
                  </a:cubicBezTo>
                  <a:cubicBezTo>
                    <a:pt x="1686145" y="27675"/>
                    <a:pt x="1685399" y="28728"/>
                    <a:pt x="1685399" y="30012"/>
                  </a:cubicBezTo>
                  <a:cubicBezTo>
                    <a:pt x="1685399" y="31323"/>
                    <a:pt x="1686125" y="32349"/>
                    <a:pt x="1687576" y="33088"/>
                  </a:cubicBezTo>
                  <a:cubicBezTo>
                    <a:pt x="1689027" y="33828"/>
                    <a:pt x="1691134" y="34505"/>
                    <a:pt x="1693896" y="35118"/>
                  </a:cubicBezTo>
                  <a:cubicBezTo>
                    <a:pt x="1699505" y="36374"/>
                    <a:pt x="1703523" y="37937"/>
                    <a:pt x="1705951" y="39807"/>
                  </a:cubicBezTo>
                  <a:cubicBezTo>
                    <a:pt x="1708379" y="41676"/>
                    <a:pt x="1709593" y="44146"/>
                    <a:pt x="1709593" y="47215"/>
                  </a:cubicBezTo>
                  <a:cubicBezTo>
                    <a:pt x="1709593" y="49532"/>
                    <a:pt x="1708860" y="51701"/>
                    <a:pt x="1707395" y="53724"/>
                  </a:cubicBezTo>
                  <a:cubicBezTo>
                    <a:pt x="1705930" y="55747"/>
                    <a:pt x="1703872" y="57359"/>
                    <a:pt x="1701221" y="58559"/>
                  </a:cubicBezTo>
                  <a:cubicBezTo>
                    <a:pt x="1698570" y="59759"/>
                    <a:pt x="1695501" y="60359"/>
                    <a:pt x="1692013" y="60359"/>
                  </a:cubicBezTo>
                  <a:cubicBezTo>
                    <a:pt x="1689669" y="60359"/>
                    <a:pt x="1687513" y="60115"/>
                    <a:pt x="1685546" y="59626"/>
                  </a:cubicBezTo>
                  <a:cubicBezTo>
                    <a:pt x="1683578" y="59138"/>
                    <a:pt x="1681995" y="58608"/>
                    <a:pt x="1680795" y="58036"/>
                  </a:cubicBezTo>
                  <a:cubicBezTo>
                    <a:pt x="1679595" y="57464"/>
                    <a:pt x="1678297" y="56801"/>
                    <a:pt x="1676902" y="56047"/>
                  </a:cubicBezTo>
                  <a:lnTo>
                    <a:pt x="1676902" y="47299"/>
                  </a:lnTo>
                  <a:cubicBezTo>
                    <a:pt x="1681646" y="51262"/>
                    <a:pt x="1686766" y="53243"/>
                    <a:pt x="1692264" y="53243"/>
                  </a:cubicBezTo>
                  <a:cubicBezTo>
                    <a:pt x="1694608" y="53243"/>
                    <a:pt x="1696666" y="52789"/>
                    <a:pt x="1698438" y="51883"/>
                  </a:cubicBezTo>
                  <a:cubicBezTo>
                    <a:pt x="1700210" y="50976"/>
                    <a:pt x="1701096" y="49657"/>
                    <a:pt x="1701096" y="47927"/>
                  </a:cubicBezTo>
                  <a:cubicBezTo>
                    <a:pt x="1701096" y="46560"/>
                    <a:pt x="1700426" y="45436"/>
                    <a:pt x="1699087" y="44557"/>
                  </a:cubicBezTo>
                  <a:cubicBezTo>
                    <a:pt x="1697747" y="43678"/>
                    <a:pt x="1695277" y="42848"/>
                    <a:pt x="1691678" y="42067"/>
                  </a:cubicBezTo>
                  <a:cubicBezTo>
                    <a:pt x="1687883" y="41230"/>
                    <a:pt x="1685246" y="40462"/>
                    <a:pt x="1683767" y="39765"/>
                  </a:cubicBezTo>
                  <a:cubicBezTo>
                    <a:pt x="1682288" y="39067"/>
                    <a:pt x="1680976" y="38244"/>
                    <a:pt x="1679832" y="37295"/>
                  </a:cubicBezTo>
                  <a:cubicBezTo>
                    <a:pt x="1678855" y="36179"/>
                    <a:pt x="1678123" y="35174"/>
                    <a:pt x="1677634" y="34281"/>
                  </a:cubicBezTo>
                  <a:cubicBezTo>
                    <a:pt x="1677146" y="33388"/>
                    <a:pt x="1676902" y="32161"/>
                    <a:pt x="1676902" y="30598"/>
                  </a:cubicBezTo>
                  <a:cubicBezTo>
                    <a:pt x="1676902" y="27082"/>
                    <a:pt x="1678395" y="24201"/>
                    <a:pt x="1681381" y="21954"/>
                  </a:cubicBezTo>
                  <a:cubicBezTo>
                    <a:pt x="1684367" y="19708"/>
                    <a:pt x="1688217" y="18585"/>
                    <a:pt x="1692933" y="18585"/>
                  </a:cubicBezTo>
                  <a:close/>
                  <a:moveTo>
                    <a:pt x="1621463" y="18585"/>
                  </a:moveTo>
                  <a:cubicBezTo>
                    <a:pt x="1624254" y="18585"/>
                    <a:pt x="1626870" y="19157"/>
                    <a:pt x="1629312" y="20301"/>
                  </a:cubicBezTo>
                  <a:cubicBezTo>
                    <a:pt x="1631753" y="21445"/>
                    <a:pt x="1633735" y="22980"/>
                    <a:pt x="1635256" y="24905"/>
                  </a:cubicBezTo>
                  <a:cubicBezTo>
                    <a:pt x="1636776" y="26831"/>
                    <a:pt x="1637872" y="28924"/>
                    <a:pt x="1638541" y="31184"/>
                  </a:cubicBezTo>
                  <a:cubicBezTo>
                    <a:pt x="1639211" y="33444"/>
                    <a:pt x="1639546" y="36165"/>
                    <a:pt x="1639546" y="39346"/>
                  </a:cubicBezTo>
                  <a:lnTo>
                    <a:pt x="1609911" y="39346"/>
                  </a:lnTo>
                  <a:cubicBezTo>
                    <a:pt x="1610106" y="42611"/>
                    <a:pt x="1610950" y="45241"/>
                    <a:pt x="1612443" y="47236"/>
                  </a:cubicBezTo>
                  <a:cubicBezTo>
                    <a:pt x="1613936" y="49232"/>
                    <a:pt x="1615666" y="50641"/>
                    <a:pt x="1617633" y="51464"/>
                  </a:cubicBezTo>
                  <a:cubicBezTo>
                    <a:pt x="1619601" y="52287"/>
                    <a:pt x="1621477" y="52699"/>
                    <a:pt x="1623263" y="52699"/>
                  </a:cubicBezTo>
                  <a:cubicBezTo>
                    <a:pt x="1628230" y="52699"/>
                    <a:pt x="1633198" y="50215"/>
                    <a:pt x="1638165" y="45248"/>
                  </a:cubicBezTo>
                  <a:lnTo>
                    <a:pt x="1638165" y="54834"/>
                  </a:lnTo>
                  <a:cubicBezTo>
                    <a:pt x="1635876" y="56368"/>
                    <a:pt x="1633484" y="57673"/>
                    <a:pt x="1630986" y="58747"/>
                  </a:cubicBezTo>
                  <a:cubicBezTo>
                    <a:pt x="1628489" y="59822"/>
                    <a:pt x="1625454" y="60359"/>
                    <a:pt x="1621882" y="60359"/>
                  </a:cubicBezTo>
                  <a:cubicBezTo>
                    <a:pt x="1617752" y="60359"/>
                    <a:pt x="1614138" y="59382"/>
                    <a:pt x="1611041" y="57429"/>
                  </a:cubicBezTo>
                  <a:cubicBezTo>
                    <a:pt x="1607943" y="55475"/>
                    <a:pt x="1605564" y="52887"/>
                    <a:pt x="1603904" y="49664"/>
                  </a:cubicBezTo>
                  <a:cubicBezTo>
                    <a:pt x="1602244" y="46441"/>
                    <a:pt x="1601413" y="43030"/>
                    <a:pt x="1601413" y="39430"/>
                  </a:cubicBezTo>
                  <a:cubicBezTo>
                    <a:pt x="1601413" y="35439"/>
                    <a:pt x="1602334" y="31868"/>
                    <a:pt x="1604176" y="28714"/>
                  </a:cubicBezTo>
                  <a:cubicBezTo>
                    <a:pt x="1606018" y="25561"/>
                    <a:pt x="1608487" y="23084"/>
                    <a:pt x="1611585" y="21284"/>
                  </a:cubicBezTo>
                  <a:cubicBezTo>
                    <a:pt x="1614682" y="19485"/>
                    <a:pt x="1617975" y="18585"/>
                    <a:pt x="1621463" y="18585"/>
                  </a:cubicBezTo>
                  <a:close/>
                  <a:moveTo>
                    <a:pt x="1519702" y="18585"/>
                  </a:moveTo>
                  <a:cubicBezTo>
                    <a:pt x="1524139" y="18585"/>
                    <a:pt x="1527544" y="19945"/>
                    <a:pt x="1529915" y="22666"/>
                  </a:cubicBezTo>
                  <a:cubicBezTo>
                    <a:pt x="1532287" y="25387"/>
                    <a:pt x="1533473" y="28547"/>
                    <a:pt x="1533473" y="32147"/>
                  </a:cubicBezTo>
                  <a:lnTo>
                    <a:pt x="1533473" y="59396"/>
                  </a:lnTo>
                  <a:lnTo>
                    <a:pt x="1525604" y="59396"/>
                  </a:lnTo>
                  <a:lnTo>
                    <a:pt x="1525604" y="34867"/>
                  </a:lnTo>
                  <a:cubicBezTo>
                    <a:pt x="1525604" y="32300"/>
                    <a:pt x="1525011" y="30172"/>
                    <a:pt x="1523825" y="28484"/>
                  </a:cubicBezTo>
                  <a:cubicBezTo>
                    <a:pt x="1522639" y="26796"/>
                    <a:pt x="1520749" y="25952"/>
                    <a:pt x="1518153" y="25952"/>
                  </a:cubicBezTo>
                  <a:cubicBezTo>
                    <a:pt x="1515809" y="25952"/>
                    <a:pt x="1513779" y="26670"/>
                    <a:pt x="1512063" y="28107"/>
                  </a:cubicBezTo>
                  <a:cubicBezTo>
                    <a:pt x="1510347" y="29544"/>
                    <a:pt x="1509063" y="31372"/>
                    <a:pt x="1508212" y="33591"/>
                  </a:cubicBezTo>
                  <a:cubicBezTo>
                    <a:pt x="1507361" y="35809"/>
                    <a:pt x="1506935" y="38090"/>
                    <a:pt x="1506935" y="40434"/>
                  </a:cubicBezTo>
                  <a:lnTo>
                    <a:pt x="1506935" y="59396"/>
                  </a:lnTo>
                  <a:lnTo>
                    <a:pt x="1499024" y="59396"/>
                  </a:lnTo>
                  <a:lnTo>
                    <a:pt x="1499024" y="19547"/>
                  </a:lnTo>
                  <a:lnTo>
                    <a:pt x="1506224" y="19547"/>
                  </a:lnTo>
                  <a:lnTo>
                    <a:pt x="1506810" y="26203"/>
                  </a:lnTo>
                  <a:lnTo>
                    <a:pt x="1507019" y="26203"/>
                  </a:lnTo>
                  <a:cubicBezTo>
                    <a:pt x="1507828" y="24835"/>
                    <a:pt x="1508680" y="23635"/>
                    <a:pt x="1509573" y="22603"/>
                  </a:cubicBezTo>
                  <a:cubicBezTo>
                    <a:pt x="1510466" y="21570"/>
                    <a:pt x="1511756" y="20643"/>
                    <a:pt x="1513444" y="19819"/>
                  </a:cubicBezTo>
                  <a:cubicBezTo>
                    <a:pt x="1515133" y="18996"/>
                    <a:pt x="1517219" y="18585"/>
                    <a:pt x="1519702" y="18585"/>
                  </a:cubicBezTo>
                  <a:close/>
                  <a:moveTo>
                    <a:pt x="1382041" y="18585"/>
                  </a:moveTo>
                  <a:cubicBezTo>
                    <a:pt x="1384050" y="18585"/>
                    <a:pt x="1385948" y="18940"/>
                    <a:pt x="1387733" y="19652"/>
                  </a:cubicBezTo>
                  <a:cubicBezTo>
                    <a:pt x="1389519" y="20364"/>
                    <a:pt x="1391710" y="21836"/>
                    <a:pt x="1394305" y="24068"/>
                  </a:cubicBezTo>
                  <a:lnTo>
                    <a:pt x="1396021" y="19547"/>
                  </a:lnTo>
                  <a:lnTo>
                    <a:pt x="1402216" y="19547"/>
                  </a:lnTo>
                  <a:lnTo>
                    <a:pt x="1402216" y="54582"/>
                  </a:lnTo>
                  <a:cubicBezTo>
                    <a:pt x="1402216" y="59829"/>
                    <a:pt x="1401742" y="63798"/>
                    <a:pt x="1400793" y="66491"/>
                  </a:cubicBezTo>
                  <a:cubicBezTo>
                    <a:pt x="1399844" y="69184"/>
                    <a:pt x="1398310" y="71535"/>
                    <a:pt x="1396189" y="73544"/>
                  </a:cubicBezTo>
                  <a:cubicBezTo>
                    <a:pt x="1394068" y="75553"/>
                    <a:pt x="1391787" y="76955"/>
                    <a:pt x="1389345" y="77751"/>
                  </a:cubicBezTo>
                  <a:cubicBezTo>
                    <a:pt x="1386903" y="78546"/>
                    <a:pt x="1384357" y="78972"/>
                    <a:pt x="1381706" y="79027"/>
                  </a:cubicBezTo>
                  <a:cubicBezTo>
                    <a:pt x="1376516" y="79027"/>
                    <a:pt x="1371367" y="77283"/>
                    <a:pt x="1366260" y="73795"/>
                  </a:cubicBezTo>
                  <a:lnTo>
                    <a:pt x="1366260" y="64042"/>
                  </a:lnTo>
                  <a:cubicBezTo>
                    <a:pt x="1368437" y="66135"/>
                    <a:pt x="1370760" y="67928"/>
                    <a:pt x="1373230" y="69421"/>
                  </a:cubicBezTo>
                  <a:cubicBezTo>
                    <a:pt x="1375699" y="70914"/>
                    <a:pt x="1378608" y="71660"/>
                    <a:pt x="1381957" y="71660"/>
                  </a:cubicBezTo>
                  <a:cubicBezTo>
                    <a:pt x="1384357" y="71660"/>
                    <a:pt x="1386568" y="70963"/>
                    <a:pt x="1388592" y="69568"/>
                  </a:cubicBezTo>
                  <a:cubicBezTo>
                    <a:pt x="1390615" y="68172"/>
                    <a:pt x="1392073" y="66414"/>
                    <a:pt x="1392966" y="64293"/>
                  </a:cubicBezTo>
                  <a:cubicBezTo>
                    <a:pt x="1393859" y="62173"/>
                    <a:pt x="1394305" y="58224"/>
                    <a:pt x="1394305" y="52448"/>
                  </a:cubicBezTo>
                  <a:lnTo>
                    <a:pt x="1394138" y="52280"/>
                  </a:lnTo>
                  <a:cubicBezTo>
                    <a:pt x="1390398" y="57080"/>
                    <a:pt x="1386031" y="59480"/>
                    <a:pt x="1381036" y="59480"/>
                  </a:cubicBezTo>
                  <a:cubicBezTo>
                    <a:pt x="1376181" y="59480"/>
                    <a:pt x="1372065" y="57499"/>
                    <a:pt x="1368688" y="53536"/>
                  </a:cubicBezTo>
                  <a:cubicBezTo>
                    <a:pt x="1365312" y="49573"/>
                    <a:pt x="1363623" y="44843"/>
                    <a:pt x="1363623" y="39346"/>
                  </a:cubicBezTo>
                  <a:cubicBezTo>
                    <a:pt x="1363623" y="35607"/>
                    <a:pt x="1364419" y="32161"/>
                    <a:pt x="1366009" y="29007"/>
                  </a:cubicBezTo>
                  <a:cubicBezTo>
                    <a:pt x="1367600" y="25854"/>
                    <a:pt x="1369797" y="23329"/>
                    <a:pt x="1372602" y="21431"/>
                  </a:cubicBezTo>
                  <a:cubicBezTo>
                    <a:pt x="1375406" y="19533"/>
                    <a:pt x="1378553" y="18585"/>
                    <a:pt x="1382041" y="18585"/>
                  </a:cubicBezTo>
                  <a:close/>
                  <a:moveTo>
                    <a:pt x="1338727" y="18585"/>
                  </a:moveTo>
                  <a:cubicBezTo>
                    <a:pt x="1343164" y="18585"/>
                    <a:pt x="1346569" y="19945"/>
                    <a:pt x="1348940" y="22666"/>
                  </a:cubicBezTo>
                  <a:cubicBezTo>
                    <a:pt x="1351312" y="25387"/>
                    <a:pt x="1352498" y="28547"/>
                    <a:pt x="1352498" y="32147"/>
                  </a:cubicBezTo>
                  <a:lnTo>
                    <a:pt x="1352498" y="59396"/>
                  </a:lnTo>
                  <a:lnTo>
                    <a:pt x="1344629" y="59396"/>
                  </a:lnTo>
                  <a:lnTo>
                    <a:pt x="1344629" y="34867"/>
                  </a:lnTo>
                  <a:cubicBezTo>
                    <a:pt x="1344629" y="32300"/>
                    <a:pt x="1344036" y="30172"/>
                    <a:pt x="1342850" y="28484"/>
                  </a:cubicBezTo>
                  <a:cubicBezTo>
                    <a:pt x="1341664" y="26796"/>
                    <a:pt x="1339774" y="25952"/>
                    <a:pt x="1337178" y="25952"/>
                  </a:cubicBezTo>
                  <a:cubicBezTo>
                    <a:pt x="1334834" y="25952"/>
                    <a:pt x="1332804" y="26670"/>
                    <a:pt x="1331088" y="28107"/>
                  </a:cubicBezTo>
                  <a:cubicBezTo>
                    <a:pt x="1329372" y="29544"/>
                    <a:pt x="1328088" y="31372"/>
                    <a:pt x="1327237" y="33591"/>
                  </a:cubicBezTo>
                  <a:cubicBezTo>
                    <a:pt x="1326386" y="35809"/>
                    <a:pt x="1325960" y="38090"/>
                    <a:pt x="1325960" y="40434"/>
                  </a:cubicBezTo>
                  <a:lnTo>
                    <a:pt x="1325960" y="59396"/>
                  </a:lnTo>
                  <a:lnTo>
                    <a:pt x="1318049" y="59396"/>
                  </a:lnTo>
                  <a:lnTo>
                    <a:pt x="1318049" y="19547"/>
                  </a:lnTo>
                  <a:lnTo>
                    <a:pt x="1325249" y="19547"/>
                  </a:lnTo>
                  <a:lnTo>
                    <a:pt x="1325835" y="26203"/>
                  </a:lnTo>
                  <a:lnTo>
                    <a:pt x="1326044" y="26203"/>
                  </a:lnTo>
                  <a:cubicBezTo>
                    <a:pt x="1326853" y="24835"/>
                    <a:pt x="1327705" y="23635"/>
                    <a:pt x="1328598" y="22603"/>
                  </a:cubicBezTo>
                  <a:cubicBezTo>
                    <a:pt x="1329491" y="21570"/>
                    <a:pt x="1330781" y="20643"/>
                    <a:pt x="1332469" y="19819"/>
                  </a:cubicBezTo>
                  <a:cubicBezTo>
                    <a:pt x="1334158" y="18996"/>
                    <a:pt x="1336244" y="18585"/>
                    <a:pt x="1338727" y="18585"/>
                  </a:cubicBezTo>
                  <a:close/>
                  <a:moveTo>
                    <a:pt x="1230938" y="18585"/>
                  </a:moveTo>
                  <a:cubicBezTo>
                    <a:pt x="1233729" y="18585"/>
                    <a:pt x="1236345" y="19157"/>
                    <a:pt x="1238787" y="20301"/>
                  </a:cubicBezTo>
                  <a:cubicBezTo>
                    <a:pt x="1241228" y="21445"/>
                    <a:pt x="1243210" y="22980"/>
                    <a:pt x="1244731" y="24905"/>
                  </a:cubicBezTo>
                  <a:cubicBezTo>
                    <a:pt x="1246251" y="26831"/>
                    <a:pt x="1247347" y="28924"/>
                    <a:pt x="1248016" y="31184"/>
                  </a:cubicBezTo>
                  <a:cubicBezTo>
                    <a:pt x="1248686" y="33444"/>
                    <a:pt x="1249021" y="36165"/>
                    <a:pt x="1249021" y="39346"/>
                  </a:cubicBezTo>
                  <a:lnTo>
                    <a:pt x="1219386" y="39346"/>
                  </a:lnTo>
                  <a:cubicBezTo>
                    <a:pt x="1219581" y="42611"/>
                    <a:pt x="1220425" y="45241"/>
                    <a:pt x="1221918" y="47236"/>
                  </a:cubicBezTo>
                  <a:cubicBezTo>
                    <a:pt x="1223411" y="49232"/>
                    <a:pt x="1225141" y="50641"/>
                    <a:pt x="1227108" y="51464"/>
                  </a:cubicBezTo>
                  <a:cubicBezTo>
                    <a:pt x="1229076" y="52287"/>
                    <a:pt x="1230952" y="52699"/>
                    <a:pt x="1232738" y="52699"/>
                  </a:cubicBezTo>
                  <a:cubicBezTo>
                    <a:pt x="1237705" y="52699"/>
                    <a:pt x="1242673" y="50215"/>
                    <a:pt x="1247640" y="45248"/>
                  </a:cubicBezTo>
                  <a:lnTo>
                    <a:pt x="1247640" y="54834"/>
                  </a:lnTo>
                  <a:cubicBezTo>
                    <a:pt x="1245351" y="56368"/>
                    <a:pt x="1242959" y="57673"/>
                    <a:pt x="1240461" y="58747"/>
                  </a:cubicBezTo>
                  <a:cubicBezTo>
                    <a:pt x="1237964" y="59822"/>
                    <a:pt x="1234929" y="60359"/>
                    <a:pt x="1231357" y="60359"/>
                  </a:cubicBezTo>
                  <a:cubicBezTo>
                    <a:pt x="1227227" y="60359"/>
                    <a:pt x="1223613" y="59382"/>
                    <a:pt x="1220516" y="57429"/>
                  </a:cubicBezTo>
                  <a:cubicBezTo>
                    <a:pt x="1217418" y="55475"/>
                    <a:pt x="1215039" y="52887"/>
                    <a:pt x="1213379" y="49664"/>
                  </a:cubicBezTo>
                  <a:cubicBezTo>
                    <a:pt x="1211719" y="46441"/>
                    <a:pt x="1210888" y="43030"/>
                    <a:pt x="1210888" y="39430"/>
                  </a:cubicBezTo>
                  <a:cubicBezTo>
                    <a:pt x="1210888" y="35439"/>
                    <a:pt x="1211809" y="31868"/>
                    <a:pt x="1213651" y="28714"/>
                  </a:cubicBezTo>
                  <a:cubicBezTo>
                    <a:pt x="1215493" y="25561"/>
                    <a:pt x="1217962" y="23084"/>
                    <a:pt x="1221060" y="21284"/>
                  </a:cubicBezTo>
                  <a:cubicBezTo>
                    <a:pt x="1224157" y="19485"/>
                    <a:pt x="1227450" y="18585"/>
                    <a:pt x="1230938" y="18585"/>
                  </a:cubicBezTo>
                  <a:close/>
                  <a:moveTo>
                    <a:pt x="1073808" y="18585"/>
                  </a:moveTo>
                  <a:cubicBezTo>
                    <a:pt x="1078608" y="18585"/>
                    <a:pt x="1083268" y="19785"/>
                    <a:pt x="1087789" y="22184"/>
                  </a:cubicBezTo>
                  <a:lnTo>
                    <a:pt x="1087789" y="30514"/>
                  </a:lnTo>
                  <a:cubicBezTo>
                    <a:pt x="1084859" y="28421"/>
                    <a:pt x="1082222" y="27082"/>
                    <a:pt x="1079878" y="26496"/>
                  </a:cubicBezTo>
                  <a:cubicBezTo>
                    <a:pt x="1077534" y="25910"/>
                    <a:pt x="1075566" y="25617"/>
                    <a:pt x="1073976" y="25617"/>
                  </a:cubicBezTo>
                  <a:cubicBezTo>
                    <a:pt x="1071827" y="25617"/>
                    <a:pt x="1070006" y="26028"/>
                    <a:pt x="1068513" y="26852"/>
                  </a:cubicBezTo>
                  <a:cubicBezTo>
                    <a:pt x="1067020" y="27675"/>
                    <a:pt x="1066274" y="28728"/>
                    <a:pt x="1066274" y="30012"/>
                  </a:cubicBezTo>
                  <a:cubicBezTo>
                    <a:pt x="1066274" y="31323"/>
                    <a:pt x="1066999" y="32349"/>
                    <a:pt x="1068451" y="33088"/>
                  </a:cubicBezTo>
                  <a:cubicBezTo>
                    <a:pt x="1069902" y="33828"/>
                    <a:pt x="1072008" y="34505"/>
                    <a:pt x="1074771" y="35118"/>
                  </a:cubicBezTo>
                  <a:cubicBezTo>
                    <a:pt x="1080380" y="36374"/>
                    <a:pt x="1084398" y="37937"/>
                    <a:pt x="1086826" y="39807"/>
                  </a:cubicBezTo>
                  <a:cubicBezTo>
                    <a:pt x="1089254" y="41676"/>
                    <a:pt x="1090468" y="44146"/>
                    <a:pt x="1090468" y="47215"/>
                  </a:cubicBezTo>
                  <a:cubicBezTo>
                    <a:pt x="1090468" y="49532"/>
                    <a:pt x="1089735" y="51701"/>
                    <a:pt x="1088270" y="53724"/>
                  </a:cubicBezTo>
                  <a:cubicBezTo>
                    <a:pt x="1086805" y="55747"/>
                    <a:pt x="1084747" y="57359"/>
                    <a:pt x="1082096" y="58559"/>
                  </a:cubicBezTo>
                  <a:cubicBezTo>
                    <a:pt x="1079445" y="59759"/>
                    <a:pt x="1076376" y="60359"/>
                    <a:pt x="1072887" y="60359"/>
                  </a:cubicBezTo>
                  <a:cubicBezTo>
                    <a:pt x="1070543" y="60359"/>
                    <a:pt x="1068388" y="60115"/>
                    <a:pt x="1066420" y="59626"/>
                  </a:cubicBezTo>
                  <a:cubicBezTo>
                    <a:pt x="1064453" y="59138"/>
                    <a:pt x="1062870" y="58608"/>
                    <a:pt x="1061670" y="58036"/>
                  </a:cubicBezTo>
                  <a:cubicBezTo>
                    <a:pt x="1060470" y="57464"/>
                    <a:pt x="1059172" y="56801"/>
                    <a:pt x="1057777" y="56047"/>
                  </a:cubicBezTo>
                  <a:lnTo>
                    <a:pt x="1057777" y="47299"/>
                  </a:lnTo>
                  <a:cubicBezTo>
                    <a:pt x="1062521" y="51262"/>
                    <a:pt x="1067641" y="53243"/>
                    <a:pt x="1073139" y="53243"/>
                  </a:cubicBezTo>
                  <a:cubicBezTo>
                    <a:pt x="1075483" y="53243"/>
                    <a:pt x="1077541" y="52789"/>
                    <a:pt x="1079313" y="51883"/>
                  </a:cubicBezTo>
                  <a:cubicBezTo>
                    <a:pt x="1081085" y="50976"/>
                    <a:pt x="1081971" y="49657"/>
                    <a:pt x="1081971" y="47927"/>
                  </a:cubicBezTo>
                  <a:cubicBezTo>
                    <a:pt x="1081971" y="46560"/>
                    <a:pt x="1081301" y="45436"/>
                    <a:pt x="1079961" y="44557"/>
                  </a:cubicBezTo>
                  <a:cubicBezTo>
                    <a:pt x="1078622" y="43678"/>
                    <a:pt x="1076152" y="42848"/>
                    <a:pt x="1072553" y="42067"/>
                  </a:cubicBezTo>
                  <a:cubicBezTo>
                    <a:pt x="1068758" y="41230"/>
                    <a:pt x="1066120" y="40462"/>
                    <a:pt x="1064641" y="39765"/>
                  </a:cubicBezTo>
                  <a:cubicBezTo>
                    <a:pt x="1063163" y="39067"/>
                    <a:pt x="1061851" y="38244"/>
                    <a:pt x="1060707" y="37295"/>
                  </a:cubicBezTo>
                  <a:cubicBezTo>
                    <a:pt x="1059730" y="36179"/>
                    <a:pt x="1058998" y="35174"/>
                    <a:pt x="1058509" y="34281"/>
                  </a:cubicBezTo>
                  <a:cubicBezTo>
                    <a:pt x="1058021" y="33388"/>
                    <a:pt x="1057777" y="32161"/>
                    <a:pt x="1057777" y="30598"/>
                  </a:cubicBezTo>
                  <a:cubicBezTo>
                    <a:pt x="1057777" y="27082"/>
                    <a:pt x="1059270" y="24201"/>
                    <a:pt x="1062256" y="21954"/>
                  </a:cubicBezTo>
                  <a:cubicBezTo>
                    <a:pt x="1065241" y="19708"/>
                    <a:pt x="1069092" y="18585"/>
                    <a:pt x="1073808" y="18585"/>
                  </a:cubicBezTo>
                  <a:close/>
                  <a:moveTo>
                    <a:pt x="1030913" y="18585"/>
                  </a:moveTo>
                  <a:cubicBezTo>
                    <a:pt x="1033704" y="18585"/>
                    <a:pt x="1036320" y="19157"/>
                    <a:pt x="1038762" y="20301"/>
                  </a:cubicBezTo>
                  <a:cubicBezTo>
                    <a:pt x="1041203" y="21445"/>
                    <a:pt x="1043185" y="22980"/>
                    <a:pt x="1044705" y="24905"/>
                  </a:cubicBezTo>
                  <a:cubicBezTo>
                    <a:pt x="1046226" y="26831"/>
                    <a:pt x="1047322" y="28924"/>
                    <a:pt x="1047991" y="31184"/>
                  </a:cubicBezTo>
                  <a:cubicBezTo>
                    <a:pt x="1048661" y="33444"/>
                    <a:pt x="1048996" y="36165"/>
                    <a:pt x="1048996" y="39346"/>
                  </a:cubicBezTo>
                  <a:lnTo>
                    <a:pt x="1019361" y="39346"/>
                  </a:lnTo>
                  <a:cubicBezTo>
                    <a:pt x="1019556" y="42611"/>
                    <a:pt x="1020400" y="45241"/>
                    <a:pt x="1021893" y="47236"/>
                  </a:cubicBezTo>
                  <a:cubicBezTo>
                    <a:pt x="1023386" y="49232"/>
                    <a:pt x="1025116" y="50641"/>
                    <a:pt x="1027083" y="51464"/>
                  </a:cubicBezTo>
                  <a:cubicBezTo>
                    <a:pt x="1029051" y="52287"/>
                    <a:pt x="1030927" y="52699"/>
                    <a:pt x="1032713" y="52699"/>
                  </a:cubicBezTo>
                  <a:cubicBezTo>
                    <a:pt x="1037680" y="52699"/>
                    <a:pt x="1042647" y="50215"/>
                    <a:pt x="1047615" y="45248"/>
                  </a:cubicBezTo>
                  <a:lnTo>
                    <a:pt x="1047615" y="54834"/>
                  </a:lnTo>
                  <a:cubicBezTo>
                    <a:pt x="1045326" y="56368"/>
                    <a:pt x="1042934" y="57673"/>
                    <a:pt x="1040436" y="58747"/>
                  </a:cubicBezTo>
                  <a:cubicBezTo>
                    <a:pt x="1037938" y="59822"/>
                    <a:pt x="1034904" y="60359"/>
                    <a:pt x="1031332" y="60359"/>
                  </a:cubicBezTo>
                  <a:cubicBezTo>
                    <a:pt x="1027202" y="60359"/>
                    <a:pt x="1023588" y="59382"/>
                    <a:pt x="1020491" y="57429"/>
                  </a:cubicBezTo>
                  <a:cubicBezTo>
                    <a:pt x="1017393" y="55475"/>
                    <a:pt x="1015014" y="52887"/>
                    <a:pt x="1013354" y="49664"/>
                  </a:cubicBezTo>
                  <a:cubicBezTo>
                    <a:pt x="1011694" y="46441"/>
                    <a:pt x="1010863" y="43030"/>
                    <a:pt x="1010863" y="39430"/>
                  </a:cubicBezTo>
                  <a:cubicBezTo>
                    <a:pt x="1010863" y="35439"/>
                    <a:pt x="1011784" y="31868"/>
                    <a:pt x="1013626" y="28714"/>
                  </a:cubicBezTo>
                  <a:cubicBezTo>
                    <a:pt x="1015468" y="25561"/>
                    <a:pt x="1017937" y="23084"/>
                    <a:pt x="1021035" y="21284"/>
                  </a:cubicBezTo>
                  <a:cubicBezTo>
                    <a:pt x="1024132" y="19485"/>
                    <a:pt x="1027425" y="18585"/>
                    <a:pt x="1030913" y="18585"/>
                  </a:cubicBezTo>
                  <a:close/>
                  <a:moveTo>
                    <a:pt x="981991" y="18585"/>
                  </a:moveTo>
                  <a:cubicBezTo>
                    <a:pt x="984000" y="18585"/>
                    <a:pt x="985897" y="18940"/>
                    <a:pt x="987683" y="19652"/>
                  </a:cubicBezTo>
                  <a:cubicBezTo>
                    <a:pt x="989469" y="20364"/>
                    <a:pt x="991660" y="21836"/>
                    <a:pt x="994255" y="24068"/>
                  </a:cubicBezTo>
                  <a:lnTo>
                    <a:pt x="995971" y="19547"/>
                  </a:lnTo>
                  <a:lnTo>
                    <a:pt x="1002166" y="19547"/>
                  </a:lnTo>
                  <a:lnTo>
                    <a:pt x="1002166" y="54582"/>
                  </a:lnTo>
                  <a:cubicBezTo>
                    <a:pt x="1002166" y="59829"/>
                    <a:pt x="1001692" y="63798"/>
                    <a:pt x="1000743" y="66491"/>
                  </a:cubicBezTo>
                  <a:cubicBezTo>
                    <a:pt x="999794" y="69184"/>
                    <a:pt x="998259" y="71535"/>
                    <a:pt x="996139" y="73544"/>
                  </a:cubicBezTo>
                  <a:cubicBezTo>
                    <a:pt x="994018" y="75553"/>
                    <a:pt x="991737" y="76955"/>
                    <a:pt x="989295" y="77751"/>
                  </a:cubicBezTo>
                  <a:cubicBezTo>
                    <a:pt x="986853" y="78546"/>
                    <a:pt x="984307" y="78972"/>
                    <a:pt x="981656" y="79027"/>
                  </a:cubicBezTo>
                  <a:cubicBezTo>
                    <a:pt x="976465" y="79027"/>
                    <a:pt x="971317" y="77283"/>
                    <a:pt x="966210" y="73795"/>
                  </a:cubicBezTo>
                  <a:lnTo>
                    <a:pt x="966210" y="64042"/>
                  </a:lnTo>
                  <a:cubicBezTo>
                    <a:pt x="968387" y="66135"/>
                    <a:pt x="970710" y="67928"/>
                    <a:pt x="973180" y="69421"/>
                  </a:cubicBezTo>
                  <a:cubicBezTo>
                    <a:pt x="975649" y="70914"/>
                    <a:pt x="978558" y="71660"/>
                    <a:pt x="981907" y="71660"/>
                  </a:cubicBezTo>
                  <a:cubicBezTo>
                    <a:pt x="984307" y="71660"/>
                    <a:pt x="986518" y="70963"/>
                    <a:pt x="988541" y="69568"/>
                  </a:cubicBezTo>
                  <a:cubicBezTo>
                    <a:pt x="990565" y="68172"/>
                    <a:pt x="992023" y="66414"/>
                    <a:pt x="992916" y="64293"/>
                  </a:cubicBezTo>
                  <a:cubicBezTo>
                    <a:pt x="993809" y="62173"/>
                    <a:pt x="994255" y="58224"/>
                    <a:pt x="994255" y="52448"/>
                  </a:cubicBezTo>
                  <a:lnTo>
                    <a:pt x="994088" y="52280"/>
                  </a:lnTo>
                  <a:cubicBezTo>
                    <a:pt x="990348" y="57080"/>
                    <a:pt x="985981" y="59480"/>
                    <a:pt x="980986" y="59480"/>
                  </a:cubicBezTo>
                  <a:cubicBezTo>
                    <a:pt x="976131" y="59480"/>
                    <a:pt x="972015" y="57499"/>
                    <a:pt x="968638" y="53536"/>
                  </a:cubicBezTo>
                  <a:cubicBezTo>
                    <a:pt x="965262" y="49573"/>
                    <a:pt x="963573" y="44843"/>
                    <a:pt x="963573" y="39346"/>
                  </a:cubicBezTo>
                  <a:cubicBezTo>
                    <a:pt x="963573" y="35607"/>
                    <a:pt x="964369" y="32161"/>
                    <a:pt x="965959" y="29007"/>
                  </a:cubicBezTo>
                  <a:cubicBezTo>
                    <a:pt x="967550" y="25854"/>
                    <a:pt x="969747" y="23329"/>
                    <a:pt x="972552" y="21431"/>
                  </a:cubicBezTo>
                  <a:cubicBezTo>
                    <a:pt x="975356" y="19533"/>
                    <a:pt x="978503" y="18585"/>
                    <a:pt x="981991" y="18585"/>
                  </a:cubicBezTo>
                  <a:close/>
                  <a:moveTo>
                    <a:pt x="942635" y="18585"/>
                  </a:moveTo>
                  <a:cubicBezTo>
                    <a:pt x="945732" y="18585"/>
                    <a:pt x="948502" y="19219"/>
                    <a:pt x="950944" y="20489"/>
                  </a:cubicBezTo>
                  <a:cubicBezTo>
                    <a:pt x="953386" y="21759"/>
                    <a:pt x="955297" y="23566"/>
                    <a:pt x="956678" y="25910"/>
                  </a:cubicBezTo>
                  <a:cubicBezTo>
                    <a:pt x="958060" y="28254"/>
                    <a:pt x="958750" y="30793"/>
                    <a:pt x="958750" y="33528"/>
                  </a:cubicBezTo>
                  <a:lnTo>
                    <a:pt x="958750" y="49894"/>
                  </a:lnTo>
                  <a:cubicBezTo>
                    <a:pt x="958750" y="51987"/>
                    <a:pt x="959601" y="53034"/>
                    <a:pt x="961304" y="53034"/>
                  </a:cubicBezTo>
                  <a:cubicBezTo>
                    <a:pt x="962224" y="53034"/>
                    <a:pt x="963145" y="52838"/>
                    <a:pt x="964066" y="52448"/>
                  </a:cubicBezTo>
                  <a:lnTo>
                    <a:pt x="964066" y="58977"/>
                  </a:lnTo>
                  <a:cubicBezTo>
                    <a:pt x="961778" y="59591"/>
                    <a:pt x="959853" y="59898"/>
                    <a:pt x="958290" y="59898"/>
                  </a:cubicBezTo>
                  <a:cubicBezTo>
                    <a:pt x="953462" y="59898"/>
                    <a:pt x="951007" y="57610"/>
                    <a:pt x="950923" y="53034"/>
                  </a:cubicBezTo>
                  <a:lnTo>
                    <a:pt x="950755" y="53034"/>
                  </a:lnTo>
                  <a:cubicBezTo>
                    <a:pt x="949500" y="55015"/>
                    <a:pt x="947937" y="56731"/>
                    <a:pt x="946067" y="58182"/>
                  </a:cubicBezTo>
                  <a:cubicBezTo>
                    <a:pt x="944198" y="59633"/>
                    <a:pt x="941672" y="60359"/>
                    <a:pt x="938491" y="60359"/>
                  </a:cubicBezTo>
                  <a:cubicBezTo>
                    <a:pt x="936259" y="60359"/>
                    <a:pt x="934040" y="59829"/>
                    <a:pt x="931836" y="58768"/>
                  </a:cubicBezTo>
                  <a:cubicBezTo>
                    <a:pt x="929631" y="57708"/>
                    <a:pt x="927845" y="56194"/>
                    <a:pt x="926478" y="54227"/>
                  </a:cubicBezTo>
                  <a:cubicBezTo>
                    <a:pt x="925111" y="52259"/>
                    <a:pt x="924427" y="50034"/>
                    <a:pt x="924427" y="47550"/>
                  </a:cubicBezTo>
                  <a:cubicBezTo>
                    <a:pt x="924427" y="44955"/>
                    <a:pt x="925152" y="42785"/>
                    <a:pt x="926603" y="41041"/>
                  </a:cubicBezTo>
                  <a:cubicBezTo>
                    <a:pt x="928055" y="39297"/>
                    <a:pt x="929980" y="37951"/>
                    <a:pt x="932380" y="37002"/>
                  </a:cubicBezTo>
                  <a:cubicBezTo>
                    <a:pt x="934780" y="36053"/>
                    <a:pt x="937354" y="35349"/>
                    <a:pt x="940103" y="34888"/>
                  </a:cubicBezTo>
                  <a:cubicBezTo>
                    <a:pt x="942851" y="34428"/>
                    <a:pt x="946430" y="33974"/>
                    <a:pt x="950839" y="33528"/>
                  </a:cubicBezTo>
                  <a:cubicBezTo>
                    <a:pt x="950755" y="31658"/>
                    <a:pt x="950190" y="30123"/>
                    <a:pt x="949144" y="28924"/>
                  </a:cubicBezTo>
                  <a:cubicBezTo>
                    <a:pt x="948097" y="27724"/>
                    <a:pt x="946835" y="26872"/>
                    <a:pt x="945356" y="26370"/>
                  </a:cubicBezTo>
                  <a:cubicBezTo>
                    <a:pt x="943877" y="25868"/>
                    <a:pt x="942454" y="25617"/>
                    <a:pt x="941086" y="25617"/>
                  </a:cubicBezTo>
                  <a:cubicBezTo>
                    <a:pt x="939245" y="25617"/>
                    <a:pt x="937500" y="25924"/>
                    <a:pt x="935854" y="26538"/>
                  </a:cubicBezTo>
                  <a:cubicBezTo>
                    <a:pt x="934208" y="27152"/>
                    <a:pt x="932770" y="27870"/>
                    <a:pt x="931543" y="28693"/>
                  </a:cubicBezTo>
                  <a:cubicBezTo>
                    <a:pt x="930315" y="29516"/>
                    <a:pt x="929003" y="30486"/>
                    <a:pt x="927608" y="31602"/>
                  </a:cubicBezTo>
                  <a:lnTo>
                    <a:pt x="927608" y="23147"/>
                  </a:lnTo>
                  <a:cubicBezTo>
                    <a:pt x="932910" y="20105"/>
                    <a:pt x="937919" y="18585"/>
                    <a:pt x="942635" y="18585"/>
                  </a:cubicBezTo>
                  <a:close/>
                  <a:moveTo>
                    <a:pt x="848641" y="18585"/>
                  </a:moveTo>
                  <a:cubicBezTo>
                    <a:pt x="850650" y="18585"/>
                    <a:pt x="852548" y="18940"/>
                    <a:pt x="854333" y="19652"/>
                  </a:cubicBezTo>
                  <a:cubicBezTo>
                    <a:pt x="856119" y="20364"/>
                    <a:pt x="858310" y="21836"/>
                    <a:pt x="860905" y="24068"/>
                  </a:cubicBezTo>
                  <a:lnTo>
                    <a:pt x="862621" y="19547"/>
                  </a:lnTo>
                  <a:lnTo>
                    <a:pt x="868816" y="19547"/>
                  </a:lnTo>
                  <a:lnTo>
                    <a:pt x="868816" y="54582"/>
                  </a:lnTo>
                  <a:cubicBezTo>
                    <a:pt x="868816" y="59829"/>
                    <a:pt x="868342" y="63798"/>
                    <a:pt x="867393" y="66491"/>
                  </a:cubicBezTo>
                  <a:cubicBezTo>
                    <a:pt x="866444" y="69184"/>
                    <a:pt x="864910" y="71535"/>
                    <a:pt x="862789" y="73544"/>
                  </a:cubicBezTo>
                  <a:cubicBezTo>
                    <a:pt x="860668" y="75553"/>
                    <a:pt x="858387" y="76955"/>
                    <a:pt x="855945" y="77751"/>
                  </a:cubicBezTo>
                  <a:cubicBezTo>
                    <a:pt x="853503" y="78546"/>
                    <a:pt x="850957" y="78972"/>
                    <a:pt x="848306" y="79027"/>
                  </a:cubicBezTo>
                  <a:cubicBezTo>
                    <a:pt x="843116" y="79027"/>
                    <a:pt x="837967" y="77283"/>
                    <a:pt x="832860" y="73795"/>
                  </a:cubicBezTo>
                  <a:lnTo>
                    <a:pt x="832860" y="64042"/>
                  </a:lnTo>
                  <a:cubicBezTo>
                    <a:pt x="835037" y="66135"/>
                    <a:pt x="837360" y="67928"/>
                    <a:pt x="839830" y="69421"/>
                  </a:cubicBezTo>
                  <a:cubicBezTo>
                    <a:pt x="842299" y="70914"/>
                    <a:pt x="845208" y="71660"/>
                    <a:pt x="848557" y="71660"/>
                  </a:cubicBezTo>
                  <a:cubicBezTo>
                    <a:pt x="850957" y="71660"/>
                    <a:pt x="853168" y="70963"/>
                    <a:pt x="855192" y="69568"/>
                  </a:cubicBezTo>
                  <a:cubicBezTo>
                    <a:pt x="857215" y="68172"/>
                    <a:pt x="858673" y="66414"/>
                    <a:pt x="859566" y="64293"/>
                  </a:cubicBezTo>
                  <a:cubicBezTo>
                    <a:pt x="860459" y="62173"/>
                    <a:pt x="860905" y="58224"/>
                    <a:pt x="860905" y="52448"/>
                  </a:cubicBezTo>
                  <a:lnTo>
                    <a:pt x="860738" y="52280"/>
                  </a:lnTo>
                  <a:cubicBezTo>
                    <a:pt x="856998" y="57080"/>
                    <a:pt x="852631" y="59480"/>
                    <a:pt x="847636" y="59480"/>
                  </a:cubicBezTo>
                  <a:cubicBezTo>
                    <a:pt x="842781" y="59480"/>
                    <a:pt x="838665" y="57499"/>
                    <a:pt x="835288" y="53536"/>
                  </a:cubicBezTo>
                  <a:cubicBezTo>
                    <a:pt x="831912" y="49573"/>
                    <a:pt x="830223" y="44843"/>
                    <a:pt x="830223" y="39346"/>
                  </a:cubicBezTo>
                  <a:cubicBezTo>
                    <a:pt x="830223" y="35607"/>
                    <a:pt x="831019" y="32161"/>
                    <a:pt x="832609" y="29007"/>
                  </a:cubicBezTo>
                  <a:cubicBezTo>
                    <a:pt x="834200" y="25854"/>
                    <a:pt x="836397" y="23329"/>
                    <a:pt x="839202" y="21431"/>
                  </a:cubicBezTo>
                  <a:cubicBezTo>
                    <a:pt x="842006" y="19533"/>
                    <a:pt x="845153" y="18585"/>
                    <a:pt x="848641" y="18585"/>
                  </a:cubicBezTo>
                  <a:close/>
                  <a:moveTo>
                    <a:pt x="805327" y="18585"/>
                  </a:moveTo>
                  <a:cubicBezTo>
                    <a:pt x="809764" y="18585"/>
                    <a:pt x="813168" y="19945"/>
                    <a:pt x="815540" y="22666"/>
                  </a:cubicBezTo>
                  <a:cubicBezTo>
                    <a:pt x="817912" y="25387"/>
                    <a:pt x="819098" y="28547"/>
                    <a:pt x="819098" y="32147"/>
                  </a:cubicBezTo>
                  <a:lnTo>
                    <a:pt x="819098" y="59396"/>
                  </a:lnTo>
                  <a:lnTo>
                    <a:pt x="811229" y="59396"/>
                  </a:lnTo>
                  <a:lnTo>
                    <a:pt x="811229" y="34867"/>
                  </a:lnTo>
                  <a:cubicBezTo>
                    <a:pt x="811229" y="32300"/>
                    <a:pt x="810636" y="30172"/>
                    <a:pt x="809450" y="28484"/>
                  </a:cubicBezTo>
                  <a:cubicBezTo>
                    <a:pt x="808264" y="26796"/>
                    <a:pt x="806374" y="25952"/>
                    <a:pt x="803778" y="25952"/>
                  </a:cubicBezTo>
                  <a:cubicBezTo>
                    <a:pt x="801434" y="25952"/>
                    <a:pt x="799404" y="26670"/>
                    <a:pt x="797688" y="28107"/>
                  </a:cubicBezTo>
                  <a:cubicBezTo>
                    <a:pt x="795972" y="29544"/>
                    <a:pt x="794688" y="31372"/>
                    <a:pt x="793837" y="33591"/>
                  </a:cubicBezTo>
                  <a:cubicBezTo>
                    <a:pt x="792986" y="35809"/>
                    <a:pt x="792561" y="38090"/>
                    <a:pt x="792561" y="40434"/>
                  </a:cubicBezTo>
                  <a:lnTo>
                    <a:pt x="792561" y="59396"/>
                  </a:lnTo>
                  <a:lnTo>
                    <a:pt x="784649" y="59396"/>
                  </a:lnTo>
                  <a:lnTo>
                    <a:pt x="784649" y="19547"/>
                  </a:lnTo>
                  <a:lnTo>
                    <a:pt x="791849" y="19547"/>
                  </a:lnTo>
                  <a:lnTo>
                    <a:pt x="792435" y="26203"/>
                  </a:lnTo>
                  <a:lnTo>
                    <a:pt x="792644" y="26203"/>
                  </a:lnTo>
                  <a:cubicBezTo>
                    <a:pt x="793453" y="24835"/>
                    <a:pt x="794305" y="23635"/>
                    <a:pt x="795197" y="22603"/>
                  </a:cubicBezTo>
                  <a:cubicBezTo>
                    <a:pt x="796090" y="21570"/>
                    <a:pt x="797381" y="20643"/>
                    <a:pt x="799069" y="19819"/>
                  </a:cubicBezTo>
                  <a:cubicBezTo>
                    <a:pt x="800758" y="18996"/>
                    <a:pt x="802844" y="18585"/>
                    <a:pt x="805327" y="18585"/>
                  </a:cubicBezTo>
                  <a:close/>
                  <a:moveTo>
                    <a:pt x="761660" y="18585"/>
                  </a:moveTo>
                  <a:cubicBezTo>
                    <a:pt x="764757" y="18585"/>
                    <a:pt x="767527" y="19219"/>
                    <a:pt x="769969" y="20489"/>
                  </a:cubicBezTo>
                  <a:cubicBezTo>
                    <a:pt x="772411" y="21759"/>
                    <a:pt x="774322" y="23566"/>
                    <a:pt x="775703" y="25910"/>
                  </a:cubicBezTo>
                  <a:cubicBezTo>
                    <a:pt x="777085" y="28254"/>
                    <a:pt x="777775" y="30793"/>
                    <a:pt x="777775" y="33528"/>
                  </a:cubicBezTo>
                  <a:lnTo>
                    <a:pt x="777775" y="49894"/>
                  </a:lnTo>
                  <a:cubicBezTo>
                    <a:pt x="777775" y="51987"/>
                    <a:pt x="778626" y="53034"/>
                    <a:pt x="780329" y="53034"/>
                  </a:cubicBezTo>
                  <a:cubicBezTo>
                    <a:pt x="781250" y="53034"/>
                    <a:pt x="782170" y="52838"/>
                    <a:pt x="783091" y="52448"/>
                  </a:cubicBezTo>
                  <a:lnTo>
                    <a:pt x="783091" y="58977"/>
                  </a:lnTo>
                  <a:cubicBezTo>
                    <a:pt x="780803" y="59591"/>
                    <a:pt x="778878" y="59898"/>
                    <a:pt x="777315" y="59898"/>
                  </a:cubicBezTo>
                  <a:cubicBezTo>
                    <a:pt x="772487" y="59898"/>
                    <a:pt x="770032" y="57610"/>
                    <a:pt x="769948" y="53034"/>
                  </a:cubicBezTo>
                  <a:lnTo>
                    <a:pt x="769780" y="53034"/>
                  </a:lnTo>
                  <a:cubicBezTo>
                    <a:pt x="768525" y="55015"/>
                    <a:pt x="766962" y="56731"/>
                    <a:pt x="765092" y="58182"/>
                  </a:cubicBezTo>
                  <a:cubicBezTo>
                    <a:pt x="763223" y="59633"/>
                    <a:pt x="760697" y="60359"/>
                    <a:pt x="757516" y="60359"/>
                  </a:cubicBezTo>
                  <a:cubicBezTo>
                    <a:pt x="755284" y="60359"/>
                    <a:pt x="753065" y="59829"/>
                    <a:pt x="750861" y="58768"/>
                  </a:cubicBezTo>
                  <a:cubicBezTo>
                    <a:pt x="748656" y="57708"/>
                    <a:pt x="746870" y="56194"/>
                    <a:pt x="745503" y="54227"/>
                  </a:cubicBezTo>
                  <a:cubicBezTo>
                    <a:pt x="744136" y="52259"/>
                    <a:pt x="743452" y="50034"/>
                    <a:pt x="743452" y="47550"/>
                  </a:cubicBezTo>
                  <a:cubicBezTo>
                    <a:pt x="743452" y="44955"/>
                    <a:pt x="744177" y="42785"/>
                    <a:pt x="745628" y="41041"/>
                  </a:cubicBezTo>
                  <a:cubicBezTo>
                    <a:pt x="747080" y="39297"/>
                    <a:pt x="749005" y="37951"/>
                    <a:pt x="751405" y="37002"/>
                  </a:cubicBezTo>
                  <a:cubicBezTo>
                    <a:pt x="753805" y="36053"/>
                    <a:pt x="756379" y="35349"/>
                    <a:pt x="759128" y="34888"/>
                  </a:cubicBezTo>
                  <a:cubicBezTo>
                    <a:pt x="761876" y="34428"/>
                    <a:pt x="765455" y="33974"/>
                    <a:pt x="769864" y="33528"/>
                  </a:cubicBezTo>
                  <a:cubicBezTo>
                    <a:pt x="769780" y="31658"/>
                    <a:pt x="769215" y="30123"/>
                    <a:pt x="768169" y="28924"/>
                  </a:cubicBezTo>
                  <a:cubicBezTo>
                    <a:pt x="767122" y="27724"/>
                    <a:pt x="765860" y="26872"/>
                    <a:pt x="764381" y="26370"/>
                  </a:cubicBezTo>
                  <a:cubicBezTo>
                    <a:pt x="762902" y="25868"/>
                    <a:pt x="761479" y="25617"/>
                    <a:pt x="760111" y="25617"/>
                  </a:cubicBezTo>
                  <a:cubicBezTo>
                    <a:pt x="758270" y="25617"/>
                    <a:pt x="756525" y="25924"/>
                    <a:pt x="754879" y="26538"/>
                  </a:cubicBezTo>
                  <a:cubicBezTo>
                    <a:pt x="753233" y="27152"/>
                    <a:pt x="751795" y="27870"/>
                    <a:pt x="750568" y="28693"/>
                  </a:cubicBezTo>
                  <a:cubicBezTo>
                    <a:pt x="749340" y="29516"/>
                    <a:pt x="748028" y="30486"/>
                    <a:pt x="746633" y="31602"/>
                  </a:cubicBezTo>
                  <a:lnTo>
                    <a:pt x="746633" y="23147"/>
                  </a:lnTo>
                  <a:cubicBezTo>
                    <a:pt x="751935" y="20105"/>
                    <a:pt x="756944" y="18585"/>
                    <a:pt x="761660" y="18585"/>
                  </a:cubicBezTo>
                  <a:close/>
                  <a:moveTo>
                    <a:pt x="643402" y="18585"/>
                  </a:moveTo>
                  <a:cubicBezTo>
                    <a:pt x="647839" y="18585"/>
                    <a:pt x="651243" y="19945"/>
                    <a:pt x="653615" y="22666"/>
                  </a:cubicBezTo>
                  <a:cubicBezTo>
                    <a:pt x="655987" y="25387"/>
                    <a:pt x="657173" y="28547"/>
                    <a:pt x="657173" y="32147"/>
                  </a:cubicBezTo>
                  <a:lnTo>
                    <a:pt x="657173" y="59396"/>
                  </a:lnTo>
                  <a:lnTo>
                    <a:pt x="649304" y="59396"/>
                  </a:lnTo>
                  <a:lnTo>
                    <a:pt x="649304" y="34867"/>
                  </a:lnTo>
                  <a:cubicBezTo>
                    <a:pt x="649304" y="32300"/>
                    <a:pt x="648711" y="30172"/>
                    <a:pt x="647525" y="28484"/>
                  </a:cubicBezTo>
                  <a:cubicBezTo>
                    <a:pt x="646339" y="26796"/>
                    <a:pt x="644449" y="25952"/>
                    <a:pt x="641853" y="25952"/>
                  </a:cubicBezTo>
                  <a:cubicBezTo>
                    <a:pt x="639509" y="25952"/>
                    <a:pt x="637479" y="26670"/>
                    <a:pt x="635763" y="28107"/>
                  </a:cubicBezTo>
                  <a:cubicBezTo>
                    <a:pt x="634047" y="29544"/>
                    <a:pt x="632763" y="31372"/>
                    <a:pt x="631912" y="33591"/>
                  </a:cubicBezTo>
                  <a:cubicBezTo>
                    <a:pt x="631061" y="35809"/>
                    <a:pt x="630635" y="38090"/>
                    <a:pt x="630635" y="40434"/>
                  </a:cubicBezTo>
                  <a:lnTo>
                    <a:pt x="630635" y="59396"/>
                  </a:lnTo>
                  <a:lnTo>
                    <a:pt x="622724" y="59396"/>
                  </a:lnTo>
                  <a:lnTo>
                    <a:pt x="622724" y="19547"/>
                  </a:lnTo>
                  <a:lnTo>
                    <a:pt x="629924" y="19547"/>
                  </a:lnTo>
                  <a:lnTo>
                    <a:pt x="630510" y="26203"/>
                  </a:lnTo>
                  <a:lnTo>
                    <a:pt x="630719" y="26203"/>
                  </a:lnTo>
                  <a:cubicBezTo>
                    <a:pt x="631528" y="24835"/>
                    <a:pt x="632380" y="23635"/>
                    <a:pt x="633272" y="22603"/>
                  </a:cubicBezTo>
                  <a:cubicBezTo>
                    <a:pt x="634165" y="21570"/>
                    <a:pt x="635456" y="20643"/>
                    <a:pt x="637144" y="19819"/>
                  </a:cubicBezTo>
                  <a:cubicBezTo>
                    <a:pt x="638833" y="18996"/>
                    <a:pt x="640919" y="18585"/>
                    <a:pt x="643402" y="18585"/>
                  </a:cubicBezTo>
                  <a:close/>
                  <a:moveTo>
                    <a:pt x="591466" y="18585"/>
                  </a:moveTo>
                  <a:cubicBezTo>
                    <a:pt x="593475" y="18585"/>
                    <a:pt x="595373" y="18940"/>
                    <a:pt x="597158" y="19652"/>
                  </a:cubicBezTo>
                  <a:cubicBezTo>
                    <a:pt x="598944" y="20364"/>
                    <a:pt x="601135" y="21836"/>
                    <a:pt x="603730" y="24068"/>
                  </a:cubicBezTo>
                  <a:lnTo>
                    <a:pt x="605446" y="19547"/>
                  </a:lnTo>
                  <a:lnTo>
                    <a:pt x="611641" y="19547"/>
                  </a:lnTo>
                  <a:lnTo>
                    <a:pt x="611641" y="54582"/>
                  </a:lnTo>
                  <a:cubicBezTo>
                    <a:pt x="611641" y="59829"/>
                    <a:pt x="611167" y="63798"/>
                    <a:pt x="610218" y="66491"/>
                  </a:cubicBezTo>
                  <a:cubicBezTo>
                    <a:pt x="609269" y="69184"/>
                    <a:pt x="607735" y="71535"/>
                    <a:pt x="605614" y="73544"/>
                  </a:cubicBezTo>
                  <a:cubicBezTo>
                    <a:pt x="603493" y="75553"/>
                    <a:pt x="601212" y="76955"/>
                    <a:pt x="598770" y="77751"/>
                  </a:cubicBezTo>
                  <a:cubicBezTo>
                    <a:pt x="596328" y="78546"/>
                    <a:pt x="593782" y="78972"/>
                    <a:pt x="591131" y="79027"/>
                  </a:cubicBezTo>
                  <a:cubicBezTo>
                    <a:pt x="585941" y="79027"/>
                    <a:pt x="580792" y="77283"/>
                    <a:pt x="575685" y="73795"/>
                  </a:cubicBezTo>
                  <a:lnTo>
                    <a:pt x="575685" y="64042"/>
                  </a:lnTo>
                  <a:cubicBezTo>
                    <a:pt x="577862" y="66135"/>
                    <a:pt x="580185" y="67928"/>
                    <a:pt x="582655" y="69421"/>
                  </a:cubicBezTo>
                  <a:cubicBezTo>
                    <a:pt x="585124" y="70914"/>
                    <a:pt x="588033" y="71660"/>
                    <a:pt x="591382" y="71660"/>
                  </a:cubicBezTo>
                  <a:cubicBezTo>
                    <a:pt x="593782" y="71660"/>
                    <a:pt x="595993" y="70963"/>
                    <a:pt x="598017" y="69568"/>
                  </a:cubicBezTo>
                  <a:cubicBezTo>
                    <a:pt x="600040" y="68172"/>
                    <a:pt x="601498" y="66414"/>
                    <a:pt x="602391" y="64293"/>
                  </a:cubicBezTo>
                  <a:cubicBezTo>
                    <a:pt x="603284" y="62173"/>
                    <a:pt x="603730" y="58224"/>
                    <a:pt x="603730" y="52448"/>
                  </a:cubicBezTo>
                  <a:lnTo>
                    <a:pt x="603563" y="52280"/>
                  </a:lnTo>
                  <a:cubicBezTo>
                    <a:pt x="599823" y="57080"/>
                    <a:pt x="595456" y="59480"/>
                    <a:pt x="590461" y="59480"/>
                  </a:cubicBezTo>
                  <a:cubicBezTo>
                    <a:pt x="585606" y="59480"/>
                    <a:pt x="581490" y="57499"/>
                    <a:pt x="578113" y="53536"/>
                  </a:cubicBezTo>
                  <a:cubicBezTo>
                    <a:pt x="574737" y="49573"/>
                    <a:pt x="573048" y="44843"/>
                    <a:pt x="573048" y="39346"/>
                  </a:cubicBezTo>
                  <a:cubicBezTo>
                    <a:pt x="573048" y="35607"/>
                    <a:pt x="573844" y="32161"/>
                    <a:pt x="575434" y="29007"/>
                  </a:cubicBezTo>
                  <a:cubicBezTo>
                    <a:pt x="577025" y="25854"/>
                    <a:pt x="579222" y="23329"/>
                    <a:pt x="582027" y="21431"/>
                  </a:cubicBezTo>
                  <a:cubicBezTo>
                    <a:pt x="584831" y="19533"/>
                    <a:pt x="587978" y="18585"/>
                    <a:pt x="591466" y="18585"/>
                  </a:cubicBezTo>
                  <a:close/>
                  <a:moveTo>
                    <a:pt x="526088" y="18585"/>
                  </a:moveTo>
                  <a:cubicBezTo>
                    <a:pt x="528879" y="18585"/>
                    <a:pt x="531495" y="19157"/>
                    <a:pt x="533937" y="20301"/>
                  </a:cubicBezTo>
                  <a:cubicBezTo>
                    <a:pt x="536378" y="21445"/>
                    <a:pt x="538360" y="22980"/>
                    <a:pt x="539881" y="24905"/>
                  </a:cubicBezTo>
                  <a:cubicBezTo>
                    <a:pt x="541401" y="26831"/>
                    <a:pt x="542497" y="28924"/>
                    <a:pt x="543166" y="31184"/>
                  </a:cubicBezTo>
                  <a:cubicBezTo>
                    <a:pt x="543836" y="33444"/>
                    <a:pt x="544171" y="36165"/>
                    <a:pt x="544171" y="39346"/>
                  </a:cubicBezTo>
                  <a:lnTo>
                    <a:pt x="514536" y="39346"/>
                  </a:lnTo>
                  <a:cubicBezTo>
                    <a:pt x="514731" y="42611"/>
                    <a:pt x="515575" y="45241"/>
                    <a:pt x="517068" y="47236"/>
                  </a:cubicBezTo>
                  <a:cubicBezTo>
                    <a:pt x="518561" y="49232"/>
                    <a:pt x="520291" y="50641"/>
                    <a:pt x="522258" y="51464"/>
                  </a:cubicBezTo>
                  <a:cubicBezTo>
                    <a:pt x="524226" y="52287"/>
                    <a:pt x="526102" y="52699"/>
                    <a:pt x="527888" y="52699"/>
                  </a:cubicBezTo>
                  <a:cubicBezTo>
                    <a:pt x="532855" y="52699"/>
                    <a:pt x="537823" y="50215"/>
                    <a:pt x="542790" y="45248"/>
                  </a:cubicBezTo>
                  <a:lnTo>
                    <a:pt x="542790" y="54834"/>
                  </a:lnTo>
                  <a:cubicBezTo>
                    <a:pt x="540501" y="56368"/>
                    <a:pt x="538109" y="57673"/>
                    <a:pt x="535611" y="58747"/>
                  </a:cubicBezTo>
                  <a:cubicBezTo>
                    <a:pt x="533114" y="59822"/>
                    <a:pt x="530079" y="60359"/>
                    <a:pt x="526507" y="60359"/>
                  </a:cubicBezTo>
                  <a:cubicBezTo>
                    <a:pt x="522377" y="60359"/>
                    <a:pt x="518763" y="59382"/>
                    <a:pt x="515666" y="57429"/>
                  </a:cubicBezTo>
                  <a:cubicBezTo>
                    <a:pt x="512568" y="55475"/>
                    <a:pt x="510189" y="52887"/>
                    <a:pt x="508529" y="49664"/>
                  </a:cubicBezTo>
                  <a:cubicBezTo>
                    <a:pt x="506869" y="46441"/>
                    <a:pt x="506038" y="43030"/>
                    <a:pt x="506038" y="39430"/>
                  </a:cubicBezTo>
                  <a:cubicBezTo>
                    <a:pt x="506038" y="35439"/>
                    <a:pt x="506959" y="31868"/>
                    <a:pt x="508801" y="28714"/>
                  </a:cubicBezTo>
                  <a:cubicBezTo>
                    <a:pt x="510643" y="25561"/>
                    <a:pt x="513112" y="23084"/>
                    <a:pt x="516210" y="21284"/>
                  </a:cubicBezTo>
                  <a:cubicBezTo>
                    <a:pt x="519307" y="19485"/>
                    <a:pt x="522600" y="18585"/>
                    <a:pt x="526088" y="18585"/>
                  </a:cubicBezTo>
                  <a:close/>
                  <a:moveTo>
                    <a:pt x="450391" y="18585"/>
                  </a:moveTo>
                  <a:cubicBezTo>
                    <a:pt x="454158" y="18585"/>
                    <a:pt x="457611" y="19478"/>
                    <a:pt x="460751" y="21264"/>
                  </a:cubicBezTo>
                  <a:cubicBezTo>
                    <a:pt x="463890" y="23049"/>
                    <a:pt x="466380" y="25568"/>
                    <a:pt x="468222" y="28819"/>
                  </a:cubicBezTo>
                  <a:cubicBezTo>
                    <a:pt x="470064" y="32070"/>
                    <a:pt x="470985" y="35607"/>
                    <a:pt x="470985" y="39430"/>
                  </a:cubicBezTo>
                  <a:cubicBezTo>
                    <a:pt x="470985" y="43225"/>
                    <a:pt x="470057" y="46741"/>
                    <a:pt x="468201" y="49978"/>
                  </a:cubicBezTo>
                  <a:cubicBezTo>
                    <a:pt x="466345" y="53215"/>
                    <a:pt x="463827" y="55754"/>
                    <a:pt x="460646" y="57596"/>
                  </a:cubicBezTo>
                  <a:cubicBezTo>
                    <a:pt x="457465" y="59438"/>
                    <a:pt x="454102" y="60359"/>
                    <a:pt x="450558" y="60359"/>
                  </a:cubicBezTo>
                  <a:cubicBezTo>
                    <a:pt x="446651" y="60359"/>
                    <a:pt x="443093" y="59445"/>
                    <a:pt x="439884" y="57617"/>
                  </a:cubicBezTo>
                  <a:cubicBezTo>
                    <a:pt x="436675" y="55789"/>
                    <a:pt x="434171" y="53278"/>
                    <a:pt x="432371" y="50083"/>
                  </a:cubicBezTo>
                  <a:cubicBezTo>
                    <a:pt x="430571" y="46888"/>
                    <a:pt x="429671" y="43337"/>
                    <a:pt x="429671" y="39430"/>
                  </a:cubicBezTo>
                  <a:cubicBezTo>
                    <a:pt x="429671" y="35523"/>
                    <a:pt x="430592" y="31972"/>
                    <a:pt x="432434" y="28777"/>
                  </a:cubicBezTo>
                  <a:cubicBezTo>
                    <a:pt x="434275" y="25582"/>
                    <a:pt x="436773" y="23084"/>
                    <a:pt x="439926" y="21284"/>
                  </a:cubicBezTo>
                  <a:cubicBezTo>
                    <a:pt x="443079" y="19485"/>
                    <a:pt x="446568" y="18585"/>
                    <a:pt x="450391" y="18585"/>
                  </a:cubicBezTo>
                  <a:close/>
                  <a:moveTo>
                    <a:pt x="297991" y="18585"/>
                  </a:moveTo>
                  <a:cubicBezTo>
                    <a:pt x="301758" y="18585"/>
                    <a:pt x="305211" y="19478"/>
                    <a:pt x="308350" y="21264"/>
                  </a:cubicBezTo>
                  <a:cubicBezTo>
                    <a:pt x="311490" y="23049"/>
                    <a:pt x="313980" y="25568"/>
                    <a:pt x="315822" y="28819"/>
                  </a:cubicBezTo>
                  <a:cubicBezTo>
                    <a:pt x="317664" y="32070"/>
                    <a:pt x="318585" y="35607"/>
                    <a:pt x="318585" y="39430"/>
                  </a:cubicBezTo>
                  <a:cubicBezTo>
                    <a:pt x="318585" y="43225"/>
                    <a:pt x="317657" y="46741"/>
                    <a:pt x="315801" y="49978"/>
                  </a:cubicBezTo>
                  <a:cubicBezTo>
                    <a:pt x="313946" y="53215"/>
                    <a:pt x="311427" y="55754"/>
                    <a:pt x="308246" y="57596"/>
                  </a:cubicBezTo>
                  <a:cubicBezTo>
                    <a:pt x="305065" y="59438"/>
                    <a:pt x="301702" y="60359"/>
                    <a:pt x="298158" y="60359"/>
                  </a:cubicBezTo>
                  <a:cubicBezTo>
                    <a:pt x="294251" y="60359"/>
                    <a:pt x="290693" y="59445"/>
                    <a:pt x="287484" y="57617"/>
                  </a:cubicBezTo>
                  <a:cubicBezTo>
                    <a:pt x="284275" y="55789"/>
                    <a:pt x="281771" y="53278"/>
                    <a:pt x="279971" y="50083"/>
                  </a:cubicBezTo>
                  <a:cubicBezTo>
                    <a:pt x="278171" y="46888"/>
                    <a:pt x="277271" y="43337"/>
                    <a:pt x="277271" y="39430"/>
                  </a:cubicBezTo>
                  <a:cubicBezTo>
                    <a:pt x="277271" y="35523"/>
                    <a:pt x="278192" y="31972"/>
                    <a:pt x="280034" y="28777"/>
                  </a:cubicBezTo>
                  <a:cubicBezTo>
                    <a:pt x="281875" y="25582"/>
                    <a:pt x="284373" y="23084"/>
                    <a:pt x="287526" y="21284"/>
                  </a:cubicBezTo>
                  <a:cubicBezTo>
                    <a:pt x="290680" y="19485"/>
                    <a:pt x="294168" y="18585"/>
                    <a:pt x="297991" y="18585"/>
                  </a:cubicBezTo>
                  <a:close/>
                  <a:moveTo>
                    <a:pt x="202741" y="18585"/>
                  </a:moveTo>
                  <a:cubicBezTo>
                    <a:pt x="206508" y="18585"/>
                    <a:pt x="209961" y="19478"/>
                    <a:pt x="213101" y="21264"/>
                  </a:cubicBezTo>
                  <a:cubicBezTo>
                    <a:pt x="216240" y="23049"/>
                    <a:pt x="218730" y="25568"/>
                    <a:pt x="220572" y="28819"/>
                  </a:cubicBezTo>
                  <a:cubicBezTo>
                    <a:pt x="222414" y="32070"/>
                    <a:pt x="223335" y="35607"/>
                    <a:pt x="223335" y="39430"/>
                  </a:cubicBezTo>
                  <a:cubicBezTo>
                    <a:pt x="223335" y="43225"/>
                    <a:pt x="222407" y="46741"/>
                    <a:pt x="220551" y="49978"/>
                  </a:cubicBezTo>
                  <a:cubicBezTo>
                    <a:pt x="218696" y="53215"/>
                    <a:pt x="216177" y="55754"/>
                    <a:pt x="212996" y="57596"/>
                  </a:cubicBezTo>
                  <a:cubicBezTo>
                    <a:pt x="209815" y="59438"/>
                    <a:pt x="206452" y="60359"/>
                    <a:pt x="202908" y="60359"/>
                  </a:cubicBezTo>
                  <a:cubicBezTo>
                    <a:pt x="199001" y="60359"/>
                    <a:pt x="195443" y="59445"/>
                    <a:pt x="192234" y="57617"/>
                  </a:cubicBezTo>
                  <a:cubicBezTo>
                    <a:pt x="189025" y="55789"/>
                    <a:pt x="186521" y="53278"/>
                    <a:pt x="184721" y="50083"/>
                  </a:cubicBezTo>
                  <a:cubicBezTo>
                    <a:pt x="182921" y="46888"/>
                    <a:pt x="182021" y="43337"/>
                    <a:pt x="182021" y="39430"/>
                  </a:cubicBezTo>
                  <a:cubicBezTo>
                    <a:pt x="182021" y="35523"/>
                    <a:pt x="182942" y="31972"/>
                    <a:pt x="184784" y="28777"/>
                  </a:cubicBezTo>
                  <a:cubicBezTo>
                    <a:pt x="186625" y="25582"/>
                    <a:pt x="189123" y="23084"/>
                    <a:pt x="192276" y="21284"/>
                  </a:cubicBezTo>
                  <a:cubicBezTo>
                    <a:pt x="195430" y="19485"/>
                    <a:pt x="198918" y="18585"/>
                    <a:pt x="202741" y="18585"/>
                  </a:cubicBezTo>
                  <a:close/>
                  <a:moveTo>
                    <a:pt x="155116" y="18585"/>
                  </a:moveTo>
                  <a:cubicBezTo>
                    <a:pt x="158883" y="18585"/>
                    <a:pt x="162336" y="19478"/>
                    <a:pt x="165476" y="21264"/>
                  </a:cubicBezTo>
                  <a:cubicBezTo>
                    <a:pt x="168615" y="23049"/>
                    <a:pt x="171105" y="25568"/>
                    <a:pt x="172947" y="28819"/>
                  </a:cubicBezTo>
                  <a:cubicBezTo>
                    <a:pt x="174789" y="32070"/>
                    <a:pt x="175710" y="35607"/>
                    <a:pt x="175710" y="39430"/>
                  </a:cubicBezTo>
                  <a:cubicBezTo>
                    <a:pt x="175710" y="43225"/>
                    <a:pt x="174782" y="46741"/>
                    <a:pt x="172926" y="49978"/>
                  </a:cubicBezTo>
                  <a:cubicBezTo>
                    <a:pt x="171071" y="53215"/>
                    <a:pt x="168552" y="55754"/>
                    <a:pt x="165371" y="57596"/>
                  </a:cubicBezTo>
                  <a:cubicBezTo>
                    <a:pt x="162190" y="59438"/>
                    <a:pt x="158827" y="60359"/>
                    <a:pt x="155283" y="60359"/>
                  </a:cubicBezTo>
                  <a:cubicBezTo>
                    <a:pt x="151376" y="60359"/>
                    <a:pt x="147818" y="59445"/>
                    <a:pt x="144609" y="57617"/>
                  </a:cubicBezTo>
                  <a:cubicBezTo>
                    <a:pt x="141400" y="55789"/>
                    <a:pt x="138896" y="53278"/>
                    <a:pt x="137096" y="50083"/>
                  </a:cubicBezTo>
                  <a:cubicBezTo>
                    <a:pt x="135296" y="46888"/>
                    <a:pt x="134396" y="43337"/>
                    <a:pt x="134396" y="39430"/>
                  </a:cubicBezTo>
                  <a:cubicBezTo>
                    <a:pt x="134396" y="35523"/>
                    <a:pt x="135317" y="31972"/>
                    <a:pt x="137159" y="28777"/>
                  </a:cubicBezTo>
                  <a:cubicBezTo>
                    <a:pt x="139000" y="25582"/>
                    <a:pt x="141498" y="23084"/>
                    <a:pt x="144651" y="21284"/>
                  </a:cubicBezTo>
                  <a:cubicBezTo>
                    <a:pt x="147805" y="19485"/>
                    <a:pt x="151293" y="18585"/>
                    <a:pt x="155116" y="18585"/>
                  </a:cubicBezTo>
                  <a:close/>
                  <a:moveTo>
                    <a:pt x="69056" y="18585"/>
                  </a:moveTo>
                  <a:cubicBezTo>
                    <a:pt x="71484" y="18585"/>
                    <a:pt x="73611" y="18899"/>
                    <a:pt x="75439" y="19526"/>
                  </a:cubicBezTo>
                  <a:cubicBezTo>
                    <a:pt x="77267" y="20154"/>
                    <a:pt x="79199" y="21012"/>
                    <a:pt x="81237" y="22101"/>
                  </a:cubicBezTo>
                  <a:lnTo>
                    <a:pt x="81237" y="30682"/>
                  </a:lnTo>
                  <a:cubicBezTo>
                    <a:pt x="77609" y="27528"/>
                    <a:pt x="73842" y="25952"/>
                    <a:pt x="69935" y="25952"/>
                  </a:cubicBezTo>
                  <a:cubicBezTo>
                    <a:pt x="66028" y="25952"/>
                    <a:pt x="62931" y="27319"/>
                    <a:pt x="60642" y="30054"/>
                  </a:cubicBezTo>
                  <a:cubicBezTo>
                    <a:pt x="58354" y="32788"/>
                    <a:pt x="57210" y="35942"/>
                    <a:pt x="57210" y="39514"/>
                  </a:cubicBezTo>
                  <a:cubicBezTo>
                    <a:pt x="57210" y="43225"/>
                    <a:pt x="58410" y="46392"/>
                    <a:pt x="60810" y="49015"/>
                  </a:cubicBezTo>
                  <a:cubicBezTo>
                    <a:pt x="63210" y="51638"/>
                    <a:pt x="66098" y="52950"/>
                    <a:pt x="69474" y="52950"/>
                  </a:cubicBezTo>
                  <a:cubicBezTo>
                    <a:pt x="70981" y="52950"/>
                    <a:pt x="72704" y="52664"/>
                    <a:pt x="74644" y="52092"/>
                  </a:cubicBezTo>
                  <a:cubicBezTo>
                    <a:pt x="76583" y="51520"/>
                    <a:pt x="78781" y="50187"/>
                    <a:pt x="81237" y="48094"/>
                  </a:cubicBezTo>
                  <a:lnTo>
                    <a:pt x="81237" y="56550"/>
                  </a:lnTo>
                  <a:cubicBezTo>
                    <a:pt x="79199" y="57610"/>
                    <a:pt x="77169" y="58510"/>
                    <a:pt x="75146" y="59250"/>
                  </a:cubicBezTo>
                  <a:cubicBezTo>
                    <a:pt x="73123" y="59989"/>
                    <a:pt x="70870" y="60359"/>
                    <a:pt x="68386" y="60359"/>
                  </a:cubicBezTo>
                  <a:cubicBezTo>
                    <a:pt x="64647" y="60359"/>
                    <a:pt x="61284" y="59438"/>
                    <a:pt x="58298" y="57596"/>
                  </a:cubicBezTo>
                  <a:cubicBezTo>
                    <a:pt x="55313" y="55754"/>
                    <a:pt x="52975" y="53243"/>
                    <a:pt x="51287" y="50062"/>
                  </a:cubicBezTo>
                  <a:cubicBezTo>
                    <a:pt x="49599" y="46881"/>
                    <a:pt x="48755" y="43448"/>
                    <a:pt x="48755" y="39765"/>
                  </a:cubicBezTo>
                  <a:cubicBezTo>
                    <a:pt x="48755" y="36053"/>
                    <a:pt x="49627" y="32565"/>
                    <a:pt x="51371" y="29300"/>
                  </a:cubicBezTo>
                  <a:cubicBezTo>
                    <a:pt x="53115" y="26035"/>
                    <a:pt x="55550" y="23433"/>
                    <a:pt x="58675" y="21494"/>
                  </a:cubicBezTo>
                  <a:cubicBezTo>
                    <a:pt x="61800" y="19554"/>
                    <a:pt x="65261" y="18585"/>
                    <a:pt x="69056" y="18585"/>
                  </a:cubicBezTo>
                  <a:close/>
                  <a:moveTo>
                    <a:pt x="1173895" y="8581"/>
                  </a:moveTo>
                  <a:lnTo>
                    <a:pt x="1173895" y="26286"/>
                  </a:lnTo>
                  <a:lnTo>
                    <a:pt x="1185364" y="26286"/>
                  </a:lnTo>
                  <a:cubicBezTo>
                    <a:pt x="1189355" y="26286"/>
                    <a:pt x="1192452" y="25435"/>
                    <a:pt x="1194657" y="23733"/>
                  </a:cubicBezTo>
                  <a:cubicBezTo>
                    <a:pt x="1196861" y="22031"/>
                    <a:pt x="1197964" y="19715"/>
                    <a:pt x="1197964" y="16785"/>
                  </a:cubicBezTo>
                  <a:cubicBezTo>
                    <a:pt x="1197964" y="14329"/>
                    <a:pt x="1197085" y="12348"/>
                    <a:pt x="1195327" y="10841"/>
                  </a:cubicBezTo>
                  <a:cubicBezTo>
                    <a:pt x="1193569" y="9334"/>
                    <a:pt x="1191252" y="8581"/>
                    <a:pt x="1188378" y="8581"/>
                  </a:cubicBezTo>
                  <a:close/>
                  <a:moveTo>
                    <a:pt x="1740163" y="7618"/>
                  </a:moveTo>
                  <a:lnTo>
                    <a:pt x="1747279" y="7618"/>
                  </a:lnTo>
                  <a:lnTo>
                    <a:pt x="1747279" y="19547"/>
                  </a:lnTo>
                  <a:lnTo>
                    <a:pt x="1758078" y="19547"/>
                  </a:lnTo>
                  <a:lnTo>
                    <a:pt x="1758078" y="26203"/>
                  </a:lnTo>
                  <a:lnTo>
                    <a:pt x="1747279" y="26203"/>
                  </a:lnTo>
                  <a:lnTo>
                    <a:pt x="1747279" y="47718"/>
                  </a:lnTo>
                  <a:cubicBezTo>
                    <a:pt x="1747279" y="51401"/>
                    <a:pt x="1749163" y="53243"/>
                    <a:pt x="1752930" y="53243"/>
                  </a:cubicBezTo>
                  <a:cubicBezTo>
                    <a:pt x="1754548" y="53243"/>
                    <a:pt x="1756264" y="52783"/>
                    <a:pt x="1758078" y="51862"/>
                  </a:cubicBezTo>
                  <a:lnTo>
                    <a:pt x="1758078" y="58977"/>
                  </a:lnTo>
                  <a:cubicBezTo>
                    <a:pt x="1755399" y="59898"/>
                    <a:pt x="1752832" y="60359"/>
                    <a:pt x="1750376" y="60359"/>
                  </a:cubicBezTo>
                  <a:cubicBezTo>
                    <a:pt x="1743037" y="60359"/>
                    <a:pt x="1739368" y="56982"/>
                    <a:pt x="1739368" y="50229"/>
                  </a:cubicBezTo>
                  <a:lnTo>
                    <a:pt x="1739368" y="26203"/>
                  </a:lnTo>
                  <a:lnTo>
                    <a:pt x="1732712" y="26203"/>
                  </a:lnTo>
                  <a:lnTo>
                    <a:pt x="1732712" y="19547"/>
                  </a:lnTo>
                  <a:lnTo>
                    <a:pt x="1739368" y="19547"/>
                  </a:lnTo>
                  <a:close/>
                  <a:moveTo>
                    <a:pt x="1722746" y="1004"/>
                  </a:moveTo>
                  <a:cubicBezTo>
                    <a:pt x="1724057" y="1004"/>
                    <a:pt x="1725125" y="1472"/>
                    <a:pt x="1725948" y="2407"/>
                  </a:cubicBezTo>
                  <a:cubicBezTo>
                    <a:pt x="1726771" y="3341"/>
                    <a:pt x="1727183" y="4618"/>
                    <a:pt x="1727183" y="6237"/>
                  </a:cubicBezTo>
                  <a:cubicBezTo>
                    <a:pt x="1727183" y="7827"/>
                    <a:pt x="1726771" y="9111"/>
                    <a:pt x="1725948" y="10087"/>
                  </a:cubicBezTo>
                  <a:cubicBezTo>
                    <a:pt x="1725125" y="11064"/>
                    <a:pt x="1724085" y="11552"/>
                    <a:pt x="1722829" y="11552"/>
                  </a:cubicBezTo>
                  <a:cubicBezTo>
                    <a:pt x="1721462" y="11552"/>
                    <a:pt x="1720388" y="11036"/>
                    <a:pt x="1719606" y="10004"/>
                  </a:cubicBezTo>
                  <a:cubicBezTo>
                    <a:pt x="1718825" y="8971"/>
                    <a:pt x="1718434" y="7716"/>
                    <a:pt x="1718434" y="6237"/>
                  </a:cubicBezTo>
                  <a:cubicBezTo>
                    <a:pt x="1718434" y="4730"/>
                    <a:pt x="1718818" y="3481"/>
                    <a:pt x="1719585" y="2490"/>
                  </a:cubicBezTo>
                  <a:cubicBezTo>
                    <a:pt x="1720353" y="1500"/>
                    <a:pt x="1721406" y="1004"/>
                    <a:pt x="1722746" y="1004"/>
                  </a:cubicBezTo>
                  <a:close/>
                  <a:moveTo>
                    <a:pt x="1551296" y="1004"/>
                  </a:moveTo>
                  <a:cubicBezTo>
                    <a:pt x="1552607" y="1004"/>
                    <a:pt x="1553675" y="1472"/>
                    <a:pt x="1554498" y="2407"/>
                  </a:cubicBezTo>
                  <a:cubicBezTo>
                    <a:pt x="1555321" y="3341"/>
                    <a:pt x="1555733" y="4618"/>
                    <a:pt x="1555733" y="6237"/>
                  </a:cubicBezTo>
                  <a:cubicBezTo>
                    <a:pt x="1555733" y="7827"/>
                    <a:pt x="1555321" y="9111"/>
                    <a:pt x="1554498" y="10087"/>
                  </a:cubicBezTo>
                  <a:cubicBezTo>
                    <a:pt x="1553675" y="11064"/>
                    <a:pt x="1552635" y="11552"/>
                    <a:pt x="1551379" y="11552"/>
                  </a:cubicBezTo>
                  <a:cubicBezTo>
                    <a:pt x="1550012" y="11552"/>
                    <a:pt x="1548938" y="11036"/>
                    <a:pt x="1548156" y="10004"/>
                  </a:cubicBezTo>
                  <a:cubicBezTo>
                    <a:pt x="1547375" y="8971"/>
                    <a:pt x="1546984" y="7716"/>
                    <a:pt x="1546984" y="6237"/>
                  </a:cubicBezTo>
                  <a:cubicBezTo>
                    <a:pt x="1546984" y="4730"/>
                    <a:pt x="1547368" y="3481"/>
                    <a:pt x="1548135" y="2490"/>
                  </a:cubicBezTo>
                  <a:cubicBezTo>
                    <a:pt x="1548903" y="1500"/>
                    <a:pt x="1549956" y="1004"/>
                    <a:pt x="1551296" y="1004"/>
                  </a:cubicBezTo>
                  <a:close/>
                  <a:moveTo>
                    <a:pt x="1303646" y="1004"/>
                  </a:moveTo>
                  <a:cubicBezTo>
                    <a:pt x="1304957" y="1004"/>
                    <a:pt x="1306025" y="1472"/>
                    <a:pt x="1306848" y="2407"/>
                  </a:cubicBezTo>
                  <a:cubicBezTo>
                    <a:pt x="1307671" y="3341"/>
                    <a:pt x="1308083" y="4618"/>
                    <a:pt x="1308083" y="6237"/>
                  </a:cubicBezTo>
                  <a:cubicBezTo>
                    <a:pt x="1308083" y="7827"/>
                    <a:pt x="1307671" y="9111"/>
                    <a:pt x="1306848" y="10087"/>
                  </a:cubicBezTo>
                  <a:cubicBezTo>
                    <a:pt x="1306025" y="11064"/>
                    <a:pt x="1304985" y="11552"/>
                    <a:pt x="1303729" y="11552"/>
                  </a:cubicBezTo>
                  <a:cubicBezTo>
                    <a:pt x="1302362" y="11552"/>
                    <a:pt x="1301288" y="11036"/>
                    <a:pt x="1300506" y="10004"/>
                  </a:cubicBezTo>
                  <a:cubicBezTo>
                    <a:pt x="1299725" y="8971"/>
                    <a:pt x="1299334" y="7716"/>
                    <a:pt x="1299334" y="6237"/>
                  </a:cubicBezTo>
                  <a:cubicBezTo>
                    <a:pt x="1299334" y="4730"/>
                    <a:pt x="1299718" y="3481"/>
                    <a:pt x="1300485" y="2490"/>
                  </a:cubicBezTo>
                  <a:cubicBezTo>
                    <a:pt x="1301253" y="1500"/>
                    <a:pt x="1302306" y="1004"/>
                    <a:pt x="1303646" y="1004"/>
                  </a:cubicBezTo>
                  <a:close/>
                  <a:moveTo>
                    <a:pt x="560696" y="1004"/>
                  </a:moveTo>
                  <a:cubicBezTo>
                    <a:pt x="562007" y="1004"/>
                    <a:pt x="563075" y="1472"/>
                    <a:pt x="563898" y="2407"/>
                  </a:cubicBezTo>
                  <a:cubicBezTo>
                    <a:pt x="564721" y="3341"/>
                    <a:pt x="565133" y="4618"/>
                    <a:pt x="565133" y="6237"/>
                  </a:cubicBezTo>
                  <a:cubicBezTo>
                    <a:pt x="565133" y="7827"/>
                    <a:pt x="564721" y="9111"/>
                    <a:pt x="563898" y="10087"/>
                  </a:cubicBezTo>
                  <a:cubicBezTo>
                    <a:pt x="563075" y="11064"/>
                    <a:pt x="562035" y="11552"/>
                    <a:pt x="560779" y="11552"/>
                  </a:cubicBezTo>
                  <a:cubicBezTo>
                    <a:pt x="559412" y="11552"/>
                    <a:pt x="558338" y="11036"/>
                    <a:pt x="557556" y="10004"/>
                  </a:cubicBezTo>
                  <a:cubicBezTo>
                    <a:pt x="556775" y="8971"/>
                    <a:pt x="556384" y="7716"/>
                    <a:pt x="556384" y="6237"/>
                  </a:cubicBezTo>
                  <a:cubicBezTo>
                    <a:pt x="556384" y="4730"/>
                    <a:pt x="556768" y="3481"/>
                    <a:pt x="557535" y="2490"/>
                  </a:cubicBezTo>
                  <a:cubicBezTo>
                    <a:pt x="558303" y="1500"/>
                    <a:pt x="559356" y="1004"/>
                    <a:pt x="560696" y="1004"/>
                  </a:cubicBezTo>
                  <a:close/>
                  <a:moveTo>
                    <a:pt x="1449851" y="921"/>
                  </a:moveTo>
                  <a:lnTo>
                    <a:pt x="1458097" y="921"/>
                  </a:lnTo>
                  <a:lnTo>
                    <a:pt x="1458097" y="37379"/>
                  </a:lnTo>
                  <a:cubicBezTo>
                    <a:pt x="1458097" y="42318"/>
                    <a:pt x="1459248" y="46120"/>
                    <a:pt x="1461550" y="48785"/>
                  </a:cubicBezTo>
                  <a:cubicBezTo>
                    <a:pt x="1463852" y="51450"/>
                    <a:pt x="1467152" y="52783"/>
                    <a:pt x="1471449" y="52783"/>
                  </a:cubicBezTo>
                  <a:cubicBezTo>
                    <a:pt x="1475830" y="52783"/>
                    <a:pt x="1479242" y="51415"/>
                    <a:pt x="1481684" y="48680"/>
                  </a:cubicBezTo>
                  <a:cubicBezTo>
                    <a:pt x="1484125" y="45946"/>
                    <a:pt x="1485346" y="42179"/>
                    <a:pt x="1485346" y="37379"/>
                  </a:cubicBezTo>
                  <a:lnTo>
                    <a:pt x="1485346" y="921"/>
                  </a:lnTo>
                  <a:lnTo>
                    <a:pt x="1493592" y="921"/>
                  </a:lnTo>
                  <a:lnTo>
                    <a:pt x="1493592" y="38383"/>
                  </a:lnTo>
                  <a:cubicBezTo>
                    <a:pt x="1493592" y="43853"/>
                    <a:pt x="1492518" y="48227"/>
                    <a:pt x="1490369" y="51506"/>
                  </a:cubicBezTo>
                  <a:cubicBezTo>
                    <a:pt x="1488220" y="54785"/>
                    <a:pt x="1485486" y="57080"/>
                    <a:pt x="1482165" y="58391"/>
                  </a:cubicBezTo>
                  <a:cubicBezTo>
                    <a:pt x="1478844" y="59703"/>
                    <a:pt x="1475244" y="60359"/>
                    <a:pt x="1471366" y="60359"/>
                  </a:cubicBezTo>
                  <a:cubicBezTo>
                    <a:pt x="1464361" y="60359"/>
                    <a:pt x="1459024" y="58489"/>
                    <a:pt x="1455355" y="54750"/>
                  </a:cubicBezTo>
                  <a:cubicBezTo>
                    <a:pt x="1451685" y="51011"/>
                    <a:pt x="1449851" y="45555"/>
                    <a:pt x="1449851" y="38383"/>
                  </a:cubicBezTo>
                  <a:close/>
                  <a:moveTo>
                    <a:pt x="1261402" y="921"/>
                  </a:moveTo>
                  <a:lnTo>
                    <a:pt x="1269313" y="921"/>
                  </a:lnTo>
                  <a:lnTo>
                    <a:pt x="1269313" y="34867"/>
                  </a:lnTo>
                  <a:lnTo>
                    <a:pt x="1284549" y="19547"/>
                  </a:lnTo>
                  <a:lnTo>
                    <a:pt x="1295265" y="19547"/>
                  </a:lnTo>
                  <a:lnTo>
                    <a:pt x="1280196" y="33863"/>
                  </a:lnTo>
                  <a:lnTo>
                    <a:pt x="1296897" y="59396"/>
                  </a:lnTo>
                  <a:lnTo>
                    <a:pt x="1287144" y="59396"/>
                  </a:lnTo>
                  <a:lnTo>
                    <a:pt x="1274629" y="39262"/>
                  </a:lnTo>
                  <a:lnTo>
                    <a:pt x="1269313" y="44495"/>
                  </a:lnTo>
                  <a:lnTo>
                    <a:pt x="1269313" y="59396"/>
                  </a:lnTo>
                  <a:lnTo>
                    <a:pt x="1261402" y="59396"/>
                  </a:lnTo>
                  <a:close/>
                  <a:moveTo>
                    <a:pt x="698924" y="921"/>
                  </a:moveTo>
                  <a:lnTo>
                    <a:pt x="707170" y="921"/>
                  </a:lnTo>
                  <a:lnTo>
                    <a:pt x="707170" y="51694"/>
                  </a:lnTo>
                  <a:lnTo>
                    <a:pt x="736220" y="51694"/>
                  </a:lnTo>
                  <a:lnTo>
                    <a:pt x="736220" y="59396"/>
                  </a:lnTo>
                  <a:lnTo>
                    <a:pt x="698924" y="59396"/>
                  </a:lnTo>
                  <a:close/>
                  <a:moveTo>
                    <a:pt x="384599" y="921"/>
                  </a:moveTo>
                  <a:lnTo>
                    <a:pt x="422481" y="921"/>
                  </a:lnTo>
                  <a:lnTo>
                    <a:pt x="422481" y="8664"/>
                  </a:lnTo>
                  <a:lnTo>
                    <a:pt x="392845" y="8664"/>
                  </a:lnTo>
                  <a:lnTo>
                    <a:pt x="392845" y="26119"/>
                  </a:lnTo>
                  <a:lnTo>
                    <a:pt x="421058" y="26119"/>
                  </a:lnTo>
                  <a:lnTo>
                    <a:pt x="421058" y="33863"/>
                  </a:lnTo>
                  <a:lnTo>
                    <a:pt x="392845" y="33863"/>
                  </a:lnTo>
                  <a:lnTo>
                    <a:pt x="392845" y="59396"/>
                  </a:lnTo>
                  <a:lnTo>
                    <a:pt x="384599" y="59396"/>
                  </a:lnTo>
                  <a:close/>
                  <a:moveTo>
                    <a:pt x="232995" y="921"/>
                  </a:moveTo>
                  <a:lnTo>
                    <a:pt x="240864" y="921"/>
                  </a:lnTo>
                  <a:lnTo>
                    <a:pt x="240864" y="59396"/>
                  </a:lnTo>
                  <a:lnTo>
                    <a:pt x="232995" y="59396"/>
                  </a:lnTo>
                  <a:close/>
                  <a:moveTo>
                    <a:pt x="89827" y="921"/>
                  </a:moveTo>
                  <a:lnTo>
                    <a:pt x="97738" y="921"/>
                  </a:lnTo>
                  <a:lnTo>
                    <a:pt x="97738" y="26412"/>
                  </a:lnTo>
                  <a:lnTo>
                    <a:pt x="97905" y="26412"/>
                  </a:lnTo>
                  <a:cubicBezTo>
                    <a:pt x="99049" y="24263"/>
                    <a:pt x="100528" y="22422"/>
                    <a:pt x="102342" y="20887"/>
                  </a:cubicBezTo>
                  <a:cubicBezTo>
                    <a:pt x="104156" y="19352"/>
                    <a:pt x="106793" y="18585"/>
                    <a:pt x="110253" y="18585"/>
                  </a:cubicBezTo>
                  <a:cubicBezTo>
                    <a:pt x="114383" y="18585"/>
                    <a:pt x="117760" y="19812"/>
                    <a:pt x="120383" y="22268"/>
                  </a:cubicBezTo>
                  <a:cubicBezTo>
                    <a:pt x="123006" y="24724"/>
                    <a:pt x="124318" y="28072"/>
                    <a:pt x="124318" y="32314"/>
                  </a:cubicBezTo>
                  <a:lnTo>
                    <a:pt x="124318" y="59396"/>
                  </a:lnTo>
                  <a:lnTo>
                    <a:pt x="116406" y="59396"/>
                  </a:lnTo>
                  <a:lnTo>
                    <a:pt x="116406" y="35118"/>
                  </a:lnTo>
                  <a:cubicBezTo>
                    <a:pt x="116406" y="32440"/>
                    <a:pt x="115806" y="30242"/>
                    <a:pt x="114607" y="28526"/>
                  </a:cubicBezTo>
                  <a:cubicBezTo>
                    <a:pt x="113407" y="26810"/>
                    <a:pt x="111467" y="25952"/>
                    <a:pt x="108788" y="25952"/>
                  </a:cubicBezTo>
                  <a:cubicBezTo>
                    <a:pt x="105523" y="25952"/>
                    <a:pt x="102865" y="27389"/>
                    <a:pt x="100814" y="30263"/>
                  </a:cubicBezTo>
                  <a:cubicBezTo>
                    <a:pt x="98763" y="33137"/>
                    <a:pt x="97738" y="36793"/>
                    <a:pt x="97738" y="41230"/>
                  </a:cubicBezTo>
                  <a:lnTo>
                    <a:pt x="97738" y="59396"/>
                  </a:lnTo>
                  <a:lnTo>
                    <a:pt x="89827" y="59396"/>
                  </a:lnTo>
                  <a:close/>
                  <a:moveTo>
                    <a:pt x="1165649" y="837"/>
                  </a:moveTo>
                  <a:lnTo>
                    <a:pt x="1189048" y="837"/>
                  </a:lnTo>
                  <a:cubicBezTo>
                    <a:pt x="1192871" y="837"/>
                    <a:pt x="1196122" y="1534"/>
                    <a:pt x="1198801" y="2930"/>
                  </a:cubicBezTo>
                  <a:cubicBezTo>
                    <a:pt x="1201480" y="4325"/>
                    <a:pt x="1203482" y="6209"/>
                    <a:pt x="1204807" y="8581"/>
                  </a:cubicBezTo>
                  <a:cubicBezTo>
                    <a:pt x="1206133" y="10953"/>
                    <a:pt x="1206796" y="13576"/>
                    <a:pt x="1206796" y="16450"/>
                  </a:cubicBezTo>
                  <a:cubicBezTo>
                    <a:pt x="1206796" y="21724"/>
                    <a:pt x="1204926" y="25973"/>
                    <a:pt x="1201187" y="29196"/>
                  </a:cubicBezTo>
                  <a:cubicBezTo>
                    <a:pt x="1197447" y="32419"/>
                    <a:pt x="1192494" y="34030"/>
                    <a:pt x="1186327" y="34030"/>
                  </a:cubicBezTo>
                  <a:lnTo>
                    <a:pt x="1173895" y="34030"/>
                  </a:lnTo>
                  <a:lnTo>
                    <a:pt x="1173895" y="59396"/>
                  </a:lnTo>
                  <a:lnTo>
                    <a:pt x="1165649" y="59396"/>
                  </a:lnTo>
                  <a:close/>
                  <a:moveTo>
                    <a:pt x="341179" y="0"/>
                  </a:moveTo>
                  <a:cubicBezTo>
                    <a:pt x="343300" y="0"/>
                    <a:pt x="345406" y="390"/>
                    <a:pt x="347499" y="1172"/>
                  </a:cubicBezTo>
                  <a:lnTo>
                    <a:pt x="347499" y="8288"/>
                  </a:lnTo>
                  <a:cubicBezTo>
                    <a:pt x="345295" y="7506"/>
                    <a:pt x="343704" y="7116"/>
                    <a:pt x="342727" y="7116"/>
                  </a:cubicBezTo>
                  <a:cubicBezTo>
                    <a:pt x="340718" y="7116"/>
                    <a:pt x="339211" y="7750"/>
                    <a:pt x="338207" y="9020"/>
                  </a:cubicBezTo>
                  <a:cubicBezTo>
                    <a:pt x="337202" y="10290"/>
                    <a:pt x="336700" y="11999"/>
                    <a:pt x="336700" y="14148"/>
                  </a:cubicBezTo>
                  <a:lnTo>
                    <a:pt x="336700" y="19547"/>
                  </a:lnTo>
                  <a:lnTo>
                    <a:pt x="347499" y="19547"/>
                  </a:lnTo>
                  <a:lnTo>
                    <a:pt x="347499" y="26203"/>
                  </a:lnTo>
                  <a:lnTo>
                    <a:pt x="336700" y="26203"/>
                  </a:lnTo>
                  <a:lnTo>
                    <a:pt x="336700" y="59396"/>
                  </a:lnTo>
                  <a:lnTo>
                    <a:pt x="328831" y="59396"/>
                  </a:lnTo>
                  <a:lnTo>
                    <a:pt x="328831" y="26203"/>
                  </a:lnTo>
                  <a:lnTo>
                    <a:pt x="322133" y="26203"/>
                  </a:lnTo>
                  <a:lnTo>
                    <a:pt x="322133" y="19547"/>
                  </a:lnTo>
                  <a:lnTo>
                    <a:pt x="328831" y="19547"/>
                  </a:lnTo>
                  <a:lnTo>
                    <a:pt x="328831" y="11301"/>
                  </a:lnTo>
                  <a:cubicBezTo>
                    <a:pt x="328831" y="7534"/>
                    <a:pt x="329898" y="4709"/>
                    <a:pt x="332033" y="2825"/>
                  </a:cubicBezTo>
                  <a:cubicBezTo>
                    <a:pt x="334168" y="941"/>
                    <a:pt x="337216" y="0"/>
                    <a:pt x="341179" y="0"/>
                  </a:cubicBezTo>
                  <a:close/>
                  <a:moveTo>
                    <a:pt x="20845" y="0"/>
                  </a:moveTo>
                  <a:cubicBezTo>
                    <a:pt x="24417" y="0"/>
                    <a:pt x="27500" y="432"/>
                    <a:pt x="30095" y="1297"/>
                  </a:cubicBezTo>
                  <a:cubicBezTo>
                    <a:pt x="32691" y="2162"/>
                    <a:pt x="35411" y="3320"/>
                    <a:pt x="38258" y="4771"/>
                  </a:cubicBezTo>
                  <a:lnTo>
                    <a:pt x="38258" y="14650"/>
                  </a:lnTo>
                  <a:cubicBezTo>
                    <a:pt x="32342" y="9906"/>
                    <a:pt x="26593" y="7534"/>
                    <a:pt x="21012" y="7534"/>
                  </a:cubicBezTo>
                  <a:cubicBezTo>
                    <a:pt x="17664" y="7534"/>
                    <a:pt x="14824" y="8322"/>
                    <a:pt x="12494" y="9899"/>
                  </a:cubicBezTo>
                  <a:cubicBezTo>
                    <a:pt x="10164" y="11476"/>
                    <a:pt x="8999" y="13464"/>
                    <a:pt x="8999" y="15864"/>
                  </a:cubicBezTo>
                  <a:cubicBezTo>
                    <a:pt x="8999" y="17985"/>
                    <a:pt x="9885" y="19701"/>
                    <a:pt x="11657" y="21012"/>
                  </a:cubicBezTo>
                  <a:cubicBezTo>
                    <a:pt x="13429" y="22324"/>
                    <a:pt x="17008" y="23635"/>
                    <a:pt x="22394" y="24947"/>
                  </a:cubicBezTo>
                  <a:cubicBezTo>
                    <a:pt x="26189" y="25868"/>
                    <a:pt x="29433" y="26914"/>
                    <a:pt x="32126" y="28086"/>
                  </a:cubicBezTo>
                  <a:cubicBezTo>
                    <a:pt x="34818" y="29258"/>
                    <a:pt x="37079" y="30961"/>
                    <a:pt x="38907" y="33193"/>
                  </a:cubicBezTo>
                  <a:cubicBezTo>
                    <a:pt x="40734" y="35425"/>
                    <a:pt x="41648" y="38272"/>
                    <a:pt x="41648" y="41732"/>
                  </a:cubicBezTo>
                  <a:cubicBezTo>
                    <a:pt x="41648" y="45416"/>
                    <a:pt x="40623" y="48666"/>
                    <a:pt x="38572" y="51485"/>
                  </a:cubicBezTo>
                  <a:cubicBezTo>
                    <a:pt x="36521" y="54303"/>
                    <a:pt x="33772" y="56487"/>
                    <a:pt x="30326" y="58036"/>
                  </a:cubicBezTo>
                  <a:cubicBezTo>
                    <a:pt x="26879" y="59584"/>
                    <a:pt x="23203" y="60359"/>
                    <a:pt x="19296" y="60359"/>
                  </a:cubicBezTo>
                  <a:cubicBezTo>
                    <a:pt x="15334" y="60359"/>
                    <a:pt x="11866" y="59752"/>
                    <a:pt x="8894" y="58538"/>
                  </a:cubicBezTo>
                  <a:cubicBezTo>
                    <a:pt x="5922" y="57324"/>
                    <a:pt x="2958" y="55810"/>
                    <a:pt x="0" y="53996"/>
                  </a:cubicBezTo>
                  <a:lnTo>
                    <a:pt x="0" y="43950"/>
                  </a:lnTo>
                  <a:cubicBezTo>
                    <a:pt x="2985" y="46295"/>
                    <a:pt x="6083" y="48311"/>
                    <a:pt x="9292" y="49999"/>
                  </a:cubicBezTo>
                  <a:cubicBezTo>
                    <a:pt x="12501" y="51687"/>
                    <a:pt x="16087" y="52531"/>
                    <a:pt x="20050" y="52531"/>
                  </a:cubicBezTo>
                  <a:cubicBezTo>
                    <a:pt x="23482" y="52531"/>
                    <a:pt x="26454" y="51562"/>
                    <a:pt x="28965" y="49622"/>
                  </a:cubicBezTo>
                  <a:cubicBezTo>
                    <a:pt x="31477" y="47683"/>
                    <a:pt x="32732" y="45374"/>
                    <a:pt x="32732" y="42695"/>
                  </a:cubicBezTo>
                  <a:cubicBezTo>
                    <a:pt x="32732" y="39988"/>
                    <a:pt x="31553" y="37902"/>
                    <a:pt x="29195" y="36437"/>
                  </a:cubicBezTo>
                  <a:cubicBezTo>
                    <a:pt x="26837" y="34972"/>
                    <a:pt x="23482" y="33737"/>
                    <a:pt x="19129" y="32733"/>
                  </a:cubicBezTo>
                  <a:cubicBezTo>
                    <a:pt x="15752" y="31868"/>
                    <a:pt x="12990" y="31030"/>
                    <a:pt x="10841" y="30221"/>
                  </a:cubicBezTo>
                  <a:cubicBezTo>
                    <a:pt x="8692" y="29412"/>
                    <a:pt x="6808" y="28337"/>
                    <a:pt x="5190" y="26998"/>
                  </a:cubicBezTo>
                  <a:cubicBezTo>
                    <a:pt x="3571" y="25659"/>
                    <a:pt x="2316" y="24201"/>
                    <a:pt x="1423" y="22624"/>
                  </a:cubicBezTo>
                  <a:cubicBezTo>
                    <a:pt x="530" y="21047"/>
                    <a:pt x="83" y="18989"/>
                    <a:pt x="83" y="16450"/>
                  </a:cubicBezTo>
                  <a:cubicBezTo>
                    <a:pt x="83" y="11622"/>
                    <a:pt x="2002" y="7674"/>
                    <a:pt x="5839" y="4604"/>
                  </a:cubicBezTo>
                  <a:cubicBezTo>
                    <a:pt x="9676" y="1534"/>
                    <a:pt x="14678" y="0"/>
                    <a:pt x="20845"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700" dirty="0">
                <a:solidFill>
                  <a:schemeClr val="bg1"/>
                </a:solidFill>
                <a:latin typeface="Abadi" panose="020B0604020104020204" pitchFamily="34" charset="0"/>
                <a:ea typeface="微软雅黑" panose="020B0503020204020204" pitchFamily="34" charset="-122"/>
              </a:endParaRPr>
            </a:p>
          </p:txBody>
        </p:sp>
        <p:grpSp>
          <p:nvGrpSpPr>
            <p:cNvPr id="35" name="组合 34">
              <a:extLst>
                <a:ext uri="{FF2B5EF4-FFF2-40B4-BE49-F238E27FC236}">
                  <a16:creationId xmlns:a16="http://schemas.microsoft.com/office/drawing/2014/main" id="{D27A6525-F17C-4F43-AF8D-18CB82A3A303}"/>
                </a:ext>
              </a:extLst>
            </p:cNvPr>
            <p:cNvGrpSpPr/>
            <p:nvPr/>
          </p:nvGrpSpPr>
          <p:grpSpPr>
            <a:xfrm>
              <a:off x="9650003" y="315165"/>
              <a:ext cx="518408" cy="517198"/>
              <a:chOff x="9650003" y="315165"/>
              <a:chExt cx="518408" cy="517198"/>
            </a:xfrm>
          </p:grpSpPr>
          <p:sp>
            <p:nvSpPr>
              <p:cNvPr id="36" name="PA-任意多边形 8">
                <a:extLst>
                  <a:ext uri="{FF2B5EF4-FFF2-40B4-BE49-F238E27FC236}">
                    <a16:creationId xmlns:a16="http://schemas.microsoft.com/office/drawing/2014/main" id="{9DEEEB70-367B-4374-94ED-62875051CBAF}"/>
                  </a:ext>
                </a:extLst>
              </p:cNvPr>
              <p:cNvSpPr>
                <a:spLocks noEditPoints="1"/>
              </p:cNvSpPr>
              <p:nvPr>
                <p:custDataLst>
                  <p:tags r:id="rId10"/>
                </p:custDataLst>
              </p:nvPr>
            </p:nvSpPr>
            <p:spPr bwMode="auto">
              <a:xfrm>
                <a:off x="9650003" y="315165"/>
                <a:ext cx="518408" cy="517198"/>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7" name="PA-任意多边形 42">
                <a:extLst>
                  <a:ext uri="{FF2B5EF4-FFF2-40B4-BE49-F238E27FC236}">
                    <a16:creationId xmlns:a16="http://schemas.microsoft.com/office/drawing/2014/main" id="{FD28E86B-F6BB-4810-BD69-CFAF17EBBDA6}"/>
                  </a:ext>
                </a:extLst>
              </p:cNvPr>
              <p:cNvSpPr>
                <a:spLocks noEditPoints="1"/>
              </p:cNvSpPr>
              <p:nvPr>
                <p:custDataLst>
                  <p:tags r:id="rId11"/>
                </p:custDataLst>
              </p:nvPr>
            </p:nvSpPr>
            <p:spPr bwMode="auto">
              <a:xfrm>
                <a:off x="9717674" y="382231"/>
                <a:ext cx="382462" cy="381856"/>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8" name="PA-任意多边形 43">
                <a:extLst>
                  <a:ext uri="{FF2B5EF4-FFF2-40B4-BE49-F238E27FC236}">
                    <a16:creationId xmlns:a16="http://schemas.microsoft.com/office/drawing/2014/main" id="{23212F35-F0FC-4883-8E29-AB894F8F6F16}"/>
                  </a:ext>
                </a:extLst>
              </p:cNvPr>
              <p:cNvSpPr>
                <a:spLocks noEditPoints="1"/>
              </p:cNvSpPr>
              <p:nvPr>
                <p:custDataLst>
                  <p:tags r:id="rId12"/>
                </p:custDataLst>
              </p:nvPr>
            </p:nvSpPr>
            <p:spPr bwMode="auto">
              <a:xfrm>
                <a:off x="10065092" y="420296"/>
                <a:ext cx="42294" cy="50753"/>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9" name="PA-任意多边形 44">
                <a:extLst>
                  <a:ext uri="{FF2B5EF4-FFF2-40B4-BE49-F238E27FC236}">
                    <a16:creationId xmlns:a16="http://schemas.microsoft.com/office/drawing/2014/main" id="{67DBE05E-BBB3-46E3-9417-596F63FA91D9}"/>
                  </a:ext>
                </a:extLst>
              </p:cNvPr>
              <p:cNvSpPr>
                <a:spLocks/>
              </p:cNvSpPr>
              <p:nvPr>
                <p:custDataLst>
                  <p:tags r:id="rId13"/>
                </p:custDataLst>
              </p:nvPr>
            </p:nvSpPr>
            <p:spPr bwMode="auto">
              <a:xfrm>
                <a:off x="9670546" y="516364"/>
                <a:ext cx="40481" cy="43503"/>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0" name="PA-任意多边形 45">
                <a:extLst>
                  <a:ext uri="{FF2B5EF4-FFF2-40B4-BE49-F238E27FC236}">
                    <a16:creationId xmlns:a16="http://schemas.microsoft.com/office/drawing/2014/main" id="{A594C368-8D3F-4C2F-97A8-B6AFA5B10342}"/>
                  </a:ext>
                </a:extLst>
              </p:cNvPr>
              <p:cNvSpPr>
                <a:spLocks/>
              </p:cNvSpPr>
              <p:nvPr>
                <p:custDataLst>
                  <p:tags r:id="rId14"/>
                </p:custDataLst>
              </p:nvPr>
            </p:nvSpPr>
            <p:spPr bwMode="auto">
              <a:xfrm>
                <a:off x="10025214" y="377398"/>
                <a:ext cx="44107" cy="47128"/>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1" name="PA-任意多边形 46">
                <a:extLst>
                  <a:ext uri="{FF2B5EF4-FFF2-40B4-BE49-F238E27FC236}">
                    <a16:creationId xmlns:a16="http://schemas.microsoft.com/office/drawing/2014/main" id="{9C9CD27B-E3CF-4BB0-ACB5-DD7B9808AF08}"/>
                  </a:ext>
                </a:extLst>
              </p:cNvPr>
              <p:cNvSpPr>
                <a:spLocks/>
              </p:cNvSpPr>
              <p:nvPr>
                <p:custDataLst>
                  <p:tags r:id="rId15"/>
                </p:custDataLst>
              </p:nvPr>
            </p:nvSpPr>
            <p:spPr bwMode="auto">
              <a:xfrm>
                <a:off x="9670546" y="584035"/>
                <a:ext cx="38065" cy="36252"/>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2" name="PA-任意多边形 47">
                <a:extLst>
                  <a:ext uri="{FF2B5EF4-FFF2-40B4-BE49-F238E27FC236}">
                    <a16:creationId xmlns:a16="http://schemas.microsoft.com/office/drawing/2014/main" id="{948B0135-E340-423F-9C00-3C5039589904}"/>
                  </a:ext>
                </a:extLst>
              </p:cNvPr>
              <p:cNvSpPr>
                <a:spLocks noEditPoints="1"/>
              </p:cNvSpPr>
              <p:nvPr>
                <p:custDataLst>
                  <p:tags r:id="rId16"/>
                </p:custDataLst>
              </p:nvPr>
            </p:nvSpPr>
            <p:spPr bwMode="auto">
              <a:xfrm>
                <a:off x="9864496" y="772547"/>
                <a:ext cx="26585" cy="38065"/>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3" name="PA-任意多边形 48">
                <a:extLst>
                  <a:ext uri="{FF2B5EF4-FFF2-40B4-BE49-F238E27FC236}">
                    <a16:creationId xmlns:a16="http://schemas.microsoft.com/office/drawing/2014/main" id="{6F8434EE-0FD2-4F93-9070-D94F0B526371}"/>
                  </a:ext>
                </a:extLst>
              </p:cNvPr>
              <p:cNvSpPr>
                <a:spLocks noEditPoints="1"/>
              </p:cNvSpPr>
              <p:nvPr>
                <p:custDataLst>
                  <p:tags r:id="rId17"/>
                </p:custDataLst>
              </p:nvPr>
            </p:nvSpPr>
            <p:spPr bwMode="auto">
              <a:xfrm>
                <a:off x="9685651" y="644456"/>
                <a:ext cx="39273" cy="338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4" name="PA-任意多边形 49">
                <a:extLst>
                  <a:ext uri="{FF2B5EF4-FFF2-40B4-BE49-F238E27FC236}">
                    <a16:creationId xmlns:a16="http://schemas.microsoft.com/office/drawing/2014/main" id="{DAB9B889-B1A5-4518-994A-A856884A153D}"/>
                  </a:ext>
                </a:extLst>
              </p:cNvPr>
              <p:cNvSpPr>
                <a:spLocks/>
              </p:cNvSpPr>
              <p:nvPr>
                <p:custDataLst>
                  <p:tags r:id="rId18"/>
                </p:custDataLst>
              </p:nvPr>
            </p:nvSpPr>
            <p:spPr bwMode="auto">
              <a:xfrm>
                <a:off x="9708611" y="414858"/>
                <a:ext cx="46524" cy="50753"/>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5" name="PA-任意多边形 50">
                <a:extLst>
                  <a:ext uri="{FF2B5EF4-FFF2-40B4-BE49-F238E27FC236}">
                    <a16:creationId xmlns:a16="http://schemas.microsoft.com/office/drawing/2014/main" id="{CAF381E5-EF53-4175-B6E5-BBF636D26788}"/>
                  </a:ext>
                </a:extLst>
              </p:cNvPr>
              <p:cNvSpPr>
                <a:spLocks noEditPoints="1"/>
              </p:cNvSpPr>
              <p:nvPr>
                <p:custDataLst>
                  <p:tags r:id="rId19"/>
                </p:custDataLst>
              </p:nvPr>
            </p:nvSpPr>
            <p:spPr bwMode="auto">
              <a:xfrm>
                <a:off x="9981712" y="756234"/>
                <a:ext cx="32627" cy="37461"/>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6" name="PA-任意多边形 51">
                <a:extLst>
                  <a:ext uri="{FF2B5EF4-FFF2-40B4-BE49-F238E27FC236}">
                    <a16:creationId xmlns:a16="http://schemas.microsoft.com/office/drawing/2014/main" id="{7C5FC2B1-29F3-4959-8FE5-272228BA97C0}"/>
                  </a:ext>
                </a:extLst>
              </p:cNvPr>
              <p:cNvSpPr>
                <a:spLocks/>
              </p:cNvSpPr>
              <p:nvPr>
                <p:custDataLst>
                  <p:tags r:id="rId20"/>
                </p:custDataLst>
              </p:nvPr>
            </p:nvSpPr>
            <p:spPr bwMode="auto">
              <a:xfrm>
                <a:off x="9752718" y="372564"/>
                <a:ext cx="44107" cy="4289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7" name="PA-任意多边形 52">
                <a:extLst>
                  <a:ext uri="{FF2B5EF4-FFF2-40B4-BE49-F238E27FC236}">
                    <a16:creationId xmlns:a16="http://schemas.microsoft.com/office/drawing/2014/main" id="{54A6205E-1CC9-473C-946D-F36E8C7156DA}"/>
                  </a:ext>
                </a:extLst>
              </p:cNvPr>
              <p:cNvSpPr>
                <a:spLocks/>
              </p:cNvSpPr>
              <p:nvPr>
                <p:custDataLst>
                  <p:tags r:id="rId21"/>
                </p:custDataLst>
              </p:nvPr>
            </p:nvSpPr>
            <p:spPr bwMode="auto">
              <a:xfrm>
                <a:off x="9883226" y="333291"/>
                <a:ext cx="35044" cy="38065"/>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8" name="PA-任意多边形 53">
                <a:extLst>
                  <a:ext uri="{FF2B5EF4-FFF2-40B4-BE49-F238E27FC236}">
                    <a16:creationId xmlns:a16="http://schemas.microsoft.com/office/drawing/2014/main" id="{E7F8776D-3538-42C4-B050-ED4C88267143}"/>
                  </a:ext>
                </a:extLst>
              </p:cNvPr>
              <p:cNvSpPr>
                <a:spLocks noEditPoints="1"/>
              </p:cNvSpPr>
              <p:nvPr>
                <p:custDataLst>
                  <p:tags r:id="rId22"/>
                </p:custDataLst>
              </p:nvPr>
            </p:nvSpPr>
            <p:spPr bwMode="auto">
              <a:xfrm>
                <a:off x="9926125" y="772547"/>
                <a:ext cx="27190" cy="38669"/>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9" name="PA-任意多边形 54">
                <a:extLst>
                  <a:ext uri="{FF2B5EF4-FFF2-40B4-BE49-F238E27FC236}">
                    <a16:creationId xmlns:a16="http://schemas.microsoft.com/office/drawing/2014/main" id="{66C7633C-B516-4D3A-B122-05E541A7E9E5}"/>
                  </a:ext>
                </a:extLst>
              </p:cNvPr>
              <p:cNvSpPr>
                <a:spLocks/>
              </p:cNvSpPr>
              <p:nvPr>
                <p:custDataLst>
                  <p:tags r:id="rId23"/>
                </p:custDataLst>
              </p:nvPr>
            </p:nvSpPr>
            <p:spPr bwMode="auto">
              <a:xfrm>
                <a:off x="9820389" y="340542"/>
                <a:ext cx="36253" cy="41086"/>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0" name="PA-任意多边形 55">
                <a:extLst>
                  <a:ext uri="{FF2B5EF4-FFF2-40B4-BE49-F238E27FC236}">
                    <a16:creationId xmlns:a16="http://schemas.microsoft.com/office/drawing/2014/main" id="{0E822B2E-32D8-4D31-809C-B813E246F94C}"/>
                  </a:ext>
                </a:extLst>
              </p:cNvPr>
              <p:cNvSpPr>
                <a:spLocks/>
              </p:cNvSpPr>
              <p:nvPr>
                <p:custDataLst>
                  <p:tags r:id="rId24"/>
                </p:custDataLst>
              </p:nvPr>
            </p:nvSpPr>
            <p:spPr bwMode="auto">
              <a:xfrm>
                <a:off x="10094698" y="479508"/>
                <a:ext cx="42294" cy="338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1" name="PA-任意多边形 56">
                <a:extLst>
                  <a:ext uri="{FF2B5EF4-FFF2-40B4-BE49-F238E27FC236}">
                    <a16:creationId xmlns:a16="http://schemas.microsoft.com/office/drawing/2014/main" id="{433DEACB-C7C0-4EB1-BDFC-FFE38623889B}"/>
                  </a:ext>
                </a:extLst>
              </p:cNvPr>
              <p:cNvSpPr>
                <a:spLocks/>
              </p:cNvSpPr>
              <p:nvPr>
                <p:custDataLst>
                  <p:tags r:id="rId25"/>
                </p:custDataLst>
              </p:nvPr>
            </p:nvSpPr>
            <p:spPr bwMode="auto">
              <a:xfrm>
                <a:off x="10095302" y="638414"/>
                <a:ext cx="41690" cy="38669"/>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2" name="PA-任意多边形 57">
                <a:extLst>
                  <a:ext uri="{FF2B5EF4-FFF2-40B4-BE49-F238E27FC236}">
                    <a16:creationId xmlns:a16="http://schemas.microsoft.com/office/drawing/2014/main" id="{C2279EAB-6FDD-470C-9E9B-1FBDDDED93AC}"/>
                  </a:ext>
                </a:extLst>
              </p:cNvPr>
              <p:cNvSpPr>
                <a:spLocks/>
              </p:cNvSpPr>
              <p:nvPr>
                <p:custDataLst>
                  <p:tags r:id="rId26"/>
                </p:custDataLst>
              </p:nvPr>
            </p:nvSpPr>
            <p:spPr bwMode="auto">
              <a:xfrm>
                <a:off x="10110407" y="578597"/>
                <a:ext cx="36856" cy="32627"/>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3" name="PA-任意多边形 58">
                <a:extLst>
                  <a:ext uri="{FF2B5EF4-FFF2-40B4-BE49-F238E27FC236}">
                    <a16:creationId xmlns:a16="http://schemas.microsoft.com/office/drawing/2014/main" id="{74CFCB32-3C49-45DF-8A91-775DA4016743}"/>
                  </a:ext>
                </a:extLst>
              </p:cNvPr>
              <p:cNvSpPr>
                <a:spLocks/>
              </p:cNvSpPr>
              <p:nvPr>
                <p:custDataLst>
                  <p:tags r:id="rId27"/>
                </p:custDataLst>
              </p:nvPr>
            </p:nvSpPr>
            <p:spPr bwMode="auto">
              <a:xfrm>
                <a:off x="9988358" y="347792"/>
                <a:ext cx="33231" cy="41690"/>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4" name="PA-任意多边形 59">
                <a:extLst>
                  <a:ext uri="{FF2B5EF4-FFF2-40B4-BE49-F238E27FC236}">
                    <a16:creationId xmlns:a16="http://schemas.microsoft.com/office/drawing/2014/main" id="{6FA6A575-F510-493C-B4A0-8EE91CD7BEAC}"/>
                  </a:ext>
                </a:extLst>
              </p:cNvPr>
              <p:cNvSpPr>
                <a:spLocks/>
              </p:cNvSpPr>
              <p:nvPr>
                <p:custDataLst>
                  <p:tags r:id="rId28"/>
                </p:custDataLst>
              </p:nvPr>
            </p:nvSpPr>
            <p:spPr bwMode="auto">
              <a:xfrm>
                <a:off x="9686859" y="468633"/>
                <a:ext cx="38065" cy="33231"/>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5" name="PA-任意多边形 60">
                <a:extLst>
                  <a:ext uri="{FF2B5EF4-FFF2-40B4-BE49-F238E27FC236}">
                    <a16:creationId xmlns:a16="http://schemas.microsoft.com/office/drawing/2014/main" id="{D8063F60-2B5A-48CE-B325-F51E8EED3383}"/>
                  </a:ext>
                </a:extLst>
              </p:cNvPr>
              <p:cNvSpPr>
                <a:spLocks/>
              </p:cNvSpPr>
              <p:nvPr>
                <p:custDataLst>
                  <p:tags r:id="rId29"/>
                </p:custDataLst>
              </p:nvPr>
            </p:nvSpPr>
            <p:spPr bwMode="auto">
              <a:xfrm>
                <a:off x="10109803" y="530866"/>
                <a:ext cx="36856" cy="24168"/>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6" name="PA-任意多边形 61">
                <a:extLst>
                  <a:ext uri="{FF2B5EF4-FFF2-40B4-BE49-F238E27FC236}">
                    <a16:creationId xmlns:a16="http://schemas.microsoft.com/office/drawing/2014/main" id="{A4D7A6DA-0ED9-4F00-8502-B498D373B1A3}"/>
                  </a:ext>
                </a:extLst>
              </p:cNvPr>
              <p:cNvSpPr>
                <a:spLocks/>
              </p:cNvSpPr>
              <p:nvPr>
                <p:custDataLst>
                  <p:tags r:id="rId30"/>
                </p:custDataLst>
              </p:nvPr>
            </p:nvSpPr>
            <p:spPr bwMode="auto">
              <a:xfrm>
                <a:off x="9938813" y="337520"/>
                <a:ext cx="22356" cy="37461"/>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7" name="PA-任意多边形 62">
                <a:extLst>
                  <a:ext uri="{FF2B5EF4-FFF2-40B4-BE49-F238E27FC236}">
                    <a16:creationId xmlns:a16="http://schemas.microsoft.com/office/drawing/2014/main" id="{A42ED10F-75D6-41FF-8188-3E10E447B4B6}"/>
                  </a:ext>
                </a:extLst>
              </p:cNvPr>
              <p:cNvSpPr>
                <a:spLocks/>
              </p:cNvSpPr>
              <p:nvPr>
                <p:custDataLst>
                  <p:tags r:id="rId31"/>
                </p:custDataLst>
              </p:nvPr>
            </p:nvSpPr>
            <p:spPr bwMode="auto">
              <a:xfrm>
                <a:off x="9802263" y="758650"/>
                <a:ext cx="27793" cy="36252"/>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8" name="PA-任意多边形 71">
                <a:extLst>
                  <a:ext uri="{FF2B5EF4-FFF2-40B4-BE49-F238E27FC236}">
                    <a16:creationId xmlns:a16="http://schemas.microsoft.com/office/drawing/2014/main" id="{ABC4EAF7-7885-471E-9FC0-30AD329053EA}"/>
                  </a:ext>
                </a:extLst>
              </p:cNvPr>
              <p:cNvSpPr>
                <a:spLocks noEditPoints="1"/>
              </p:cNvSpPr>
              <p:nvPr>
                <p:custDataLst>
                  <p:tags r:id="rId32"/>
                </p:custDataLst>
              </p:nvPr>
            </p:nvSpPr>
            <p:spPr bwMode="auto">
              <a:xfrm>
                <a:off x="9733988" y="398545"/>
                <a:ext cx="350439" cy="34983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grpSp>
      <p:sp>
        <p:nvSpPr>
          <p:cNvPr id="59" name="PA-文本框 58">
            <a:extLst>
              <a:ext uri="{FF2B5EF4-FFF2-40B4-BE49-F238E27FC236}">
                <a16:creationId xmlns:a16="http://schemas.microsoft.com/office/drawing/2014/main" id="{A80C0ADE-3C42-46A5-8734-564B50CDD0C9}"/>
              </a:ext>
            </a:extLst>
          </p:cNvPr>
          <p:cNvSpPr txBox="1"/>
          <p:nvPr>
            <p:custDataLst>
              <p:tags r:id="rId7"/>
            </p:custDataLst>
          </p:nvPr>
        </p:nvSpPr>
        <p:spPr>
          <a:xfrm>
            <a:off x="2810719" y="1194521"/>
            <a:ext cx="6570562" cy="523220"/>
          </a:xfrm>
          <a:prstGeom prst="rect">
            <a:avLst/>
          </a:prstGeom>
          <a:noFill/>
        </p:spPr>
        <p:txBody>
          <a:bodyPr wrap="square">
            <a:spAutoFit/>
          </a:bodyPr>
          <a:lstStyle/>
          <a:p>
            <a:pPr algn="ctr"/>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2021</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获北京市第十六届哲学社会科学优秀成果奖</a:t>
            </a:r>
            <a:r>
              <a:rPr lang="en-US" altLang="zh-CN" sz="2800" b="1" dirty="0">
                <a:solidFill>
                  <a:schemeClr val="accent1"/>
                </a:solidFill>
                <a:latin typeface="微软雅黑" panose="020B0503020204020204" pitchFamily="34" charset="-122"/>
                <a:ea typeface="微软雅黑" panose="020B0503020204020204" pitchFamily="34" charset="-122"/>
              </a:rPr>
              <a:t>2</a:t>
            </a:r>
            <a:r>
              <a:rPr lang="zh-CN" altLang="en-US" sz="2800" b="1" dirty="0">
                <a:solidFill>
                  <a:schemeClr val="accent1"/>
                </a:solidFill>
                <a:latin typeface="微软雅黑" panose="020B0503020204020204" pitchFamily="34" charset="-122"/>
                <a:ea typeface="微软雅黑" panose="020B0503020204020204" pitchFamily="34" charset="-122"/>
              </a:rPr>
              <a:t>项</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9289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set>
                                      <p:cBhvr>
                                        <p:cTn id="9" dur="1" fill="hold">
                                          <p:stCondLst>
                                            <p:cond delay="0"/>
                                          </p:stCondLst>
                                        </p:cTn>
                                        <p:tgtEl>
                                          <p:spTgt spid="18"/>
                                        </p:tgtEl>
                                        <p:attrNameLst>
                                          <p:attrName>style.visibility</p:attrName>
                                        </p:attrNameLst>
                                      </p:cBhvr>
                                      <p:to>
                                        <p:strVal val="visible"/>
                                      </p:to>
                                    </p:set>
                                    <p:anim to="" calcmode="lin" valueType="num">
                                      <p:cBhvr>
                                        <p:cTn id="10" dur="1000" fill="hold">
                                          <p:stCondLst>
                                            <p:cond delay="0"/>
                                          </p:stCondLst>
                                        </p:cTn>
                                        <p:tgtEl>
                                          <p:spTgt spid="18"/>
                                        </p:tgtEl>
                                        <p:attrNameLst>
                                          <p:attrName>ppt_w</p:attrName>
                                        </p:attrNameLst>
                                      </p:cBhvr>
                                      <p:tavLst>
                                        <p:tav tm="0">
                                          <p:val>
                                            <p:strVal val="0"/>
                                          </p:val>
                                        </p:tav>
                                        <p:tav tm="100000">
                                          <p:val>
                                            <p:strVal val="#ppt_w"/>
                                          </p:val>
                                        </p:tav>
                                      </p:tavLst>
                                    </p:anim>
                                    <p:anim to="" calcmode="lin" valueType="num">
                                      <p:cBhvr>
                                        <p:cTn id="11" dur="1000" fill="hold">
                                          <p:stCondLst>
                                            <p:cond delay="0"/>
                                          </p:stCondLst>
                                        </p:cTn>
                                        <p:tgtEl>
                                          <p:spTgt spid="18"/>
                                        </p:tgtEl>
                                        <p:attrNameLst>
                                          <p:attrName>ppt_h</p:attrName>
                                        </p:attrNameLst>
                                      </p:cBhvr>
                                      <p:tavLst>
                                        <p:tav tm="0">
                                          <p:val>
                                            <p:strVal val="0"/>
                                          </p:val>
                                        </p:tav>
                                        <p:tav tm="100000">
                                          <p:val>
                                            <p:strVal val="#ppt_h"/>
                                          </p:val>
                                        </p:tav>
                                      </p:tavLst>
                                    </p:anim>
                                    <p:animEffect filter="fade">
                                      <p:cBhvr>
                                        <p:cTn id="12" dur="1000">
                                          <p:stCondLst>
                                            <p:cond delay="0"/>
                                          </p:stCondLst>
                                        </p:cTn>
                                        <p:tgtEl>
                                          <p:spTgt spid="18"/>
                                        </p:tgtEl>
                                      </p:cBhvr>
                                    </p:animEffect>
                                  </p:childTnLst>
                                </p:cTn>
                              </p:par>
                              <p:par>
                                <p:cTn id="13" presetID="2" presetClass="entr" presetSubtype="8" decel="10000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0-#ppt_w/2"/>
                                          </p:val>
                                        </p:tav>
                                        <p:tav tm="100000">
                                          <p:val>
                                            <p:strVal val="#ppt_x"/>
                                          </p:val>
                                        </p:tav>
                                      </p:tavLst>
                                    </p:anim>
                                    <p:anim calcmode="lin" valueType="num">
                                      <p:cBhvr additive="base">
                                        <p:cTn id="16" dur="1000" fill="hold"/>
                                        <p:tgtEl>
                                          <p:spTgt spid="21"/>
                                        </p:tgtEl>
                                        <p:attrNameLst>
                                          <p:attrName>ppt_y</p:attrName>
                                        </p:attrNameLst>
                                      </p:cBhvr>
                                      <p:tavLst>
                                        <p:tav tm="0">
                                          <p:val>
                                            <p:strVal val="#ppt_y"/>
                                          </p:val>
                                        </p:tav>
                                        <p:tav tm="100000">
                                          <p:val>
                                            <p:strVal val="#ppt_y"/>
                                          </p:val>
                                        </p:tav>
                                      </p:tavLst>
                                    </p:anim>
                                    <p:set>
                                      <p:cBhvr>
                                        <p:cTn id="17" dur="1" fill="hold">
                                          <p:stCondLst>
                                            <p:cond delay="0"/>
                                          </p:stCondLst>
                                        </p:cTn>
                                        <p:tgtEl>
                                          <p:spTgt spid="21"/>
                                        </p:tgtEl>
                                        <p:attrNameLst>
                                          <p:attrName>style.visibility</p:attrName>
                                        </p:attrNameLst>
                                      </p:cBhvr>
                                      <p:to>
                                        <p:strVal val="visible"/>
                                      </p:to>
                                    </p:set>
                                    <p:anim to="" calcmode="lin" valueType="num">
                                      <p:cBhvr>
                                        <p:cTn id="18" dur="1000" fill="hold">
                                          <p:stCondLst>
                                            <p:cond delay="0"/>
                                          </p:stCondLst>
                                        </p:cTn>
                                        <p:tgtEl>
                                          <p:spTgt spid="21"/>
                                        </p:tgtEl>
                                        <p:attrNameLst>
                                          <p:attrName>ppt_w</p:attrName>
                                        </p:attrNameLst>
                                      </p:cBhvr>
                                      <p:tavLst>
                                        <p:tav tm="0">
                                          <p:val>
                                            <p:strVal val="0"/>
                                          </p:val>
                                        </p:tav>
                                        <p:tav tm="100000">
                                          <p:val>
                                            <p:strVal val="#ppt_w"/>
                                          </p:val>
                                        </p:tav>
                                      </p:tavLst>
                                    </p:anim>
                                    <p:anim to="" calcmode="lin" valueType="num">
                                      <p:cBhvr>
                                        <p:cTn id="19" dur="1000" fill="hold">
                                          <p:stCondLst>
                                            <p:cond delay="0"/>
                                          </p:stCondLst>
                                        </p:cTn>
                                        <p:tgtEl>
                                          <p:spTgt spid="21"/>
                                        </p:tgtEl>
                                        <p:attrNameLst>
                                          <p:attrName>ppt_h</p:attrName>
                                        </p:attrNameLst>
                                      </p:cBhvr>
                                      <p:tavLst>
                                        <p:tav tm="0">
                                          <p:val>
                                            <p:strVal val="0"/>
                                          </p:val>
                                        </p:tav>
                                        <p:tav tm="100000">
                                          <p:val>
                                            <p:strVal val="#ppt_h"/>
                                          </p:val>
                                        </p:tav>
                                      </p:tavLst>
                                    </p:anim>
                                    <p:animEffect filter="fade">
                                      <p:cBhvr>
                                        <p:cTn id="20" dur="1000">
                                          <p:stCondLst>
                                            <p:cond delay="0"/>
                                          </p:stCondLst>
                                        </p:cTn>
                                        <p:tgtEl>
                                          <p:spTgt spid="21"/>
                                        </p:tgtEl>
                                      </p:cBhvr>
                                    </p:animEffect>
                                  </p:childTnLst>
                                </p:cTn>
                              </p:par>
                              <p:par>
                                <p:cTn id="21" presetID="2" presetClass="entr" presetSubtype="8" decel="10000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1000" fill="hold"/>
                                        <p:tgtEl>
                                          <p:spTgt spid="22"/>
                                        </p:tgtEl>
                                        <p:attrNameLst>
                                          <p:attrName>ppt_x</p:attrName>
                                        </p:attrNameLst>
                                      </p:cBhvr>
                                      <p:tavLst>
                                        <p:tav tm="0">
                                          <p:val>
                                            <p:strVal val="0-#ppt_w/2"/>
                                          </p:val>
                                        </p:tav>
                                        <p:tav tm="100000">
                                          <p:val>
                                            <p:strVal val="#ppt_x"/>
                                          </p:val>
                                        </p:tav>
                                      </p:tavLst>
                                    </p:anim>
                                    <p:anim calcmode="lin" valueType="num">
                                      <p:cBhvr additive="base">
                                        <p:cTn id="24" dur="1000" fill="hold"/>
                                        <p:tgtEl>
                                          <p:spTgt spid="22"/>
                                        </p:tgtEl>
                                        <p:attrNameLst>
                                          <p:attrName>ppt_y</p:attrName>
                                        </p:attrNameLst>
                                      </p:cBhvr>
                                      <p:tavLst>
                                        <p:tav tm="0">
                                          <p:val>
                                            <p:strVal val="#ppt_y"/>
                                          </p:val>
                                        </p:tav>
                                        <p:tav tm="100000">
                                          <p:val>
                                            <p:strVal val="#ppt_y"/>
                                          </p:val>
                                        </p:tav>
                                      </p:tavLst>
                                    </p:anim>
                                    <p:set>
                                      <p:cBhvr>
                                        <p:cTn id="25" dur="1" fill="hold">
                                          <p:stCondLst>
                                            <p:cond delay="0"/>
                                          </p:stCondLst>
                                        </p:cTn>
                                        <p:tgtEl>
                                          <p:spTgt spid="22"/>
                                        </p:tgtEl>
                                        <p:attrNameLst>
                                          <p:attrName>style.visibility</p:attrName>
                                        </p:attrNameLst>
                                      </p:cBhvr>
                                      <p:to>
                                        <p:strVal val="visible"/>
                                      </p:to>
                                    </p:set>
                                    <p:anim to="" calcmode="lin" valueType="num">
                                      <p:cBhvr>
                                        <p:cTn id="26" dur="1000" fill="hold">
                                          <p:stCondLst>
                                            <p:cond delay="0"/>
                                          </p:stCondLst>
                                        </p:cTn>
                                        <p:tgtEl>
                                          <p:spTgt spid="22"/>
                                        </p:tgtEl>
                                        <p:attrNameLst>
                                          <p:attrName>ppt_w</p:attrName>
                                        </p:attrNameLst>
                                      </p:cBhvr>
                                      <p:tavLst>
                                        <p:tav tm="0">
                                          <p:val>
                                            <p:strVal val="0"/>
                                          </p:val>
                                        </p:tav>
                                        <p:tav tm="100000">
                                          <p:val>
                                            <p:strVal val="#ppt_w"/>
                                          </p:val>
                                        </p:tav>
                                      </p:tavLst>
                                    </p:anim>
                                    <p:anim to="" calcmode="lin" valueType="num">
                                      <p:cBhvr>
                                        <p:cTn id="27" dur="1000" fill="hold">
                                          <p:stCondLst>
                                            <p:cond delay="0"/>
                                          </p:stCondLst>
                                        </p:cTn>
                                        <p:tgtEl>
                                          <p:spTgt spid="22"/>
                                        </p:tgtEl>
                                        <p:attrNameLst>
                                          <p:attrName>ppt_h</p:attrName>
                                        </p:attrNameLst>
                                      </p:cBhvr>
                                      <p:tavLst>
                                        <p:tav tm="0">
                                          <p:val>
                                            <p:strVal val="0"/>
                                          </p:val>
                                        </p:tav>
                                        <p:tav tm="100000">
                                          <p:val>
                                            <p:strVal val="#ppt_h"/>
                                          </p:val>
                                        </p:tav>
                                      </p:tavLst>
                                    </p:anim>
                                    <p:animEffect filter="fade">
                                      <p:cBhvr>
                                        <p:cTn id="28" dur="1000">
                                          <p:stCondLst>
                                            <p:cond delay="0"/>
                                          </p:stCondLst>
                                        </p:cTn>
                                        <p:tgtEl>
                                          <p:spTgt spid="22"/>
                                        </p:tgtEl>
                                      </p:cBhvr>
                                    </p:animEffect>
                                  </p:childTnLst>
                                </p:cTn>
                              </p:par>
                              <p:par>
                                <p:cTn id="29" presetID="2" presetClass="entr" presetSubtype="2" decel="10000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1000" fill="hold"/>
                                        <p:tgtEl>
                                          <p:spTgt spid="23"/>
                                        </p:tgtEl>
                                        <p:attrNameLst>
                                          <p:attrName>ppt_x</p:attrName>
                                        </p:attrNameLst>
                                      </p:cBhvr>
                                      <p:tavLst>
                                        <p:tav tm="0">
                                          <p:val>
                                            <p:strVal val="1+#ppt_w/2"/>
                                          </p:val>
                                        </p:tav>
                                        <p:tav tm="100000">
                                          <p:val>
                                            <p:strVal val="#ppt_x"/>
                                          </p:val>
                                        </p:tav>
                                      </p:tavLst>
                                    </p:anim>
                                    <p:anim calcmode="lin" valueType="num">
                                      <p:cBhvr additive="base">
                                        <p:cTn id="32" dur="1000" fill="hold"/>
                                        <p:tgtEl>
                                          <p:spTgt spid="23"/>
                                        </p:tgtEl>
                                        <p:attrNameLst>
                                          <p:attrName>ppt_y</p:attrName>
                                        </p:attrNameLst>
                                      </p:cBhvr>
                                      <p:tavLst>
                                        <p:tav tm="0">
                                          <p:val>
                                            <p:strVal val="#ppt_y"/>
                                          </p:val>
                                        </p:tav>
                                        <p:tav tm="100000">
                                          <p:val>
                                            <p:strVal val="#ppt_y"/>
                                          </p:val>
                                        </p:tav>
                                      </p:tavLst>
                                    </p:anim>
                                  </p:childTnLst>
                                </p:cTn>
                              </p:par>
                              <p:par>
                                <p:cTn id="33" presetID="2" presetClass="entr" presetSubtype="4" decel="100000" fill="hold" nodeType="withEffect">
                                  <p:stCondLst>
                                    <p:cond delay="500"/>
                                  </p:stCondLst>
                                  <p:childTnLst>
                                    <p:set>
                                      <p:cBhvr>
                                        <p:cTn id="34" dur="1" fill="hold">
                                          <p:stCondLst>
                                            <p:cond delay="0"/>
                                          </p:stCondLst>
                                        </p:cTn>
                                        <p:tgtEl>
                                          <p:spTgt spid="60"/>
                                        </p:tgtEl>
                                        <p:attrNameLst>
                                          <p:attrName>style.visibility</p:attrName>
                                        </p:attrNameLst>
                                      </p:cBhvr>
                                      <p:to>
                                        <p:strVal val="visible"/>
                                      </p:to>
                                    </p:set>
                                    <p:anim calcmode="lin" valueType="num">
                                      <p:cBhvr additive="base">
                                        <p:cTn id="35" dur="1000" fill="hold"/>
                                        <p:tgtEl>
                                          <p:spTgt spid="60"/>
                                        </p:tgtEl>
                                        <p:attrNameLst>
                                          <p:attrName>ppt_x</p:attrName>
                                        </p:attrNameLst>
                                      </p:cBhvr>
                                      <p:tavLst>
                                        <p:tav tm="0">
                                          <p:val>
                                            <p:strVal val="#ppt_x"/>
                                          </p:val>
                                        </p:tav>
                                        <p:tav tm="100000">
                                          <p:val>
                                            <p:strVal val="#ppt_x"/>
                                          </p:val>
                                        </p:tav>
                                      </p:tavLst>
                                    </p:anim>
                                    <p:anim calcmode="lin" valueType="num">
                                      <p:cBhvr additive="base">
                                        <p:cTn id="36" dur="1000" fill="hold"/>
                                        <p:tgtEl>
                                          <p:spTgt spid="60"/>
                                        </p:tgtEl>
                                        <p:attrNameLst>
                                          <p:attrName>ppt_y</p:attrName>
                                        </p:attrNameLst>
                                      </p:cBhvr>
                                      <p:tavLst>
                                        <p:tav tm="0">
                                          <p:val>
                                            <p:strVal val="1+#ppt_h/2"/>
                                          </p:val>
                                        </p:tav>
                                        <p:tav tm="100000">
                                          <p:val>
                                            <p:strVal val="#ppt_y"/>
                                          </p:val>
                                        </p:tav>
                                      </p:tavLst>
                                    </p:anim>
                                  </p:childTnLst>
                                </p:cTn>
                              </p:par>
                              <p:par>
                                <p:cTn id="37" presetID="2" presetClass="entr" presetSubtype="4" decel="100000" fill="hold" nodeType="withEffect">
                                  <p:stCondLst>
                                    <p:cond delay="50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1000" fill="hold"/>
                                        <p:tgtEl>
                                          <p:spTgt spid="2"/>
                                        </p:tgtEl>
                                        <p:attrNameLst>
                                          <p:attrName>ppt_x</p:attrName>
                                        </p:attrNameLst>
                                      </p:cBhvr>
                                      <p:tavLst>
                                        <p:tav tm="0">
                                          <p:val>
                                            <p:strVal val="#ppt_x"/>
                                          </p:val>
                                        </p:tav>
                                        <p:tav tm="100000">
                                          <p:val>
                                            <p:strVal val="#ppt_x"/>
                                          </p:val>
                                        </p:tav>
                                      </p:tavLst>
                                    </p:anim>
                                    <p:anim calcmode="lin" valueType="num">
                                      <p:cBhvr additive="base">
                                        <p:cTn id="40" dur="1000" fill="hold"/>
                                        <p:tgtEl>
                                          <p:spTgt spid="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59"/>
                                        </p:tgtEl>
                                        <p:attrNameLst>
                                          <p:attrName>style.visibility</p:attrName>
                                        </p:attrNameLst>
                                      </p:cBhvr>
                                      <p:to>
                                        <p:strVal val="visible"/>
                                      </p:to>
                                    </p:set>
                                    <p:anim calcmode="lin" valueType="num">
                                      <p:cBhvr additive="base">
                                        <p:cTn id="43" dur="1000" fill="hold"/>
                                        <p:tgtEl>
                                          <p:spTgt spid="59"/>
                                        </p:tgtEl>
                                        <p:attrNameLst>
                                          <p:attrName>ppt_x</p:attrName>
                                        </p:attrNameLst>
                                      </p:cBhvr>
                                      <p:tavLst>
                                        <p:tav tm="0">
                                          <p:val>
                                            <p:strVal val="#ppt_x"/>
                                          </p:val>
                                        </p:tav>
                                        <p:tav tm="100000">
                                          <p:val>
                                            <p:strVal val="#ppt_x"/>
                                          </p:val>
                                        </p:tav>
                                      </p:tavLst>
                                    </p:anim>
                                    <p:anim calcmode="lin" valueType="num">
                                      <p:cBhvr additive="base">
                                        <p:cTn id="44" dur="10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占位符 12">
            <a:extLst>
              <a:ext uri="{FF2B5EF4-FFF2-40B4-BE49-F238E27FC236}">
                <a16:creationId xmlns:a16="http://schemas.microsoft.com/office/drawing/2014/main" id="{DE2CD948-CF29-443D-9B3B-FA40C00FEB61}"/>
              </a:ext>
            </a:extLst>
          </p:cNvPr>
          <p:cNvSpPr>
            <a:spLocks noGrp="1"/>
          </p:cNvSpPr>
          <p:nvPr>
            <p:ph type="body" sz="quarter" idx="10"/>
          </p:nvPr>
        </p:nvSpPr>
        <p:spPr/>
        <p:txBody>
          <a:bodyPr/>
          <a:lstStyle/>
          <a:p>
            <a:r>
              <a:rPr lang="en-US" altLang="zh-CN" dirty="0">
                <a:sym typeface="Arial" panose="020B0604020202020204" pitchFamily="34" charset="0"/>
              </a:rPr>
              <a:t>03</a:t>
            </a:r>
            <a:endParaRPr lang="zh-CN" altLang="en-US" dirty="0">
              <a:sym typeface="Arial" panose="020B0604020202020204" pitchFamily="34" charset="0"/>
            </a:endParaRPr>
          </a:p>
        </p:txBody>
      </p:sp>
      <p:sp>
        <p:nvSpPr>
          <p:cNvPr id="19" name="文本占位符 18">
            <a:extLst>
              <a:ext uri="{FF2B5EF4-FFF2-40B4-BE49-F238E27FC236}">
                <a16:creationId xmlns:a16="http://schemas.microsoft.com/office/drawing/2014/main" id="{66281700-FD51-4251-B272-DE1278FAD5BF}"/>
              </a:ext>
            </a:extLst>
          </p:cNvPr>
          <p:cNvSpPr>
            <a:spLocks noGrp="1"/>
          </p:cNvSpPr>
          <p:nvPr>
            <p:ph type="body" sz="quarter" idx="11"/>
          </p:nvPr>
        </p:nvSpPr>
        <p:spPr/>
        <p:txBody>
          <a:bodyPr/>
          <a:lstStyle/>
          <a:p>
            <a:r>
              <a:rPr lang="zh-CN" altLang="en-US" dirty="0">
                <a:sym typeface="Arial" panose="020B0604020202020204" pitchFamily="34" charset="0"/>
              </a:rPr>
              <a:t>科研服务</a:t>
            </a:r>
          </a:p>
        </p:txBody>
      </p:sp>
      <p:grpSp>
        <p:nvGrpSpPr>
          <p:cNvPr id="4" name="组合 3">
            <a:extLst>
              <a:ext uri="{FF2B5EF4-FFF2-40B4-BE49-F238E27FC236}">
                <a16:creationId xmlns:a16="http://schemas.microsoft.com/office/drawing/2014/main" id="{03B9CA3B-F916-45FC-856F-1090A4DAA8A0}"/>
              </a:ext>
            </a:extLst>
          </p:cNvPr>
          <p:cNvGrpSpPr/>
          <p:nvPr/>
        </p:nvGrpSpPr>
        <p:grpSpPr>
          <a:xfrm>
            <a:off x="916913" y="567160"/>
            <a:ext cx="2658393" cy="706056"/>
            <a:chOff x="9650003" y="315165"/>
            <a:chExt cx="1947318" cy="517198"/>
          </a:xfrm>
        </p:grpSpPr>
        <p:sp>
          <p:nvSpPr>
            <p:cNvPr id="5" name="PA-文本框 39">
              <a:extLst>
                <a:ext uri="{FF2B5EF4-FFF2-40B4-BE49-F238E27FC236}">
                  <a16:creationId xmlns:a16="http://schemas.microsoft.com/office/drawing/2014/main" id="{4A953852-55B6-4EAE-B1FA-DDCD6F6DC5D1}"/>
                </a:ext>
              </a:extLst>
            </p:cNvPr>
            <p:cNvSpPr txBox="1"/>
            <p:nvPr>
              <p:custDataLst>
                <p:tags r:id="rId1"/>
              </p:custDataLst>
            </p:nvPr>
          </p:nvSpPr>
          <p:spPr>
            <a:xfrm>
              <a:off x="10266337" y="498959"/>
              <a:ext cx="1328278" cy="145629"/>
            </a:xfrm>
            <a:custGeom>
              <a:avLst/>
              <a:gdLst/>
              <a:ahLst/>
              <a:cxnLst/>
              <a:rect l="l" t="t" r="r" b="b"/>
              <a:pathLst>
                <a:path w="1795928" h="196900">
                  <a:moveTo>
                    <a:pt x="1295670" y="142205"/>
                  </a:moveTo>
                  <a:lnTo>
                    <a:pt x="1295670" y="163692"/>
                  </a:lnTo>
                  <a:lnTo>
                    <a:pt x="1356615" y="163692"/>
                  </a:lnTo>
                  <a:lnTo>
                    <a:pt x="1356615" y="142205"/>
                  </a:lnTo>
                  <a:close/>
                  <a:moveTo>
                    <a:pt x="345161" y="132243"/>
                  </a:moveTo>
                  <a:cubicBezTo>
                    <a:pt x="362350" y="144094"/>
                    <a:pt x="378498" y="155618"/>
                    <a:pt x="393604" y="166818"/>
                  </a:cubicBezTo>
                  <a:lnTo>
                    <a:pt x="375633" y="188500"/>
                  </a:lnTo>
                  <a:cubicBezTo>
                    <a:pt x="362741" y="177561"/>
                    <a:pt x="347114" y="165125"/>
                    <a:pt x="328752" y="151191"/>
                  </a:cubicBezTo>
                  <a:close/>
                  <a:moveTo>
                    <a:pt x="245343" y="130290"/>
                  </a:moveTo>
                  <a:lnTo>
                    <a:pt x="265854" y="147870"/>
                  </a:lnTo>
                  <a:cubicBezTo>
                    <a:pt x="252962" y="160111"/>
                    <a:pt x="237139" y="173524"/>
                    <a:pt x="218387" y="188109"/>
                  </a:cubicBezTo>
                  <a:cubicBezTo>
                    <a:pt x="211746" y="180556"/>
                    <a:pt x="205625" y="173915"/>
                    <a:pt x="200025" y="168185"/>
                  </a:cubicBezTo>
                  <a:cubicBezTo>
                    <a:pt x="214871" y="157897"/>
                    <a:pt x="229977" y="145266"/>
                    <a:pt x="245343" y="130290"/>
                  </a:cubicBezTo>
                  <a:close/>
                  <a:moveTo>
                    <a:pt x="1269104" y="121109"/>
                  </a:moveTo>
                  <a:lnTo>
                    <a:pt x="1383181" y="121109"/>
                  </a:lnTo>
                  <a:lnTo>
                    <a:pt x="1383181" y="195337"/>
                  </a:lnTo>
                  <a:lnTo>
                    <a:pt x="1356615" y="195337"/>
                  </a:lnTo>
                  <a:lnTo>
                    <a:pt x="1356615" y="184789"/>
                  </a:lnTo>
                  <a:lnTo>
                    <a:pt x="1295670" y="184789"/>
                  </a:lnTo>
                  <a:lnTo>
                    <a:pt x="1295670" y="195532"/>
                  </a:lnTo>
                  <a:lnTo>
                    <a:pt x="1269104" y="195532"/>
                  </a:lnTo>
                  <a:close/>
                  <a:moveTo>
                    <a:pt x="1107561" y="104505"/>
                  </a:moveTo>
                  <a:lnTo>
                    <a:pt x="1107561" y="128922"/>
                  </a:lnTo>
                  <a:lnTo>
                    <a:pt x="1126704" y="128922"/>
                  </a:lnTo>
                  <a:cubicBezTo>
                    <a:pt x="1121560" y="123062"/>
                    <a:pt x="1117002" y="118179"/>
                    <a:pt x="1113030" y="114272"/>
                  </a:cubicBezTo>
                  <a:lnTo>
                    <a:pt x="1124360" y="104505"/>
                  </a:lnTo>
                  <a:close/>
                  <a:moveTo>
                    <a:pt x="1670912" y="101771"/>
                  </a:moveTo>
                  <a:lnTo>
                    <a:pt x="1788310" y="101771"/>
                  </a:lnTo>
                  <a:lnTo>
                    <a:pt x="1788310" y="124430"/>
                  </a:lnTo>
                  <a:lnTo>
                    <a:pt x="1757642" y="124430"/>
                  </a:lnTo>
                  <a:lnTo>
                    <a:pt x="1757642" y="160958"/>
                  </a:lnTo>
                  <a:cubicBezTo>
                    <a:pt x="1757642" y="166687"/>
                    <a:pt x="1759465" y="169552"/>
                    <a:pt x="1763111" y="169552"/>
                  </a:cubicBezTo>
                  <a:lnTo>
                    <a:pt x="1767213" y="169552"/>
                  </a:lnTo>
                  <a:cubicBezTo>
                    <a:pt x="1770209" y="169552"/>
                    <a:pt x="1772097" y="167404"/>
                    <a:pt x="1772878" y="163106"/>
                  </a:cubicBezTo>
                  <a:cubicBezTo>
                    <a:pt x="1773529" y="160241"/>
                    <a:pt x="1774245" y="152623"/>
                    <a:pt x="1775027" y="140252"/>
                  </a:cubicBezTo>
                  <a:cubicBezTo>
                    <a:pt x="1782059" y="142726"/>
                    <a:pt x="1789026" y="145005"/>
                    <a:pt x="1795928" y="147089"/>
                  </a:cubicBezTo>
                  <a:cubicBezTo>
                    <a:pt x="1794235" y="159851"/>
                    <a:pt x="1792672" y="168901"/>
                    <a:pt x="1791240" y="174241"/>
                  </a:cubicBezTo>
                  <a:cubicBezTo>
                    <a:pt x="1787984" y="187133"/>
                    <a:pt x="1779975" y="193579"/>
                    <a:pt x="1767213" y="193579"/>
                  </a:cubicBezTo>
                  <a:lnTo>
                    <a:pt x="1757056" y="193579"/>
                  </a:lnTo>
                  <a:cubicBezTo>
                    <a:pt x="1741559" y="193579"/>
                    <a:pt x="1733811" y="185310"/>
                    <a:pt x="1733811" y="168771"/>
                  </a:cubicBezTo>
                  <a:lnTo>
                    <a:pt x="1733811" y="124430"/>
                  </a:lnTo>
                  <a:lnTo>
                    <a:pt x="1720528" y="124430"/>
                  </a:lnTo>
                  <a:cubicBezTo>
                    <a:pt x="1718705" y="148521"/>
                    <a:pt x="1712128" y="166101"/>
                    <a:pt x="1700799" y="177171"/>
                  </a:cubicBezTo>
                  <a:cubicBezTo>
                    <a:pt x="1693376" y="184593"/>
                    <a:pt x="1682828" y="191170"/>
                    <a:pt x="1669154" y="196900"/>
                  </a:cubicBezTo>
                  <a:cubicBezTo>
                    <a:pt x="1663555" y="188565"/>
                    <a:pt x="1658085" y="181338"/>
                    <a:pt x="1652746" y="175217"/>
                  </a:cubicBezTo>
                  <a:cubicBezTo>
                    <a:pt x="1666810" y="169097"/>
                    <a:pt x="1676968" y="162976"/>
                    <a:pt x="1683218" y="156856"/>
                  </a:cubicBezTo>
                  <a:cubicBezTo>
                    <a:pt x="1690381" y="149823"/>
                    <a:pt x="1694808" y="139015"/>
                    <a:pt x="1696501" y="124430"/>
                  </a:cubicBezTo>
                  <a:lnTo>
                    <a:pt x="1670912" y="124430"/>
                  </a:lnTo>
                  <a:close/>
                  <a:moveTo>
                    <a:pt x="249446" y="81455"/>
                  </a:moveTo>
                  <a:lnTo>
                    <a:pt x="249446" y="102747"/>
                  </a:lnTo>
                  <a:lnTo>
                    <a:pt x="344770" y="102747"/>
                  </a:lnTo>
                  <a:lnTo>
                    <a:pt x="344770" y="81455"/>
                  </a:lnTo>
                  <a:close/>
                  <a:moveTo>
                    <a:pt x="1442759" y="74814"/>
                  </a:moveTo>
                  <a:lnTo>
                    <a:pt x="1552733" y="74814"/>
                  </a:lnTo>
                  <a:lnTo>
                    <a:pt x="1552733" y="98450"/>
                  </a:lnTo>
                  <a:lnTo>
                    <a:pt x="1519135" y="120718"/>
                  </a:lnTo>
                  <a:lnTo>
                    <a:pt x="1591996" y="120718"/>
                  </a:lnTo>
                  <a:lnTo>
                    <a:pt x="1591996" y="144940"/>
                  </a:lnTo>
                  <a:lnTo>
                    <a:pt x="1516205" y="144940"/>
                  </a:lnTo>
                  <a:lnTo>
                    <a:pt x="1516205" y="164864"/>
                  </a:lnTo>
                  <a:cubicBezTo>
                    <a:pt x="1516205" y="173850"/>
                    <a:pt x="1513699" y="180849"/>
                    <a:pt x="1508685" y="185863"/>
                  </a:cubicBezTo>
                  <a:cubicBezTo>
                    <a:pt x="1503671" y="190877"/>
                    <a:pt x="1496004" y="193416"/>
                    <a:pt x="1485684" y="193481"/>
                  </a:cubicBezTo>
                  <a:cubicBezTo>
                    <a:pt x="1475364" y="193546"/>
                    <a:pt x="1464767" y="193579"/>
                    <a:pt x="1453893" y="193579"/>
                  </a:cubicBezTo>
                  <a:cubicBezTo>
                    <a:pt x="1452070" y="184593"/>
                    <a:pt x="1449856" y="175999"/>
                    <a:pt x="1447251" y="167794"/>
                  </a:cubicBezTo>
                  <a:cubicBezTo>
                    <a:pt x="1457149" y="168315"/>
                    <a:pt x="1466199" y="168576"/>
                    <a:pt x="1474403" y="168576"/>
                  </a:cubicBezTo>
                  <a:cubicBezTo>
                    <a:pt x="1483519" y="168576"/>
                    <a:pt x="1488077" y="164604"/>
                    <a:pt x="1488077" y="156660"/>
                  </a:cubicBezTo>
                  <a:lnTo>
                    <a:pt x="1488077" y="144940"/>
                  </a:lnTo>
                  <a:lnTo>
                    <a:pt x="1402715" y="144940"/>
                  </a:lnTo>
                  <a:lnTo>
                    <a:pt x="1402715" y="120718"/>
                  </a:lnTo>
                  <a:lnTo>
                    <a:pt x="1488077" y="120718"/>
                  </a:lnTo>
                  <a:lnTo>
                    <a:pt x="1488077" y="115639"/>
                  </a:lnTo>
                  <a:lnTo>
                    <a:pt x="1514252" y="98645"/>
                  </a:lnTo>
                  <a:lnTo>
                    <a:pt x="1442759" y="98645"/>
                  </a:lnTo>
                  <a:close/>
                  <a:moveTo>
                    <a:pt x="642659" y="74814"/>
                  </a:moveTo>
                  <a:lnTo>
                    <a:pt x="752633" y="74814"/>
                  </a:lnTo>
                  <a:lnTo>
                    <a:pt x="752633" y="98450"/>
                  </a:lnTo>
                  <a:lnTo>
                    <a:pt x="719035" y="120718"/>
                  </a:lnTo>
                  <a:lnTo>
                    <a:pt x="791896" y="120718"/>
                  </a:lnTo>
                  <a:lnTo>
                    <a:pt x="791896" y="144940"/>
                  </a:lnTo>
                  <a:lnTo>
                    <a:pt x="716105" y="144940"/>
                  </a:lnTo>
                  <a:lnTo>
                    <a:pt x="716105" y="164864"/>
                  </a:lnTo>
                  <a:cubicBezTo>
                    <a:pt x="716105" y="173850"/>
                    <a:pt x="713599" y="180849"/>
                    <a:pt x="708585" y="185863"/>
                  </a:cubicBezTo>
                  <a:cubicBezTo>
                    <a:pt x="703571" y="190877"/>
                    <a:pt x="695904" y="193416"/>
                    <a:pt x="685584" y="193481"/>
                  </a:cubicBezTo>
                  <a:cubicBezTo>
                    <a:pt x="675264" y="193546"/>
                    <a:pt x="664667" y="193579"/>
                    <a:pt x="653793" y="193579"/>
                  </a:cubicBezTo>
                  <a:cubicBezTo>
                    <a:pt x="651970" y="184593"/>
                    <a:pt x="649756" y="175999"/>
                    <a:pt x="647152" y="167794"/>
                  </a:cubicBezTo>
                  <a:cubicBezTo>
                    <a:pt x="657049" y="168315"/>
                    <a:pt x="666099" y="168576"/>
                    <a:pt x="674303" y="168576"/>
                  </a:cubicBezTo>
                  <a:cubicBezTo>
                    <a:pt x="683419" y="168576"/>
                    <a:pt x="687977" y="164604"/>
                    <a:pt x="687977" y="156660"/>
                  </a:cubicBezTo>
                  <a:lnTo>
                    <a:pt x="687977" y="144940"/>
                  </a:lnTo>
                  <a:lnTo>
                    <a:pt x="602615" y="144940"/>
                  </a:lnTo>
                  <a:lnTo>
                    <a:pt x="602615" y="120718"/>
                  </a:lnTo>
                  <a:lnTo>
                    <a:pt x="687977" y="120718"/>
                  </a:lnTo>
                  <a:lnTo>
                    <a:pt x="687977" y="115639"/>
                  </a:lnTo>
                  <a:lnTo>
                    <a:pt x="714152" y="98645"/>
                  </a:lnTo>
                  <a:lnTo>
                    <a:pt x="642659" y="98645"/>
                  </a:lnTo>
                  <a:close/>
                  <a:moveTo>
                    <a:pt x="1311492" y="68368"/>
                  </a:moveTo>
                  <a:lnTo>
                    <a:pt x="1306414" y="88292"/>
                  </a:lnTo>
                  <a:lnTo>
                    <a:pt x="1351536" y="88292"/>
                  </a:lnTo>
                  <a:lnTo>
                    <a:pt x="1351536" y="68368"/>
                  </a:lnTo>
                  <a:close/>
                  <a:moveTo>
                    <a:pt x="1200346" y="67196"/>
                  </a:moveTo>
                  <a:lnTo>
                    <a:pt x="1243124" y="67196"/>
                  </a:lnTo>
                  <a:lnTo>
                    <a:pt x="1243124" y="145917"/>
                  </a:lnTo>
                  <a:cubicBezTo>
                    <a:pt x="1249245" y="140838"/>
                    <a:pt x="1254519" y="136150"/>
                    <a:pt x="1258947" y="131852"/>
                  </a:cubicBezTo>
                  <a:cubicBezTo>
                    <a:pt x="1258947" y="141359"/>
                    <a:pt x="1259728" y="151647"/>
                    <a:pt x="1261291" y="162716"/>
                  </a:cubicBezTo>
                  <a:cubicBezTo>
                    <a:pt x="1246706" y="173654"/>
                    <a:pt x="1234855" y="183877"/>
                    <a:pt x="1225739" y="193384"/>
                  </a:cubicBezTo>
                  <a:lnTo>
                    <a:pt x="1211675" y="174241"/>
                  </a:lnTo>
                  <a:cubicBezTo>
                    <a:pt x="1215191" y="170594"/>
                    <a:pt x="1216949" y="165125"/>
                    <a:pt x="1216949" y="157832"/>
                  </a:cubicBezTo>
                  <a:lnTo>
                    <a:pt x="1216949" y="92590"/>
                  </a:lnTo>
                  <a:lnTo>
                    <a:pt x="1200346" y="92590"/>
                  </a:lnTo>
                  <a:close/>
                  <a:moveTo>
                    <a:pt x="1679898" y="64852"/>
                  </a:moveTo>
                  <a:lnTo>
                    <a:pt x="1776980" y="64852"/>
                  </a:lnTo>
                  <a:lnTo>
                    <a:pt x="1776980" y="86730"/>
                  </a:lnTo>
                  <a:lnTo>
                    <a:pt x="1679898" y="86730"/>
                  </a:lnTo>
                  <a:close/>
                  <a:moveTo>
                    <a:pt x="221317" y="57234"/>
                  </a:moveTo>
                  <a:lnTo>
                    <a:pt x="372898" y="57234"/>
                  </a:lnTo>
                  <a:lnTo>
                    <a:pt x="372898" y="126969"/>
                  </a:lnTo>
                  <a:lnTo>
                    <a:pt x="315079" y="126969"/>
                  </a:lnTo>
                  <a:lnTo>
                    <a:pt x="315079" y="161739"/>
                  </a:lnTo>
                  <a:cubicBezTo>
                    <a:pt x="315079" y="169748"/>
                    <a:pt x="313402" y="176194"/>
                    <a:pt x="310049" y="181077"/>
                  </a:cubicBezTo>
                  <a:cubicBezTo>
                    <a:pt x="306696" y="185961"/>
                    <a:pt x="301877" y="189233"/>
                    <a:pt x="295594" y="190893"/>
                  </a:cubicBezTo>
                  <a:cubicBezTo>
                    <a:pt x="289311" y="192553"/>
                    <a:pt x="276467" y="193384"/>
                    <a:pt x="257064" y="193384"/>
                  </a:cubicBezTo>
                  <a:cubicBezTo>
                    <a:pt x="255631" y="183356"/>
                    <a:pt x="253483" y="173850"/>
                    <a:pt x="250618" y="164864"/>
                  </a:cubicBezTo>
                  <a:cubicBezTo>
                    <a:pt x="259603" y="165646"/>
                    <a:pt x="267872" y="166036"/>
                    <a:pt x="275425" y="166036"/>
                  </a:cubicBezTo>
                  <a:cubicBezTo>
                    <a:pt x="282327" y="166036"/>
                    <a:pt x="285778" y="162455"/>
                    <a:pt x="285778" y="155293"/>
                  </a:cubicBezTo>
                  <a:lnTo>
                    <a:pt x="285778" y="126969"/>
                  </a:lnTo>
                  <a:lnTo>
                    <a:pt x="221317" y="126969"/>
                  </a:lnTo>
                  <a:close/>
                  <a:moveTo>
                    <a:pt x="1043490" y="44927"/>
                  </a:moveTo>
                  <a:lnTo>
                    <a:pt x="1149949" y="44927"/>
                  </a:lnTo>
                  <a:lnTo>
                    <a:pt x="1149949" y="67782"/>
                  </a:lnTo>
                  <a:lnTo>
                    <a:pt x="1107561" y="67782"/>
                  </a:lnTo>
                  <a:lnTo>
                    <a:pt x="1107561" y="81651"/>
                  </a:lnTo>
                  <a:lnTo>
                    <a:pt x="1147214" y="81651"/>
                  </a:lnTo>
                  <a:lnTo>
                    <a:pt x="1147214" y="104505"/>
                  </a:lnTo>
                  <a:lnTo>
                    <a:pt x="1132661" y="104505"/>
                  </a:lnTo>
                  <a:cubicBezTo>
                    <a:pt x="1138066" y="109193"/>
                    <a:pt x="1143503" y="114207"/>
                    <a:pt x="1148972" y="119546"/>
                  </a:cubicBezTo>
                  <a:lnTo>
                    <a:pt x="1138619" y="128922"/>
                  </a:lnTo>
                  <a:lnTo>
                    <a:pt x="1151902" y="128922"/>
                  </a:lnTo>
                  <a:lnTo>
                    <a:pt x="1151902" y="151777"/>
                  </a:lnTo>
                  <a:lnTo>
                    <a:pt x="1041537" y="151777"/>
                  </a:lnTo>
                  <a:lnTo>
                    <a:pt x="1041537" y="128922"/>
                  </a:lnTo>
                  <a:lnTo>
                    <a:pt x="1081385" y="128922"/>
                  </a:lnTo>
                  <a:lnTo>
                    <a:pt x="1081385" y="104505"/>
                  </a:lnTo>
                  <a:lnTo>
                    <a:pt x="1046615" y="104505"/>
                  </a:lnTo>
                  <a:lnTo>
                    <a:pt x="1046615" y="81651"/>
                  </a:lnTo>
                  <a:lnTo>
                    <a:pt x="1081385" y="81651"/>
                  </a:lnTo>
                  <a:lnTo>
                    <a:pt x="1081385" y="67782"/>
                  </a:lnTo>
                  <a:lnTo>
                    <a:pt x="1043490" y="67782"/>
                  </a:lnTo>
                  <a:close/>
                  <a:moveTo>
                    <a:pt x="1036263" y="33793"/>
                  </a:moveTo>
                  <a:lnTo>
                    <a:pt x="1036263" y="162325"/>
                  </a:lnTo>
                  <a:lnTo>
                    <a:pt x="1158153" y="162325"/>
                  </a:lnTo>
                  <a:lnTo>
                    <a:pt x="1158153" y="33793"/>
                  </a:lnTo>
                  <a:close/>
                  <a:moveTo>
                    <a:pt x="1608014" y="12111"/>
                  </a:moveTo>
                  <a:lnTo>
                    <a:pt x="1669154" y="12111"/>
                  </a:lnTo>
                  <a:lnTo>
                    <a:pt x="1669154" y="31449"/>
                  </a:lnTo>
                  <a:cubicBezTo>
                    <a:pt x="1664466" y="48639"/>
                    <a:pt x="1659452" y="66284"/>
                    <a:pt x="1654113" y="84386"/>
                  </a:cubicBezTo>
                  <a:cubicBezTo>
                    <a:pt x="1663750" y="96887"/>
                    <a:pt x="1668568" y="112970"/>
                    <a:pt x="1668568" y="132634"/>
                  </a:cubicBezTo>
                  <a:cubicBezTo>
                    <a:pt x="1668568" y="143052"/>
                    <a:pt x="1666159" y="150670"/>
                    <a:pt x="1661341" y="155488"/>
                  </a:cubicBezTo>
                  <a:cubicBezTo>
                    <a:pt x="1656392" y="160437"/>
                    <a:pt x="1647863" y="162911"/>
                    <a:pt x="1635752" y="162911"/>
                  </a:cubicBezTo>
                  <a:cubicBezTo>
                    <a:pt x="1634840" y="154056"/>
                    <a:pt x="1633342" y="145005"/>
                    <a:pt x="1631259" y="135759"/>
                  </a:cubicBezTo>
                  <a:cubicBezTo>
                    <a:pt x="1634124" y="136410"/>
                    <a:pt x="1636403" y="136736"/>
                    <a:pt x="1638096" y="136736"/>
                  </a:cubicBezTo>
                  <a:cubicBezTo>
                    <a:pt x="1643565" y="136736"/>
                    <a:pt x="1646300" y="132569"/>
                    <a:pt x="1646300" y="124234"/>
                  </a:cubicBezTo>
                  <a:cubicBezTo>
                    <a:pt x="1646300" y="110691"/>
                    <a:pt x="1641416" y="97734"/>
                    <a:pt x="1631650" y="85362"/>
                  </a:cubicBezTo>
                  <a:cubicBezTo>
                    <a:pt x="1636338" y="67261"/>
                    <a:pt x="1640765" y="50267"/>
                    <a:pt x="1644932" y="34379"/>
                  </a:cubicBezTo>
                  <a:lnTo>
                    <a:pt x="1630478" y="34379"/>
                  </a:lnTo>
                  <a:lnTo>
                    <a:pt x="1630478" y="194946"/>
                  </a:lnTo>
                  <a:lnTo>
                    <a:pt x="1608014" y="194946"/>
                  </a:lnTo>
                  <a:close/>
                  <a:moveTo>
                    <a:pt x="1260509" y="10939"/>
                  </a:moveTo>
                  <a:lnTo>
                    <a:pt x="1386892" y="10939"/>
                  </a:lnTo>
                  <a:lnTo>
                    <a:pt x="1386892" y="32035"/>
                  </a:lnTo>
                  <a:lnTo>
                    <a:pt x="1320673" y="32035"/>
                  </a:lnTo>
                  <a:lnTo>
                    <a:pt x="1316766" y="47662"/>
                  </a:lnTo>
                  <a:lnTo>
                    <a:pt x="1379079" y="47662"/>
                  </a:lnTo>
                  <a:lnTo>
                    <a:pt x="1379079" y="88292"/>
                  </a:lnTo>
                  <a:lnTo>
                    <a:pt x="1393729" y="88292"/>
                  </a:lnTo>
                  <a:lnTo>
                    <a:pt x="1393729" y="109389"/>
                  </a:lnTo>
                  <a:lnTo>
                    <a:pt x="1254259" y="109389"/>
                  </a:lnTo>
                  <a:lnTo>
                    <a:pt x="1254259" y="88292"/>
                  </a:lnTo>
                  <a:lnTo>
                    <a:pt x="1279262" y="88292"/>
                  </a:lnTo>
                  <a:lnTo>
                    <a:pt x="1284341" y="68368"/>
                  </a:lnTo>
                  <a:lnTo>
                    <a:pt x="1265197" y="68368"/>
                  </a:lnTo>
                  <a:lnTo>
                    <a:pt x="1265197" y="47662"/>
                  </a:lnTo>
                  <a:lnTo>
                    <a:pt x="1289615" y="47662"/>
                  </a:lnTo>
                  <a:lnTo>
                    <a:pt x="1293521" y="32035"/>
                  </a:lnTo>
                  <a:lnTo>
                    <a:pt x="1260509" y="32035"/>
                  </a:lnTo>
                  <a:close/>
                  <a:moveTo>
                    <a:pt x="1008329" y="9767"/>
                  </a:moveTo>
                  <a:lnTo>
                    <a:pt x="1186086" y="9767"/>
                  </a:lnTo>
                  <a:lnTo>
                    <a:pt x="1186086" y="193188"/>
                  </a:lnTo>
                  <a:lnTo>
                    <a:pt x="1158153" y="193188"/>
                  </a:lnTo>
                  <a:lnTo>
                    <a:pt x="1158153" y="186351"/>
                  </a:lnTo>
                  <a:lnTo>
                    <a:pt x="1036263" y="186351"/>
                  </a:lnTo>
                  <a:lnTo>
                    <a:pt x="1036263" y="193384"/>
                  </a:lnTo>
                  <a:lnTo>
                    <a:pt x="1008329" y="193384"/>
                  </a:lnTo>
                  <a:close/>
                  <a:moveTo>
                    <a:pt x="50788" y="5665"/>
                  </a:moveTo>
                  <a:lnTo>
                    <a:pt x="80088" y="5665"/>
                  </a:lnTo>
                  <a:lnTo>
                    <a:pt x="80088" y="193970"/>
                  </a:lnTo>
                  <a:lnTo>
                    <a:pt x="50788" y="193970"/>
                  </a:lnTo>
                  <a:lnTo>
                    <a:pt x="50788" y="161153"/>
                  </a:lnTo>
                  <a:lnTo>
                    <a:pt x="5274" y="176389"/>
                  </a:lnTo>
                  <a:lnTo>
                    <a:pt x="0" y="146112"/>
                  </a:lnTo>
                  <a:cubicBezTo>
                    <a:pt x="17190" y="141554"/>
                    <a:pt x="34119" y="136866"/>
                    <a:pt x="50788" y="132048"/>
                  </a:cubicBezTo>
                  <a:lnTo>
                    <a:pt x="50788" y="78916"/>
                  </a:lnTo>
                  <a:lnTo>
                    <a:pt x="3712" y="78916"/>
                  </a:lnTo>
                  <a:lnTo>
                    <a:pt x="3712" y="53132"/>
                  </a:lnTo>
                  <a:lnTo>
                    <a:pt x="50788" y="53132"/>
                  </a:lnTo>
                  <a:close/>
                  <a:moveTo>
                    <a:pt x="103920" y="5469"/>
                  </a:moveTo>
                  <a:lnTo>
                    <a:pt x="133220" y="5469"/>
                  </a:lnTo>
                  <a:lnTo>
                    <a:pt x="133220" y="62898"/>
                  </a:lnTo>
                  <a:cubicBezTo>
                    <a:pt x="148522" y="52415"/>
                    <a:pt x="162586" y="41867"/>
                    <a:pt x="175413" y="31254"/>
                  </a:cubicBezTo>
                  <a:lnTo>
                    <a:pt x="195533" y="54304"/>
                  </a:lnTo>
                  <a:cubicBezTo>
                    <a:pt x="176194" y="68303"/>
                    <a:pt x="155423" y="82139"/>
                    <a:pt x="133220" y="95813"/>
                  </a:cubicBezTo>
                  <a:lnTo>
                    <a:pt x="133220" y="153535"/>
                  </a:lnTo>
                  <a:cubicBezTo>
                    <a:pt x="133220" y="160958"/>
                    <a:pt x="137192" y="164669"/>
                    <a:pt x="145136" y="164669"/>
                  </a:cubicBezTo>
                  <a:lnTo>
                    <a:pt x="150019" y="164669"/>
                  </a:lnTo>
                  <a:cubicBezTo>
                    <a:pt x="153340" y="164669"/>
                    <a:pt x="156091" y="163757"/>
                    <a:pt x="158272" y="161934"/>
                  </a:cubicBezTo>
                  <a:cubicBezTo>
                    <a:pt x="160453" y="160111"/>
                    <a:pt x="162065" y="157344"/>
                    <a:pt x="163107" y="153632"/>
                  </a:cubicBezTo>
                  <a:cubicBezTo>
                    <a:pt x="164148" y="149921"/>
                    <a:pt x="165255" y="137778"/>
                    <a:pt x="166427" y="117202"/>
                  </a:cubicBezTo>
                  <a:lnTo>
                    <a:pt x="193970" y="125602"/>
                  </a:lnTo>
                  <a:cubicBezTo>
                    <a:pt x="192928" y="139145"/>
                    <a:pt x="191691" y="150768"/>
                    <a:pt x="190258" y="160469"/>
                  </a:cubicBezTo>
                  <a:cubicBezTo>
                    <a:pt x="188826" y="170171"/>
                    <a:pt x="185212" y="177464"/>
                    <a:pt x="179417" y="182347"/>
                  </a:cubicBezTo>
                  <a:cubicBezTo>
                    <a:pt x="173622" y="187230"/>
                    <a:pt x="165646" y="189672"/>
                    <a:pt x="155489" y="189672"/>
                  </a:cubicBezTo>
                  <a:lnTo>
                    <a:pt x="138104" y="189672"/>
                  </a:lnTo>
                  <a:cubicBezTo>
                    <a:pt x="115314" y="189672"/>
                    <a:pt x="103920" y="179384"/>
                    <a:pt x="103920" y="158809"/>
                  </a:cubicBezTo>
                  <a:close/>
                  <a:moveTo>
                    <a:pt x="1226521" y="4493"/>
                  </a:moveTo>
                  <a:cubicBezTo>
                    <a:pt x="1235506" y="16213"/>
                    <a:pt x="1243841" y="28128"/>
                    <a:pt x="1251524" y="40239"/>
                  </a:cubicBezTo>
                  <a:cubicBezTo>
                    <a:pt x="1245534" y="44016"/>
                    <a:pt x="1237915" y="48574"/>
                    <a:pt x="1228669" y="53913"/>
                  </a:cubicBezTo>
                  <a:cubicBezTo>
                    <a:pt x="1221507" y="40630"/>
                    <a:pt x="1213759" y="28259"/>
                    <a:pt x="1205424" y="16799"/>
                  </a:cubicBezTo>
                  <a:close/>
                  <a:moveTo>
                    <a:pt x="1736155" y="2930"/>
                  </a:moveTo>
                  <a:cubicBezTo>
                    <a:pt x="1738108" y="9571"/>
                    <a:pt x="1739866" y="16278"/>
                    <a:pt x="1741429" y="23050"/>
                  </a:cubicBezTo>
                  <a:lnTo>
                    <a:pt x="1786356" y="23050"/>
                  </a:lnTo>
                  <a:lnTo>
                    <a:pt x="1786356" y="59968"/>
                  </a:lnTo>
                  <a:lnTo>
                    <a:pt x="1763307" y="59968"/>
                  </a:lnTo>
                  <a:lnTo>
                    <a:pt x="1763307" y="46099"/>
                  </a:lnTo>
                  <a:lnTo>
                    <a:pt x="1692985" y="46099"/>
                  </a:lnTo>
                  <a:lnTo>
                    <a:pt x="1692985" y="59968"/>
                  </a:lnTo>
                  <a:lnTo>
                    <a:pt x="1670326" y="59968"/>
                  </a:lnTo>
                  <a:lnTo>
                    <a:pt x="1670326" y="23050"/>
                  </a:lnTo>
                  <a:lnTo>
                    <a:pt x="1713691" y="23050"/>
                  </a:lnTo>
                  <a:cubicBezTo>
                    <a:pt x="1712259" y="18362"/>
                    <a:pt x="1710696" y="12892"/>
                    <a:pt x="1709003" y="6641"/>
                  </a:cubicBezTo>
                  <a:close/>
                  <a:moveTo>
                    <a:pt x="914372" y="2930"/>
                  </a:moveTo>
                  <a:lnTo>
                    <a:pt x="941720" y="2930"/>
                  </a:lnTo>
                  <a:lnTo>
                    <a:pt x="941720" y="63875"/>
                  </a:lnTo>
                  <a:lnTo>
                    <a:pt x="952072" y="55866"/>
                  </a:lnTo>
                  <a:cubicBezTo>
                    <a:pt x="969653" y="75530"/>
                    <a:pt x="984303" y="93111"/>
                    <a:pt x="996023" y="108607"/>
                  </a:cubicBezTo>
                  <a:lnTo>
                    <a:pt x="974145" y="126383"/>
                  </a:lnTo>
                  <a:cubicBezTo>
                    <a:pt x="963272" y="110756"/>
                    <a:pt x="952463" y="96334"/>
                    <a:pt x="941720" y="83116"/>
                  </a:cubicBezTo>
                  <a:lnTo>
                    <a:pt x="941720" y="195142"/>
                  </a:lnTo>
                  <a:lnTo>
                    <a:pt x="914372" y="195142"/>
                  </a:lnTo>
                  <a:close/>
                  <a:moveTo>
                    <a:pt x="482092" y="2735"/>
                  </a:moveTo>
                  <a:lnTo>
                    <a:pt x="511783" y="2735"/>
                  </a:lnTo>
                  <a:cubicBezTo>
                    <a:pt x="511392" y="22073"/>
                    <a:pt x="510871" y="38481"/>
                    <a:pt x="510220" y="51960"/>
                  </a:cubicBezTo>
                  <a:lnTo>
                    <a:pt x="590894" y="51960"/>
                  </a:lnTo>
                  <a:lnTo>
                    <a:pt x="590894" y="78916"/>
                  </a:lnTo>
                  <a:lnTo>
                    <a:pt x="512467" y="78916"/>
                  </a:lnTo>
                  <a:cubicBezTo>
                    <a:pt x="523666" y="122411"/>
                    <a:pt x="550720" y="151647"/>
                    <a:pt x="593629" y="166622"/>
                  </a:cubicBezTo>
                  <a:cubicBezTo>
                    <a:pt x="584383" y="177171"/>
                    <a:pt x="576960" y="186156"/>
                    <a:pt x="571361" y="193579"/>
                  </a:cubicBezTo>
                  <a:cubicBezTo>
                    <a:pt x="535875" y="176910"/>
                    <a:pt x="511164" y="150051"/>
                    <a:pt x="497230" y="113002"/>
                  </a:cubicBezTo>
                  <a:cubicBezTo>
                    <a:pt x="486422" y="146926"/>
                    <a:pt x="461451" y="174241"/>
                    <a:pt x="422319" y="194946"/>
                  </a:cubicBezTo>
                  <a:cubicBezTo>
                    <a:pt x="417110" y="188305"/>
                    <a:pt x="409752" y="179970"/>
                    <a:pt x="400246" y="169943"/>
                  </a:cubicBezTo>
                  <a:cubicBezTo>
                    <a:pt x="447647" y="148456"/>
                    <a:pt x="473595" y="118114"/>
                    <a:pt x="478087" y="78916"/>
                  </a:cubicBezTo>
                  <a:lnTo>
                    <a:pt x="403762" y="78916"/>
                  </a:lnTo>
                  <a:lnTo>
                    <a:pt x="403762" y="51960"/>
                  </a:lnTo>
                  <a:lnTo>
                    <a:pt x="480920" y="51960"/>
                  </a:lnTo>
                  <a:cubicBezTo>
                    <a:pt x="481831" y="37765"/>
                    <a:pt x="482222" y="21357"/>
                    <a:pt x="482092" y="2735"/>
                  </a:cubicBezTo>
                  <a:close/>
                  <a:moveTo>
                    <a:pt x="308828" y="1172"/>
                  </a:moveTo>
                  <a:cubicBezTo>
                    <a:pt x="310912" y="6446"/>
                    <a:pt x="313190" y="13088"/>
                    <a:pt x="315665" y="21096"/>
                  </a:cubicBezTo>
                  <a:lnTo>
                    <a:pt x="393214" y="21096"/>
                  </a:lnTo>
                  <a:lnTo>
                    <a:pt x="393214" y="45318"/>
                  </a:lnTo>
                  <a:lnTo>
                    <a:pt x="201783" y="45318"/>
                  </a:lnTo>
                  <a:lnTo>
                    <a:pt x="201783" y="21096"/>
                  </a:lnTo>
                  <a:lnTo>
                    <a:pt x="282164" y="21096"/>
                  </a:lnTo>
                  <a:cubicBezTo>
                    <a:pt x="279625" y="14715"/>
                    <a:pt x="277379" y="9246"/>
                    <a:pt x="275425" y="4688"/>
                  </a:cubicBezTo>
                  <a:close/>
                  <a:moveTo>
                    <a:pt x="837214" y="977"/>
                  </a:moveTo>
                  <a:lnTo>
                    <a:pt x="864366" y="5665"/>
                  </a:lnTo>
                  <a:cubicBezTo>
                    <a:pt x="862283" y="14846"/>
                    <a:pt x="859938" y="23701"/>
                    <a:pt x="857334" y="32231"/>
                  </a:cubicBezTo>
                  <a:lnTo>
                    <a:pt x="904019" y="32231"/>
                  </a:lnTo>
                  <a:lnTo>
                    <a:pt x="904019" y="56648"/>
                  </a:lnTo>
                  <a:cubicBezTo>
                    <a:pt x="895946" y="116681"/>
                    <a:pt x="868989" y="163171"/>
                    <a:pt x="823150" y="196118"/>
                  </a:cubicBezTo>
                  <a:cubicBezTo>
                    <a:pt x="815206" y="186482"/>
                    <a:pt x="808695" y="179189"/>
                    <a:pt x="803616" y="174241"/>
                  </a:cubicBezTo>
                  <a:cubicBezTo>
                    <a:pt x="822890" y="160632"/>
                    <a:pt x="838517" y="144973"/>
                    <a:pt x="850497" y="127262"/>
                  </a:cubicBezTo>
                  <a:cubicBezTo>
                    <a:pt x="843530" y="120621"/>
                    <a:pt x="835847" y="113621"/>
                    <a:pt x="827447" y="106263"/>
                  </a:cubicBezTo>
                  <a:lnTo>
                    <a:pt x="843074" y="86925"/>
                  </a:lnTo>
                  <a:cubicBezTo>
                    <a:pt x="850693" y="92980"/>
                    <a:pt x="857562" y="98613"/>
                    <a:pt x="863682" y="103822"/>
                  </a:cubicBezTo>
                  <a:cubicBezTo>
                    <a:pt x="870194" y="89692"/>
                    <a:pt x="874719" y="74488"/>
                    <a:pt x="877258" y="58210"/>
                  </a:cubicBezTo>
                  <a:lnTo>
                    <a:pt x="848055" y="58210"/>
                  </a:lnTo>
                  <a:cubicBezTo>
                    <a:pt x="838549" y="81586"/>
                    <a:pt x="826536" y="102552"/>
                    <a:pt x="812016" y="121109"/>
                  </a:cubicBezTo>
                  <a:cubicBezTo>
                    <a:pt x="806546" y="108347"/>
                    <a:pt x="802054" y="98971"/>
                    <a:pt x="798538" y="92980"/>
                  </a:cubicBezTo>
                  <a:cubicBezTo>
                    <a:pt x="816899" y="67977"/>
                    <a:pt x="829792" y="37309"/>
                    <a:pt x="837214" y="977"/>
                  </a:cubicBezTo>
                  <a:close/>
                  <a:moveTo>
                    <a:pt x="1498234" y="0"/>
                  </a:moveTo>
                  <a:cubicBezTo>
                    <a:pt x="1503443" y="7944"/>
                    <a:pt x="1509564" y="18231"/>
                    <a:pt x="1516596" y="30863"/>
                  </a:cubicBezTo>
                  <a:lnTo>
                    <a:pt x="1503118" y="37114"/>
                  </a:lnTo>
                  <a:lnTo>
                    <a:pt x="1527047" y="37114"/>
                  </a:lnTo>
                  <a:cubicBezTo>
                    <a:pt x="1535967" y="24287"/>
                    <a:pt x="1543487" y="13153"/>
                    <a:pt x="1549608" y="3711"/>
                  </a:cubicBezTo>
                  <a:lnTo>
                    <a:pt x="1575979" y="18166"/>
                  </a:lnTo>
                  <a:lnTo>
                    <a:pt x="1560156" y="37114"/>
                  </a:lnTo>
                  <a:lnTo>
                    <a:pt x="1588285" y="37114"/>
                  </a:lnTo>
                  <a:lnTo>
                    <a:pt x="1588285" y="85167"/>
                  </a:lnTo>
                  <a:lnTo>
                    <a:pt x="1560938" y="85167"/>
                  </a:lnTo>
                  <a:lnTo>
                    <a:pt x="1560938" y="60945"/>
                  </a:lnTo>
                  <a:lnTo>
                    <a:pt x="1433383" y="60945"/>
                  </a:lnTo>
                  <a:lnTo>
                    <a:pt x="1433383" y="85167"/>
                  </a:lnTo>
                  <a:lnTo>
                    <a:pt x="1406035" y="85167"/>
                  </a:lnTo>
                  <a:lnTo>
                    <a:pt x="1406035" y="37114"/>
                  </a:lnTo>
                  <a:lnTo>
                    <a:pt x="1437973" y="37114"/>
                  </a:lnTo>
                  <a:cubicBezTo>
                    <a:pt x="1432243" y="29235"/>
                    <a:pt x="1426676" y="22008"/>
                    <a:pt x="1421272" y="15432"/>
                  </a:cubicBezTo>
                  <a:lnTo>
                    <a:pt x="1441782" y="1563"/>
                  </a:lnTo>
                  <a:cubicBezTo>
                    <a:pt x="1449596" y="10418"/>
                    <a:pt x="1457539" y="20315"/>
                    <a:pt x="1465613" y="31254"/>
                  </a:cubicBezTo>
                  <a:lnTo>
                    <a:pt x="1456921" y="37114"/>
                  </a:lnTo>
                  <a:lnTo>
                    <a:pt x="1489542" y="37114"/>
                  </a:lnTo>
                  <a:cubicBezTo>
                    <a:pt x="1484073" y="26631"/>
                    <a:pt x="1479026" y="17776"/>
                    <a:pt x="1474403" y="10548"/>
                  </a:cubicBezTo>
                  <a:close/>
                  <a:moveTo>
                    <a:pt x="698134" y="0"/>
                  </a:moveTo>
                  <a:cubicBezTo>
                    <a:pt x="703343" y="7944"/>
                    <a:pt x="709464" y="18231"/>
                    <a:pt x="716496" y="30863"/>
                  </a:cubicBezTo>
                  <a:lnTo>
                    <a:pt x="703018" y="37114"/>
                  </a:lnTo>
                  <a:lnTo>
                    <a:pt x="726947" y="37114"/>
                  </a:lnTo>
                  <a:cubicBezTo>
                    <a:pt x="735867" y="24287"/>
                    <a:pt x="743387" y="13153"/>
                    <a:pt x="749508" y="3711"/>
                  </a:cubicBezTo>
                  <a:lnTo>
                    <a:pt x="775878" y="18166"/>
                  </a:lnTo>
                  <a:lnTo>
                    <a:pt x="760056" y="37114"/>
                  </a:lnTo>
                  <a:lnTo>
                    <a:pt x="788185" y="37114"/>
                  </a:lnTo>
                  <a:lnTo>
                    <a:pt x="788185" y="85167"/>
                  </a:lnTo>
                  <a:lnTo>
                    <a:pt x="760838" y="85167"/>
                  </a:lnTo>
                  <a:lnTo>
                    <a:pt x="760838" y="60945"/>
                  </a:lnTo>
                  <a:lnTo>
                    <a:pt x="633283" y="60945"/>
                  </a:lnTo>
                  <a:lnTo>
                    <a:pt x="633283" y="85167"/>
                  </a:lnTo>
                  <a:lnTo>
                    <a:pt x="605935" y="85167"/>
                  </a:lnTo>
                  <a:lnTo>
                    <a:pt x="605935" y="37114"/>
                  </a:lnTo>
                  <a:lnTo>
                    <a:pt x="637873" y="37114"/>
                  </a:lnTo>
                  <a:cubicBezTo>
                    <a:pt x="632143" y="29235"/>
                    <a:pt x="626576" y="22008"/>
                    <a:pt x="621172" y="15432"/>
                  </a:cubicBezTo>
                  <a:lnTo>
                    <a:pt x="641682" y="1563"/>
                  </a:lnTo>
                  <a:cubicBezTo>
                    <a:pt x="649495" y="10418"/>
                    <a:pt x="657439" y="20315"/>
                    <a:pt x="665513" y="31254"/>
                  </a:cubicBezTo>
                  <a:lnTo>
                    <a:pt x="656821" y="37114"/>
                  </a:lnTo>
                  <a:lnTo>
                    <a:pt x="689442" y="37114"/>
                  </a:lnTo>
                  <a:cubicBezTo>
                    <a:pt x="683972" y="26631"/>
                    <a:pt x="678926" y="17776"/>
                    <a:pt x="674303" y="10548"/>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6" name="PA-文本框 41">
              <a:extLst>
                <a:ext uri="{FF2B5EF4-FFF2-40B4-BE49-F238E27FC236}">
                  <a16:creationId xmlns:a16="http://schemas.microsoft.com/office/drawing/2014/main" id="{C0F813FD-F25C-4533-A29D-1C5968B7E730}"/>
                </a:ext>
              </a:extLst>
            </p:cNvPr>
            <p:cNvSpPr txBox="1"/>
            <p:nvPr>
              <p:custDataLst>
                <p:tags r:id="rId2"/>
              </p:custDataLst>
            </p:nvPr>
          </p:nvSpPr>
          <p:spPr>
            <a:xfrm>
              <a:off x="10266337" y="697828"/>
              <a:ext cx="1330984" cy="58449"/>
            </a:xfrm>
            <a:custGeom>
              <a:avLst/>
              <a:gdLst/>
              <a:ahLst/>
              <a:cxnLst/>
              <a:rect l="l" t="t" r="r" b="b"/>
              <a:pathLst>
                <a:path w="1799587" h="79027">
                  <a:moveTo>
                    <a:pt x="1103537" y="49183"/>
                  </a:moveTo>
                  <a:cubicBezTo>
                    <a:pt x="1104904" y="49183"/>
                    <a:pt x="1105985" y="49776"/>
                    <a:pt x="1106781" y="50962"/>
                  </a:cubicBezTo>
                  <a:cubicBezTo>
                    <a:pt x="1107576" y="52148"/>
                    <a:pt x="1107974" y="53592"/>
                    <a:pt x="1107974" y="55294"/>
                  </a:cubicBezTo>
                  <a:cubicBezTo>
                    <a:pt x="1107974" y="58782"/>
                    <a:pt x="1106258" y="64321"/>
                    <a:pt x="1102825" y="71912"/>
                  </a:cubicBezTo>
                  <a:lnTo>
                    <a:pt x="1099393" y="71912"/>
                  </a:lnTo>
                  <a:cubicBezTo>
                    <a:pt x="1100760" y="68312"/>
                    <a:pt x="1101597" y="65954"/>
                    <a:pt x="1101904" y="64838"/>
                  </a:cubicBezTo>
                  <a:cubicBezTo>
                    <a:pt x="1102211" y="63721"/>
                    <a:pt x="1102407" y="62187"/>
                    <a:pt x="1102490" y="60233"/>
                  </a:cubicBezTo>
                  <a:cubicBezTo>
                    <a:pt x="1100146" y="59257"/>
                    <a:pt x="1098974" y="57499"/>
                    <a:pt x="1098974" y="54959"/>
                  </a:cubicBezTo>
                  <a:cubicBezTo>
                    <a:pt x="1098974" y="53201"/>
                    <a:pt x="1099414" y="51799"/>
                    <a:pt x="1100293" y="50752"/>
                  </a:cubicBezTo>
                  <a:cubicBezTo>
                    <a:pt x="1101172" y="49706"/>
                    <a:pt x="1102253" y="49183"/>
                    <a:pt x="1103537" y="49183"/>
                  </a:cubicBezTo>
                  <a:close/>
                  <a:moveTo>
                    <a:pt x="950839" y="39681"/>
                  </a:moveTo>
                  <a:lnTo>
                    <a:pt x="946988" y="40267"/>
                  </a:lnTo>
                  <a:cubicBezTo>
                    <a:pt x="941351" y="41020"/>
                    <a:pt x="937598" y="41906"/>
                    <a:pt x="935728" y="42925"/>
                  </a:cubicBezTo>
                  <a:cubicBezTo>
                    <a:pt x="933859" y="43944"/>
                    <a:pt x="932924" y="45429"/>
                    <a:pt x="932924" y="47383"/>
                  </a:cubicBezTo>
                  <a:cubicBezTo>
                    <a:pt x="932924" y="49113"/>
                    <a:pt x="933650" y="50578"/>
                    <a:pt x="935101" y="51778"/>
                  </a:cubicBezTo>
                  <a:cubicBezTo>
                    <a:pt x="936552" y="52978"/>
                    <a:pt x="938226" y="53578"/>
                    <a:pt x="940124" y="53578"/>
                  </a:cubicBezTo>
                  <a:cubicBezTo>
                    <a:pt x="942216" y="53578"/>
                    <a:pt x="944470" y="52664"/>
                    <a:pt x="946884" y="50836"/>
                  </a:cubicBezTo>
                  <a:cubicBezTo>
                    <a:pt x="949297" y="49008"/>
                    <a:pt x="950616" y="45290"/>
                    <a:pt x="950839" y="39681"/>
                  </a:cubicBezTo>
                  <a:close/>
                  <a:moveTo>
                    <a:pt x="769864" y="39681"/>
                  </a:moveTo>
                  <a:lnTo>
                    <a:pt x="766013" y="40267"/>
                  </a:lnTo>
                  <a:cubicBezTo>
                    <a:pt x="760376" y="41020"/>
                    <a:pt x="756623" y="41906"/>
                    <a:pt x="754753" y="42925"/>
                  </a:cubicBezTo>
                  <a:cubicBezTo>
                    <a:pt x="752884" y="43944"/>
                    <a:pt x="751949" y="45429"/>
                    <a:pt x="751949" y="47383"/>
                  </a:cubicBezTo>
                  <a:cubicBezTo>
                    <a:pt x="751949" y="49113"/>
                    <a:pt x="752675" y="50578"/>
                    <a:pt x="754126" y="51778"/>
                  </a:cubicBezTo>
                  <a:cubicBezTo>
                    <a:pt x="755577" y="52978"/>
                    <a:pt x="757251" y="53578"/>
                    <a:pt x="759149" y="53578"/>
                  </a:cubicBezTo>
                  <a:cubicBezTo>
                    <a:pt x="761242" y="53578"/>
                    <a:pt x="763495" y="52664"/>
                    <a:pt x="765909" y="50836"/>
                  </a:cubicBezTo>
                  <a:cubicBezTo>
                    <a:pt x="768322" y="49008"/>
                    <a:pt x="769641" y="45290"/>
                    <a:pt x="769864" y="39681"/>
                  </a:cubicBezTo>
                  <a:close/>
                  <a:moveTo>
                    <a:pt x="1383841" y="25952"/>
                  </a:moveTo>
                  <a:cubicBezTo>
                    <a:pt x="1380464" y="25952"/>
                    <a:pt x="1377667" y="27159"/>
                    <a:pt x="1375448" y="29572"/>
                  </a:cubicBezTo>
                  <a:cubicBezTo>
                    <a:pt x="1373230" y="31986"/>
                    <a:pt x="1372120" y="35132"/>
                    <a:pt x="1372120" y="39011"/>
                  </a:cubicBezTo>
                  <a:cubicBezTo>
                    <a:pt x="1372120" y="42862"/>
                    <a:pt x="1373132" y="46009"/>
                    <a:pt x="1375155" y="48450"/>
                  </a:cubicBezTo>
                  <a:cubicBezTo>
                    <a:pt x="1377178" y="50892"/>
                    <a:pt x="1379767" y="52113"/>
                    <a:pt x="1382920" y="52113"/>
                  </a:cubicBezTo>
                  <a:cubicBezTo>
                    <a:pt x="1386241" y="52113"/>
                    <a:pt x="1388968" y="50780"/>
                    <a:pt x="1391103" y="48115"/>
                  </a:cubicBezTo>
                  <a:cubicBezTo>
                    <a:pt x="1393238" y="45450"/>
                    <a:pt x="1394305" y="42151"/>
                    <a:pt x="1394305" y="38216"/>
                  </a:cubicBezTo>
                  <a:lnTo>
                    <a:pt x="1394305" y="31016"/>
                  </a:lnTo>
                  <a:cubicBezTo>
                    <a:pt x="1392854" y="29565"/>
                    <a:pt x="1391326" y="28358"/>
                    <a:pt x="1389722" y="27396"/>
                  </a:cubicBezTo>
                  <a:cubicBezTo>
                    <a:pt x="1388117" y="26433"/>
                    <a:pt x="1386157" y="25952"/>
                    <a:pt x="1383841" y="25952"/>
                  </a:cubicBezTo>
                  <a:close/>
                  <a:moveTo>
                    <a:pt x="983791" y="25952"/>
                  </a:moveTo>
                  <a:cubicBezTo>
                    <a:pt x="980414" y="25952"/>
                    <a:pt x="977617" y="27159"/>
                    <a:pt x="975398" y="29572"/>
                  </a:cubicBezTo>
                  <a:cubicBezTo>
                    <a:pt x="973180" y="31986"/>
                    <a:pt x="972070" y="35132"/>
                    <a:pt x="972070" y="39011"/>
                  </a:cubicBezTo>
                  <a:cubicBezTo>
                    <a:pt x="972070" y="42862"/>
                    <a:pt x="973082" y="46009"/>
                    <a:pt x="975105" y="48450"/>
                  </a:cubicBezTo>
                  <a:cubicBezTo>
                    <a:pt x="977128" y="50892"/>
                    <a:pt x="979716" y="52113"/>
                    <a:pt x="982870" y="52113"/>
                  </a:cubicBezTo>
                  <a:cubicBezTo>
                    <a:pt x="986190" y="52113"/>
                    <a:pt x="988918" y="50780"/>
                    <a:pt x="991053" y="48115"/>
                  </a:cubicBezTo>
                  <a:cubicBezTo>
                    <a:pt x="993188" y="45450"/>
                    <a:pt x="994255" y="42151"/>
                    <a:pt x="994255" y="38216"/>
                  </a:cubicBezTo>
                  <a:lnTo>
                    <a:pt x="994255" y="31016"/>
                  </a:lnTo>
                  <a:cubicBezTo>
                    <a:pt x="992804" y="29565"/>
                    <a:pt x="991276" y="28358"/>
                    <a:pt x="989672" y="27396"/>
                  </a:cubicBezTo>
                  <a:cubicBezTo>
                    <a:pt x="988067" y="26433"/>
                    <a:pt x="986107" y="25952"/>
                    <a:pt x="983791" y="25952"/>
                  </a:cubicBezTo>
                  <a:close/>
                  <a:moveTo>
                    <a:pt x="850441" y="25952"/>
                  </a:moveTo>
                  <a:cubicBezTo>
                    <a:pt x="847064" y="25952"/>
                    <a:pt x="844267" y="27159"/>
                    <a:pt x="842048" y="29572"/>
                  </a:cubicBezTo>
                  <a:cubicBezTo>
                    <a:pt x="839830" y="31986"/>
                    <a:pt x="838720" y="35132"/>
                    <a:pt x="838720" y="39011"/>
                  </a:cubicBezTo>
                  <a:cubicBezTo>
                    <a:pt x="838720" y="42862"/>
                    <a:pt x="839732" y="46009"/>
                    <a:pt x="841755" y="48450"/>
                  </a:cubicBezTo>
                  <a:cubicBezTo>
                    <a:pt x="843778" y="50892"/>
                    <a:pt x="846366" y="52113"/>
                    <a:pt x="849520" y="52113"/>
                  </a:cubicBezTo>
                  <a:cubicBezTo>
                    <a:pt x="852840" y="52113"/>
                    <a:pt x="855568" y="50780"/>
                    <a:pt x="857703" y="48115"/>
                  </a:cubicBezTo>
                  <a:cubicBezTo>
                    <a:pt x="859838" y="45450"/>
                    <a:pt x="860905" y="42151"/>
                    <a:pt x="860905" y="38216"/>
                  </a:cubicBezTo>
                  <a:lnTo>
                    <a:pt x="860905" y="31016"/>
                  </a:lnTo>
                  <a:cubicBezTo>
                    <a:pt x="859454" y="29565"/>
                    <a:pt x="857926" y="28358"/>
                    <a:pt x="856322" y="27396"/>
                  </a:cubicBezTo>
                  <a:cubicBezTo>
                    <a:pt x="854717" y="26433"/>
                    <a:pt x="852757" y="25952"/>
                    <a:pt x="850441" y="25952"/>
                  </a:cubicBezTo>
                  <a:close/>
                  <a:moveTo>
                    <a:pt x="593266" y="25952"/>
                  </a:moveTo>
                  <a:cubicBezTo>
                    <a:pt x="589889" y="25952"/>
                    <a:pt x="587092" y="27159"/>
                    <a:pt x="584873" y="29572"/>
                  </a:cubicBezTo>
                  <a:cubicBezTo>
                    <a:pt x="582655" y="31986"/>
                    <a:pt x="581545" y="35132"/>
                    <a:pt x="581545" y="39011"/>
                  </a:cubicBezTo>
                  <a:cubicBezTo>
                    <a:pt x="581545" y="42862"/>
                    <a:pt x="582557" y="46009"/>
                    <a:pt x="584580" y="48450"/>
                  </a:cubicBezTo>
                  <a:cubicBezTo>
                    <a:pt x="586603" y="50892"/>
                    <a:pt x="589192" y="52113"/>
                    <a:pt x="592345" y="52113"/>
                  </a:cubicBezTo>
                  <a:cubicBezTo>
                    <a:pt x="595666" y="52113"/>
                    <a:pt x="598393" y="50780"/>
                    <a:pt x="600528" y="48115"/>
                  </a:cubicBezTo>
                  <a:cubicBezTo>
                    <a:pt x="602663" y="45450"/>
                    <a:pt x="603730" y="42151"/>
                    <a:pt x="603730" y="38216"/>
                  </a:cubicBezTo>
                  <a:lnTo>
                    <a:pt x="603730" y="31016"/>
                  </a:lnTo>
                  <a:cubicBezTo>
                    <a:pt x="602279" y="29565"/>
                    <a:pt x="600751" y="28358"/>
                    <a:pt x="599147" y="27396"/>
                  </a:cubicBezTo>
                  <a:cubicBezTo>
                    <a:pt x="597542" y="26433"/>
                    <a:pt x="595582" y="25952"/>
                    <a:pt x="593266" y="25952"/>
                  </a:cubicBezTo>
                  <a:close/>
                  <a:moveTo>
                    <a:pt x="450391" y="25617"/>
                  </a:moveTo>
                  <a:cubicBezTo>
                    <a:pt x="447014" y="25617"/>
                    <a:pt x="444126" y="26956"/>
                    <a:pt x="441726" y="29635"/>
                  </a:cubicBezTo>
                  <a:cubicBezTo>
                    <a:pt x="439326" y="32314"/>
                    <a:pt x="438126" y="35607"/>
                    <a:pt x="438126" y="39514"/>
                  </a:cubicBezTo>
                  <a:cubicBezTo>
                    <a:pt x="438126" y="43337"/>
                    <a:pt x="439312" y="46595"/>
                    <a:pt x="441684" y="49287"/>
                  </a:cubicBezTo>
                  <a:cubicBezTo>
                    <a:pt x="444056" y="51980"/>
                    <a:pt x="446847" y="53327"/>
                    <a:pt x="450056" y="53327"/>
                  </a:cubicBezTo>
                  <a:cubicBezTo>
                    <a:pt x="453544" y="53327"/>
                    <a:pt x="456488" y="51987"/>
                    <a:pt x="458888" y="49308"/>
                  </a:cubicBezTo>
                  <a:cubicBezTo>
                    <a:pt x="461288" y="46629"/>
                    <a:pt x="462488" y="43337"/>
                    <a:pt x="462488" y="39430"/>
                  </a:cubicBezTo>
                  <a:cubicBezTo>
                    <a:pt x="462488" y="37030"/>
                    <a:pt x="461978" y="34763"/>
                    <a:pt x="460960" y="32628"/>
                  </a:cubicBezTo>
                  <a:cubicBezTo>
                    <a:pt x="459941" y="30493"/>
                    <a:pt x="458490" y="28791"/>
                    <a:pt x="456607" y="27521"/>
                  </a:cubicBezTo>
                  <a:cubicBezTo>
                    <a:pt x="454723" y="26252"/>
                    <a:pt x="452651" y="25617"/>
                    <a:pt x="450391" y="25617"/>
                  </a:cubicBezTo>
                  <a:close/>
                  <a:moveTo>
                    <a:pt x="297991" y="25617"/>
                  </a:moveTo>
                  <a:cubicBezTo>
                    <a:pt x="294614" y="25617"/>
                    <a:pt x="291726" y="26956"/>
                    <a:pt x="289326" y="29635"/>
                  </a:cubicBezTo>
                  <a:cubicBezTo>
                    <a:pt x="286926" y="32314"/>
                    <a:pt x="285726" y="35607"/>
                    <a:pt x="285726" y="39514"/>
                  </a:cubicBezTo>
                  <a:cubicBezTo>
                    <a:pt x="285726" y="43337"/>
                    <a:pt x="286912" y="46595"/>
                    <a:pt x="289284" y="49287"/>
                  </a:cubicBezTo>
                  <a:cubicBezTo>
                    <a:pt x="291656" y="51980"/>
                    <a:pt x="294447" y="53327"/>
                    <a:pt x="297656" y="53327"/>
                  </a:cubicBezTo>
                  <a:cubicBezTo>
                    <a:pt x="301144" y="53327"/>
                    <a:pt x="304088" y="51987"/>
                    <a:pt x="306488" y="49308"/>
                  </a:cubicBezTo>
                  <a:cubicBezTo>
                    <a:pt x="308888" y="46629"/>
                    <a:pt x="310088" y="43337"/>
                    <a:pt x="310088" y="39430"/>
                  </a:cubicBezTo>
                  <a:cubicBezTo>
                    <a:pt x="310088" y="37030"/>
                    <a:pt x="309578" y="34763"/>
                    <a:pt x="308560" y="32628"/>
                  </a:cubicBezTo>
                  <a:cubicBezTo>
                    <a:pt x="307541" y="30493"/>
                    <a:pt x="306090" y="28791"/>
                    <a:pt x="304207" y="27521"/>
                  </a:cubicBezTo>
                  <a:cubicBezTo>
                    <a:pt x="302323" y="26252"/>
                    <a:pt x="300251" y="25617"/>
                    <a:pt x="297991" y="25617"/>
                  </a:cubicBezTo>
                  <a:close/>
                  <a:moveTo>
                    <a:pt x="202741" y="25617"/>
                  </a:moveTo>
                  <a:cubicBezTo>
                    <a:pt x="199364" y="25617"/>
                    <a:pt x="196476" y="26956"/>
                    <a:pt x="194076" y="29635"/>
                  </a:cubicBezTo>
                  <a:cubicBezTo>
                    <a:pt x="191676" y="32314"/>
                    <a:pt x="190476" y="35607"/>
                    <a:pt x="190476" y="39514"/>
                  </a:cubicBezTo>
                  <a:cubicBezTo>
                    <a:pt x="190476" y="43337"/>
                    <a:pt x="191662" y="46595"/>
                    <a:pt x="194034" y="49287"/>
                  </a:cubicBezTo>
                  <a:cubicBezTo>
                    <a:pt x="196406" y="51980"/>
                    <a:pt x="199197" y="53327"/>
                    <a:pt x="202406" y="53327"/>
                  </a:cubicBezTo>
                  <a:cubicBezTo>
                    <a:pt x="205894" y="53327"/>
                    <a:pt x="208838" y="51987"/>
                    <a:pt x="211238" y="49308"/>
                  </a:cubicBezTo>
                  <a:cubicBezTo>
                    <a:pt x="213638" y="46629"/>
                    <a:pt x="214838" y="43337"/>
                    <a:pt x="214838" y="39430"/>
                  </a:cubicBezTo>
                  <a:cubicBezTo>
                    <a:pt x="214838" y="37030"/>
                    <a:pt x="214328" y="34763"/>
                    <a:pt x="213310" y="32628"/>
                  </a:cubicBezTo>
                  <a:cubicBezTo>
                    <a:pt x="212291" y="30493"/>
                    <a:pt x="210840" y="28791"/>
                    <a:pt x="208957" y="27521"/>
                  </a:cubicBezTo>
                  <a:cubicBezTo>
                    <a:pt x="207073" y="26252"/>
                    <a:pt x="205001" y="25617"/>
                    <a:pt x="202741" y="25617"/>
                  </a:cubicBezTo>
                  <a:close/>
                  <a:moveTo>
                    <a:pt x="155116" y="25617"/>
                  </a:moveTo>
                  <a:cubicBezTo>
                    <a:pt x="151739" y="25617"/>
                    <a:pt x="148851" y="26956"/>
                    <a:pt x="146451" y="29635"/>
                  </a:cubicBezTo>
                  <a:cubicBezTo>
                    <a:pt x="144051" y="32314"/>
                    <a:pt x="142851" y="35607"/>
                    <a:pt x="142851" y="39514"/>
                  </a:cubicBezTo>
                  <a:cubicBezTo>
                    <a:pt x="142851" y="43337"/>
                    <a:pt x="144037" y="46595"/>
                    <a:pt x="146409" y="49287"/>
                  </a:cubicBezTo>
                  <a:cubicBezTo>
                    <a:pt x="148781" y="51980"/>
                    <a:pt x="151572" y="53327"/>
                    <a:pt x="154781" y="53327"/>
                  </a:cubicBezTo>
                  <a:cubicBezTo>
                    <a:pt x="158269" y="53327"/>
                    <a:pt x="161213" y="51987"/>
                    <a:pt x="163613" y="49308"/>
                  </a:cubicBezTo>
                  <a:cubicBezTo>
                    <a:pt x="166013" y="46629"/>
                    <a:pt x="167213" y="43337"/>
                    <a:pt x="167213" y="39430"/>
                  </a:cubicBezTo>
                  <a:cubicBezTo>
                    <a:pt x="167213" y="37030"/>
                    <a:pt x="166703" y="34763"/>
                    <a:pt x="165685" y="32628"/>
                  </a:cubicBezTo>
                  <a:cubicBezTo>
                    <a:pt x="164666" y="30493"/>
                    <a:pt x="163215" y="28791"/>
                    <a:pt x="161332" y="27521"/>
                  </a:cubicBezTo>
                  <a:cubicBezTo>
                    <a:pt x="159448" y="26252"/>
                    <a:pt x="157376" y="25617"/>
                    <a:pt x="155116" y="25617"/>
                  </a:cubicBezTo>
                  <a:close/>
                  <a:moveTo>
                    <a:pt x="1621463" y="25114"/>
                  </a:moveTo>
                  <a:cubicBezTo>
                    <a:pt x="1616692" y="25114"/>
                    <a:pt x="1613176" y="27738"/>
                    <a:pt x="1610915" y="32984"/>
                  </a:cubicBezTo>
                  <a:lnTo>
                    <a:pt x="1630295" y="32984"/>
                  </a:lnTo>
                  <a:cubicBezTo>
                    <a:pt x="1629933" y="30416"/>
                    <a:pt x="1628893" y="28463"/>
                    <a:pt x="1627177" y="27124"/>
                  </a:cubicBezTo>
                  <a:cubicBezTo>
                    <a:pt x="1625461" y="25784"/>
                    <a:pt x="1623556" y="25114"/>
                    <a:pt x="1621463" y="25114"/>
                  </a:cubicBezTo>
                  <a:close/>
                  <a:moveTo>
                    <a:pt x="1230938" y="25114"/>
                  </a:moveTo>
                  <a:cubicBezTo>
                    <a:pt x="1226167" y="25114"/>
                    <a:pt x="1222651" y="27738"/>
                    <a:pt x="1220390" y="32984"/>
                  </a:cubicBezTo>
                  <a:lnTo>
                    <a:pt x="1239770" y="32984"/>
                  </a:lnTo>
                  <a:cubicBezTo>
                    <a:pt x="1239408" y="30416"/>
                    <a:pt x="1238368" y="28463"/>
                    <a:pt x="1236652" y="27124"/>
                  </a:cubicBezTo>
                  <a:cubicBezTo>
                    <a:pt x="1234936" y="25784"/>
                    <a:pt x="1233031" y="25114"/>
                    <a:pt x="1230938" y="25114"/>
                  </a:cubicBezTo>
                  <a:close/>
                  <a:moveTo>
                    <a:pt x="1030913" y="25114"/>
                  </a:moveTo>
                  <a:cubicBezTo>
                    <a:pt x="1026142" y="25114"/>
                    <a:pt x="1022625" y="27738"/>
                    <a:pt x="1020365" y="32984"/>
                  </a:cubicBezTo>
                  <a:lnTo>
                    <a:pt x="1039745" y="32984"/>
                  </a:lnTo>
                  <a:cubicBezTo>
                    <a:pt x="1039383" y="30416"/>
                    <a:pt x="1038343" y="28463"/>
                    <a:pt x="1036627" y="27124"/>
                  </a:cubicBezTo>
                  <a:cubicBezTo>
                    <a:pt x="1034911" y="25784"/>
                    <a:pt x="1033006" y="25114"/>
                    <a:pt x="1030913" y="25114"/>
                  </a:cubicBezTo>
                  <a:close/>
                  <a:moveTo>
                    <a:pt x="526088" y="25114"/>
                  </a:moveTo>
                  <a:cubicBezTo>
                    <a:pt x="521317" y="25114"/>
                    <a:pt x="517801" y="27738"/>
                    <a:pt x="515540" y="32984"/>
                  </a:cubicBezTo>
                  <a:lnTo>
                    <a:pt x="534920" y="32984"/>
                  </a:lnTo>
                  <a:cubicBezTo>
                    <a:pt x="534558" y="30416"/>
                    <a:pt x="533518" y="28463"/>
                    <a:pt x="531802" y="27124"/>
                  </a:cubicBezTo>
                  <a:cubicBezTo>
                    <a:pt x="530086" y="25784"/>
                    <a:pt x="528181" y="25114"/>
                    <a:pt x="526088" y="25114"/>
                  </a:cubicBezTo>
                  <a:close/>
                  <a:moveTo>
                    <a:pt x="1759906" y="19547"/>
                  </a:moveTo>
                  <a:lnTo>
                    <a:pt x="1768989" y="19547"/>
                  </a:lnTo>
                  <a:lnTo>
                    <a:pt x="1780542" y="51317"/>
                  </a:lnTo>
                  <a:lnTo>
                    <a:pt x="1780751" y="51317"/>
                  </a:lnTo>
                  <a:lnTo>
                    <a:pt x="1791090" y="19547"/>
                  </a:lnTo>
                  <a:lnTo>
                    <a:pt x="1799587" y="19547"/>
                  </a:lnTo>
                  <a:lnTo>
                    <a:pt x="1781840" y="67349"/>
                  </a:lnTo>
                  <a:cubicBezTo>
                    <a:pt x="1780333" y="71340"/>
                    <a:pt x="1778477" y="74284"/>
                    <a:pt x="1776273" y="76181"/>
                  </a:cubicBezTo>
                  <a:cubicBezTo>
                    <a:pt x="1774068" y="78079"/>
                    <a:pt x="1771445" y="79027"/>
                    <a:pt x="1768403" y="79027"/>
                  </a:cubicBezTo>
                  <a:cubicBezTo>
                    <a:pt x="1766534" y="79027"/>
                    <a:pt x="1764469" y="78651"/>
                    <a:pt x="1762208" y="77897"/>
                  </a:cubicBezTo>
                  <a:lnTo>
                    <a:pt x="1762208" y="70865"/>
                  </a:lnTo>
                  <a:cubicBezTo>
                    <a:pt x="1764245" y="71674"/>
                    <a:pt x="1765906" y="72079"/>
                    <a:pt x="1767189" y="72079"/>
                  </a:cubicBezTo>
                  <a:cubicBezTo>
                    <a:pt x="1768724" y="72079"/>
                    <a:pt x="1770050" y="71577"/>
                    <a:pt x="1771166" y="70572"/>
                  </a:cubicBezTo>
                  <a:cubicBezTo>
                    <a:pt x="1772282" y="69568"/>
                    <a:pt x="1773210" y="68256"/>
                    <a:pt x="1773949" y="66637"/>
                  </a:cubicBezTo>
                  <a:cubicBezTo>
                    <a:pt x="1774689" y="65019"/>
                    <a:pt x="1775547" y="62745"/>
                    <a:pt x="1776524" y="59815"/>
                  </a:cubicBezTo>
                  <a:close/>
                  <a:moveTo>
                    <a:pt x="1718895" y="19547"/>
                  </a:moveTo>
                  <a:lnTo>
                    <a:pt x="1726764" y="19547"/>
                  </a:lnTo>
                  <a:lnTo>
                    <a:pt x="1726764" y="59396"/>
                  </a:lnTo>
                  <a:lnTo>
                    <a:pt x="1718895" y="59396"/>
                  </a:lnTo>
                  <a:close/>
                  <a:moveTo>
                    <a:pt x="1560300" y="19547"/>
                  </a:moveTo>
                  <a:lnTo>
                    <a:pt x="1569132" y="19547"/>
                  </a:lnTo>
                  <a:lnTo>
                    <a:pt x="1580350" y="50313"/>
                  </a:lnTo>
                  <a:lnTo>
                    <a:pt x="1591861" y="19547"/>
                  </a:lnTo>
                  <a:lnTo>
                    <a:pt x="1600441" y="19547"/>
                  </a:lnTo>
                  <a:lnTo>
                    <a:pt x="1584033" y="59396"/>
                  </a:lnTo>
                  <a:lnTo>
                    <a:pt x="1576248" y="59396"/>
                  </a:lnTo>
                  <a:close/>
                  <a:moveTo>
                    <a:pt x="1547445" y="19547"/>
                  </a:moveTo>
                  <a:lnTo>
                    <a:pt x="1555314" y="19547"/>
                  </a:lnTo>
                  <a:lnTo>
                    <a:pt x="1555314" y="59396"/>
                  </a:lnTo>
                  <a:lnTo>
                    <a:pt x="1547445" y="59396"/>
                  </a:lnTo>
                  <a:close/>
                  <a:moveTo>
                    <a:pt x="1299795" y="19547"/>
                  </a:moveTo>
                  <a:lnTo>
                    <a:pt x="1307664" y="19547"/>
                  </a:lnTo>
                  <a:lnTo>
                    <a:pt x="1307664" y="59396"/>
                  </a:lnTo>
                  <a:lnTo>
                    <a:pt x="1299795" y="59396"/>
                  </a:lnTo>
                  <a:close/>
                  <a:moveTo>
                    <a:pt x="879816" y="19547"/>
                  </a:moveTo>
                  <a:lnTo>
                    <a:pt x="887685" y="19547"/>
                  </a:lnTo>
                  <a:lnTo>
                    <a:pt x="887685" y="43532"/>
                  </a:lnTo>
                  <a:cubicBezTo>
                    <a:pt x="887685" y="46211"/>
                    <a:pt x="888278" y="48450"/>
                    <a:pt x="889464" y="50250"/>
                  </a:cubicBezTo>
                  <a:cubicBezTo>
                    <a:pt x="890650" y="52050"/>
                    <a:pt x="892610" y="52950"/>
                    <a:pt x="895345" y="52950"/>
                  </a:cubicBezTo>
                  <a:cubicBezTo>
                    <a:pt x="898582" y="52950"/>
                    <a:pt x="901233" y="51548"/>
                    <a:pt x="903298" y="48743"/>
                  </a:cubicBezTo>
                  <a:cubicBezTo>
                    <a:pt x="905363" y="45939"/>
                    <a:pt x="906395" y="42458"/>
                    <a:pt x="906395" y="38300"/>
                  </a:cubicBezTo>
                  <a:lnTo>
                    <a:pt x="906395" y="19547"/>
                  </a:lnTo>
                  <a:lnTo>
                    <a:pt x="914265" y="19547"/>
                  </a:lnTo>
                  <a:lnTo>
                    <a:pt x="914265" y="59396"/>
                  </a:lnTo>
                  <a:lnTo>
                    <a:pt x="906981" y="59396"/>
                  </a:lnTo>
                  <a:lnTo>
                    <a:pt x="906479" y="52699"/>
                  </a:lnTo>
                  <a:lnTo>
                    <a:pt x="906312" y="52699"/>
                  </a:lnTo>
                  <a:cubicBezTo>
                    <a:pt x="903270" y="57805"/>
                    <a:pt x="898987" y="60359"/>
                    <a:pt x="893461" y="60359"/>
                  </a:cubicBezTo>
                  <a:cubicBezTo>
                    <a:pt x="889220" y="60359"/>
                    <a:pt x="885885" y="59040"/>
                    <a:pt x="883457" y="56403"/>
                  </a:cubicBezTo>
                  <a:cubicBezTo>
                    <a:pt x="881029" y="53766"/>
                    <a:pt x="879816" y="50187"/>
                    <a:pt x="879816" y="45667"/>
                  </a:cubicBezTo>
                  <a:close/>
                  <a:moveTo>
                    <a:pt x="556845" y="19547"/>
                  </a:moveTo>
                  <a:lnTo>
                    <a:pt x="564714" y="19547"/>
                  </a:lnTo>
                  <a:lnTo>
                    <a:pt x="564714" y="59396"/>
                  </a:lnTo>
                  <a:lnTo>
                    <a:pt x="556845" y="59396"/>
                  </a:lnTo>
                  <a:close/>
                  <a:moveTo>
                    <a:pt x="1670972" y="18919"/>
                  </a:moveTo>
                  <a:cubicBezTo>
                    <a:pt x="1672451" y="18919"/>
                    <a:pt x="1673846" y="19101"/>
                    <a:pt x="1675158" y="19464"/>
                  </a:cubicBezTo>
                  <a:lnTo>
                    <a:pt x="1675158" y="27417"/>
                  </a:lnTo>
                  <a:cubicBezTo>
                    <a:pt x="1673232" y="26663"/>
                    <a:pt x="1671809" y="26286"/>
                    <a:pt x="1670888" y="26286"/>
                  </a:cubicBezTo>
                  <a:cubicBezTo>
                    <a:pt x="1667819" y="26286"/>
                    <a:pt x="1665210" y="27717"/>
                    <a:pt x="1663061" y="30577"/>
                  </a:cubicBezTo>
                  <a:cubicBezTo>
                    <a:pt x="1660912" y="33437"/>
                    <a:pt x="1659838" y="36960"/>
                    <a:pt x="1659838" y="41146"/>
                  </a:cubicBezTo>
                  <a:lnTo>
                    <a:pt x="1659838" y="59396"/>
                  </a:lnTo>
                  <a:lnTo>
                    <a:pt x="1651927" y="59396"/>
                  </a:lnTo>
                  <a:lnTo>
                    <a:pt x="1651927" y="19547"/>
                  </a:lnTo>
                  <a:lnTo>
                    <a:pt x="1659126" y="19547"/>
                  </a:lnTo>
                  <a:lnTo>
                    <a:pt x="1659754" y="26998"/>
                  </a:lnTo>
                  <a:lnTo>
                    <a:pt x="1659922" y="26998"/>
                  </a:lnTo>
                  <a:cubicBezTo>
                    <a:pt x="1661819" y="21612"/>
                    <a:pt x="1665503" y="18919"/>
                    <a:pt x="1670972" y="18919"/>
                  </a:cubicBezTo>
                  <a:close/>
                  <a:moveTo>
                    <a:pt x="499397" y="18919"/>
                  </a:moveTo>
                  <a:cubicBezTo>
                    <a:pt x="500876" y="18919"/>
                    <a:pt x="502271" y="19101"/>
                    <a:pt x="503583" y="19464"/>
                  </a:cubicBezTo>
                  <a:lnTo>
                    <a:pt x="503583" y="27417"/>
                  </a:lnTo>
                  <a:cubicBezTo>
                    <a:pt x="501657" y="26663"/>
                    <a:pt x="500234" y="26286"/>
                    <a:pt x="499313" y="26286"/>
                  </a:cubicBezTo>
                  <a:cubicBezTo>
                    <a:pt x="496244" y="26286"/>
                    <a:pt x="493635" y="27717"/>
                    <a:pt x="491486" y="30577"/>
                  </a:cubicBezTo>
                  <a:cubicBezTo>
                    <a:pt x="489337" y="33437"/>
                    <a:pt x="488263" y="36960"/>
                    <a:pt x="488263" y="41146"/>
                  </a:cubicBezTo>
                  <a:lnTo>
                    <a:pt x="488263" y="59396"/>
                  </a:lnTo>
                  <a:lnTo>
                    <a:pt x="480352" y="59396"/>
                  </a:lnTo>
                  <a:lnTo>
                    <a:pt x="480352" y="19547"/>
                  </a:lnTo>
                  <a:lnTo>
                    <a:pt x="487551" y="19547"/>
                  </a:lnTo>
                  <a:lnTo>
                    <a:pt x="488179" y="26998"/>
                  </a:lnTo>
                  <a:lnTo>
                    <a:pt x="488346" y="26998"/>
                  </a:lnTo>
                  <a:cubicBezTo>
                    <a:pt x="490244" y="21612"/>
                    <a:pt x="493928" y="18919"/>
                    <a:pt x="499397" y="18919"/>
                  </a:cubicBezTo>
                  <a:close/>
                  <a:moveTo>
                    <a:pt x="1692933" y="18585"/>
                  </a:moveTo>
                  <a:cubicBezTo>
                    <a:pt x="1697733" y="18585"/>
                    <a:pt x="1702393" y="19785"/>
                    <a:pt x="1706914" y="22184"/>
                  </a:cubicBezTo>
                  <a:lnTo>
                    <a:pt x="1706914" y="30514"/>
                  </a:lnTo>
                  <a:cubicBezTo>
                    <a:pt x="1703984" y="28421"/>
                    <a:pt x="1701347" y="27082"/>
                    <a:pt x="1699003" y="26496"/>
                  </a:cubicBezTo>
                  <a:cubicBezTo>
                    <a:pt x="1696659" y="25910"/>
                    <a:pt x="1694691" y="25617"/>
                    <a:pt x="1693101" y="25617"/>
                  </a:cubicBezTo>
                  <a:cubicBezTo>
                    <a:pt x="1690952" y="25617"/>
                    <a:pt x="1689131" y="26028"/>
                    <a:pt x="1687638" y="26852"/>
                  </a:cubicBezTo>
                  <a:cubicBezTo>
                    <a:pt x="1686145" y="27675"/>
                    <a:pt x="1685399" y="28728"/>
                    <a:pt x="1685399" y="30012"/>
                  </a:cubicBezTo>
                  <a:cubicBezTo>
                    <a:pt x="1685399" y="31323"/>
                    <a:pt x="1686125" y="32349"/>
                    <a:pt x="1687576" y="33088"/>
                  </a:cubicBezTo>
                  <a:cubicBezTo>
                    <a:pt x="1689027" y="33828"/>
                    <a:pt x="1691134" y="34505"/>
                    <a:pt x="1693896" y="35118"/>
                  </a:cubicBezTo>
                  <a:cubicBezTo>
                    <a:pt x="1699505" y="36374"/>
                    <a:pt x="1703523" y="37937"/>
                    <a:pt x="1705951" y="39807"/>
                  </a:cubicBezTo>
                  <a:cubicBezTo>
                    <a:pt x="1708379" y="41676"/>
                    <a:pt x="1709593" y="44146"/>
                    <a:pt x="1709593" y="47215"/>
                  </a:cubicBezTo>
                  <a:cubicBezTo>
                    <a:pt x="1709593" y="49532"/>
                    <a:pt x="1708860" y="51701"/>
                    <a:pt x="1707395" y="53724"/>
                  </a:cubicBezTo>
                  <a:cubicBezTo>
                    <a:pt x="1705930" y="55747"/>
                    <a:pt x="1703872" y="57359"/>
                    <a:pt x="1701221" y="58559"/>
                  </a:cubicBezTo>
                  <a:cubicBezTo>
                    <a:pt x="1698570" y="59759"/>
                    <a:pt x="1695501" y="60359"/>
                    <a:pt x="1692013" y="60359"/>
                  </a:cubicBezTo>
                  <a:cubicBezTo>
                    <a:pt x="1689669" y="60359"/>
                    <a:pt x="1687513" y="60115"/>
                    <a:pt x="1685546" y="59626"/>
                  </a:cubicBezTo>
                  <a:cubicBezTo>
                    <a:pt x="1683578" y="59138"/>
                    <a:pt x="1681995" y="58608"/>
                    <a:pt x="1680795" y="58036"/>
                  </a:cubicBezTo>
                  <a:cubicBezTo>
                    <a:pt x="1679595" y="57464"/>
                    <a:pt x="1678297" y="56801"/>
                    <a:pt x="1676902" y="56047"/>
                  </a:cubicBezTo>
                  <a:lnTo>
                    <a:pt x="1676902" y="47299"/>
                  </a:lnTo>
                  <a:cubicBezTo>
                    <a:pt x="1681646" y="51262"/>
                    <a:pt x="1686766" y="53243"/>
                    <a:pt x="1692264" y="53243"/>
                  </a:cubicBezTo>
                  <a:cubicBezTo>
                    <a:pt x="1694608" y="53243"/>
                    <a:pt x="1696666" y="52789"/>
                    <a:pt x="1698438" y="51883"/>
                  </a:cubicBezTo>
                  <a:cubicBezTo>
                    <a:pt x="1700210" y="50976"/>
                    <a:pt x="1701096" y="49657"/>
                    <a:pt x="1701096" y="47927"/>
                  </a:cubicBezTo>
                  <a:cubicBezTo>
                    <a:pt x="1701096" y="46560"/>
                    <a:pt x="1700426" y="45436"/>
                    <a:pt x="1699087" y="44557"/>
                  </a:cubicBezTo>
                  <a:cubicBezTo>
                    <a:pt x="1697747" y="43678"/>
                    <a:pt x="1695277" y="42848"/>
                    <a:pt x="1691678" y="42067"/>
                  </a:cubicBezTo>
                  <a:cubicBezTo>
                    <a:pt x="1687883" y="41230"/>
                    <a:pt x="1685246" y="40462"/>
                    <a:pt x="1683767" y="39765"/>
                  </a:cubicBezTo>
                  <a:cubicBezTo>
                    <a:pt x="1682288" y="39067"/>
                    <a:pt x="1680976" y="38244"/>
                    <a:pt x="1679832" y="37295"/>
                  </a:cubicBezTo>
                  <a:cubicBezTo>
                    <a:pt x="1678855" y="36179"/>
                    <a:pt x="1678123" y="35174"/>
                    <a:pt x="1677634" y="34281"/>
                  </a:cubicBezTo>
                  <a:cubicBezTo>
                    <a:pt x="1677146" y="33388"/>
                    <a:pt x="1676902" y="32161"/>
                    <a:pt x="1676902" y="30598"/>
                  </a:cubicBezTo>
                  <a:cubicBezTo>
                    <a:pt x="1676902" y="27082"/>
                    <a:pt x="1678395" y="24201"/>
                    <a:pt x="1681381" y="21954"/>
                  </a:cubicBezTo>
                  <a:cubicBezTo>
                    <a:pt x="1684367" y="19708"/>
                    <a:pt x="1688217" y="18585"/>
                    <a:pt x="1692933" y="18585"/>
                  </a:cubicBezTo>
                  <a:close/>
                  <a:moveTo>
                    <a:pt x="1621463" y="18585"/>
                  </a:moveTo>
                  <a:cubicBezTo>
                    <a:pt x="1624254" y="18585"/>
                    <a:pt x="1626870" y="19157"/>
                    <a:pt x="1629312" y="20301"/>
                  </a:cubicBezTo>
                  <a:cubicBezTo>
                    <a:pt x="1631753" y="21445"/>
                    <a:pt x="1633735" y="22980"/>
                    <a:pt x="1635256" y="24905"/>
                  </a:cubicBezTo>
                  <a:cubicBezTo>
                    <a:pt x="1636776" y="26831"/>
                    <a:pt x="1637872" y="28924"/>
                    <a:pt x="1638541" y="31184"/>
                  </a:cubicBezTo>
                  <a:cubicBezTo>
                    <a:pt x="1639211" y="33444"/>
                    <a:pt x="1639546" y="36165"/>
                    <a:pt x="1639546" y="39346"/>
                  </a:cubicBezTo>
                  <a:lnTo>
                    <a:pt x="1609911" y="39346"/>
                  </a:lnTo>
                  <a:cubicBezTo>
                    <a:pt x="1610106" y="42611"/>
                    <a:pt x="1610950" y="45241"/>
                    <a:pt x="1612443" y="47236"/>
                  </a:cubicBezTo>
                  <a:cubicBezTo>
                    <a:pt x="1613936" y="49232"/>
                    <a:pt x="1615666" y="50641"/>
                    <a:pt x="1617633" y="51464"/>
                  </a:cubicBezTo>
                  <a:cubicBezTo>
                    <a:pt x="1619601" y="52287"/>
                    <a:pt x="1621477" y="52699"/>
                    <a:pt x="1623263" y="52699"/>
                  </a:cubicBezTo>
                  <a:cubicBezTo>
                    <a:pt x="1628230" y="52699"/>
                    <a:pt x="1633198" y="50215"/>
                    <a:pt x="1638165" y="45248"/>
                  </a:cubicBezTo>
                  <a:lnTo>
                    <a:pt x="1638165" y="54834"/>
                  </a:lnTo>
                  <a:cubicBezTo>
                    <a:pt x="1635876" y="56368"/>
                    <a:pt x="1633484" y="57673"/>
                    <a:pt x="1630986" y="58747"/>
                  </a:cubicBezTo>
                  <a:cubicBezTo>
                    <a:pt x="1628489" y="59822"/>
                    <a:pt x="1625454" y="60359"/>
                    <a:pt x="1621882" y="60359"/>
                  </a:cubicBezTo>
                  <a:cubicBezTo>
                    <a:pt x="1617752" y="60359"/>
                    <a:pt x="1614138" y="59382"/>
                    <a:pt x="1611041" y="57429"/>
                  </a:cubicBezTo>
                  <a:cubicBezTo>
                    <a:pt x="1607943" y="55475"/>
                    <a:pt x="1605564" y="52887"/>
                    <a:pt x="1603904" y="49664"/>
                  </a:cubicBezTo>
                  <a:cubicBezTo>
                    <a:pt x="1602244" y="46441"/>
                    <a:pt x="1601413" y="43030"/>
                    <a:pt x="1601413" y="39430"/>
                  </a:cubicBezTo>
                  <a:cubicBezTo>
                    <a:pt x="1601413" y="35439"/>
                    <a:pt x="1602334" y="31868"/>
                    <a:pt x="1604176" y="28714"/>
                  </a:cubicBezTo>
                  <a:cubicBezTo>
                    <a:pt x="1606018" y="25561"/>
                    <a:pt x="1608487" y="23084"/>
                    <a:pt x="1611585" y="21284"/>
                  </a:cubicBezTo>
                  <a:cubicBezTo>
                    <a:pt x="1614682" y="19485"/>
                    <a:pt x="1617975" y="18585"/>
                    <a:pt x="1621463" y="18585"/>
                  </a:cubicBezTo>
                  <a:close/>
                  <a:moveTo>
                    <a:pt x="1519702" y="18585"/>
                  </a:moveTo>
                  <a:cubicBezTo>
                    <a:pt x="1524139" y="18585"/>
                    <a:pt x="1527544" y="19945"/>
                    <a:pt x="1529915" y="22666"/>
                  </a:cubicBezTo>
                  <a:cubicBezTo>
                    <a:pt x="1532287" y="25387"/>
                    <a:pt x="1533473" y="28547"/>
                    <a:pt x="1533473" y="32147"/>
                  </a:cubicBezTo>
                  <a:lnTo>
                    <a:pt x="1533473" y="59396"/>
                  </a:lnTo>
                  <a:lnTo>
                    <a:pt x="1525604" y="59396"/>
                  </a:lnTo>
                  <a:lnTo>
                    <a:pt x="1525604" y="34867"/>
                  </a:lnTo>
                  <a:cubicBezTo>
                    <a:pt x="1525604" y="32300"/>
                    <a:pt x="1525011" y="30172"/>
                    <a:pt x="1523825" y="28484"/>
                  </a:cubicBezTo>
                  <a:cubicBezTo>
                    <a:pt x="1522639" y="26796"/>
                    <a:pt x="1520749" y="25952"/>
                    <a:pt x="1518153" y="25952"/>
                  </a:cubicBezTo>
                  <a:cubicBezTo>
                    <a:pt x="1515809" y="25952"/>
                    <a:pt x="1513779" y="26670"/>
                    <a:pt x="1512063" y="28107"/>
                  </a:cubicBezTo>
                  <a:cubicBezTo>
                    <a:pt x="1510347" y="29544"/>
                    <a:pt x="1509063" y="31372"/>
                    <a:pt x="1508212" y="33591"/>
                  </a:cubicBezTo>
                  <a:cubicBezTo>
                    <a:pt x="1507361" y="35809"/>
                    <a:pt x="1506935" y="38090"/>
                    <a:pt x="1506935" y="40434"/>
                  </a:cubicBezTo>
                  <a:lnTo>
                    <a:pt x="1506935" y="59396"/>
                  </a:lnTo>
                  <a:lnTo>
                    <a:pt x="1499024" y="59396"/>
                  </a:lnTo>
                  <a:lnTo>
                    <a:pt x="1499024" y="19547"/>
                  </a:lnTo>
                  <a:lnTo>
                    <a:pt x="1506224" y="19547"/>
                  </a:lnTo>
                  <a:lnTo>
                    <a:pt x="1506810" y="26203"/>
                  </a:lnTo>
                  <a:lnTo>
                    <a:pt x="1507019" y="26203"/>
                  </a:lnTo>
                  <a:cubicBezTo>
                    <a:pt x="1507828" y="24835"/>
                    <a:pt x="1508680" y="23635"/>
                    <a:pt x="1509573" y="22603"/>
                  </a:cubicBezTo>
                  <a:cubicBezTo>
                    <a:pt x="1510466" y="21570"/>
                    <a:pt x="1511756" y="20643"/>
                    <a:pt x="1513444" y="19819"/>
                  </a:cubicBezTo>
                  <a:cubicBezTo>
                    <a:pt x="1515133" y="18996"/>
                    <a:pt x="1517219" y="18585"/>
                    <a:pt x="1519702" y="18585"/>
                  </a:cubicBezTo>
                  <a:close/>
                  <a:moveTo>
                    <a:pt x="1382041" y="18585"/>
                  </a:moveTo>
                  <a:cubicBezTo>
                    <a:pt x="1384050" y="18585"/>
                    <a:pt x="1385948" y="18940"/>
                    <a:pt x="1387733" y="19652"/>
                  </a:cubicBezTo>
                  <a:cubicBezTo>
                    <a:pt x="1389519" y="20364"/>
                    <a:pt x="1391710" y="21836"/>
                    <a:pt x="1394305" y="24068"/>
                  </a:cubicBezTo>
                  <a:lnTo>
                    <a:pt x="1396021" y="19547"/>
                  </a:lnTo>
                  <a:lnTo>
                    <a:pt x="1402216" y="19547"/>
                  </a:lnTo>
                  <a:lnTo>
                    <a:pt x="1402216" y="54582"/>
                  </a:lnTo>
                  <a:cubicBezTo>
                    <a:pt x="1402216" y="59829"/>
                    <a:pt x="1401742" y="63798"/>
                    <a:pt x="1400793" y="66491"/>
                  </a:cubicBezTo>
                  <a:cubicBezTo>
                    <a:pt x="1399844" y="69184"/>
                    <a:pt x="1398310" y="71535"/>
                    <a:pt x="1396189" y="73544"/>
                  </a:cubicBezTo>
                  <a:cubicBezTo>
                    <a:pt x="1394068" y="75553"/>
                    <a:pt x="1391787" y="76955"/>
                    <a:pt x="1389345" y="77751"/>
                  </a:cubicBezTo>
                  <a:cubicBezTo>
                    <a:pt x="1386903" y="78546"/>
                    <a:pt x="1384357" y="78972"/>
                    <a:pt x="1381706" y="79027"/>
                  </a:cubicBezTo>
                  <a:cubicBezTo>
                    <a:pt x="1376516" y="79027"/>
                    <a:pt x="1371367" y="77283"/>
                    <a:pt x="1366260" y="73795"/>
                  </a:cubicBezTo>
                  <a:lnTo>
                    <a:pt x="1366260" y="64042"/>
                  </a:lnTo>
                  <a:cubicBezTo>
                    <a:pt x="1368437" y="66135"/>
                    <a:pt x="1370760" y="67928"/>
                    <a:pt x="1373230" y="69421"/>
                  </a:cubicBezTo>
                  <a:cubicBezTo>
                    <a:pt x="1375699" y="70914"/>
                    <a:pt x="1378608" y="71660"/>
                    <a:pt x="1381957" y="71660"/>
                  </a:cubicBezTo>
                  <a:cubicBezTo>
                    <a:pt x="1384357" y="71660"/>
                    <a:pt x="1386568" y="70963"/>
                    <a:pt x="1388592" y="69568"/>
                  </a:cubicBezTo>
                  <a:cubicBezTo>
                    <a:pt x="1390615" y="68172"/>
                    <a:pt x="1392073" y="66414"/>
                    <a:pt x="1392966" y="64293"/>
                  </a:cubicBezTo>
                  <a:cubicBezTo>
                    <a:pt x="1393859" y="62173"/>
                    <a:pt x="1394305" y="58224"/>
                    <a:pt x="1394305" y="52448"/>
                  </a:cubicBezTo>
                  <a:lnTo>
                    <a:pt x="1394138" y="52280"/>
                  </a:lnTo>
                  <a:cubicBezTo>
                    <a:pt x="1390398" y="57080"/>
                    <a:pt x="1386031" y="59480"/>
                    <a:pt x="1381036" y="59480"/>
                  </a:cubicBezTo>
                  <a:cubicBezTo>
                    <a:pt x="1376181" y="59480"/>
                    <a:pt x="1372065" y="57499"/>
                    <a:pt x="1368688" y="53536"/>
                  </a:cubicBezTo>
                  <a:cubicBezTo>
                    <a:pt x="1365312" y="49573"/>
                    <a:pt x="1363623" y="44843"/>
                    <a:pt x="1363623" y="39346"/>
                  </a:cubicBezTo>
                  <a:cubicBezTo>
                    <a:pt x="1363623" y="35607"/>
                    <a:pt x="1364419" y="32161"/>
                    <a:pt x="1366009" y="29007"/>
                  </a:cubicBezTo>
                  <a:cubicBezTo>
                    <a:pt x="1367600" y="25854"/>
                    <a:pt x="1369797" y="23329"/>
                    <a:pt x="1372602" y="21431"/>
                  </a:cubicBezTo>
                  <a:cubicBezTo>
                    <a:pt x="1375406" y="19533"/>
                    <a:pt x="1378553" y="18585"/>
                    <a:pt x="1382041" y="18585"/>
                  </a:cubicBezTo>
                  <a:close/>
                  <a:moveTo>
                    <a:pt x="1338727" y="18585"/>
                  </a:moveTo>
                  <a:cubicBezTo>
                    <a:pt x="1343164" y="18585"/>
                    <a:pt x="1346569" y="19945"/>
                    <a:pt x="1348940" y="22666"/>
                  </a:cubicBezTo>
                  <a:cubicBezTo>
                    <a:pt x="1351312" y="25387"/>
                    <a:pt x="1352498" y="28547"/>
                    <a:pt x="1352498" y="32147"/>
                  </a:cubicBezTo>
                  <a:lnTo>
                    <a:pt x="1352498" y="59396"/>
                  </a:lnTo>
                  <a:lnTo>
                    <a:pt x="1344629" y="59396"/>
                  </a:lnTo>
                  <a:lnTo>
                    <a:pt x="1344629" y="34867"/>
                  </a:lnTo>
                  <a:cubicBezTo>
                    <a:pt x="1344629" y="32300"/>
                    <a:pt x="1344036" y="30172"/>
                    <a:pt x="1342850" y="28484"/>
                  </a:cubicBezTo>
                  <a:cubicBezTo>
                    <a:pt x="1341664" y="26796"/>
                    <a:pt x="1339774" y="25952"/>
                    <a:pt x="1337178" y="25952"/>
                  </a:cubicBezTo>
                  <a:cubicBezTo>
                    <a:pt x="1334834" y="25952"/>
                    <a:pt x="1332804" y="26670"/>
                    <a:pt x="1331088" y="28107"/>
                  </a:cubicBezTo>
                  <a:cubicBezTo>
                    <a:pt x="1329372" y="29544"/>
                    <a:pt x="1328088" y="31372"/>
                    <a:pt x="1327237" y="33591"/>
                  </a:cubicBezTo>
                  <a:cubicBezTo>
                    <a:pt x="1326386" y="35809"/>
                    <a:pt x="1325960" y="38090"/>
                    <a:pt x="1325960" y="40434"/>
                  </a:cubicBezTo>
                  <a:lnTo>
                    <a:pt x="1325960" y="59396"/>
                  </a:lnTo>
                  <a:lnTo>
                    <a:pt x="1318049" y="59396"/>
                  </a:lnTo>
                  <a:lnTo>
                    <a:pt x="1318049" y="19547"/>
                  </a:lnTo>
                  <a:lnTo>
                    <a:pt x="1325249" y="19547"/>
                  </a:lnTo>
                  <a:lnTo>
                    <a:pt x="1325835" y="26203"/>
                  </a:lnTo>
                  <a:lnTo>
                    <a:pt x="1326044" y="26203"/>
                  </a:lnTo>
                  <a:cubicBezTo>
                    <a:pt x="1326853" y="24835"/>
                    <a:pt x="1327705" y="23635"/>
                    <a:pt x="1328598" y="22603"/>
                  </a:cubicBezTo>
                  <a:cubicBezTo>
                    <a:pt x="1329491" y="21570"/>
                    <a:pt x="1330781" y="20643"/>
                    <a:pt x="1332469" y="19819"/>
                  </a:cubicBezTo>
                  <a:cubicBezTo>
                    <a:pt x="1334158" y="18996"/>
                    <a:pt x="1336244" y="18585"/>
                    <a:pt x="1338727" y="18585"/>
                  </a:cubicBezTo>
                  <a:close/>
                  <a:moveTo>
                    <a:pt x="1230938" y="18585"/>
                  </a:moveTo>
                  <a:cubicBezTo>
                    <a:pt x="1233729" y="18585"/>
                    <a:pt x="1236345" y="19157"/>
                    <a:pt x="1238787" y="20301"/>
                  </a:cubicBezTo>
                  <a:cubicBezTo>
                    <a:pt x="1241228" y="21445"/>
                    <a:pt x="1243210" y="22980"/>
                    <a:pt x="1244731" y="24905"/>
                  </a:cubicBezTo>
                  <a:cubicBezTo>
                    <a:pt x="1246251" y="26831"/>
                    <a:pt x="1247347" y="28924"/>
                    <a:pt x="1248016" y="31184"/>
                  </a:cubicBezTo>
                  <a:cubicBezTo>
                    <a:pt x="1248686" y="33444"/>
                    <a:pt x="1249021" y="36165"/>
                    <a:pt x="1249021" y="39346"/>
                  </a:cubicBezTo>
                  <a:lnTo>
                    <a:pt x="1219386" y="39346"/>
                  </a:lnTo>
                  <a:cubicBezTo>
                    <a:pt x="1219581" y="42611"/>
                    <a:pt x="1220425" y="45241"/>
                    <a:pt x="1221918" y="47236"/>
                  </a:cubicBezTo>
                  <a:cubicBezTo>
                    <a:pt x="1223411" y="49232"/>
                    <a:pt x="1225141" y="50641"/>
                    <a:pt x="1227108" y="51464"/>
                  </a:cubicBezTo>
                  <a:cubicBezTo>
                    <a:pt x="1229076" y="52287"/>
                    <a:pt x="1230952" y="52699"/>
                    <a:pt x="1232738" y="52699"/>
                  </a:cubicBezTo>
                  <a:cubicBezTo>
                    <a:pt x="1237705" y="52699"/>
                    <a:pt x="1242673" y="50215"/>
                    <a:pt x="1247640" y="45248"/>
                  </a:cubicBezTo>
                  <a:lnTo>
                    <a:pt x="1247640" y="54834"/>
                  </a:lnTo>
                  <a:cubicBezTo>
                    <a:pt x="1245351" y="56368"/>
                    <a:pt x="1242959" y="57673"/>
                    <a:pt x="1240461" y="58747"/>
                  </a:cubicBezTo>
                  <a:cubicBezTo>
                    <a:pt x="1237964" y="59822"/>
                    <a:pt x="1234929" y="60359"/>
                    <a:pt x="1231357" y="60359"/>
                  </a:cubicBezTo>
                  <a:cubicBezTo>
                    <a:pt x="1227227" y="60359"/>
                    <a:pt x="1223613" y="59382"/>
                    <a:pt x="1220516" y="57429"/>
                  </a:cubicBezTo>
                  <a:cubicBezTo>
                    <a:pt x="1217418" y="55475"/>
                    <a:pt x="1215039" y="52887"/>
                    <a:pt x="1213379" y="49664"/>
                  </a:cubicBezTo>
                  <a:cubicBezTo>
                    <a:pt x="1211719" y="46441"/>
                    <a:pt x="1210888" y="43030"/>
                    <a:pt x="1210888" y="39430"/>
                  </a:cubicBezTo>
                  <a:cubicBezTo>
                    <a:pt x="1210888" y="35439"/>
                    <a:pt x="1211809" y="31868"/>
                    <a:pt x="1213651" y="28714"/>
                  </a:cubicBezTo>
                  <a:cubicBezTo>
                    <a:pt x="1215493" y="25561"/>
                    <a:pt x="1217962" y="23084"/>
                    <a:pt x="1221060" y="21284"/>
                  </a:cubicBezTo>
                  <a:cubicBezTo>
                    <a:pt x="1224157" y="19485"/>
                    <a:pt x="1227450" y="18585"/>
                    <a:pt x="1230938" y="18585"/>
                  </a:cubicBezTo>
                  <a:close/>
                  <a:moveTo>
                    <a:pt x="1073808" y="18585"/>
                  </a:moveTo>
                  <a:cubicBezTo>
                    <a:pt x="1078608" y="18585"/>
                    <a:pt x="1083268" y="19785"/>
                    <a:pt x="1087789" y="22184"/>
                  </a:cubicBezTo>
                  <a:lnTo>
                    <a:pt x="1087789" y="30514"/>
                  </a:lnTo>
                  <a:cubicBezTo>
                    <a:pt x="1084859" y="28421"/>
                    <a:pt x="1082222" y="27082"/>
                    <a:pt x="1079878" y="26496"/>
                  </a:cubicBezTo>
                  <a:cubicBezTo>
                    <a:pt x="1077534" y="25910"/>
                    <a:pt x="1075566" y="25617"/>
                    <a:pt x="1073976" y="25617"/>
                  </a:cubicBezTo>
                  <a:cubicBezTo>
                    <a:pt x="1071827" y="25617"/>
                    <a:pt x="1070006" y="26028"/>
                    <a:pt x="1068513" y="26852"/>
                  </a:cubicBezTo>
                  <a:cubicBezTo>
                    <a:pt x="1067020" y="27675"/>
                    <a:pt x="1066274" y="28728"/>
                    <a:pt x="1066274" y="30012"/>
                  </a:cubicBezTo>
                  <a:cubicBezTo>
                    <a:pt x="1066274" y="31323"/>
                    <a:pt x="1066999" y="32349"/>
                    <a:pt x="1068451" y="33088"/>
                  </a:cubicBezTo>
                  <a:cubicBezTo>
                    <a:pt x="1069902" y="33828"/>
                    <a:pt x="1072008" y="34505"/>
                    <a:pt x="1074771" y="35118"/>
                  </a:cubicBezTo>
                  <a:cubicBezTo>
                    <a:pt x="1080380" y="36374"/>
                    <a:pt x="1084398" y="37937"/>
                    <a:pt x="1086826" y="39807"/>
                  </a:cubicBezTo>
                  <a:cubicBezTo>
                    <a:pt x="1089254" y="41676"/>
                    <a:pt x="1090468" y="44146"/>
                    <a:pt x="1090468" y="47215"/>
                  </a:cubicBezTo>
                  <a:cubicBezTo>
                    <a:pt x="1090468" y="49532"/>
                    <a:pt x="1089735" y="51701"/>
                    <a:pt x="1088270" y="53724"/>
                  </a:cubicBezTo>
                  <a:cubicBezTo>
                    <a:pt x="1086805" y="55747"/>
                    <a:pt x="1084747" y="57359"/>
                    <a:pt x="1082096" y="58559"/>
                  </a:cubicBezTo>
                  <a:cubicBezTo>
                    <a:pt x="1079445" y="59759"/>
                    <a:pt x="1076376" y="60359"/>
                    <a:pt x="1072887" y="60359"/>
                  </a:cubicBezTo>
                  <a:cubicBezTo>
                    <a:pt x="1070543" y="60359"/>
                    <a:pt x="1068388" y="60115"/>
                    <a:pt x="1066420" y="59626"/>
                  </a:cubicBezTo>
                  <a:cubicBezTo>
                    <a:pt x="1064453" y="59138"/>
                    <a:pt x="1062870" y="58608"/>
                    <a:pt x="1061670" y="58036"/>
                  </a:cubicBezTo>
                  <a:cubicBezTo>
                    <a:pt x="1060470" y="57464"/>
                    <a:pt x="1059172" y="56801"/>
                    <a:pt x="1057777" y="56047"/>
                  </a:cubicBezTo>
                  <a:lnTo>
                    <a:pt x="1057777" y="47299"/>
                  </a:lnTo>
                  <a:cubicBezTo>
                    <a:pt x="1062521" y="51262"/>
                    <a:pt x="1067641" y="53243"/>
                    <a:pt x="1073139" y="53243"/>
                  </a:cubicBezTo>
                  <a:cubicBezTo>
                    <a:pt x="1075483" y="53243"/>
                    <a:pt x="1077541" y="52789"/>
                    <a:pt x="1079313" y="51883"/>
                  </a:cubicBezTo>
                  <a:cubicBezTo>
                    <a:pt x="1081085" y="50976"/>
                    <a:pt x="1081971" y="49657"/>
                    <a:pt x="1081971" y="47927"/>
                  </a:cubicBezTo>
                  <a:cubicBezTo>
                    <a:pt x="1081971" y="46560"/>
                    <a:pt x="1081301" y="45436"/>
                    <a:pt x="1079961" y="44557"/>
                  </a:cubicBezTo>
                  <a:cubicBezTo>
                    <a:pt x="1078622" y="43678"/>
                    <a:pt x="1076152" y="42848"/>
                    <a:pt x="1072553" y="42067"/>
                  </a:cubicBezTo>
                  <a:cubicBezTo>
                    <a:pt x="1068758" y="41230"/>
                    <a:pt x="1066120" y="40462"/>
                    <a:pt x="1064641" y="39765"/>
                  </a:cubicBezTo>
                  <a:cubicBezTo>
                    <a:pt x="1063163" y="39067"/>
                    <a:pt x="1061851" y="38244"/>
                    <a:pt x="1060707" y="37295"/>
                  </a:cubicBezTo>
                  <a:cubicBezTo>
                    <a:pt x="1059730" y="36179"/>
                    <a:pt x="1058998" y="35174"/>
                    <a:pt x="1058509" y="34281"/>
                  </a:cubicBezTo>
                  <a:cubicBezTo>
                    <a:pt x="1058021" y="33388"/>
                    <a:pt x="1057777" y="32161"/>
                    <a:pt x="1057777" y="30598"/>
                  </a:cubicBezTo>
                  <a:cubicBezTo>
                    <a:pt x="1057777" y="27082"/>
                    <a:pt x="1059270" y="24201"/>
                    <a:pt x="1062256" y="21954"/>
                  </a:cubicBezTo>
                  <a:cubicBezTo>
                    <a:pt x="1065241" y="19708"/>
                    <a:pt x="1069092" y="18585"/>
                    <a:pt x="1073808" y="18585"/>
                  </a:cubicBezTo>
                  <a:close/>
                  <a:moveTo>
                    <a:pt x="1030913" y="18585"/>
                  </a:moveTo>
                  <a:cubicBezTo>
                    <a:pt x="1033704" y="18585"/>
                    <a:pt x="1036320" y="19157"/>
                    <a:pt x="1038762" y="20301"/>
                  </a:cubicBezTo>
                  <a:cubicBezTo>
                    <a:pt x="1041203" y="21445"/>
                    <a:pt x="1043185" y="22980"/>
                    <a:pt x="1044705" y="24905"/>
                  </a:cubicBezTo>
                  <a:cubicBezTo>
                    <a:pt x="1046226" y="26831"/>
                    <a:pt x="1047322" y="28924"/>
                    <a:pt x="1047991" y="31184"/>
                  </a:cubicBezTo>
                  <a:cubicBezTo>
                    <a:pt x="1048661" y="33444"/>
                    <a:pt x="1048996" y="36165"/>
                    <a:pt x="1048996" y="39346"/>
                  </a:cubicBezTo>
                  <a:lnTo>
                    <a:pt x="1019361" y="39346"/>
                  </a:lnTo>
                  <a:cubicBezTo>
                    <a:pt x="1019556" y="42611"/>
                    <a:pt x="1020400" y="45241"/>
                    <a:pt x="1021893" y="47236"/>
                  </a:cubicBezTo>
                  <a:cubicBezTo>
                    <a:pt x="1023386" y="49232"/>
                    <a:pt x="1025116" y="50641"/>
                    <a:pt x="1027083" y="51464"/>
                  </a:cubicBezTo>
                  <a:cubicBezTo>
                    <a:pt x="1029051" y="52287"/>
                    <a:pt x="1030927" y="52699"/>
                    <a:pt x="1032713" y="52699"/>
                  </a:cubicBezTo>
                  <a:cubicBezTo>
                    <a:pt x="1037680" y="52699"/>
                    <a:pt x="1042647" y="50215"/>
                    <a:pt x="1047615" y="45248"/>
                  </a:cubicBezTo>
                  <a:lnTo>
                    <a:pt x="1047615" y="54834"/>
                  </a:lnTo>
                  <a:cubicBezTo>
                    <a:pt x="1045326" y="56368"/>
                    <a:pt x="1042934" y="57673"/>
                    <a:pt x="1040436" y="58747"/>
                  </a:cubicBezTo>
                  <a:cubicBezTo>
                    <a:pt x="1037938" y="59822"/>
                    <a:pt x="1034904" y="60359"/>
                    <a:pt x="1031332" y="60359"/>
                  </a:cubicBezTo>
                  <a:cubicBezTo>
                    <a:pt x="1027202" y="60359"/>
                    <a:pt x="1023588" y="59382"/>
                    <a:pt x="1020491" y="57429"/>
                  </a:cubicBezTo>
                  <a:cubicBezTo>
                    <a:pt x="1017393" y="55475"/>
                    <a:pt x="1015014" y="52887"/>
                    <a:pt x="1013354" y="49664"/>
                  </a:cubicBezTo>
                  <a:cubicBezTo>
                    <a:pt x="1011694" y="46441"/>
                    <a:pt x="1010863" y="43030"/>
                    <a:pt x="1010863" y="39430"/>
                  </a:cubicBezTo>
                  <a:cubicBezTo>
                    <a:pt x="1010863" y="35439"/>
                    <a:pt x="1011784" y="31868"/>
                    <a:pt x="1013626" y="28714"/>
                  </a:cubicBezTo>
                  <a:cubicBezTo>
                    <a:pt x="1015468" y="25561"/>
                    <a:pt x="1017937" y="23084"/>
                    <a:pt x="1021035" y="21284"/>
                  </a:cubicBezTo>
                  <a:cubicBezTo>
                    <a:pt x="1024132" y="19485"/>
                    <a:pt x="1027425" y="18585"/>
                    <a:pt x="1030913" y="18585"/>
                  </a:cubicBezTo>
                  <a:close/>
                  <a:moveTo>
                    <a:pt x="981991" y="18585"/>
                  </a:moveTo>
                  <a:cubicBezTo>
                    <a:pt x="984000" y="18585"/>
                    <a:pt x="985897" y="18940"/>
                    <a:pt x="987683" y="19652"/>
                  </a:cubicBezTo>
                  <a:cubicBezTo>
                    <a:pt x="989469" y="20364"/>
                    <a:pt x="991660" y="21836"/>
                    <a:pt x="994255" y="24068"/>
                  </a:cubicBezTo>
                  <a:lnTo>
                    <a:pt x="995971" y="19547"/>
                  </a:lnTo>
                  <a:lnTo>
                    <a:pt x="1002166" y="19547"/>
                  </a:lnTo>
                  <a:lnTo>
                    <a:pt x="1002166" y="54582"/>
                  </a:lnTo>
                  <a:cubicBezTo>
                    <a:pt x="1002166" y="59829"/>
                    <a:pt x="1001692" y="63798"/>
                    <a:pt x="1000743" y="66491"/>
                  </a:cubicBezTo>
                  <a:cubicBezTo>
                    <a:pt x="999794" y="69184"/>
                    <a:pt x="998259" y="71535"/>
                    <a:pt x="996139" y="73544"/>
                  </a:cubicBezTo>
                  <a:cubicBezTo>
                    <a:pt x="994018" y="75553"/>
                    <a:pt x="991737" y="76955"/>
                    <a:pt x="989295" y="77751"/>
                  </a:cubicBezTo>
                  <a:cubicBezTo>
                    <a:pt x="986853" y="78546"/>
                    <a:pt x="984307" y="78972"/>
                    <a:pt x="981656" y="79027"/>
                  </a:cubicBezTo>
                  <a:cubicBezTo>
                    <a:pt x="976465" y="79027"/>
                    <a:pt x="971317" y="77283"/>
                    <a:pt x="966210" y="73795"/>
                  </a:cubicBezTo>
                  <a:lnTo>
                    <a:pt x="966210" y="64042"/>
                  </a:lnTo>
                  <a:cubicBezTo>
                    <a:pt x="968387" y="66135"/>
                    <a:pt x="970710" y="67928"/>
                    <a:pt x="973180" y="69421"/>
                  </a:cubicBezTo>
                  <a:cubicBezTo>
                    <a:pt x="975649" y="70914"/>
                    <a:pt x="978558" y="71660"/>
                    <a:pt x="981907" y="71660"/>
                  </a:cubicBezTo>
                  <a:cubicBezTo>
                    <a:pt x="984307" y="71660"/>
                    <a:pt x="986518" y="70963"/>
                    <a:pt x="988541" y="69568"/>
                  </a:cubicBezTo>
                  <a:cubicBezTo>
                    <a:pt x="990565" y="68172"/>
                    <a:pt x="992023" y="66414"/>
                    <a:pt x="992916" y="64293"/>
                  </a:cubicBezTo>
                  <a:cubicBezTo>
                    <a:pt x="993809" y="62173"/>
                    <a:pt x="994255" y="58224"/>
                    <a:pt x="994255" y="52448"/>
                  </a:cubicBezTo>
                  <a:lnTo>
                    <a:pt x="994088" y="52280"/>
                  </a:lnTo>
                  <a:cubicBezTo>
                    <a:pt x="990348" y="57080"/>
                    <a:pt x="985981" y="59480"/>
                    <a:pt x="980986" y="59480"/>
                  </a:cubicBezTo>
                  <a:cubicBezTo>
                    <a:pt x="976131" y="59480"/>
                    <a:pt x="972015" y="57499"/>
                    <a:pt x="968638" y="53536"/>
                  </a:cubicBezTo>
                  <a:cubicBezTo>
                    <a:pt x="965262" y="49573"/>
                    <a:pt x="963573" y="44843"/>
                    <a:pt x="963573" y="39346"/>
                  </a:cubicBezTo>
                  <a:cubicBezTo>
                    <a:pt x="963573" y="35607"/>
                    <a:pt x="964369" y="32161"/>
                    <a:pt x="965959" y="29007"/>
                  </a:cubicBezTo>
                  <a:cubicBezTo>
                    <a:pt x="967550" y="25854"/>
                    <a:pt x="969747" y="23329"/>
                    <a:pt x="972552" y="21431"/>
                  </a:cubicBezTo>
                  <a:cubicBezTo>
                    <a:pt x="975356" y="19533"/>
                    <a:pt x="978503" y="18585"/>
                    <a:pt x="981991" y="18585"/>
                  </a:cubicBezTo>
                  <a:close/>
                  <a:moveTo>
                    <a:pt x="942635" y="18585"/>
                  </a:moveTo>
                  <a:cubicBezTo>
                    <a:pt x="945732" y="18585"/>
                    <a:pt x="948502" y="19219"/>
                    <a:pt x="950944" y="20489"/>
                  </a:cubicBezTo>
                  <a:cubicBezTo>
                    <a:pt x="953386" y="21759"/>
                    <a:pt x="955297" y="23566"/>
                    <a:pt x="956678" y="25910"/>
                  </a:cubicBezTo>
                  <a:cubicBezTo>
                    <a:pt x="958060" y="28254"/>
                    <a:pt x="958750" y="30793"/>
                    <a:pt x="958750" y="33528"/>
                  </a:cubicBezTo>
                  <a:lnTo>
                    <a:pt x="958750" y="49894"/>
                  </a:lnTo>
                  <a:cubicBezTo>
                    <a:pt x="958750" y="51987"/>
                    <a:pt x="959601" y="53034"/>
                    <a:pt x="961304" y="53034"/>
                  </a:cubicBezTo>
                  <a:cubicBezTo>
                    <a:pt x="962224" y="53034"/>
                    <a:pt x="963145" y="52838"/>
                    <a:pt x="964066" y="52448"/>
                  </a:cubicBezTo>
                  <a:lnTo>
                    <a:pt x="964066" y="58977"/>
                  </a:lnTo>
                  <a:cubicBezTo>
                    <a:pt x="961778" y="59591"/>
                    <a:pt x="959853" y="59898"/>
                    <a:pt x="958290" y="59898"/>
                  </a:cubicBezTo>
                  <a:cubicBezTo>
                    <a:pt x="953462" y="59898"/>
                    <a:pt x="951007" y="57610"/>
                    <a:pt x="950923" y="53034"/>
                  </a:cubicBezTo>
                  <a:lnTo>
                    <a:pt x="950755" y="53034"/>
                  </a:lnTo>
                  <a:cubicBezTo>
                    <a:pt x="949500" y="55015"/>
                    <a:pt x="947937" y="56731"/>
                    <a:pt x="946067" y="58182"/>
                  </a:cubicBezTo>
                  <a:cubicBezTo>
                    <a:pt x="944198" y="59633"/>
                    <a:pt x="941672" y="60359"/>
                    <a:pt x="938491" y="60359"/>
                  </a:cubicBezTo>
                  <a:cubicBezTo>
                    <a:pt x="936259" y="60359"/>
                    <a:pt x="934040" y="59829"/>
                    <a:pt x="931836" y="58768"/>
                  </a:cubicBezTo>
                  <a:cubicBezTo>
                    <a:pt x="929631" y="57708"/>
                    <a:pt x="927845" y="56194"/>
                    <a:pt x="926478" y="54227"/>
                  </a:cubicBezTo>
                  <a:cubicBezTo>
                    <a:pt x="925111" y="52259"/>
                    <a:pt x="924427" y="50034"/>
                    <a:pt x="924427" y="47550"/>
                  </a:cubicBezTo>
                  <a:cubicBezTo>
                    <a:pt x="924427" y="44955"/>
                    <a:pt x="925152" y="42785"/>
                    <a:pt x="926603" y="41041"/>
                  </a:cubicBezTo>
                  <a:cubicBezTo>
                    <a:pt x="928055" y="39297"/>
                    <a:pt x="929980" y="37951"/>
                    <a:pt x="932380" y="37002"/>
                  </a:cubicBezTo>
                  <a:cubicBezTo>
                    <a:pt x="934780" y="36053"/>
                    <a:pt x="937354" y="35349"/>
                    <a:pt x="940103" y="34888"/>
                  </a:cubicBezTo>
                  <a:cubicBezTo>
                    <a:pt x="942851" y="34428"/>
                    <a:pt x="946430" y="33974"/>
                    <a:pt x="950839" y="33528"/>
                  </a:cubicBezTo>
                  <a:cubicBezTo>
                    <a:pt x="950755" y="31658"/>
                    <a:pt x="950190" y="30123"/>
                    <a:pt x="949144" y="28924"/>
                  </a:cubicBezTo>
                  <a:cubicBezTo>
                    <a:pt x="948097" y="27724"/>
                    <a:pt x="946835" y="26872"/>
                    <a:pt x="945356" y="26370"/>
                  </a:cubicBezTo>
                  <a:cubicBezTo>
                    <a:pt x="943877" y="25868"/>
                    <a:pt x="942454" y="25617"/>
                    <a:pt x="941086" y="25617"/>
                  </a:cubicBezTo>
                  <a:cubicBezTo>
                    <a:pt x="939245" y="25617"/>
                    <a:pt x="937500" y="25924"/>
                    <a:pt x="935854" y="26538"/>
                  </a:cubicBezTo>
                  <a:cubicBezTo>
                    <a:pt x="934208" y="27152"/>
                    <a:pt x="932770" y="27870"/>
                    <a:pt x="931543" y="28693"/>
                  </a:cubicBezTo>
                  <a:cubicBezTo>
                    <a:pt x="930315" y="29516"/>
                    <a:pt x="929003" y="30486"/>
                    <a:pt x="927608" y="31602"/>
                  </a:cubicBezTo>
                  <a:lnTo>
                    <a:pt x="927608" y="23147"/>
                  </a:lnTo>
                  <a:cubicBezTo>
                    <a:pt x="932910" y="20105"/>
                    <a:pt x="937919" y="18585"/>
                    <a:pt x="942635" y="18585"/>
                  </a:cubicBezTo>
                  <a:close/>
                  <a:moveTo>
                    <a:pt x="848641" y="18585"/>
                  </a:moveTo>
                  <a:cubicBezTo>
                    <a:pt x="850650" y="18585"/>
                    <a:pt x="852548" y="18940"/>
                    <a:pt x="854333" y="19652"/>
                  </a:cubicBezTo>
                  <a:cubicBezTo>
                    <a:pt x="856119" y="20364"/>
                    <a:pt x="858310" y="21836"/>
                    <a:pt x="860905" y="24068"/>
                  </a:cubicBezTo>
                  <a:lnTo>
                    <a:pt x="862621" y="19547"/>
                  </a:lnTo>
                  <a:lnTo>
                    <a:pt x="868816" y="19547"/>
                  </a:lnTo>
                  <a:lnTo>
                    <a:pt x="868816" y="54582"/>
                  </a:lnTo>
                  <a:cubicBezTo>
                    <a:pt x="868816" y="59829"/>
                    <a:pt x="868342" y="63798"/>
                    <a:pt x="867393" y="66491"/>
                  </a:cubicBezTo>
                  <a:cubicBezTo>
                    <a:pt x="866444" y="69184"/>
                    <a:pt x="864910" y="71535"/>
                    <a:pt x="862789" y="73544"/>
                  </a:cubicBezTo>
                  <a:cubicBezTo>
                    <a:pt x="860668" y="75553"/>
                    <a:pt x="858387" y="76955"/>
                    <a:pt x="855945" y="77751"/>
                  </a:cubicBezTo>
                  <a:cubicBezTo>
                    <a:pt x="853503" y="78546"/>
                    <a:pt x="850957" y="78972"/>
                    <a:pt x="848306" y="79027"/>
                  </a:cubicBezTo>
                  <a:cubicBezTo>
                    <a:pt x="843116" y="79027"/>
                    <a:pt x="837967" y="77283"/>
                    <a:pt x="832860" y="73795"/>
                  </a:cubicBezTo>
                  <a:lnTo>
                    <a:pt x="832860" y="64042"/>
                  </a:lnTo>
                  <a:cubicBezTo>
                    <a:pt x="835037" y="66135"/>
                    <a:pt x="837360" y="67928"/>
                    <a:pt x="839830" y="69421"/>
                  </a:cubicBezTo>
                  <a:cubicBezTo>
                    <a:pt x="842299" y="70914"/>
                    <a:pt x="845208" y="71660"/>
                    <a:pt x="848557" y="71660"/>
                  </a:cubicBezTo>
                  <a:cubicBezTo>
                    <a:pt x="850957" y="71660"/>
                    <a:pt x="853168" y="70963"/>
                    <a:pt x="855192" y="69568"/>
                  </a:cubicBezTo>
                  <a:cubicBezTo>
                    <a:pt x="857215" y="68172"/>
                    <a:pt x="858673" y="66414"/>
                    <a:pt x="859566" y="64293"/>
                  </a:cubicBezTo>
                  <a:cubicBezTo>
                    <a:pt x="860459" y="62173"/>
                    <a:pt x="860905" y="58224"/>
                    <a:pt x="860905" y="52448"/>
                  </a:cubicBezTo>
                  <a:lnTo>
                    <a:pt x="860738" y="52280"/>
                  </a:lnTo>
                  <a:cubicBezTo>
                    <a:pt x="856998" y="57080"/>
                    <a:pt x="852631" y="59480"/>
                    <a:pt x="847636" y="59480"/>
                  </a:cubicBezTo>
                  <a:cubicBezTo>
                    <a:pt x="842781" y="59480"/>
                    <a:pt x="838665" y="57499"/>
                    <a:pt x="835288" y="53536"/>
                  </a:cubicBezTo>
                  <a:cubicBezTo>
                    <a:pt x="831912" y="49573"/>
                    <a:pt x="830223" y="44843"/>
                    <a:pt x="830223" y="39346"/>
                  </a:cubicBezTo>
                  <a:cubicBezTo>
                    <a:pt x="830223" y="35607"/>
                    <a:pt x="831019" y="32161"/>
                    <a:pt x="832609" y="29007"/>
                  </a:cubicBezTo>
                  <a:cubicBezTo>
                    <a:pt x="834200" y="25854"/>
                    <a:pt x="836397" y="23329"/>
                    <a:pt x="839202" y="21431"/>
                  </a:cubicBezTo>
                  <a:cubicBezTo>
                    <a:pt x="842006" y="19533"/>
                    <a:pt x="845153" y="18585"/>
                    <a:pt x="848641" y="18585"/>
                  </a:cubicBezTo>
                  <a:close/>
                  <a:moveTo>
                    <a:pt x="805327" y="18585"/>
                  </a:moveTo>
                  <a:cubicBezTo>
                    <a:pt x="809764" y="18585"/>
                    <a:pt x="813168" y="19945"/>
                    <a:pt x="815540" y="22666"/>
                  </a:cubicBezTo>
                  <a:cubicBezTo>
                    <a:pt x="817912" y="25387"/>
                    <a:pt x="819098" y="28547"/>
                    <a:pt x="819098" y="32147"/>
                  </a:cubicBezTo>
                  <a:lnTo>
                    <a:pt x="819098" y="59396"/>
                  </a:lnTo>
                  <a:lnTo>
                    <a:pt x="811229" y="59396"/>
                  </a:lnTo>
                  <a:lnTo>
                    <a:pt x="811229" y="34867"/>
                  </a:lnTo>
                  <a:cubicBezTo>
                    <a:pt x="811229" y="32300"/>
                    <a:pt x="810636" y="30172"/>
                    <a:pt x="809450" y="28484"/>
                  </a:cubicBezTo>
                  <a:cubicBezTo>
                    <a:pt x="808264" y="26796"/>
                    <a:pt x="806374" y="25952"/>
                    <a:pt x="803778" y="25952"/>
                  </a:cubicBezTo>
                  <a:cubicBezTo>
                    <a:pt x="801434" y="25952"/>
                    <a:pt x="799404" y="26670"/>
                    <a:pt x="797688" y="28107"/>
                  </a:cubicBezTo>
                  <a:cubicBezTo>
                    <a:pt x="795972" y="29544"/>
                    <a:pt x="794688" y="31372"/>
                    <a:pt x="793837" y="33591"/>
                  </a:cubicBezTo>
                  <a:cubicBezTo>
                    <a:pt x="792986" y="35809"/>
                    <a:pt x="792561" y="38090"/>
                    <a:pt x="792561" y="40434"/>
                  </a:cubicBezTo>
                  <a:lnTo>
                    <a:pt x="792561" y="59396"/>
                  </a:lnTo>
                  <a:lnTo>
                    <a:pt x="784649" y="59396"/>
                  </a:lnTo>
                  <a:lnTo>
                    <a:pt x="784649" y="19547"/>
                  </a:lnTo>
                  <a:lnTo>
                    <a:pt x="791849" y="19547"/>
                  </a:lnTo>
                  <a:lnTo>
                    <a:pt x="792435" y="26203"/>
                  </a:lnTo>
                  <a:lnTo>
                    <a:pt x="792644" y="26203"/>
                  </a:lnTo>
                  <a:cubicBezTo>
                    <a:pt x="793453" y="24835"/>
                    <a:pt x="794305" y="23635"/>
                    <a:pt x="795197" y="22603"/>
                  </a:cubicBezTo>
                  <a:cubicBezTo>
                    <a:pt x="796090" y="21570"/>
                    <a:pt x="797381" y="20643"/>
                    <a:pt x="799069" y="19819"/>
                  </a:cubicBezTo>
                  <a:cubicBezTo>
                    <a:pt x="800758" y="18996"/>
                    <a:pt x="802844" y="18585"/>
                    <a:pt x="805327" y="18585"/>
                  </a:cubicBezTo>
                  <a:close/>
                  <a:moveTo>
                    <a:pt x="761660" y="18585"/>
                  </a:moveTo>
                  <a:cubicBezTo>
                    <a:pt x="764757" y="18585"/>
                    <a:pt x="767527" y="19219"/>
                    <a:pt x="769969" y="20489"/>
                  </a:cubicBezTo>
                  <a:cubicBezTo>
                    <a:pt x="772411" y="21759"/>
                    <a:pt x="774322" y="23566"/>
                    <a:pt x="775703" y="25910"/>
                  </a:cubicBezTo>
                  <a:cubicBezTo>
                    <a:pt x="777085" y="28254"/>
                    <a:pt x="777775" y="30793"/>
                    <a:pt x="777775" y="33528"/>
                  </a:cubicBezTo>
                  <a:lnTo>
                    <a:pt x="777775" y="49894"/>
                  </a:lnTo>
                  <a:cubicBezTo>
                    <a:pt x="777775" y="51987"/>
                    <a:pt x="778626" y="53034"/>
                    <a:pt x="780329" y="53034"/>
                  </a:cubicBezTo>
                  <a:cubicBezTo>
                    <a:pt x="781250" y="53034"/>
                    <a:pt x="782170" y="52838"/>
                    <a:pt x="783091" y="52448"/>
                  </a:cubicBezTo>
                  <a:lnTo>
                    <a:pt x="783091" y="58977"/>
                  </a:lnTo>
                  <a:cubicBezTo>
                    <a:pt x="780803" y="59591"/>
                    <a:pt x="778878" y="59898"/>
                    <a:pt x="777315" y="59898"/>
                  </a:cubicBezTo>
                  <a:cubicBezTo>
                    <a:pt x="772487" y="59898"/>
                    <a:pt x="770032" y="57610"/>
                    <a:pt x="769948" y="53034"/>
                  </a:cubicBezTo>
                  <a:lnTo>
                    <a:pt x="769780" y="53034"/>
                  </a:lnTo>
                  <a:cubicBezTo>
                    <a:pt x="768525" y="55015"/>
                    <a:pt x="766962" y="56731"/>
                    <a:pt x="765092" y="58182"/>
                  </a:cubicBezTo>
                  <a:cubicBezTo>
                    <a:pt x="763223" y="59633"/>
                    <a:pt x="760697" y="60359"/>
                    <a:pt x="757516" y="60359"/>
                  </a:cubicBezTo>
                  <a:cubicBezTo>
                    <a:pt x="755284" y="60359"/>
                    <a:pt x="753065" y="59829"/>
                    <a:pt x="750861" y="58768"/>
                  </a:cubicBezTo>
                  <a:cubicBezTo>
                    <a:pt x="748656" y="57708"/>
                    <a:pt x="746870" y="56194"/>
                    <a:pt x="745503" y="54227"/>
                  </a:cubicBezTo>
                  <a:cubicBezTo>
                    <a:pt x="744136" y="52259"/>
                    <a:pt x="743452" y="50034"/>
                    <a:pt x="743452" y="47550"/>
                  </a:cubicBezTo>
                  <a:cubicBezTo>
                    <a:pt x="743452" y="44955"/>
                    <a:pt x="744177" y="42785"/>
                    <a:pt x="745628" y="41041"/>
                  </a:cubicBezTo>
                  <a:cubicBezTo>
                    <a:pt x="747080" y="39297"/>
                    <a:pt x="749005" y="37951"/>
                    <a:pt x="751405" y="37002"/>
                  </a:cubicBezTo>
                  <a:cubicBezTo>
                    <a:pt x="753805" y="36053"/>
                    <a:pt x="756379" y="35349"/>
                    <a:pt x="759128" y="34888"/>
                  </a:cubicBezTo>
                  <a:cubicBezTo>
                    <a:pt x="761876" y="34428"/>
                    <a:pt x="765455" y="33974"/>
                    <a:pt x="769864" y="33528"/>
                  </a:cubicBezTo>
                  <a:cubicBezTo>
                    <a:pt x="769780" y="31658"/>
                    <a:pt x="769215" y="30123"/>
                    <a:pt x="768169" y="28924"/>
                  </a:cubicBezTo>
                  <a:cubicBezTo>
                    <a:pt x="767122" y="27724"/>
                    <a:pt x="765860" y="26872"/>
                    <a:pt x="764381" y="26370"/>
                  </a:cubicBezTo>
                  <a:cubicBezTo>
                    <a:pt x="762902" y="25868"/>
                    <a:pt x="761479" y="25617"/>
                    <a:pt x="760111" y="25617"/>
                  </a:cubicBezTo>
                  <a:cubicBezTo>
                    <a:pt x="758270" y="25617"/>
                    <a:pt x="756525" y="25924"/>
                    <a:pt x="754879" y="26538"/>
                  </a:cubicBezTo>
                  <a:cubicBezTo>
                    <a:pt x="753233" y="27152"/>
                    <a:pt x="751795" y="27870"/>
                    <a:pt x="750568" y="28693"/>
                  </a:cubicBezTo>
                  <a:cubicBezTo>
                    <a:pt x="749340" y="29516"/>
                    <a:pt x="748028" y="30486"/>
                    <a:pt x="746633" y="31602"/>
                  </a:cubicBezTo>
                  <a:lnTo>
                    <a:pt x="746633" y="23147"/>
                  </a:lnTo>
                  <a:cubicBezTo>
                    <a:pt x="751935" y="20105"/>
                    <a:pt x="756944" y="18585"/>
                    <a:pt x="761660" y="18585"/>
                  </a:cubicBezTo>
                  <a:close/>
                  <a:moveTo>
                    <a:pt x="643402" y="18585"/>
                  </a:moveTo>
                  <a:cubicBezTo>
                    <a:pt x="647839" y="18585"/>
                    <a:pt x="651243" y="19945"/>
                    <a:pt x="653615" y="22666"/>
                  </a:cubicBezTo>
                  <a:cubicBezTo>
                    <a:pt x="655987" y="25387"/>
                    <a:pt x="657173" y="28547"/>
                    <a:pt x="657173" y="32147"/>
                  </a:cubicBezTo>
                  <a:lnTo>
                    <a:pt x="657173" y="59396"/>
                  </a:lnTo>
                  <a:lnTo>
                    <a:pt x="649304" y="59396"/>
                  </a:lnTo>
                  <a:lnTo>
                    <a:pt x="649304" y="34867"/>
                  </a:lnTo>
                  <a:cubicBezTo>
                    <a:pt x="649304" y="32300"/>
                    <a:pt x="648711" y="30172"/>
                    <a:pt x="647525" y="28484"/>
                  </a:cubicBezTo>
                  <a:cubicBezTo>
                    <a:pt x="646339" y="26796"/>
                    <a:pt x="644449" y="25952"/>
                    <a:pt x="641853" y="25952"/>
                  </a:cubicBezTo>
                  <a:cubicBezTo>
                    <a:pt x="639509" y="25952"/>
                    <a:pt x="637479" y="26670"/>
                    <a:pt x="635763" y="28107"/>
                  </a:cubicBezTo>
                  <a:cubicBezTo>
                    <a:pt x="634047" y="29544"/>
                    <a:pt x="632763" y="31372"/>
                    <a:pt x="631912" y="33591"/>
                  </a:cubicBezTo>
                  <a:cubicBezTo>
                    <a:pt x="631061" y="35809"/>
                    <a:pt x="630635" y="38090"/>
                    <a:pt x="630635" y="40434"/>
                  </a:cubicBezTo>
                  <a:lnTo>
                    <a:pt x="630635" y="59396"/>
                  </a:lnTo>
                  <a:lnTo>
                    <a:pt x="622724" y="59396"/>
                  </a:lnTo>
                  <a:lnTo>
                    <a:pt x="622724" y="19547"/>
                  </a:lnTo>
                  <a:lnTo>
                    <a:pt x="629924" y="19547"/>
                  </a:lnTo>
                  <a:lnTo>
                    <a:pt x="630510" y="26203"/>
                  </a:lnTo>
                  <a:lnTo>
                    <a:pt x="630719" y="26203"/>
                  </a:lnTo>
                  <a:cubicBezTo>
                    <a:pt x="631528" y="24835"/>
                    <a:pt x="632380" y="23635"/>
                    <a:pt x="633272" y="22603"/>
                  </a:cubicBezTo>
                  <a:cubicBezTo>
                    <a:pt x="634165" y="21570"/>
                    <a:pt x="635456" y="20643"/>
                    <a:pt x="637144" y="19819"/>
                  </a:cubicBezTo>
                  <a:cubicBezTo>
                    <a:pt x="638833" y="18996"/>
                    <a:pt x="640919" y="18585"/>
                    <a:pt x="643402" y="18585"/>
                  </a:cubicBezTo>
                  <a:close/>
                  <a:moveTo>
                    <a:pt x="591466" y="18585"/>
                  </a:moveTo>
                  <a:cubicBezTo>
                    <a:pt x="593475" y="18585"/>
                    <a:pt x="595373" y="18940"/>
                    <a:pt x="597158" y="19652"/>
                  </a:cubicBezTo>
                  <a:cubicBezTo>
                    <a:pt x="598944" y="20364"/>
                    <a:pt x="601135" y="21836"/>
                    <a:pt x="603730" y="24068"/>
                  </a:cubicBezTo>
                  <a:lnTo>
                    <a:pt x="605446" y="19547"/>
                  </a:lnTo>
                  <a:lnTo>
                    <a:pt x="611641" y="19547"/>
                  </a:lnTo>
                  <a:lnTo>
                    <a:pt x="611641" y="54582"/>
                  </a:lnTo>
                  <a:cubicBezTo>
                    <a:pt x="611641" y="59829"/>
                    <a:pt x="611167" y="63798"/>
                    <a:pt x="610218" y="66491"/>
                  </a:cubicBezTo>
                  <a:cubicBezTo>
                    <a:pt x="609269" y="69184"/>
                    <a:pt x="607735" y="71535"/>
                    <a:pt x="605614" y="73544"/>
                  </a:cubicBezTo>
                  <a:cubicBezTo>
                    <a:pt x="603493" y="75553"/>
                    <a:pt x="601212" y="76955"/>
                    <a:pt x="598770" y="77751"/>
                  </a:cubicBezTo>
                  <a:cubicBezTo>
                    <a:pt x="596328" y="78546"/>
                    <a:pt x="593782" y="78972"/>
                    <a:pt x="591131" y="79027"/>
                  </a:cubicBezTo>
                  <a:cubicBezTo>
                    <a:pt x="585941" y="79027"/>
                    <a:pt x="580792" y="77283"/>
                    <a:pt x="575685" y="73795"/>
                  </a:cubicBezTo>
                  <a:lnTo>
                    <a:pt x="575685" y="64042"/>
                  </a:lnTo>
                  <a:cubicBezTo>
                    <a:pt x="577862" y="66135"/>
                    <a:pt x="580185" y="67928"/>
                    <a:pt x="582655" y="69421"/>
                  </a:cubicBezTo>
                  <a:cubicBezTo>
                    <a:pt x="585124" y="70914"/>
                    <a:pt x="588033" y="71660"/>
                    <a:pt x="591382" y="71660"/>
                  </a:cubicBezTo>
                  <a:cubicBezTo>
                    <a:pt x="593782" y="71660"/>
                    <a:pt x="595993" y="70963"/>
                    <a:pt x="598017" y="69568"/>
                  </a:cubicBezTo>
                  <a:cubicBezTo>
                    <a:pt x="600040" y="68172"/>
                    <a:pt x="601498" y="66414"/>
                    <a:pt x="602391" y="64293"/>
                  </a:cubicBezTo>
                  <a:cubicBezTo>
                    <a:pt x="603284" y="62173"/>
                    <a:pt x="603730" y="58224"/>
                    <a:pt x="603730" y="52448"/>
                  </a:cubicBezTo>
                  <a:lnTo>
                    <a:pt x="603563" y="52280"/>
                  </a:lnTo>
                  <a:cubicBezTo>
                    <a:pt x="599823" y="57080"/>
                    <a:pt x="595456" y="59480"/>
                    <a:pt x="590461" y="59480"/>
                  </a:cubicBezTo>
                  <a:cubicBezTo>
                    <a:pt x="585606" y="59480"/>
                    <a:pt x="581490" y="57499"/>
                    <a:pt x="578113" y="53536"/>
                  </a:cubicBezTo>
                  <a:cubicBezTo>
                    <a:pt x="574737" y="49573"/>
                    <a:pt x="573048" y="44843"/>
                    <a:pt x="573048" y="39346"/>
                  </a:cubicBezTo>
                  <a:cubicBezTo>
                    <a:pt x="573048" y="35607"/>
                    <a:pt x="573844" y="32161"/>
                    <a:pt x="575434" y="29007"/>
                  </a:cubicBezTo>
                  <a:cubicBezTo>
                    <a:pt x="577025" y="25854"/>
                    <a:pt x="579222" y="23329"/>
                    <a:pt x="582027" y="21431"/>
                  </a:cubicBezTo>
                  <a:cubicBezTo>
                    <a:pt x="584831" y="19533"/>
                    <a:pt x="587978" y="18585"/>
                    <a:pt x="591466" y="18585"/>
                  </a:cubicBezTo>
                  <a:close/>
                  <a:moveTo>
                    <a:pt x="526088" y="18585"/>
                  </a:moveTo>
                  <a:cubicBezTo>
                    <a:pt x="528879" y="18585"/>
                    <a:pt x="531495" y="19157"/>
                    <a:pt x="533937" y="20301"/>
                  </a:cubicBezTo>
                  <a:cubicBezTo>
                    <a:pt x="536378" y="21445"/>
                    <a:pt x="538360" y="22980"/>
                    <a:pt x="539881" y="24905"/>
                  </a:cubicBezTo>
                  <a:cubicBezTo>
                    <a:pt x="541401" y="26831"/>
                    <a:pt x="542497" y="28924"/>
                    <a:pt x="543166" y="31184"/>
                  </a:cubicBezTo>
                  <a:cubicBezTo>
                    <a:pt x="543836" y="33444"/>
                    <a:pt x="544171" y="36165"/>
                    <a:pt x="544171" y="39346"/>
                  </a:cubicBezTo>
                  <a:lnTo>
                    <a:pt x="514536" y="39346"/>
                  </a:lnTo>
                  <a:cubicBezTo>
                    <a:pt x="514731" y="42611"/>
                    <a:pt x="515575" y="45241"/>
                    <a:pt x="517068" y="47236"/>
                  </a:cubicBezTo>
                  <a:cubicBezTo>
                    <a:pt x="518561" y="49232"/>
                    <a:pt x="520291" y="50641"/>
                    <a:pt x="522258" y="51464"/>
                  </a:cubicBezTo>
                  <a:cubicBezTo>
                    <a:pt x="524226" y="52287"/>
                    <a:pt x="526102" y="52699"/>
                    <a:pt x="527888" y="52699"/>
                  </a:cubicBezTo>
                  <a:cubicBezTo>
                    <a:pt x="532855" y="52699"/>
                    <a:pt x="537823" y="50215"/>
                    <a:pt x="542790" y="45248"/>
                  </a:cubicBezTo>
                  <a:lnTo>
                    <a:pt x="542790" y="54834"/>
                  </a:lnTo>
                  <a:cubicBezTo>
                    <a:pt x="540501" y="56368"/>
                    <a:pt x="538109" y="57673"/>
                    <a:pt x="535611" y="58747"/>
                  </a:cubicBezTo>
                  <a:cubicBezTo>
                    <a:pt x="533114" y="59822"/>
                    <a:pt x="530079" y="60359"/>
                    <a:pt x="526507" y="60359"/>
                  </a:cubicBezTo>
                  <a:cubicBezTo>
                    <a:pt x="522377" y="60359"/>
                    <a:pt x="518763" y="59382"/>
                    <a:pt x="515666" y="57429"/>
                  </a:cubicBezTo>
                  <a:cubicBezTo>
                    <a:pt x="512568" y="55475"/>
                    <a:pt x="510189" y="52887"/>
                    <a:pt x="508529" y="49664"/>
                  </a:cubicBezTo>
                  <a:cubicBezTo>
                    <a:pt x="506869" y="46441"/>
                    <a:pt x="506038" y="43030"/>
                    <a:pt x="506038" y="39430"/>
                  </a:cubicBezTo>
                  <a:cubicBezTo>
                    <a:pt x="506038" y="35439"/>
                    <a:pt x="506959" y="31868"/>
                    <a:pt x="508801" y="28714"/>
                  </a:cubicBezTo>
                  <a:cubicBezTo>
                    <a:pt x="510643" y="25561"/>
                    <a:pt x="513112" y="23084"/>
                    <a:pt x="516210" y="21284"/>
                  </a:cubicBezTo>
                  <a:cubicBezTo>
                    <a:pt x="519307" y="19485"/>
                    <a:pt x="522600" y="18585"/>
                    <a:pt x="526088" y="18585"/>
                  </a:cubicBezTo>
                  <a:close/>
                  <a:moveTo>
                    <a:pt x="450391" y="18585"/>
                  </a:moveTo>
                  <a:cubicBezTo>
                    <a:pt x="454158" y="18585"/>
                    <a:pt x="457611" y="19478"/>
                    <a:pt x="460751" y="21264"/>
                  </a:cubicBezTo>
                  <a:cubicBezTo>
                    <a:pt x="463890" y="23049"/>
                    <a:pt x="466380" y="25568"/>
                    <a:pt x="468222" y="28819"/>
                  </a:cubicBezTo>
                  <a:cubicBezTo>
                    <a:pt x="470064" y="32070"/>
                    <a:pt x="470985" y="35607"/>
                    <a:pt x="470985" y="39430"/>
                  </a:cubicBezTo>
                  <a:cubicBezTo>
                    <a:pt x="470985" y="43225"/>
                    <a:pt x="470057" y="46741"/>
                    <a:pt x="468201" y="49978"/>
                  </a:cubicBezTo>
                  <a:cubicBezTo>
                    <a:pt x="466345" y="53215"/>
                    <a:pt x="463827" y="55754"/>
                    <a:pt x="460646" y="57596"/>
                  </a:cubicBezTo>
                  <a:cubicBezTo>
                    <a:pt x="457465" y="59438"/>
                    <a:pt x="454102" y="60359"/>
                    <a:pt x="450558" y="60359"/>
                  </a:cubicBezTo>
                  <a:cubicBezTo>
                    <a:pt x="446651" y="60359"/>
                    <a:pt x="443093" y="59445"/>
                    <a:pt x="439884" y="57617"/>
                  </a:cubicBezTo>
                  <a:cubicBezTo>
                    <a:pt x="436675" y="55789"/>
                    <a:pt x="434171" y="53278"/>
                    <a:pt x="432371" y="50083"/>
                  </a:cubicBezTo>
                  <a:cubicBezTo>
                    <a:pt x="430571" y="46888"/>
                    <a:pt x="429671" y="43337"/>
                    <a:pt x="429671" y="39430"/>
                  </a:cubicBezTo>
                  <a:cubicBezTo>
                    <a:pt x="429671" y="35523"/>
                    <a:pt x="430592" y="31972"/>
                    <a:pt x="432434" y="28777"/>
                  </a:cubicBezTo>
                  <a:cubicBezTo>
                    <a:pt x="434275" y="25582"/>
                    <a:pt x="436773" y="23084"/>
                    <a:pt x="439926" y="21284"/>
                  </a:cubicBezTo>
                  <a:cubicBezTo>
                    <a:pt x="443079" y="19485"/>
                    <a:pt x="446568" y="18585"/>
                    <a:pt x="450391" y="18585"/>
                  </a:cubicBezTo>
                  <a:close/>
                  <a:moveTo>
                    <a:pt x="297991" y="18585"/>
                  </a:moveTo>
                  <a:cubicBezTo>
                    <a:pt x="301758" y="18585"/>
                    <a:pt x="305211" y="19478"/>
                    <a:pt x="308350" y="21264"/>
                  </a:cubicBezTo>
                  <a:cubicBezTo>
                    <a:pt x="311490" y="23049"/>
                    <a:pt x="313980" y="25568"/>
                    <a:pt x="315822" y="28819"/>
                  </a:cubicBezTo>
                  <a:cubicBezTo>
                    <a:pt x="317664" y="32070"/>
                    <a:pt x="318585" y="35607"/>
                    <a:pt x="318585" y="39430"/>
                  </a:cubicBezTo>
                  <a:cubicBezTo>
                    <a:pt x="318585" y="43225"/>
                    <a:pt x="317657" y="46741"/>
                    <a:pt x="315801" y="49978"/>
                  </a:cubicBezTo>
                  <a:cubicBezTo>
                    <a:pt x="313946" y="53215"/>
                    <a:pt x="311427" y="55754"/>
                    <a:pt x="308246" y="57596"/>
                  </a:cubicBezTo>
                  <a:cubicBezTo>
                    <a:pt x="305065" y="59438"/>
                    <a:pt x="301702" y="60359"/>
                    <a:pt x="298158" y="60359"/>
                  </a:cubicBezTo>
                  <a:cubicBezTo>
                    <a:pt x="294251" y="60359"/>
                    <a:pt x="290693" y="59445"/>
                    <a:pt x="287484" y="57617"/>
                  </a:cubicBezTo>
                  <a:cubicBezTo>
                    <a:pt x="284275" y="55789"/>
                    <a:pt x="281771" y="53278"/>
                    <a:pt x="279971" y="50083"/>
                  </a:cubicBezTo>
                  <a:cubicBezTo>
                    <a:pt x="278171" y="46888"/>
                    <a:pt x="277271" y="43337"/>
                    <a:pt x="277271" y="39430"/>
                  </a:cubicBezTo>
                  <a:cubicBezTo>
                    <a:pt x="277271" y="35523"/>
                    <a:pt x="278192" y="31972"/>
                    <a:pt x="280034" y="28777"/>
                  </a:cubicBezTo>
                  <a:cubicBezTo>
                    <a:pt x="281875" y="25582"/>
                    <a:pt x="284373" y="23084"/>
                    <a:pt x="287526" y="21284"/>
                  </a:cubicBezTo>
                  <a:cubicBezTo>
                    <a:pt x="290680" y="19485"/>
                    <a:pt x="294168" y="18585"/>
                    <a:pt x="297991" y="18585"/>
                  </a:cubicBezTo>
                  <a:close/>
                  <a:moveTo>
                    <a:pt x="202741" y="18585"/>
                  </a:moveTo>
                  <a:cubicBezTo>
                    <a:pt x="206508" y="18585"/>
                    <a:pt x="209961" y="19478"/>
                    <a:pt x="213101" y="21264"/>
                  </a:cubicBezTo>
                  <a:cubicBezTo>
                    <a:pt x="216240" y="23049"/>
                    <a:pt x="218730" y="25568"/>
                    <a:pt x="220572" y="28819"/>
                  </a:cubicBezTo>
                  <a:cubicBezTo>
                    <a:pt x="222414" y="32070"/>
                    <a:pt x="223335" y="35607"/>
                    <a:pt x="223335" y="39430"/>
                  </a:cubicBezTo>
                  <a:cubicBezTo>
                    <a:pt x="223335" y="43225"/>
                    <a:pt x="222407" y="46741"/>
                    <a:pt x="220551" y="49978"/>
                  </a:cubicBezTo>
                  <a:cubicBezTo>
                    <a:pt x="218696" y="53215"/>
                    <a:pt x="216177" y="55754"/>
                    <a:pt x="212996" y="57596"/>
                  </a:cubicBezTo>
                  <a:cubicBezTo>
                    <a:pt x="209815" y="59438"/>
                    <a:pt x="206452" y="60359"/>
                    <a:pt x="202908" y="60359"/>
                  </a:cubicBezTo>
                  <a:cubicBezTo>
                    <a:pt x="199001" y="60359"/>
                    <a:pt x="195443" y="59445"/>
                    <a:pt x="192234" y="57617"/>
                  </a:cubicBezTo>
                  <a:cubicBezTo>
                    <a:pt x="189025" y="55789"/>
                    <a:pt x="186521" y="53278"/>
                    <a:pt x="184721" y="50083"/>
                  </a:cubicBezTo>
                  <a:cubicBezTo>
                    <a:pt x="182921" y="46888"/>
                    <a:pt x="182021" y="43337"/>
                    <a:pt x="182021" y="39430"/>
                  </a:cubicBezTo>
                  <a:cubicBezTo>
                    <a:pt x="182021" y="35523"/>
                    <a:pt x="182942" y="31972"/>
                    <a:pt x="184784" y="28777"/>
                  </a:cubicBezTo>
                  <a:cubicBezTo>
                    <a:pt x="186625" y="25582"/>
                    <a:pt x="189123" y="23084"/>
                    <a:pt x="192276" y="21284"/>
                  </a:cubicBezTo>
                  <a:cubicBezTo>
                    <a:pt x="195430" y="19485"/>
                    <a:pt x="198918" y="18585"/>
                    <a:pt x="202741" y="18585"/>
                  </a:cubicBezTo>
                  <a:close/>
                  <a:moveTo>
                    <a:pt x="155116" y="18585"/>
                  </a:moveTo>
                  <a:cubicBezTo>
                    <a:pt x="158883" y="18585"/>
                    <a:pt x="162336" y="19478"/>
                    <a:pt x="165476" y="21264"/>
                  </a:cubicBezTo>
                  <a:cubicBezTo>
                    <a:pt x="168615" y="23049"/>
                    <a:pt x="171105" y="25568"/>
                    <a:pt x="172947" y="28819"/>
                  </a:cubicBezTo>
                  <a:cubicBezTo>
                    <a:pt x="174789" y="32070"/>
                    <a:pt x="175710" y="35607"/>
                    <a:pt x="175710" y="39430"/>
                  </a:cubicBezTo>
                  <a:cubicBezTo>
                    <a:pt x="175710" y="43225"/>
                    <a:pt x="174782" y="46741"/>
                    <a:pt x="172926" y="49978"/>
                  </a:cubicBezTo>
                  <a:cubicBezTo>
                    <a:pt x="171071" y="53215"/>
                    <a:pt x="168552" y="55754"/>
                    <a:pt x="165371" y="57596"/>
                  </a:cubicBezTo>
                  <a:cubicBezTo>
                    <a:pt x="162190" y="59438"/>
                    <a:pt x="158827" y="60359"/>
                    <a:pt x="155283" y="60359"/>
                  </a:cubicBezTo>
                  <a:cubicBezTo>
                    <a:pt x="151376" y="60359"/>
                    <a:pt x="147818" y="59445"/>
                    <a:pt x="144609" y="57617"/>
                  </a:cubicBezTo>
                  <a:cubicBezTo>
                    <a:pt x="141400" y="55789"/>
                    <a:pt x="138896" y="53278"/>
                    <a:pt x="137096" y="50083"/>
                  </a:cubicBezTo>
                  <a:cubicBezTo>
                    <a:pt x="135296" y="46888"/>
                    <a:pt x="134396" y="43337"/>
                    <a:pt x="134396" y="39430"/>
                  </a:cubicBezTo>
                  <a:cubicBezTo>
                    <a:pt x="134396" y="35523"/>
                    <a:pt x="135317" y="31972"/>
                    <a:pt x="137159" y="28777"/>
                  </a:cubicBezTo>
                  <a:cubicBezTo>
                    <a:pt x="139000" y="25582"/>
                    <a:pt x="141498" y="23084"/>
                    <a:pt x="144651" y="21284"/>
                  </a:cubicBezTo>
                  <a:cubicBezTo>
                    <a:pt x="147805" y="19485"/>
                    <a:pt x="151293" y="18585"/>
                    <a:pt x="155116" y="18585"/>
                  </a:cubicBezTo>
                  <a:close/>
                  <a:moveTo>
                    <a:pt x="69056" y="18585"/>
                  </a:moveTo>
                  <a:cubicBezTo>
                    <a:pt x="71484" y="18585"/>
                    <a:pt x="73611" y="18899"/>
                    <a:pt x="75439" y="19526"/>
                  </a:cubicBezTo>
                  <a:cubicBezTo>
                    <a:pt x="77267" y="20154"/>
                    <a:pt x="79199" y="21012"/>
                    <a:pt x="81237" y="22101"/>
                  </a:cubicBezTo>
                  <a:lnTo>
                    <a:pt x="81237" y="30682"/>
                  </a:lnTo>
                  <a:cubicBezTo>
                    <a:pt x="77609" y="27528"/>
                    <a:pt x="73842" y="25952"/>
                    <a:pt x="69935" y="25952"/>
                  </a:cubicBezTo>
                  <a:cubicBezTo>
                    <a:pt x="66028" y="25952"/>
                    <a:pt x="62931" y="27319"/>
                    <a:pt x="60642" y="30054"/>
                  </a:cubicBezTo>
                  <a:cubicBezTo>
                    <a:pt x="58354" y="32788"/>
                    <a:pt x="57210" y="35942"/>
                    <a:pt x="57210" y="39514"/>
                  </a:cubicBezTo>
                  <a:cubicBezTo>
                    <a:pt x="57210" y="43225"/>
                    <a:pt x="58410" y="46392"/>
                    <a:pt x="60810" y="49015"/>
                  </a:cubicBezTo>
                  <a:cubicBezTo>
                    <a:pt x="63210" y="51638"/>
                    <a:pt x="66098" y="52950"/>
                    <a:pt x="69474" y="52950"/>
                  </a:cubicBezTo>
                  <a:cubicBezTo>
                    <a:pt x="70981" y="52950"/>
                    <a:pt x="72704" y="52664"/>
                    <a:pt x="74644" y="52092"/>
                  </a:cubicBezTo>
                  <a:cubicBezTo>
                    <a:pt x="76583" y="51520"/>
                    <a:pt x="78781" y="50187"/>
                    <a:pt x="81237" y="48094"/>
                  </a:cubicBezTo>
                  <a:lnTo>
                    <a:pt x="81237" y="56550"/>
                  </a:lnTo>
                  <a:cubicBezTo>
                    <a:pt x="79199" y="57610"/>
                    <a:pt x="77169" y="58510"/>
                    <a:pt x="75146" y="59250"/>
                  </a:cubicBezTo>
                  <a:cubicBezTo>
                    <a:pt x="73123" y="59989"/>
                    <a:pt x="70870" y="60359"/>
                    <a:pt x="68386" y="60359"/>
                  </a:cubicBezTo>
                  <a:cubicBezTo>
                    <a:pt x="64647" y="60359"/>
                    <a:pt x="61284" y="59438"/>
                    <a:pt x="58298" y="57596"/>
                  </a:cubicBezTo>
                  <a:cubicBezTo>
                    <a:pt x="55313" y="55754"/>
                    <a:pt x="52975" y="53243"/>
                    <a:pt x="51287" y="50062"/>
                  </a:cubicBezTo>
                  <a:cubicBezTo>
                    <a:pt x="49599" y="46881"/>
                    <a:pt x="48755" y="43448"/>
                    <a:pt x="48755" y="39765"/>
                  </a:cubicBezTo>
                  <a:cubicBezTo>
                    <a:pt x="48755" y="36053"/>
                    <a:pt x="49627" y="32565"/>
                    <a:pt x="51371" y="29300"/>
                  </a:cubicBezTo>
                  <a:cubicBezTo>
                    <a:pt x="53115" y="26035"/>
                    <a:pt x="55550" y="23433"/>
                    <a:pt x="58675" y="21494"/>
                  </a:cubicBezTo>
                  <a:cubicBezTo>
                    <a:pt x="61800" y="19554"/>
                    <a:pt x="65261" y="18585"/>
                    <a:pt x="69056" y="18585"/>
                  </a:cubicBezTo>
                  <a:close/>
                  <a:moveTo>
                    <a:pt x="1173895" y="8581"/>
                  </a:moveTo>
                  <a:lnTo>
                    <a:pt x="1173895" y="26286"/>
                  </a:lnTo>
                  <a:lnTo>
                    <a:pt x="1185364" y="26286"/>
                  </a:lnTo>
                  <a:cubicBezTo>
                    <a:pt x="1189355" y="26286"/>
                    <a:pt x="1192452" y="25435"/>
                    <a:pt x="1194657" y="23733"/>
                  </a:cubicBezTo>
                  <a:cubicBezTo>
                    <a:pt x="1196861" y="22031"/>
                    <a:pt x="1197964" y="19715"/>
                    <a:pt x="1197964" y="16785"/>
                  </a:cubicBezTo>
                  <a:cubicBezTo>
                    <a:pt x="1197964" y="14329"/>
                    <a:pt x="1197085" y="12348"/>
                    <a:pt x="1195327" y="10841"/>
                  </a:cubicBezTo>
                  <a:cubicBezTo>
                    <a:pt x="1193569" y="9334"/>
                    <a:pt x="1191252" y="8581"/>
                    <a:pt x="1188378" y="8581"/>
                  </a:cubicBezTo>
                  <a:close/>
                  <a:moveTo>
                    <a:pt x="1740163" y="7618"/>
                  </a:moveTo>
                  <a:lnTo>
                    <a:pt x="1747279" y="7618"/>
                  </a:lnTo>
                  <a:lnTo>
                    <a:pt x="1747279" y="19547"/>
                  </a:lnTo>
                  <a:lnTo>
                    <a:pt x="1758078" y="19547"/>
                  </a:lnTo>
                  <a:lnTo>
                    <a:pt x="1758078" y="26203"/>
                  </a:lnTo>
                  <a:lnTo>
                    <a:pt x="1747279" y="26203"/>
                  </a:lnTo>
                  <a:lnTo>
                    <a:pt x="1747279" y="47718"/>
                  </a:lnTo>
                  <a:cubicBezTo>
                    <a:pt x="1747279" y="51401"/>
                    <a:pt x="1749163" y="53243"/>
                    <a:pt x="1752930" y="53243"/>
                  </a:cubicBezTo>
                  <a:cubicBezTo>
                    <a:pt x="1754548" y="53243"/>
                    <a:pt x="1756264" y="52783"/>
                    <a:pt x="1758078" y="51862"/>
                  </a:cubicBezTo>
                  <a:lnTo>
                    <a:pt x="1758078" y="58977"/>
                  </a:lnTo>
                  <a:cubicBezTo>
                    <a:pt x="1755399" y="59898"/>
                    <a:pt x="1752832" y="60359"/>
                    <a:pt x="1750376" y="60359"/>
                  </a:cubicBezTo>
                  <a:cubicBezTo>
                    <a:pt x="1743037" y="60359"/>
                    <a:pt x="1739368" y="56982"/>
                    <a:pt x="1739368" y="50229"/>
                  </a:cubicBezTo>
                  <a:lnTo>
                    <a:pt x="1739368" y="26203"/>
                  </a:lnTo>
                  <a:lnTo>
                    <a:pt x="1732712" y="26203"/>
                  </a:lnTo>
                  <a:lnTo>
                    <a:pt x="1732712" y="19547"/>
                  </a:lnTo>
                  <a:lnTo>
                    <a:pt x="1739368" y="19547"/>
                  </a:lnTo>
                  <a:close/>
                  <a:moveTo>
                    <a:pt x="1722746" y="1004"/>
                  </a:moveTo>
                  <a:cubicBezTo>
                    <a:pt x="1724057" y="1004"/>
                    <a:pt x="1725125" y="1472"/>
                    <a:pt x="1725948" y="2407"/>
                  </a:cubicBezTo>
                  <a:cubicBezTo>
                    <a:pt x="1726771" y="3341"/>
                    <a:pt x="1727183" y="4618"/>
                    <a:pt x="1727183" y="6237"/>
                  </a:cubicBezTo>
                  <a:cubicBezTo>
                    <a:pt x="1727183" y="7827"/>
                    <a:pt x="1726771" y="9111"/>
                    <a:pt x="1725948" y="10087"/>
                  </a:cubicBezTo>
                  <a:cubicBezTo>
                    <a:pt x="1725125" y="11064"/>
                    <a:pt x="1724085" y="11552"/>
                    <a:pt x="1722829" y="11552"/>
                  </a:cubicBezTo>
                  <a:cubicBezTo>
                    <a:pt x="1721462" y="11552"/>
                    <a:pt x="1720388" y="11036"/>
                    <a:pt x="1719606" y="10004"/>
                  </a:cubicBezTo>
                  <a:cubicBezTo>
                    <a:pt x="1718825" y="8971"/>
                    <a:pt x="1718434" y="7716"/>
                    <a:pt x="1718434" y="6237"/>
                  </a:cubicBezTo>
                  <a:cubicBezTo>
                    <a:pt x="1718434" y="4730"/>
                    <a:pt x="1718818" y="3481"/>
                    <a:pt x="1719585" y="2490"/>
                  </a:cubicBezTo>
                  <a:cubicBezTo>
                    <a:pt x="1720353" y="1500"/>
                    <a:pt x="1721406" y="1004"/>
                    <a:pt x="1722746" y="1004"/>
                  </a:cubicBezTo>
                  <a:close/>
                  <a:moveTo>
                    <a:pt x="1551296" y="1004"/>
                  </a:moveTo>
                  <a:cubicBezTo>
                    <a:pt x="1552607" y="1004"/>
                    <a:pt x="1553675" y="1472"/>
                    <a:pt x="1554498" y="2407"/>
                  </a:cubicBezTo>
                  <a:cubicBezTo>
                    <a:pt x="1555321" y="3341"/>
                    <a:pt x="1555733" y="4618"/>
                    <a:pt x="1555733" y="6237"/>
                  </a:cubicBezTo>
                  <a:cubicBezTo>
                    <a:pt x="1555733" y="7827"/>
                    <a:pt x="1555321" y="9111"/>
                    <a:pt x="1554498" y="10087"/>
                  </a:cubicBezTo>
                  <a:cubicBezTo>
                    <a:pt x="1553675" y="11064"/>
                    <a:pt x="1552635" y="11552"/>
                    <a:pt x="1551379" y="11552"/>
                  </a:cubicBezTo>
                  <a:cubicBezTo>
                    <a:pt x="1550012" y="11552"/>
                    <a:pt x="1548938" y="11036"/>
                    <a:pt x="1548156" y="10004"/>
                  </a:cubicBezTo>
                  <a:cubicBezTo>
                    <a:pt x="1547375" y="8971"/>
                    <a:pt x="1546984" y="7716"/>
                    <a:pt x="1546984" y="6237"/>
                  </a:cubicBezTo>
                  <a:cubicBezTo>
                    <a:pt x="1546984" y="4730"/>
                    <a:pt x="1547368" y="3481"/>
                    <a:pt x="1548135" y="2490"/>
                  </a:cubicBezTo>
                  <a:cubicBezTo>
                    <a:pt x="1548903" y="1500"/>
                    <a:pt x="1549956" y="1004"/>
                    <a:pt x="1551296" y="1004"/>
                  </a:cubicBezTo>
                  <a:close/>
                  <a:moveTo>
                    <a:pt x="1303646" y="1004"/>
                  </a:moveTo>
                  <a:cubicBezTo>
                    <a:pt x="1304957" y="1004"/>
                    <a:pt x="1306025" y="1472"/>
                    <a:pt x="1306848" y="2407"/>
                  </a:cubicBezTo>
                  <a:cubicBezTo>
                    <a:pt x="1307671" y="3341"/>
                    <a:pt x="1308083" y="4618"/>
                    <a:pt x="1308083" y="6237"/>
                  </a:cubicBezTo>
                  <a:cubicBezTo>
                    <a:pt x="1308083" y="7827"/>
                    <a:pt x="1307671" y="9111"/>
                    <a:pt x="1306848" y="10087"/>
                  </a:cubicBezTo>
                  <a:cubicBezTo>
                    <a:pt x="1306025" y="11064"/>
                    <a:pt x="1304985" y="11552"/>
                    <a:pt x="1303729" y="11552"/>
                  </a:cubicBezTo>
                  <a:cubicBezTo>
                    <a:pt x="1302362" y="11552"/>
                    <a:pt x="1301288" y="11036"/>
                    <a:pt x="1300506" y="10004"/>
                  </a:cubicBezTo>
                  <a:cubicBezTo>
                    <a:pt x="1299725" y="8971"/>
                    <a:pt x="1299334" y="7716"/>
                    <a:pt x="1299334" y="6237"/>
                  </a:cubicBezTo>
                  <a:cubicBezTo>
                    <a:pt x="1299334" y="4730"/>
                    <a:pt x="1299718" y="3481"/>
                    <a:pt x="1300485" y="2490"/>
                  </a:cubicBezTo>
                  <a:cubicBezTo>
                    <a:pt x="1301253" y="1500"/>
                    <a:pt x="1302306" y="1004"/>
                    <a:pt x="1303646" y="1004"/>
                  </a:cubicBezTo>
                  <a:close/>
                  <a:moveTo>
                    <a:pt x="560696" y="1004"/>
                  </a:moveTo>
                  <a:cubicBezTo>
                    <a:pt x="562007" y="1004"/>
                    <a:pt x="563075" y="1472"/>
                    <a:pt x="563898" y="2407"/>
                  </a:cubicBezTo>
                  <a:cubicBezTo>
                    <a:pt x="564721" y="3341"/>
                    <a:pt x="565133" y="4618"/>
                    <a:pt x="565133" y="6237"/>
                  </a:cubicBezTo>
                  <a:cubicBezTo>
                    <a:pt x="565133" y="7827"/>
                    <a:pt x="564721" y="9111"/>
                    <a:pt x="563898" y="10087"/>
                  </a:cubicBezTo>
                  <a:cubicBezTo>
                    <a:pt x="563075" y="11064"/>
                    <a:pt x="562035" y="11552"/>
                    <a:pt x="560779" y="11552"/>
                  </a:cubicBezTo>
                  <a:cubicBezTo>
                    <a:pt x="559412" y="11552"/>
                    <a:pt x="558338" y="11036"/>
                    <a:pt x="557556" y="10004"/>
                  </a:cubicBezTo>
                  <a:cubicBezTo>
                    <a:pt x="556775" y="8971"/>
                    <a:pt x="556384" y="7716"/>
                    <a:pt x="556384" y="6237"/>
                  </a:cubicBezTo>
                  <a:cubicBezTo>
                    <a:pt x="556384" y="4730"/>
                    <a:pt x="556768" y="3481"/>
                    <a:pt x="557535" y="2490"/>
                  </a:cubicBezTo>
                  <a:cubicBezTo>
                    <a:pt x="558303" y="1500"/>
                    <a:pt x="559356" y="1004"/>
                    <a:pt x="560696" y="1004"/>
                  </a:cubicBezTo>
                  <a:close/>
                  <a:moveTo>
                    <a:pt x="1449851" y="921"/>
                  </a:moveTo>
                  <a:lnTo>
                    <a:pt x="1458097" y="921"/>
                  </a:lnTo>
                  <a:lnTo>
                    <a:pt x="1458097" y="37379"/>
                  </a:lnTo>
                  <a:cubicBezTo>
                    <a:pt x="1458097" y="42318"/>
                    <a:pt x="1459248" y="46120"/>
                    <a:pt x="1461550" y="48785"/>
                  </a:cubicBezTo>
                  <a:cubicBezTo>
                    <a:pt x="1463852" y="51450"/>
                    <a:pt x="1467152" y="52783"/>
                    <a:pt x="1471449" y="52783"/>
                  </a:cubicBezTo>
                  <a:cubicBezTo>
                    <a:pt x="1475830" y="52783"/>
                    <a:pt x="1479242" y="51415"/>
                    <a:pt x="1481684" y="48680"/>
                  </a:cubicBezTo>
                  <a:cubicBezTo>
                    <a:pt x="1484125" y="45946"/>
                    <a:pt x="1485346" y="42179"/>
                    <a:pt x="1485346" y="37379"/>
                  </a:cubicBezTo>
                  <a:lnTo>
                    <a:pt x="1485346" y="921"/>
                  </a:lnTo>
                  <a:lnTo>
                    <a:pt x="1493592" y="921"/>
                  </a:lnTo>
                  <a:lnTo>
                    <a:pt x="1493592" y="38383"/>
                  </a:lnTo>
                  <a:cubicBezTo>
                    <a:pt x="1493592" y="43853"/>
                    <a:pt x="1492518" y="48227"/>
                    <a:pt x="1490369" y="51506"/>
                  </a:cubicBezTo>
                  <a:cubicBezTo>
                    <a:pt x="1488220" y="54785"/>
                    <a:pt x="1485486" y="57080"/>
                    <a:pt x="1482165" y="58391"/>
                  </a:cubicBezTo>
                  <a:cubicBezTo>
                    <a:pt x="1478844" y="59703"/>
                    <a:pt x="1475244" y="60359"/>
                    <a:pt x="1471366" y="60359"/>
                  </a:cubicBezTo>
                  <a:cubicBezTo>
                    <a:pt x="1464361" y="60359"/>
                    <a:pt x="1459024" y="58489"/>
                    <a:pt x="1455355" y="54750"/>
                  </a:cubicBezTo>
                  <a:cubicBezTo>
                    <a:pt x="1451685" y="51011"/>
                    <a:pt x="1449851" y="45555"/>
                    <a:pt x="1449851" y="38383"/>
                  </a:cubicBezTo>
                  <a:close/>
                  <a:moveTo>
                    <a:pt x="1261402" y="921"/>
                  </a:moveTo>
                  <a:lnTo>
                    <a:pt x="1269313" y="921"/>
                  </a:lnTo>
                  <a:lnTo>
                    <a:pt x="1269313" y="34867"/>
                  </a:lnTo>
                  <a:lnTo>
                    <a:pt x="1284549" y="19547"/>
                  </a:lnTo>
                  <a:lnTo>
                    <a:pt x="1295265" y="19547"/>
                  </a:lnTo>
                  <a:lnTo>
                    <a:pt x="1280196" y="33863"/>
                  </a:lnTo>
                  <a:lnTo>
                    <a:pt x="1296897" y="59396"/>
                  </a:lnTo>
                  <a:lnTo>
                    <a:pt x="1287144" y="59396"/>
                  </a:lnTo>
                  <a:lnTo>
                    <a:pt x="1274629" y="39262"/>
                  </a:lnTo>
                  <a:lnTo>
                    <a:pt x="1269313" y="44495"/>
                  </a:lnTo>
                  <a:lnTo>
                    <a:pt x="1269313" y="59396"/>
                  </a:lnTo>
                  <a:lnTo>
                    <a:pt x="1261402" y="59396"/>
                  </a:lnTo>
                  <a:close/>
                  <a:moveTo>
                    <a:pt x="698924" y="921"/>
                  </a:moveTo>
                  <a:lnTo>
                    <a:pt x="707170" y="921"/>
                  </a:lnTo>
                  <a:lnTo>
                    <a:pt x="707170" y="51694"/>
                  </a:lnTo>
                  <a:lnTo>
                    <a:pt x="736220" y="51694"/>
                  </a:lnTo>
                  <a:lnTo>
                    <a:pt x="736220" y="59396"/>
                  </a:lnTo>
                  <a:lnTo>
                    <a:pt x="698924" y="59396"/>
                  </a:lnTo>
                  <a:close/>
                  <a:moveTo>
                    <a:pt x="384599" y="921"/>
                  </a:moveTo>
                  <a:lnTo>
                    <a:pt x="422481" y="921"/>
                  </a:lnTo>
                  <a:lnTo>
                    <a:pt x="422481" y="8664"/>
                  </a:lnTo>
                  <a:lnTo>
                    <a:pt x="392845" y="8664"/>
                  </a:lnTo>
                  <a:lnTo>
                    <a:pt x="392845" y="26119"/>
                  </a:lnTo>
                  <a:lnTo>
                    <a:pt x="421058" y="26119"/>
                  </a:lnTo>
                  <a:lnTo>
                    <a:pt x="421058" y="33863"/>
                  </a:lnTo>
                  <a:lnTo>
                    <a:pt x="392845" y="33863"/>
                  </a:lnTo>
                  <a:lnTo>
                    <a:pt x="392845" y="59396"/>
                  </a:lnTo>
                  <a:lnTo>
                    <a:pt x="384599" y="59396"/>
                  </a:lnTo>
                  <a:close/>
                  <a:moveTo>
                    <a:pt x="232995" y="921"/>
                  </a:moveTo>
                  <a:lnTo>
                    <a:pt x="240864" y="921"/>
                  </a:lnTo>
                  <a:lnTo>
                    <a:pt x="240864" y="59396"/>
                  </a:lnTo>
                  <a:lnTo>
                    <a:pt x="232995" y="59396"/>
                  </a:lnTo>
                  <a:close/>
                  <a:moveTo>
                    <a:pt x="89827" y="921"/>
                  </a:moveTo>
                  <a:lnTo>
                    <a:pt x="97738" y="921"/>
                  </a:lnTo>
                  <a:lnTo>
                    <a:pt x="97738" y="26412"/>
                  </a:lnTo>
                  <a:lnTo>
                    <a:pt x="97905" y="26412"/>
                  </a:lnTo>
                  <a:cubicBezTo>
                    <a:pt x="99049" y="24263"/>
                    <a:pt x="100528" y="22422"/>
                    <a:pt x="102342" y="20887"/>
                  </a:cubicBezTo>
                  <a:cubicBezTo>
                    <a:pt x="104156" y="19352"/>
                    <a:pt x="106793" y="18585"/>
                    <a:pt x="110253" y="18585"/>
                  </a:cubicBezTo>
                  <a:cubicBezTo>
                    <a:pt x="114383" y="18585"/>
                    <a:pt x="117760" y="19812"/>
                    <a:pt x="120383" y="22268"/>
                  </a:cubicBezTo>
                  <a:cubicBezTo>
                    <a:pt x="123006" y="24724"/>
                    <a:pt x="124318" y="28072"/>
                    <a:pt x="124318" y="32314"/>
                  </a:cubicBezTo>
                  <a:lnTo>
                    <a:pt x="124318" y="59396"/>
                  </a:lnTo>
                  <a:lnTo>
                    <a:pt x="116406" y="59396"/>
                  </a:lnTo>
                  <a:lnTo>
                    <a:pt x="116406" y="35118"/>
                  </a:lnTo>
                  <a:cubicBezTo>
                    <a:pt x="116406" y="32440"/>
                    <a:pt x="115806" y="30242"/>
                    <a:pt x="114607" y="28526"/>
                  </a:cubicBezTo>
                  <a:cubicBezTo>
                    <a:pt x="113407" y="26810"/>
                    <a:pt x="111467" y="25952"/>
                    <a:pt x="108788" y="25952"/>
                  </a:cubicBezTo>
                  <a:cubicBezTo>
                    <a:pt x="105523" y="25952"/>
                    <a:pt x="102865" y="27389"/>
                    <a:pt x="100814" y="30263"/>
                  </a:cubicBezTo>
                  <a:cubicBezTo>
                    <a:pt x="98763" y="33137"/>
                    <a:pt x="97738" y="36793"/>
                    <a:pt x="97738" y="41230"/>
                  </a:cubicBezTo>
                  <a:lnTo>
                    <a:pt x="97738" y="59396"/>
                  </a:lnTo>
                  <a:lnTo>
                    <a:pt x="89827" y="59396"/>
                  </a:lnTo>
                  <a:close/>
                  <a:moveTo>
                    <a:pt x="1165649" y="837"/>
                  </a:moveTo>
                  <a:lnTo>
                    <a:pt x="1189048" y="837"/>
                  </a:lnTo>
                  <a:cubicBezTo>
                    <a:pt x="1192871" y="837"/>
                    <a:pt x="1196122" y="1534"/>
                    <a:pt x="1198801" y="2930"/>
                  </a:cubicBezTo>
                  <a:cubicBezTo>
                    <a:pt x="1201480" y="4325"/>
                    <a:pt x="1203482" y="6209"/>
                    <a:pt x="1204807" y="8581"/>
                  </a:cubicBezTo>
                  <a:cubicBezTo>
                    <a:pt x="1206133" y="10953"/>
                    <a:pt x="1206796" y="13576"/>
                    <a:pt x="1206796" y="16450"/>
                  </a:cubicBezTo>
                  <a:cubicBezTo>
                    <a:pt x="1206796" y="21724"/>
                    <a:pt x="1204926" y="25973"/>
                    <a:pt x="1201187" y="29196"/>
                  </a:cubicBezTo>
                  <a:cubicBezTo>
                    <a:pt x="1197447" y="32419"/>
                    <a:pt x="1192494" y="34030"/>
                    <a:pt x="1186327" y="34030"/>
                  </a:cubicBezTo>
                  <a:lnTo>
                    <a:pt x="1173895" y="34030"/>
                  </a:lnTo>
                  <a:lnTo>
                    <a:pt x="1173895" y="59396"/>
                  </a:lnTo>
                  <a:lnTo>
                    <a:pt x="1165649" y="59396"/>
                  </a:lnTo>
                  <a:close/>
                  <a:moveTo>
                    <a:pt x="341179" y="0"/>
                  </a:moveTo>
                  <a:cubicBezTo>
                    <a:pt x="343300" y="0"/>
                    <a:pt x="345406" y="390"/>
                    <a:pt x="347499" y="1172"/>
                  </a:cubicBezTo>
                  <a:lnTo>
                    <a:pt x="347499" y="8288"/>
                  </a:lnTo>
                  <a:cubicBezTo>
                    <a:pt x="345295" y="7506"/>
                    <a:pt x="343704" y="7116"/>
                    <a:pt x="342727" y="7116"/>
                  </a:cubicBezTo>
                  <a:cubicBezTo>
                    <a:pt x="340718" y="7116"/>
                    <a:pt x="339211" y="7750"/>
                    <a:pt x="338207" y="9020"/>
                  </a:cubicBezTo>
                  <a:cubicBezTo>
                    <a:pt x="337202" y="10290"/>
                    <a:pt x="336700" y="11999"/>
                    <a:pt x="336700" y="14148"/>
                  </a:cubicBezTo>
                  <a:lnTo>
                    <a:pt x="336700" y="19547"/>
                  </a:lnTo>
                  <a:lnTo>
                    <a:pt x="347499" y="19547"/>
                  </a:lnTo>
                  <a:lnTo>
                    <a:pt x="347499" y="26203"/>
                  </a:lnTo>
                  <a:lnTo>
                    <a:pt x="336700" y="26203"/>
                  </a:lnTo>
                  <a:lnTo>
                    <a:pt x="336700" y="59396"/>
                  </a:lnTo>
                  <a:lnTo>
                    <a:pt x="328831" y="59396"/>
                  </a:lnTo>
                  <a:lnTo>
                    <a:pt x="328831" y="26203"/>
                  </a:lnTo>
                  <a:lnTo>
                    <a:pt x="322133" y="26203"/>
                  </a:lnTo>
                  <a:lnTo>
                    <a:pt x="322133" y="19547"/>
                  </a:lnTo>
                  <a:lnTo>
                    <a:pt x="328831" y="19547"/>
                  </a:lnTo>
                  <a:lnTo>
                    <a:pt x="328831" y="11301"/>
                  </a:lnTo>
                  <a:cubicBezTo>
                    <a:pt x="328831" y="7534"/>
                    <a:pt x="329898" y="4709"/>
                    <a:pt x="332033" y="2825"/>
                  </a:cubicBezTo>
                  <a:cubicBezTo>
                    <a:pt x="334168" y="941"/>
                    <a:pt x="337216" y="0"/>
                    <a:pt x="341179" y="0"/>
                  </a:cubicBezTo>
                  <a:close/>
                  <a:moveTo>
                    <a:pt x="20845" y="0"/>
                  </a:moveTo>
                  <a:cubicBezTo>
                    <a:pt x="24417" y="0"/>
                    <a:pt x="27500" y="432"/>
                    <a:pt x="30095" y="1297"/>
                  </a:cubicBezTo>
                  <a:cubicBezTo>
                    <a:pt x="32691" y="2162"/>
                    <a:pt x="35411" y="3320"/>
                    <a:pt x="38258" y="4771"/>
                  </a:cubicBezTo>
                  <a:lnTo>
                    <a:pt x="38258" y="14650"/>
                  </a:lnTo>
                  <a:cubicBezTo>
                    <a:pt x="32342" y="9906"/>
                    <a:pt x="26593" y="7534"/>
                    <a:pt x="21012" y="7534"/>
                  </a:cubicBezTo>
                  <a:cubicBezTo>
                    <a:pt x="17664" y="7534"/>
                    <a:pt x="14824" y="8322"/>
                    <a:pt x="12494" y="9899"/>
                  </a:cubicBezTo>
                  <a:cubicBezTo>
                    <a:pt x="10164" y="11476"/>
                    <a:pt x="8999" y="13464"/>
                    <a:pt x="8999" y="15864"/>
                  </a:cubicBezTo>
                  <a:cubicBezTo>
                    <a:pt x="8999" y="17985"/>
                    <a:pt x="9885" y="19701"/>
                    <a:pt x="11657" y="21012"/>
                  </a:cubicBezTo>
                  <a:cubicBezTo>
                    <a:pt x="13429" y="22324"/>
                    <a:pt x="17008" y="23635"/>
                    <a:pt x="22394" y="24947"/>
                  </a:cubicBezTo>
                  <a:cubicBezTo>
                    <a:pt x="26189" y="25868"/>
                    <a:pt x="29433" y="26914"/>
                    <a:pt x="32126" y="28086"/>
                  </a:cubicBezTo>
                  <a:cubicBezTo>
                    <a:pt x="34818" y="29258"/>
                    <a:pt x="37079" y="30961"/>
                    <a:pt x="38907" y="33193"/>
                  </a:cubicBezTo>
                  <a:cubicBezTo>
                    <a:pt x="40734" y="35425"/>
                    <a:pt x="41648" y="38272"/>
                    <a:pt x="41648" y="41732"/>
                  </a:cubicBezTo>
                  <a:cubicBezTo>
                    <a:pt x="41648" y="45416"/>
                    <a:pt x="40623" y="48666"/>
                    <a:pt x="38572" y="51485"/>
                  </a:cubicBezTo>
                  <a:cubicBezTo>
                    <a:pt x="36521" y="54303"/>
                    <a:pt x="33772" y="56487"/>
                    <a:pt x="30326" y="58036"/>
                  </a:cubicBezTo>
                  <a:cubicBezTo>
                    <a:pt x="26879" y="59584"/>
                    <a:pt x="23203" y="60359"/>
                    <a:pt x="19296" y="60359"/>
                  </a:cubicBezTo>
                  <a:cubicBezTo>
                    <a:pt x="15334" y="60359"/>
                    <a:pt x="11866" y="59752"/>
                    <a:pt x="8894" y="58538"/>
                  </a:cubicBezTo>
                  <a:cubicBezTo>
                    <a:pt x="5922" y="57324"/>
                    <a:pt x="2958" y="55810"/>
                    <a:pt x="0" y="53996"/>
                  </a:cubicBezTo>
                  <a:lnTo>
                    <a:pt x="0" y="43950"/>
                  </a:lnTo>
                  <a:cubicBezTo>
                    <a:pt x="2985" y="46295"/>
                    <a:pt x="6083" y="48311"/>
                    <a:pt x="9292" y="49999"/>
                  </a:cubicBezTo>
                  <a:cubicBezTo>
                    <a:pt x="12501" y="51687"/>
                    <a:pt x="16087" y="52531"/>
                    <a:pt x="20050" y="52531"/>
                  </a:cubicBezTo>
                  <a:cubicBezTo>
                    <a:pt x="23482" y="52531"/>
                    <a:pt x="26454" y="51562"/>
                    <a:pt x="28965" y="49622"/>
                  </a:cubicBezTo>
                  <a:cubicBezTo>
                    <a:pt x="31477" y="47683"/>
                    <a:pt x="32732" y="45374"/>
                    <a:pt x="32732" y="42695"/>
                  </a:cubicBezTo>
                  <a:cubicBezTo>
                    <a:pt x="32732" y="39988"/>
                    <a:pt x="31553" y="37902"/>
                    <a:pt x="29195" y="36437"/>
                  </a:cubicBezTo>
                  <a:cubicBezTo>
                    <a:pt x="26837" y="34972"/>
                    <a:pt x="23482" y="33737"/>
                    <a:pt x="19129" y="32733"/>
                  </a:cubicBezTo>
                  <a:cubicBezTo>
                    <a:pt x="15752" y="31868"/>
                    <a:pt x="12990" y="31030"/>
                    <a:pt x="10841" y="30221"/>
                  </a:cubicBezTo>
                  <a:cubicBezTo>
                    <a:pt x="8692" y="29412"/>
                    <a:pt x="6808" y="28337"/>
                    <a:pt x="5190" y="26998"/>
                  </a:cubicBezTo>
                  <a:cubicBezTo>
                    <a:pt x="3571" y="25659"/>
                    <a:pt x="2316" y="24201"/>
                    <a:pt x="1423" y="22624"/>
                  </a:cubicBezTo>
                  <a:cubicBezTo>
                    <a:pt x="530" y="21047"/>
                    <a:pt x="83" y="18989"/>
                    <a:pt x="83" y="16450"/>
                  </a:cubicBezTo>
                  <a:cubicBezTo>
                    <a:pt x="83" y="11622"/>
                    <a:pt x="2002" y="7674"/>
                    <a:pt x="5839" y="4604"/>
                  </a:cubicBezTo>
                  <a:cubicBezTo>
                    <a:pt x="9676" y="1534"/>
                    <a:pt x="14678" y="0"/>
                    <a:pt x="20845"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700" dirty="0">
                <a:solidFill>
                  <a:schemeClr val="bg1"/>
                </a:solidFill>
                <a:latin typeface="Abadi" panose="020B0604020104020204" pitchFamily="34" charset="0"/>
                <a:ea typeface="微软雅黑" panose="020B0503020204020204" pitchFamily="34" charset="-122"/>
              </a:endParaRPr>
            </a:p>
          </p:txBody>
        </p:sp>
        <p:grpSp>
          <p:nvGrpSpPr>
            <p:cNvPr id="7" name="组合 6">
              <a:extLst>
                <a:ext uri="{FF2B5EF4-FFF2-40B4-BE49-F238E27FC236}">
                  <a16:creationId xmlns:a16="http://schemas.microsoft.com/office/drawing/2014/main" id="{64626E1A-CE70-4F04-8BB7-73E301B529B5}"/>
                </a:ext>
              </a:extLst>
            </p:cNvPr>
            <p:cNvGrpSpPr/>
            <p:nvPr/>
          </p:nvGrpSpPr>
          <p:grpSpPr>
            <a:xfrm>
              <a:off x="9650003" y="315165"/>
              <a:ext cx="518408" cy="517198"/>
              <a:chOff x="9650003" y="315165"/>
              <a:chExt cx="518408" cy="517198"/>
            </a:xfrm>
          </p:grpSpPr>
          <p:sp>
            <p:nvSpPr>
              <p:cNvPr id="8" name="Freeform 8">
                <a:extLst>
                  <a:ext uri="{FF2B5EF4-FFF2-40B4-BE49-F238E27FC236}">
                    <a16:creationId xmlns:a16="http://schemas.microsoft.com/office/drawing/2014/main" id="{CC2F3A53-DBA1-4A20-A9E9-4C33A11EA352}"/>
                  </a:ext>
                </a:extLst>
              </p:cNvPr>
              <p:cNvSpPr>
                <a:spLocks noEditPoints="1"/>
              </p:cNvSpPr>
              <p:nvPr/>
            </p:nvSpPr>
            <p:spPr bwMode="auto">
              <a:xfrm>
                <a:off x="9650003" y="315165"/>
                <a:ext cx="518408" cy="517198"/>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9" name="Freeform 42">
                <a:extLst>
                  <a:ext uri="{FF2B5EF4-FFF2-40B4-BE49-F238E27FC236}">
                    <a16:creationId xmlns:a16="http://schemas.microsoft.com/office/drawing/2014/main" id="{9B0FBD6D-BD25-4746-A691-4A57D4FE9D03}"/>
                  </a:ext>
                </a:extLst>
              </p:cNvPr>
              <p:cNvSpPr>
                <a:spLocks noEditPoints="1"/>
              </p:cNvSpPr>
              <p:nvPr/>
            </p:nvSpPr>
            <p:spPr bwMode="auto">
              <a:xfrm>
                <a:off x="9717674" y="382231"/>
                <a:ext cx="382462" cy="381856"/>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0" name="Freeform 43">
                <a:extLst>
                  <a:ext uri="{FF2B5EF4-FFF2-40B4-BE49-F238E27FC236}">
                    <a16:creationId xmlns:a16="http://schemas.microsoft.com/office/drawing/2014/main" id="{8D233710-F83D-4A82-9C62-22930E670189}"/>
                  </a:ext>
                </a:extLst>
              </p:cNvPr>
              <p:cNvSpPr>
                <a:spLocks noEditPoints="1"/>
              </p:cNvSpPr>
              <p:nvPr/>
            </p:nvSpPr>
            <p:spPr bwMode="auto">
              <a:xfrm>
                <a:off x="10065092" y="420296"/>
                <a:ext cx="42294" cy="50753"/>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1" name="Freeform 44">
                <a:extLst>
                  <a:ext uri="{FF2B5EF4-FFF2-40B4-BE49-F238E27FC236}">
                    <a16:creationId xmlns:a16="http://schemas.microsoft.com/office/drawing/2014/main" id="{3C84F1E0-03E8-448B-9452-11FDD663E9F9}"/>
                  </a:ext>
                </a:extLst>
              </p:cNvPr>
              <p:cNvSpPr>
                <a:spLocks/>
              </p:cNvSpPr>
              <p:nvPr/>
            </p:nvSpPr>
            <p:spPr bwMode="auto">
              <a:xfrm>
                <a:off x="9670546" y="516364"/>
                <a:ext cx="40481" cy="43503"/>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2" name="Freeform 45">
                <a:extLst>
                  <a:ext uri="{FF2B5EF4-FFF2-40B4-BE49-F238E27FC236}">
                    <a16:creationId xmlns:a16="http://schemas.microsoft.com/office/drawing/2014/main" id="{E7F1A590-1E07-44F9-824B-E2D4710F483F}"/>
                  </a:ext>
                </a:extLst>
              </p:cNvPr>
              <p:cNvSpPr>
                <a:spLocks/>
              </p:cNvSpPr>
              <p:nvPr/>
            </p:nvSpPr>
            <p:spPr bwMode="auto">
              <a:xfrm>
                <a:off x="10025214" y="377398"/>
                <a:ext cx="44107" cy="47128"/>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4" name="Freeform 46">
                <a:extLst>
                  <a:ext uri="{FF2B5EF4-FFF2-40B4-BE49-F238E27FC236}">
                    <a16:creationId xmlns:a16="http://schemas.microsoft.com/office/drawing/2014/main" id="{07EC35E8-634D-4069-8128-00F86A11DCFC}"/>
                  </a:ext>
                </a:extLst>
              </p:cNvPr>
              <p:cNvSpPr>
                <a:spLocks/>
              </p:cNvSpPr>
              <p:nvPr/>
            </p:nvSpPr>
            <p:spPr bwMode="auto">
              <a:xfrm>
                <a:off x="9670546" y="584035"/>
                <a:ext cx="38065" cy="36252"/>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5" name="Freeform 47">
                <a:extLst>
                  <a:ext uri="{FF2B5EF4-FFF2-40B4-BE49-F238E27FC236}">
                    <a16:creationId xmlns:a16="http://schemas.microsoft.com/office/drawing/2014/main" id="{DE1F545C-7380-428F-9E9C-2B1E92DB4CAB}"/>
                  </a:ext>
                </a:extLst>
              </p:cNvPr>
              <p:cNvSpPr>
                <a:spLocks noEditPoints="1"/>
              </p:cNvSpPr>
              <p:nvPr/>
            </p:nvSpPr>
            <p:spPr bwMode="auto">
              <a:xfrm>
                <a:off x="9864496" y="772547"/>
                <a:ext cx="26585" cy="38065"/>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6" name="Freeform 48">
                <a:extLst>
                  <a:ext uri="{FF2B5EF4-FFF2-40B4-BE49-F238E27FC236}">
                    <a16:creationId xmlns:a16="http://schemas.microsoft.com/office/drawing/2014/main" id="{692B568F-4D71-4323-A3CE-0A2CAD9D4E2F}"/>
                  </a:ext>
                </a:extLst>
              </p:cNvPr>
              <p:cNvSpPr>
                <a:spLocks noEditPoints="1"/>
              </p:cNvSpPr>
              <p:nvPr/>
            </p:nvSpPr>
            <p:spPr bwMode="auto">
              <a:xfrm>
                <a:off x="9685651" y="644456"/>
                <a:ext cx="39273" cy="338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7" name="Freeform 49">
                <a:extLst>
                  <a:ext uri="{FF2B5EF4-FFF2-40B4-BE49-F238E27FC236}">
                    <a16:creationId xmlns:a16="http://schemas.microsoft.com/office/drawing/2014/main" id="{90C91A9A-D73A-4FAA-ADAA-F5DD3A6A0B4C}"/>
                  </a:ext>
                </a:extLst>
              </p:cNvPr>
              <p:cNvSpPr>
                <a:spLocks/>
              </p:cNvSpPr>
              <p:nvPr/>
            </p:nvSpPr>
            <p:spPr bwMode="auto">
              <a:xfrm>
                <a:off x="9708611" y="414858"/>
                <a:ext cx="46524" cy="50753"/>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8" name="Freeform 50">
                <a:extLst>
                  <a:ext uri="{FF2B5EF4-FFF2-40B4-BE49-F238E27FC236}">
                    <a16:creationId xmlns:a16="http://schemas.microsoft.com/office/drawing/2014/main" id="{59F15D7B-FDEA-4EE0-B1D4-12E8B32D076E}"/>
                  </a:ext>
                </a:extLst>
              </p:cNvPr>
              <p:cNvSpPr>
                <a:spLocks noEditPoints="1"/>
              </p:cNvSpPr>
              <p:nvPr/>
            </p:nvSpPr>
            <p:spPr bwMode="auto">
              <a:xfrm>
                <a:off x="9981712" y="756234"/>
                <a:ext cx="32627" cy="37461"/>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0" name="Freeform 51">
                <a:extLst>
                  <a:ext uri="{FF2B5EF4-FFF2-40B4-BE49-F238E27FC236}">
                    <a16:creationId xmlns:a16="http://schemas.microsoft.com/office/drawing/2014/main" id="{54CC36F2-D255-495F-BED3-FFB7482F8F53}"/>
                  </a:ext>
                </a:extLst>
              </p:cNvPr>
              <p:cNvSpPr>
                <a:spLocks/>
              </p:cNvSpPr>
              <p:nvPr/>
            </p:nvSpPr>
            <p:spPr bwMode="auto">
              <a:xfrm>
                <a:off x="9752718" y="372564"/>
                <a:ext cx="44107" cy="4289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1" name="Freeform 52">
                <a:extLst>
                  <a:ext uri="{FF2B5EF4-FFF2-40B4-BE49-F238E27FC236}">
                    <a16:creationId xmlns:a16="http://schemas.microsoft.com/office/drawing/2014/main" id="{E8533080-CEFB-4B82-AE6E-5E18B44ECC72}"/>
                  </a:ext>
                </a:extLst>
              </p:cNvPr>
              <p:cNvSpPr>
                <a:spLocks/>
              </p:cNvSpPr>
              <p:nvPr/>
            </p:nvSpPr>
            <p:spPr bwMode="auto">
              <a:xfrm>
                <a:off x="9883226" y="333291"/>
                <a:ext cx="35044" cy="38065"/>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2" name="Freeform 53">
                <a:extLst>
                  <a:ext uri="{FF2B5EF4-FFF2-40B4-BE49-F238E27FC236}">
                    <a16:creationId xmlns:a16="http://schemas.microsoft.com/office/drawing/2014/main" id="{1DDC9A95-2708-4563-AF73-B2CE298FD68C}"/>
                  </a:ext>
                </a:extLst>
              </p:cNvPr>
              <p:cNvSpPr>
                <a:spLocks noEditPoints="1"/>
              </p:cNvSpPr>
              <p:nvPr/>
            </p:nvSpPr>
            <p:spPr bwMode="auto">
              <a:xfrm>
                <a:off x="9926125" y="772547"/>
                <a:ext cx="27190" cy="38669"/>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3" name="Freeform 54">
                <a:extLst>
                  <a:ext uri="{FF2B5EF4-FFF2-40B4-BE49-F238E27FC236}">
                    <a16:creationId xmlns:a16="http://schemas.microsoft.com/office/drawing/2014/main" id="{3FE3B1AC-C30C-4C4D-960B-64A70A68B69F}"/>
                  </a:ext>
                </a:extLst>
              </p:cNvPr>
              <p:cNvSpPr>
                <a:spLocks/>
              </p:cNvSpPr>
              <p:nvPr/>
            </p:nvSpPr>
            <p:spPr bwMode="auto">
              <a:xfrm>
                <a:off x="9820389" y="340542"/>
                <a:ext cx="36253" cy="41086"/>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4" name="Freeform 55">
                <a:extLst>
                  <a:ext uri="{FF2B5EF4-FFF2-40B4-BE49-F238E27FC236}">
                    <a16:creationId xmlns:a16="http://schemas.microsoft.com/office/drawing/2014/main" id="{9EDF041E-462D-43B1-827B-F9A93B2A9A70}"/>
                  </a:ext>
                </a:extLst>
              </p:cNvPr>
              <p:cNvSpPr>
                <a:spLocks/>
              </p:cNvSpPr>
              <p:nvPr/>
            </p:nvSpPr>
            <p:spPr bwMode="auto">
              <a:xfrm>
                <a:off x="10094698" y="479508"/>
                <a:ext cx="42294" cy="338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5" name="Freeform 56">
                <a:extLst>
                  <a:ext uri="{FF2B5EF4-FFF2-40B4-BE49-F238E27FC236}">
                    <a16:creationId xmlns:a16="http://schemas.microsoft.com/office/drawing/2014/main" id="{21E122A7-05FF-4A87-AC07-1787AD36C4B2}"/>
                  </a:ext>
                </a:extLst>
              </p:cNvPr>
              <p:cNvSpPr>
                <a:spLocks/>
              </p:cNvSpPr>
              <p:nvPr/>
            </p:nvSpPr>
            <p:spPr bwMode="auto">
              <a:xfrm>
                <a:off x="10095302" y="638414"/>
                <a:ext cx="41690" cy="38669"/>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6" name="Freeform 57">
                <a:extLst>
                  <a:ext uri="{FF2B5EF4-FFF2-40B4-BE49-F238E27FC236}">
                    <a16:creationId xmlns:a16="http://schemas.microsoft.com/office/drawing/2014/main" id="{90DFC2E8-9495-4E5F-85D5-5E0B53291277}"/>
                  </a:ext>
                </a:extLst>
              </p:cNvPr>
              <p:cNvSpPr>
                <a:spLocks/>
              </p:cNvSpPr>
              <p:nvPr/>
            </p:nvSpPr>
            <p:spPr bwMode="auto">
              <a:xfrm>
                <a:off x="10110407" y="578597"/>
                <a:ext cx="36856" cy="32627"/>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7" name="Freeform 58">
                <a:extLst>
                  <a:ext uri="{FF2B5EF4-FFF2-40B4-BE49-F238E27FC236}">
                    <a16:creationId xmlns:a16="http://schemas.microsoft.com/office/drawing/2014/main" id="{B652EA40-3912-4640-AA30-E2ACACE1DFED}"/>
                  </a:ext>
                </a:extLst>
              </p:cNvPr>
              <p:cNvSpPr>
                <a:spLocks/>
              </p:cNvSpPr>
              <p:nvPr/>
            </p:nvSpPr>
            <p:spPr bwMode="auto">
              <a:xfrm>
                <a:off x="9988358" y="347792"/>
                <a:ext cx="33231" cy="41690"/>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8" name="Freeform 59">
                <a:extLst>
                  <a:ext uri="{FF2B5EF4-FFF2-40B4-BE49-F238E27FC236}">
                    <a16:creationId xmlns:a16="http://schemas.microsoft.com/office/drawing/2014/main" id="{96515D9F-3E0E-42BC-A777-B4B8AEDF8600}"/>
                  </a:ext>
                </a:extLst>
              </p:cNvPr>
              <p:cNvSpPr>
                <a:spLocks/>
              </p:cNvSpPr>
              <p:nvPr/>
            </p:nvSpPr>
            <p:spPr bwMode="auto">
              <a:xfrm>
                <a:off x="9686859" y="468633"/>
                <a:ext cx="38065" cy="33231"/>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9" name="Freeform 60">
                <a:extLst>
                  <a:ext uri="{FF2B5EF4-FFF2-40B4-BE49-F238E27FC236}">
                    <a16:creationId xmlns:a16="http://schemas.microsoft.com/office/drawing/2014/main" id="{FA9A6447-5750-4AA9-8098-4978315B0B48}"/>
                  </a:ext>
                </a:extLst>
              </p:cNvPr>
              <p:cNvSpPr>
                <a:spLocks/>
              </p:cNvSpPr>
              <p:nvPr/>
            </p:nvSpPr>
            <p:spPr bwMode="auto">
              <a:xfrm>
                <a:off x="10109803" y="530866"/>
                <a:ext cx="36856" cy="24168"/>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0" name="Freeform 61">
                <a:extLst>
                  <a:ext uri="{FF2B5EF4-FFF2-40B4-BE49-F238E27FC236}">
                    <a16:creationId xmlns:a16="http://schemas.microsoft.com/office/drawing/2014/main" id="{39EAAF95-C292-43FC-B61F-6C99947D44E5}"/>
                  </a:ext>
                </a:extLst>
              </p:cNvPr>
              <p:cNvSpPr>
                <a:spLocks/>
              </p:cNvSpPr>
              <p:nvPr/>
            </p:nvSpPr>
            <p:spPr bwMode="auto">
              <a:xfrm>
                <a:off x="9938813" y="337520"/>
                <a:ext cx="22356" cy="37461"/>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1" name="Freeform 62">
                <a:extLst>
                  <a:ext uri="{FF2B5EF4-FFF2-40B4-BE49-F238E27FC236}">
                    <a16:creationId xmlns:a16="http://schemas.microsoft.com/office/drawing/2014/main" id="{D7506821-C121-4846-AC42-1CE602B3BBFB}"/>
                  </a:ext>
                </a:extLst>
              </p:cNvPr>
              <p:cNvSpPr>
                <a:spLocks/>
              </p:cNvSpPr>
              <p:nvPr/>
            </p:nvSpPr>
            <p:spPr bwMode="auto">
              <a:xfrm>
                <a:off x="9802263" y="758650"/>
                <a:ext cx="27793" cy="36252"/>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2" name="Freeform 71">
                <a:extLst>
                  <a:ext uri="{FF2B5EF4-FFF2-40B4-BE49-F238E27FC236}">
                    <a16:creationId xmlns:a16="http://schemas.microsoft.com/office/drawing/2014/main" id="{51ECC0A4-A2DC-4421-A4AD-CD0FA2039890}"/>
                  </a:ext>
                </a:extLst>
              </p:cNvPr>
              <p:cNvSpPr>
                <a:spLocks noEditPoints="1"/>
              </p:cNvSpPr>
              <p:nvPr/>
            </p:nvSpPr>
            <p:spPr bwMode="auto">
              <a:xfrm>
                <a:off x="9733988" y="398545"/>
                <a:ext cx="350439" cy="34983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grpSp>
      <p:pic>
        <p:nvPicPr>
          <p:cNvPr id="34" name="图片 33">
            <a:extLst>
              <a:ext uri="{FF2B5EF4-FFF2-40B4-BE49-F238E27FC236}">
                <a16:creationId xmlns:a16="http://schemas.microsoft.com/office/drawing/2014/main" id="{46E80CC6-3D26-42C1-BA5F-18998BA04A0D}"/>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237056" y="3260130"/>
            <a:ext cx="5260154" cy="3412704"/>
          </a:xfrm>
          <a:prstGeom prst="rect">
            <a:avLst/>
          </a:prstGeom>
        </p:spPr>
      </p:pic>
    </p:spTree>
    <p:extLst>
      <p:ext uri="{BB962C8B-B14F-4D97-AF65-F5344CB8AC3E}">
        <p14:creationId xmlns:p14="http://schemas.microsoft.com/office/powerpoint/2010/main" val="10243161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A-PicturePlaceholder 1"/>
          <p:cNvPicPr>
            <a:picLocks noChangeAspect="1"/>
          </p:cNvPicPr>
          <p:nvPr>
            <p:custDataLst>
              <p:tags r:id="rId1"/>
            </p:custDataLst>
          </p:nvPr>
        </p:nvPicPr>
        <p:blipFill>
          <a:blip r:embed="rId35" cstate="print">
            <a:extLst>
              <a:ext uri="{28A0092B-C50C-407E-A947-70E740481C1C}">
                <a14:useLocalDpi xmlns:a14="http://schemas.microsoft.com/office/drawing/2010/main" val="0"/>
              </a:ext>
            </a:extLst>
          </a:blip>
          <a:stretch>
            <a:fillRect/>
          </a:stretch>
        </p:blipFill>
        <p:spPr bwMode="auto">
          <a:xfrm>
            <a:off x="10226559" y="1125805"/>
            <a:ext cx="1543335" cy="5330639"/>
          </a:xfrm>
          <a:prstGeom prst="rect">
            <a:avLst/>
          </a:prstGeom>
        </p:spPr>
      </p:pic>
      <p:sp>
        <p:nvSpPr>
          <p:cNvPr id="18" name="PA-文本框 10">
            <a:extLst>
              <a:ext uri="{FF2B5EF4-FFF2-40B4-BE49-F238E27FC236}">
                <a16:creationId xmlns:a16="http://schemas.microsoft.com/office/drawing/2014/main" id="{69FA53DE-8943-4ABE-8541-23165D7D80FB}"/>
              </a:ext>
            </a:extLst>
          </p:cNvPr>
          <p:cNvSpPr txBox="1">
            <a:spLocks noChangeArrowheads="1"/>
          </p:cNvSpPr>
          <p:nvPr>
            <p:custDataLst>
              <p:tags r:id="rId2"/>
            </p:custDataLst>
          </p:nvPr>
        </p:nvSpPr>
        <p:spPr bwMode="auto">
          <a:xfrm>
            <a:off x="415388" y="315165"/>
            <a:ext cx="75029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b="1" dirty="0">
                <a:solidFill>
                  <a:schemeClr val="accent1"/>
                </a:solidFill>
                <a:latin typeface="微软雅黑" panose="020B0503020204020204" pitchFamily="34" charset="-122"/>
                <a:ea typeface="微软雅黑" panose="020B0503020204020204" pitchFamily="34" charset="-122"/>
              </a:rPr>
              <a:t>多措并举 打造高效科研服务服务支撑体系</a:t>
            </a:r>
          </a:p>
        </p:txBody>
      </p:sp>
      <p:cxnSp>
        <p:nvCxnSpPr>
          <p:cNvPr id="19" name="PA-直接连接符 18">
            <a:extLst>
              <a:ext uri="{FF2B5EF4-FFF2-40B4-BE49-F238E27FC236}">
                <a16:creationId xmlns:a16="http://schemas.microsoft.com/office/drawing/2014/main" id="{37719EBD-DEC6-42FE-8C1F-55229BB4C817}"/>
              </a:ext>
            </a:extLst>
          </p:cNvPr>
          <p:cNvCxnSpPr>
            <a:cxnSpLocks/>
          </p:cNvCxnSpPr>
          <p:nvPr>
            <p:custDataLst>
              <p:tags r:id="rId3"/>
            </p:custDataLst>
          </p:nvPr>
        </p:nvCxnSpPr>
        <p:spPr>
          <a:xfrm>
            <a:off x="543463" y="938030"/>
            <a:ext cx="1123315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 name="PA-直接连接符 20">
            <a:extLst>
              <a:ext uri="{FF2B5EF4-FFF2-40B4-BE49-F238E27FC236}">
                <a16:creationId xmlns:a16="http://schemas.microsoft.com/office/drawing/2014/main" id="{B63B3931-22FC-4D33-82A0-7E5CE3135FC4}"/>
              </a:ext>
            </a:extLst>
          </p:cNvPr>
          <p:cNvCxnSpPr>
            <a:cxnSpLocks/>
          </p:cNvCxnSpPr>
          <p:nvPr>
            <p:custDataLst>
              <p:tags r:id="rId4"/>
            </p:custDataLst>
          </p:nvPr>
        </p:nvCxnSpPr>
        <p:spPr>
          <a:xfrm>
            <a:off x="543463" y="938030"/>
            <a:ext cx="861695"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2" name="PA-组合 21">
            <a:extLst>
              <a:ext uri="{FF2B5EF4-FFF2-40B4-BE49-F238E27FC236}">
                <a16:creationId xmlns:a16="http://schemas.microsoft.com/office/drawing/2014/main" id="{94A61583-0C43-4A22-B945-3533D43874E4}"/>
              </a:ext>
            </a:extLst>
          </p:cNvPr>
          <p:cNvGrpSpPr/>
          <p:nvPr>
            <p:custDataLst>
              <p:tags r:id="rId5"/>
            </p:custDataLst>
          </p:nvPr>
        </p:nvGrpSpPr>
        <p:grpSpPr>
          <a:xfrm>
            <a:off x="9829295" y="318176"/>
            <a:ext cx="1947318" cy="517198"/>
            <a:chOff x="9650003" y="315165"/>
            <a:chExt cx="1947318" cy="517198"/>
          </a:xfrm>
        </p:grpSpPr>
        <p:sp>
          <p:nvSpPr>
            <p:cNvPr id="24" name="PA-文本框 39">
              <a:extLst>
                <a:ext uri="{FF2B5EF4-FFF2-40B4-BE49-F238E27FC236}">
                  <a16:creationId xmlns:a16="http://schemas.microsoft.com/office/drawing/2014/main" id="{AA214FA9-7845-4D94-963E-0311494F065F}"/>
                </a:ext>
              </a:extLst>
            </p:cNvPr>
            <p:cNvSpPr txBox="1"/>
            <p:nvPr>
              <p:custDataLst>
                <p:tags r:id="rId8"/>
              </p:custDataLst>
            </p:nvPr>
          </p:nvSpPr>
          <p:spPr>
            <a:xfrm>
              <a:off x="10266337" y="498959"/>
              <a:ext cx="1328278" cy="145629"/>
            </a:xfrm>
            <a:custGeom>
              <a:avLst/>
              <a:gdLst/>
              <a:ahLst/>
              <a:cxnLst/>
              <a:rect l="l" t="t" r="r" b="b"/>
              <a:pathLst>
                <a:path w="1795928" h="196900">
                  <a:moveTo>
                    <a:pt x="1295670" y="142205"/>
                  </a:moveTo>
                  <a:lnTo>
                    <a:pt x="1295670" y="163692"/>
                  </a:lnTo>
                  <a:lnTo>
                    <a:pt x="1356615" y="163692"/>
                  </a:lnTo>
                  <a:lnTo>
                    <a:pt x="1356615" y="142205"/>
                  </a:lnTo>
                  <a:close/>
                  <a:moveTo>
                    <a:pt x="345161" y="132243"/>
                  </a:moveTo>
                  <a:cubicBezTo>
                    <a:pt x="362350" y="144094"/>
                    <a:pt x="378498" y="155618"/>
                    <a:pt x="393604" y="166818"/>
                  </a:cubicBezTo>
                  <a:lnTo>
                    <a:pt x="375633" y="188500"/>
                  </a:lnTo>
                  <a:cubicBezTo>
                    <a:pt x="362741" y="177561"/>
                    <a:pt x="347114" y="165125"/>
                    <a:pt x="328752" y="151191"/>
                  </a:cubicBezTo>
                  <a:close/>
                  <a:moveTo>
                    <a:pt x="245343" y="130290"/>
                  </a:moveTo>
                  <a:lnTo>
                    <a:pt x="265854" y="147870"/>
                  </a:lnTo>
                  <a:cubicBezTo>
                    <a:pt x="252962" y="160111"/>
                    <a:pt x="237139" y="173524"/>
                    <a:pt x="218387" y="188109"/>
                  </a:cubicBezTo>
                  <a:cubicBezTo>
                    <a:pt x="211746" y="180556"/>
                    <a:pt x="205625" y="173915"/>
                    <a:pt x="200025" y="168185"/>
                  </a:cubicBezTo>
                  <a:cubicBezTo>
                    <a:pt x="214871" y="157897"/>
                    <a:pt x="229977" y="145266"/>
                    <a:pt x="245343" y="130290"/>
                  </a:cubicBezTo>
                  <a:close/>
                  <a:moveTo>
                    <a:pt x="1269104" y="121109"/>
                  </a:moveTo>
                  <a:lnTo>
                    <a:pt x="1383181" y="121109"/>
                  </a:lnTo>
                  <a:lnTo>
                    <a:pt x="1383181" y="195337"/>
                  </a:lnTo>
                  <a:lnTo>
                    <a:pt x="1356615" y="195337"/>
                  </a:lnTo>
                  <a:lnTo>
                    <a:pt x="1356615" y="184789"/>
                  </a:lnTo>
                  <a:lnTo>
                    <a:pt x="1295670" y="184789"/>
                  </a:lnTo>
                  <a:lnTo>
                    <a:pt x="1295670" y="195532"/>
                  </a:lnTo>
                  <a:lnTo>
                    <a:pt x="1269104" y="195532"/>
                  </a:lnTo>
                  <a:close/>
                  <a:moveTo>
                    <a:pt x="1107561" y="104505"/>
                  </a:moveTo>
                  <a:lnTo>
                    <a:pt x="1107561" y="128922"/>
                  </a:lnTo>
                  <a:lnTo>
                    <a:pt x="1126704" y="128922"/>
                  </a:lnTo>
                  <a:cubicBezTo>
                    <a:pt x="1121560" y="123062"/>
                    <a:pt x="1117002" y="118179"/>
                    <a:pt x="1113030" y="114272"/>
                  </a:cubicBezTo>
                  <a:lnTo>
                    <a:pt x="1124360" y="104505"/>
                  </a:lnTo>
                  <a:close/>
                  <a:moveTo>
                    <a:pt x="1670912" y="101771"/>
                  </a:moveTo>
                  <a:lnTo>
                    <a:pt x="1788310" y="101771"/>
                  </a:lnTo>
                  <a:lnTo>
                    <a:pt x="1788310" y="124430"/>
                  </a:lnTo>
                  <a:lnTo>
                    <a:pt x="1757642" y="124430"/>
                  </a:lnTo>
                  <a:lnTo>
                    <a:pt x="1757642" y="160958"/>
                  </a:lnTo>
                  <a:cubicBezTo>
                    <a:pt x="1757642" y="166687"/>
                    <a:pt x="1759465" y="169552"/>
                    <a:pt x="1763111" y="169552"/>
                  </a:cubicBezTo>
                  <a:lnTo>
                    <a:pt x="1767213" y="169552"/>
                  </a:lnTo>
                  <a:cubicBezTo>
                    <a:pt x="1770209" y="169552"/>
                    <a:pt x="1772097" y="167404"/>
                    <a:pt x="1772878" y="163106"/>
                  </a:cubicBezTo>
                  <a:cubicBezTo>
                    <a:pt x="1773529" y="160241"/>
                    <a:pt x="1774245" y="152623"/>
                    <a:pt x="1775027" y="140252"/>
                  </a:cubicBezTo>
                  <a:cubicBezTo>
                    <a:pt x="1782059" y="142726"/>
                    <a:pt x="1789026" y="145005"/>
                    <a:pt x="1795928" y="147089"/>
                  </a:cubicBezTo>
                  <a:cubicBezTo>
                    <a:pt x="1794235" y="159851"/>
                    <a:pt x="1792672" y="168901"/>
                    <a:pt x="1791240" y="174241"/>
                  </a:cubicBezTo>
                  <a:cubicBezTo>
                    <a:pt x="1787984" y="187133"/>
                    <a:pt x="1779975" y="193579"/>
                    <a:pt x="1767213" y="193579"/>
                  </a:cubicBezTo>
                  <a:lnTo>
                    <a:pt x="1757056" y="193579"/>
                  </a:lnTo>
                  <a:cubicBezTo>
                    <a:pt x="1741559" y="193579"/>
                    <a:pt x="1733811" y="185310"/>
                    <a:pt x="1733811" y="168771"/>
                  </a:cubicBezTo>
                  <a:lnTo>
                    <a:pt x="1733811" y="124430"/>
                  </a:lnTo>
                  <a:lnTo>
                    <a:pt x="1720528" y="124430"/>
                  </a:lnTo>
                  <a:cubicBezTo>
                    <a:pt x="1718705" y="148521"/>
                    <a:pt x="1712128" y="166101"/>
                    <a:pt x="1700799" y="177171"/>
                  </a:cubicBezTo>
                  <a:cubicBezTo>
                    <a:pt x="1693376" y="184593"/>
                    <a:pt x="1682828" y="191170"/>
                    <a:pt x="1669154" y="196900"/>
                  </a:cubicBezTo>
                  <a:cubicBezTo>
                    <a:pt x="1663555" y="188565"/>
                    <a:pt x="1658085" y="181338"/>
                    <a:pt x="1652746" y="175217"/>
                  </a:cubicBezTo>
                  <a:cubicBezTo>
                    <a:pt x="1666810" y="169097"/>
                    <a:pt x="1676968" y="162976"/>
                    <a:pt x="1683218" y="156856"/>
                  </a:cubicBezTo>
                  <a:cubicBezTo>
                    <a:pt x="1690381" y="149823"/>
                    <a:pt x="1694808" y="139015"/>
                    <a:pt x="1696501" y="124430"/>
                  </a:cubicBezTo>
                  <a:lnTo>
                    <a:pt x="1670912" y="124430"/>
                  </a:lnTo>
                  <a:close/>
                  <a:moveTo>
                    <a:pt x="249446" y="81455"/>
                  </a:moveTo>
                  <a:lnTo>
                    <a:pt x="249446" y="102747"/>
                  </a:lnTo>
                  <a:lnTo>
                    <a:pt x="344770" y="102747"/>
                  </a:lnTo>
                  <a:lnTo>
                    <a:pt x="344770" y="81455"/>
                  </a:lnTo>
                  <a:close/>
                  <a:moveTo>
                    <a:pt x="1442759" y="74814"/>
                  </a:moveTo>
                  <a:lnTo>
                    <a:pt x="1552733" y="74814"/>
                  </a:lnTo>
                  <a:lnTo>
                    <a:pt x="1552733" y="98450"/>
                  </a:lnTo>
                  <a:lnTo>
                    <a:pt x="1519135" y="120718"/>
                  </a:lnTo>
                  <a:lnTo>
                    <a:pt x="1591996" y="120718"/>
                  </a:lnTo>
                  <a:lnTo>
                    <a:pt x="1591996" y="144940"/>
                  </a:lnTo>
                  <a:lnTo>
                    <a:pt x="1516205" y="144940"/>
                  </a:lnTo>
                  <a:lnTo>
                    <a:pt x="1516205" y="164864"/>
                  </a:lnTo>
                  <a:cubicBezTo>
                    <a:pt x="1516205" y="173850"/>
                    <a:pt x="1513699" y="180849"/>
                    <a:pt x="1508685" y="185863"/>
                  </a:cubicBezTo>
                  <a:cubicBezTo>
                    <a:pt x="1503671" y="190877"/>
                    <a:pt x="1496004" y="193416"/>
                    <a:pt x="1485684" y="193481"/>
                  </a:cubicBezTo>
                  <a:cubicBezTo>
                    <a:pt x="1475364" y="193546"/>
                    <a:pt x="1464767" y="193579"/>
                    <a:pt x="1453893" y="193579"/>
                  </a:cubicBezTo>
                  <a:cubicBezTo>
                    <a:pt x="1452070" y="184593"/>
                    <a:pt x="1449856" y="175999"/>
                    <a:pt x="1447251" y="167794"/>
                  </a:cubicBezTo>
                  <a:cubicBezTo>
                    <a:pt x="1457149" y="168315"/>
                    <a:pt x="1466199" y="168576"/>
                    <a:pt x="1474403" y="168576"/>
                  </a:cubicBezTo>
                  <a:cubicBezTo>
                    <a:pt x="1483519" y="168576"/>
                    <a:pt x="1488077" y="164604"/>
                    <a:pt x="1488077" y="156660"/>
                  </a:cubicBezTo>
                  <a:lnTo>
                    <a:pt x="1488077" y="144940"/>
                  </a:lnTo>
                  <a:lnTo>
                    <a:pt x="1402715" y="144940"/>
                  </a:lnTo>
                  <a:lnTo>
                    <a:pt x="1402715" y="120718"/>
                  </a:lnTo>
                  <a:lnTo>
                    <a:pt x="1488077" y="120718"/>
                  </a:lnTo>
                  <a:lnTo>
                    <a:pt x="1488077" y="115639"/>
                  </a:lnTo>
                  <a:lnTo>
                    <a:pt x="1514252" y="98645"/>
                  </a:lnTo>
                  <a:lnTo>
                    <a:pt x="1442759" y="98645"/>
                  </a:lnTo>
                  <a:close/>
                  <a:moveTo>
                    <a:pt x="642659" y="74814"/>
                  </a:moveTo>
                  <a:lnTo>
                    <a:pt x="752633" y="74814"/>
                  </a:lnTo>
                  <a:lnTo>
                    <a:pt x="752633" y="98450"/>
                  </a:lnTo>
                  <a:lnTo>
                    <a:pt x="719035" y="120718"/>
                  </a:lnTo>
                  <a:lnTo>
                    <a:pt x="791896" y="120718"/>
                  </a:lnTo>
                  <a:lnTo>
                    <a:pt x="791896" y="144940"/>
                  </a:lnTo>
                  <a:lnTo>
                    <a:pt x="716105" y="144940"/>
                  </a:lnTo>
                  <a:lnTo>
                    <a:pt x="716105" y="164864"/>
                  </a:lnTo>
                  <a:cubicBezTo>
                    <a:pt x="716105" y="173850"/>
                    <a:pt x="713599" y="180849"/>
                    <a:pt x="708585" y="185863"/>
                  </a:cubicBezTo>
                  <a:cubicBezTo>
                    <a:pt x="703571" y="190877"/>
                    <a:pt x="695904" y="193416"/>
                    <a:pt x="685584" y="193481"/>
                  </a:cubicBezTo>
                  <a:cubicBezTo>
                    <a:pt x="675264" y="193546"/>
                    <a:pt x="664667" y="193579"/>
                    <a:pt x="653793" y="193579"/>
                  </a:cubicBezTo>
                  <a:cubicBezTo>
                    <a:pt x="651970" y="184593"/>
                    <a:pt x="649756" y="175999"/>
                    <a:pt x="647152" y="167794"/>
                  </a:cubicBezTo>
                  <a:cubicBezTo>
                    <a:pt x="657049" y="168315"/>
                    <a:pt x="666099" y="168576"/>
                    <a:pt x="674303" y="168576"/>
                  </a:cubicBezTo>
                  <a:cubicBezTo>
                    <a:pt x="683419" y="168576"/>
                    <a:pt x="687977" y="164604"/>
                    <a:pt x="687977" y="156660"/>
                  </a:cubicBezTo>
                  <a:lnTo>
                    <a:pt x="687977" y="144940"/>
                  </a:lnTo>
                  <a:lnTo>
                    <a:pt x="602615" y="144940"/>
                  </a:lnTo>
                  <a:lnTo>
                    <a:pt x="602615" y="120718"/>
                  </a:lnTo>
                  <a:lnTo>
                    <a:pt x="687977" y="120718"/>
                  </a:lnTo>
                  <a:lnTo>
                    <a:pt x="687977" y="115639"/>
                  </a:lnTo>
                  <a:lnTo>
                    <a:pt x="714152" y="98645"/>
                  </a:lnTo>
                  <a:lnTo>
                    <a:pt x="642659" y="98645"/>
                  </a:lnTo>
                  <a:close/>
                  <a:moveTo>
                    <a:pt x="1311492" y="68368"/>
                  </a:moveTo>
                  <a:lnTo>
                    <a:pt x="1306414" y="88292"/>
                  </a:lnTo>
                  <a:lnTo>
                    <a:pt x="1351536" y="88292"/>
                  </a:lnTo>
                  <a:lnTo>
                    <a:pt x="1351536" y="68368"/>
                  </a:lnTo>
                  <a:close/>
                  <a:moveTo>
                    <a:pt x="1200346" y="67196"/>
                  </a:moveTo>
                  <a:lnTo>
                    <a:pt x="1243124" y="67196"/>
                  </a:lnTo>
                  <a:lnTo>
                    <a:pt x="1243124" y="145917"/>
                  </a:lnTo>
                  <a:cubicBezTo>
                    <a:pt x="1249245" y="140838"/>
                    <a:pt x="1254519" y="136150"/>
                    <a:pt x="1258947" y="131852"/>
                  </a:cubicBezTo>
                  <a:cubicBezTo>
                    <a:pt x="1258947" y="141359"/>
                    <a:pt x="1259728" y="151647"/>
                    <a:pt x="1261291" y="162716"/>
                  </a:cubicBezTo>
                  <a:cubicBezTo>
                    <a:pt x="1246706" y="173654"/>
                    <a:pt x="1234855" y="183877"/>
                    <a:pt x="1225739" y="193384"/>
                  </a:cubicBezTo>
                  <a:lnTo>
                    <a:pt x="1211675" y="174241"/>
                  </a:lnTo>
                  <a:cubicBezTo>
                    <a:pt x="1215191" y="170594"/>
                    <a:pt x="1216949" y="165125"/>
                    <a:pt x="1216949" y="157832"/>
                  </a:cubicBezTo>
                  <a:lnTo>
                    <a:pt x="1216949" y="92590"/>
                  </a:lnTo>
                  <a:lnTo>
                    <a:pt x="1200346" y="92590"/>
                  </a:lnTo>
                  <a:close/>
                  <a:moveTo>
                    <a:pt x="1679898" y="64852"/>
                  </a:moveTo>
                  <a:lnTo>
                    <a:pt x="1776980" y="64852"/>
                  </a:lnTo>
                  <a:lnTo>
                    <a:pt x="1776980" y="86730"/>
                  </a:lnTo>
                  <a:lnTo>
                    <a:pt x="1679898" y="86730"/>
                  </a:lnTo>
                  <a:close/>
                  <a:moveTo>
                    <a:pt x="221317" y="57234"/>
                  </a:moveTo>
                  <a:lnTo>
                    <a:pt x="372898" y="57234"/>
                  </a:lnTo>
                  <a:lnTo>
                    <a:pt x="372898" y="126969"/>
                  </a:lnTo>
                  <a:lnTo>
                    <a:pt x="315079" y="126969"/>
                  </a:lnTo>
                  <a:lnTo>
                    <a:pt x="315079" y="161739"/>
                  </a:lnTo>
                  <a:cubicBezTo>
                    <a:pt x="315079" y="169748"/>
                    <a:pt x="313402" y="176194"/>
                    <a:pt x="310049" y="181077"/>
                  </a:cubicBezTo>
                  <a:cubicBezTo>
                    <a:pt x="306696" y="185961"/>
                    <a:pt x="301877" y="189233"/>
                    <a:pt x="295594" y="190893"/>
                  </a:cubicBezTo>
                  <a:cubicBezTo>
                    <a:pt x="289311" y="192553"/>
                    <a:pt x="276467" y="193384"/>
                    <a:pt x="257064" y="193384"/>
                  </a:cubicBezTo>
                  <a:cubicBezTo>
                    <a:pt x="255631" y="183356"/>
                    <a:pt x="253483" y="173850"/>
                    <a:pt x="250618" y="164864"/>
                  </a:cubicBezTo>
                  <a:cubicBezTo>
                    <a:pt x="259603" y="165646"/>
                    <a:pt x="267872" y="166036"/>
                    <a:pt x="275425" y="166036"/>
                  </a:cubicBezTo>
                  <a:cubicBezTo>
                    <a:pt x="282327" y="166036"/>
                    <a:pt x="285778" y="162455"/>
                    <a:pt x="285778" y="155293"/>
                  </a:cubicBezTo>
                  <a:lnTo>
                    <a:pt x="285778" y="126969"/>
                  </a:lnTo>
                  <a:lnTo>
                    <a:pt x="221317" y="126969"/>
                  </a:lnTo>
                  <a:close/>
                  <a:moveTo>
                    <a:pt x="1043490" y="44927"/>
                  </a:moveTo>
                  <a:lnTo>
                    <a:pt x="1149949" y="44927"/>
                  </a:lnTo>
                  <a:lnTo>
                    <a:pt x="1149949" y="67782"/>
                  </a:lnTo>
                  <a:lnTo>
                    <a:pt x="1107561" y="67782"/>
                  </a:lnTo>
                  <a:lnTo>
                    <a:pt x="1107561" y="81651"/>
                  </a:lnTo>
                  <a:lnTo>
                    <a:pt x="1147214" y="81651"/>
                  </a:lnTo>
                  <a:lnTo>
                    <a:pt x="1147214" y="104505"/>
                  </a:lnTo>
                  <a:lnTo>
                    <a:pt x="1132661" y="104505"/>
                  </a:lnTo>
                  <a:cubicBezTo>
                    <a:pt x="1138066" y="109193"/>
                    <a:pt x="1143503" y="114207"/>
                    <a:pt x="1148972" y="119546"/>
                  </a:cubicBezTo>
                  <a:lnTo>
                    <a:pt x="1138619" y="128922"/>
                  </a:lnTo>
                  <a:lnTo>
                    <a:pt x="1151902" y="128922"/>
                  </a:lnTo>
                  <a:lnTo>
                    <a:pt x="1151902" y="151777"/>
                  </a:lnTo>
                  <a:lnTo>
                    <a:pt x="1041537" y="151777"/>
                  </a:lnTo>
                  <a:lnTo>
                    <a:pt x="1041537" y="128922"/>
                  </a:lnTo>
                  <a:lnTo>
                    <a:pt x="1081385" y="128922"/>
                  </a:lnTo>
                  <a:lnTo>
                    <a:pt x="1081385" y="104505"/>
                  </a:lnTo>
                  <a:lnTo>
                    <a:pt x="1046615" y="104505"/>
                  </a:lnTo>
                  <a:lnTo>
                    <a:pt x="1046615" y="81651"/>
                  </a:lnTo>
                  <a:lnTo>
                    <a:pt x="1081385" y="81651"/>
                  </a:lnTo>
                  <a:lnTo>
                    <a:pt x="1081385" y="67782"/>
                  </a:lnTo>
                  <a:lnTo>
                    <a:pt x="1043490" y="67782"/>
                  </a:lnTo>
                  <a:close/>
                  <a:moveTo>
                    <a:pt x="1036263" y="33793"/>
                  </a:moveTo>
                  <a:lnTo>
                    <a:pt x="1036263" y="162325"/>
                  </a:lnTo>
                  <a:lnTo>
                    <a:pt x="1158153" y="162325"/>
                  </a:lnTo>
                  <a:lnTo>
                    <a:pt x="1158153" y="33793"/>
                  </a:lnTo>
                  <a:close/>
                  <a:moveTo>
                    <a:pt x="1608014" y="12111"/>
                  </a:moveTo>
                  <a:lnTo>
                    <a:pt x="1669154" y="12111"/>
                  </a:lnTo>
                  <a:lnTo>
                    <a:pt x="1669154" y="31449"/>
                  </a:lnTo>
                  <a:cubicBezTo>
                    <a:pt x="1664466" y="48639"/>
                    <a:pt x="1659452" y="66284"/>
                    <a:pt x="1654113" y="84386"/>
                  </a:cubicBezTo>
                  <a:cubicBezTo>
                    <a:pt x="1663750" y="96887"/>
                    <a:pt x="1668568" y="112970"/>
                    <a:pt x="1668568" y="132634"/>
                  </a:cubicBezTo>
                  <a:cubicBezTo>
                    <a:pt x="1668568" y="143052"/>
                    <a:pt x="1666159" y="150670"/>
                    <a:pt x="1661341" y="155488"/>
                  </a:cubicBezTo>
                  <a:cubicBezTo>
                    <a:pt x="1656392" y="160437"/>
                    <a:pt x="1647863" y="162911"/>
                    <a:pt x="1635752" y="162911"/>
                  </a:cubicBezTo>
                  <a:cubicBezTo>
                    <a:pt x="1634840" y="154056"/>
                    <a:pt x="1633342" y="145005"/>
                    <a:pt x="1631259" y="135759"/>
                  </a:cubicBezTo>
                  <a:cubicBezTo>
                    <a:pt x="1634124" y="136410"/>
                    <a:pt x="1636403" y="136736"/>
                    <a:pt x="1638096" y="136736"/>
                  </a:cubicBezTo>
                  <a:cubicBezTo>
                    <a:pt x="1643565" y="136736"/>
                    <a:pt x="1646300" y="132569"/>
                    <a:pt x="1646300" y="124234"/>
                  </a:cubicBezTo>
                  <a:cubicBezTo>
                    <a:pt x="1646300" y="110691"/>
                    <a:pt x="1641416" y="97734"/>
                    <a:pt x="1631650" y="85362"/>
                  </a:cubicBezTo>
                  <a:cubicBezTo>
                    <a:pt x="1636338" y="67261"/>
                    <a:pt x="1640765" y="50267"/>
                    <a:pt x="1644932" y="34379"/>
                  </a:cubicBezTo>
                  <a:lnTo>
                    <a:pt x="1630478" y="34379"/>
                  </a:lnTo>
                  <a:lnTo>
                    <a:pt x="1630478" y="194946"/>
                  </a:lnTo>
                  <a:lnTo>
                    <a:pt x="1608014" y="194946"/>
                  </a:lnTo>
                  <a:close/>
                  <a:moveTo>
                    <a:pt x="1260509" y="10939"/>
                  </a:moveTo>
                  <a:lnTo>
                    <a:pt x="1386892" y="10939"/>
                  </a:lnTo>
                  <a:lnTo>
                    <a:pt x="1386892" y="32035"/>
                  </a:lnTo>
                  <a:lnTo>
                    <a:pt x="1320673" y="32035"/>
                  </a:lnTo>
                  <a:lnTo>
                    <a:pt x="1316766" y="47662"/>
                  </a:lnTo>
                  <a:lnTo>
                    <a:pt x="1379079" y="47662"/>
                  </a:lnTo>
                  <a:lnTo>
                    <a:pt x="1379079" y="88292"/>
                  </a:lnTo>
                  <a:lnTo>
                    <a:pt x="1393729" y="88292"/>
                  </a:lnTo>
                  <a:lnTo>
                    <a:pt x="1393729" y="109389"/>
                  </a:lnTo>
                  <a:lnTo>
                    <a:pt x="1254259" y="109389"/>
                  </a:lnTo>
                  <a:lnTo>
                    <a:pt x="1254259" y="88292"/>
                  </a:lnTo>
                  <a:lnTo>
                    <a:pt x="1279262" y="88292"/>
                  </a:lnTo>
                  <a:lnTo>
                    <a:pt x="1284341" y="68368"/>
                  </a:lnTo>
                  <a:lnTo>
                    <a:pt x="1265197" y="68368"/>
                  </a:lnTo>
                  <a:lnTo>
                    <a:pt x="1265197" y="47662"/>
                  </a:lnTo>
                  <a:lnTo>
                    <a:pt x="1289615" y="47662"/>
                  </a:lnTo>
                  <a:lnTo>
                    <a:pt x="1293521" y="32035"/>
                  </a:lnTo>
                  <a:lnTo>
                    <a:pt x="1260509" y="32035"/>
                  </a:lnTo>
                  <a:close/>
                  <a:moveTo>
                    <a:pt x="1008329" y="9767"/>
                  </a:moveTo>
                  <a:lnTo>
                    <a:pt x="1186086" y="9767"/>
                  </a:lnTo>
                  <a:lnTo>
                    <a:pt x="1186086" y="193188"/>
                  </a:lnTo>
                  <a:lnTo>
                    <a:pt x="1158153" y="193188"/>
                  </a:lnTo>
                  <a:lnTo>
                    <a:pt x="1158153" y="186351"/>
                  </a:lnTo>
                  <a:lnTo>
                    <a:pt x="1036263" y="186351"/>
                  </a:lnTo>
                  <a:lnTo>
                    <a:pt x="1036263" y="193384"/>
                  </a:lnTo>
                  <a:lnTo>
                    <a:pt x="1008329" y="193384"/>
                  </a:lnTo>
                  <a:close/>
                  <a:moveTo>
                    <a:pt x="50788" y="5665"/>
                  </a:moveTo>
                  <a:lnTo>
                    <a:pt x="80088" y="5665"/>
                  </a:lnTo>
                  <a:lnTo>
                    <a:pt x="80088" y="193970"/>
                  </a:lnTo>
                  <a:lnTo>
                    <a:pt x="50788" y="193970"/>
                  </a:lnTo>
                  <a:lnTo>
                    <a:pt x="50788" y="161153"/>
                  </a:lnTo>
                  <a:lnTo>
                    <a:pt x="5274" y="176389"/>
                  </a:lnTo>
                  <a:lnTo>
                    <a:pt x="0" y="146112"/>
                  </a:lnTo>
                  <a:cubicBezTo>
                    <a:pt x="17190" y="141554"/>
                    <a:pt x="34119" y="136866"/>
                    <a:pt x="50788" y="132048"/>
                  </a:cubicBezTo>
                  <a:lnTo>
                    <a:pt x="50788" y="78916"/>
                  </a:lnTo>
                  <a:lnTo>
                    <a:pt x="3712" y="78916"/>
                  </a:lnTo>
                  <a:lnTo>
                    <a:pt x="3712" y="53132"/>
                  </a:lnTo>
                  <a:lnTo>
                    <a:pt x="50788" y="53132"/>
                  </a:lnTo>
                  <a:close/>
                  <a:moveTo>
                    <a:pt x="103920" y="5469"/>
                  </a:moveTo>
                  <a:lnTo>
                    <a:pt x="133220" y="5469"/>
                  </a:lnTo>
                  <a:lnTo>
                    <a:pt x="133220" y="62898"/>
                  </a:lnTo>
                  <a:cubicBezTo>
                    <a:pt x="148522" y="52415"/>
                    <a:pt x="162586" y="41867"/>
                    <a:pt x="175413" y="31254"/>
                  </a:cubicBezTo>
                  <a:lnTo>
                    <a:pt x="195533" y="54304"/>
                  </a:lnTo>
                  <a:cubicBezTo>
                    <a:pt x="176194" y="68303"/>
                    <a:pt x="155423" y="82139"/>
                    <a:pt x="133220" y="95813"/>
                  </a:cubicBezTo>
                  <a:lnTo>
                    <a:pt x="133220" y="153535"/>
                  </a:lnTo>
                  <a:cubicBezTo>
                    <a:pt x="133220" y="160958"/>
                    <a:pt x="137192" y="164669"/>
                    <a:pt x="145136" y="164669"/>
                  </a:cubicBezTo>
                  <a:lnTo>
                    <a:pt x="150019" y="164669"/>
                  </a:lnTo>
                  <a:cubicBezTo>
                    <a:pt x="153340" y="164669"/>
                    <a:pt x="156091" y="163757"/>
                    <a:pt x="158272" y="161934"/>
                  </a:cubicBezTo>
                  <a:cubicBezTo>
                    <a:pt x="160453" y="160111"/>
                    <a:pt x="162065" y="157344"/>
                    <a:pt x="163107" y="153632"/>
                  </a:cubicBezTo>
                  <a:cubicBezTo>
                    <a:pt x="164148" y="149921"/>
                    <a:pt x="165255" y="137778"/>
                    <a:pt x="166427" y="117202"/>
                  </a:cubicBezTo>
                  <a:lnTo>
                    <a:pt x="193970" y="125602"/>
                  </a:lnTo>
                  <a:cubicBezTo>
                    <a:pt x="192928" y="139145"/>
                    <a:pt x="191691" y="150768"/>
                    <a:pt x="190258" y="160469"/>
                  </a:cubicBezTo>
                  <a:cubicBezTo>
                    <a:pt x="188826" y="170171"/>
                    <a:pt x="185212" y="177464"/>
                    <a:pt x="179417" y="182347"/>
                  </a:cubicBezTo>
                  <a:cubicBezTo>
                    <a:pt x="173622" y="187230"/>
                    <a:pt x="165646" y="189672"/>
                    <a:pt x="155489" y="189672"/>
                  </a:cubicBezTo>
                  <a:lnTo>
                    <a:pt x="138104" y="189672"/>
                  </a:lnTo>
                  <a:cubicBezTo>
                    <a:pt x="115314" y="189672"/>
                    <a:pt x="103920" y="179384"/>
                    <a:pt x="103920" y="158809"/>
                  </a:cubicBezTo>
                  <a:close/>
                  <a:moveTo>
                    <a:pt x="1226521" y="4493"/>
                  </a:moveTo>
                  <a:cubicBezTo>
                    <a:pt x="1235506" y="16213"/>
                    <a:pt x="1243841" y="28128"/>
                    <a:pt x="1251524" y="40239"/>
                  </a:cubicBezTo>
                  <a:cubicBezTo>
                    <a:pt x="1245534" y="44016"/>
                    <a:pt x="1237915" y="48574"/>
                    <a:pt x="1228669" y="53913"/>
                  </a:cubicBezTo>
                  <a:cubicBezTo>
                    <a:pt x="1221507" y="40630"/>
                    <a:pt x="1213759" y="28259"/>
                    <a:pt x="1205424" y="16799"/>
                  </a:cubicBezTo>
                  <a:close/>
                  <a:moveTo>
                    <a:pt x="1736155" y="2930"/>
                  </a:moveTo>
                  <a:cubicBezTo>
                    <a:pt x="1738108" y="9571"/>
                    <a:pt x="1739866" y="16278"/>
                    <a:pt x="1741429" y="23050"/>
                  </a:cubicBezTo>
                  <a:lnTo>
                    <a:pt x="1786356" y="23050"/>
                  </a:lnTo>
                  <a:lnTo>
                    <a:pt x="1786356" y="59968"/>
                  </a:lnTo>
                  <a:lnTo>
                    <a:pt x="1763307" y="59968"/>
                  </a:lnTo>
                  <a:lnTo>
                    <a:pt x="1763307" y="46099"/>
                  </a:lnTo>
                  <a:lnTo>
                    <a:pt x="1692985" y="46099"/>
                  </a:lnTo>
                  <a:lnTo>
                    <a:pt x="1692985" y="59968"/>
                  </a:lnTo>
                  <a:lnTo>
                    <a:pt x="1670326" y="59968"/>
                  </a:lnTo>
                  <a:lnTo>
                    <a:pt x="1670326" y="23050"/>
                  </a:lnTo>
                  <a:lnTo>
                    <a:pt x="1713691" y="23050"/>
                  </a:lnTo>
                  <a:cubicBezTo>
                    <a:pt x="1712259" y="18362"/>
                    <a:pt x="1710696" y="12892"/>
                    <a:pt x="1709003" y="6641"/>
                  </a:cubicBezTo>
                  <a:close/>
                  <a:moveTo>
                    <a:pt x="914372" y="2930"/>
                  </a:moveTo>
                  <a:lnTo>
                    <a:pt x="941720" y="2930"/>
                  </a:lnTo>
                  <a:lnTo>
                    <a:pt x="941720" y="63875"/>
                  </a:lnTo>
                  <a:lnTo>
                    <a:pt x="952072" y="55866"/>
                  </a:lnTo>
                  <a:cubicBezTo>
                    <a:pt x="969653" y="75530"/>
                    <a:pt x="984303" y="93111"/>
                    <a:pt x="996023" y="108607"/>
                  </a:cubicBezTo>
                  <a:lnTo>
                    <a:pt x="974145" y="126383"/>
                  </a:lnTo>
                  <a:cubicBezTo>
                    <a:pt x="963272" y="110756"/>
                    <a:pt x="952463" y="96334"/>
                    <a:pt x="941720" y="83116"/>
                  </a:cubicBezTo>
                  <a:lnTo>
                    <a:pt x="941720" y="195142"/>
                  </a:lnTo>
                  <a:lnTo>
                    <a:pt x="914372" y="195142"/>
                  </a:lnTo>
                  <a:close/>
                  <a:moveTo>
                    <a:pt x="482092" y="2735"/>
                  </a:moveTo>
                  <a:lnTo>
                    <a:pt x="511783" y="2735"/>
                  </a:lnTo>
                  <a:cubicBezTo>
                    <a:pt x="511392" y="22073"/>
                    <a:pt x="510871" y="38481"/>
                    <a:pt x="510220" y="51960"/>
                  </a:cubicBezTo>
                  <a:lnTo>
                    <a:pt x="590894" y="51960"/>
                  </a:lnTo>
                  <a:lnTo>
                    <a:pt x="590894" y="78916"/>
                  </a:lnTo>
                  <a:lnTo>
                    <a:pt x="512467" y="78916"/>
                  </a:lnTo>
                  <a:cubicBezTo>
                    <a:pt x="523666" y="122411"/>
                    <a:pt x="550720" y="151647"/>
                    <a:pt x="593629" y="166622"/>
                  </a:cubicBezTo>
                  <a:cubicBezTo>
                    <a:pt x="584383" y="177171"/>
                    <a:pt x="576960" y="186156"/>
                    <a:pt x="571361" y="193579"/>
                  </a:cubicBezTo>
                  <a:cubicBezTo>
                    <a:pt x="535875" y="176910"/>
                    <a:pt x="511164" y="150051"/>
                    <a:pt x="497230" y="113002"/>
                  </a:cubicBezTo>
                  <a:cubicBezTo>
                    <a:pt x="486422" y="146926"/>
                    <a:pt x="461451" y="174241"/>
                    <a:pt x="422319" y="194946"/>
                  </a:cubicBezTo>
                  <a:cubicBezTo>
                    <a:pt x="417110" y="188305"/>
                    <a:pt x="409752" y="179970"/>
                    <a:pt x="400246" y="169943"/>
                  </a:cubicBezTo>
                  <a:cubicBezTo>
                    <a:pt x="447647" y="148456"/>
                    <a:pt x="473595" y="118114"/>
                    <a:pt x="478087" y="78916"/>
                  </a:cubicBezTo>
                  <a:lnTo>
                    <a:pt x="403762" y="78916"/>
                  </a:lnTo>
                  <a:lnTo>
                    <a:pt x="403762" y="51960"/>
                  </a:lnTo>
                  <a:lnTo>
                    <a:pt x="480920" y="51960"/>
                  </a:lnTo>
                  <a:cubicBezTo>
                    <a:pt x="481831" y="37765"/>
                    <a:pt x="482222" y="21357"/>
                    <a:pt x="482092" y="2735"/>
                  </a:cubicBezTo>
                  <a:close/>
                  <a:moveTo>
                    <a:pt x="308828" y="1172"/>
                  </a:moveTo>
                  <a:cubicBezTo>
                    <a:pt x="310912" y="6446"/>
                    <a:pt x="313190" y="13088"/>
                    <a:pt x="315665" y="21096"/>
                  </a:cubicBezTo>
                  <a:lnTo>
                    <a:pt x="393214" y="21096"/>
                  </a:lnTo>
                  <a:lnTo>
                    <a:pt x="393214" y="45318"/>
                  </a:lnTo>
                  <a:lnTo>
                    <a:pt x="201783" y="45318"/>
                  </a:lnTo>
                  <a:lnTo>
                    <a:pt x="201783" y="21096"/>
                  </a:lnTo>
                  <a:lnTo>
                    <a:pt x="282164" y="21096"/>
                  </a:lnTo>
                  <a:cubicBezTo>
                    <a:pt x="279625" y="14715"/>
                    <a:pt x="277379" y="9246"/>
                    <a:pt x="275425" y="4688"/>
                  </a:cubicBezTo>
                  <a:close/>
                  <a:moveTo>
                    <a:pt x="837214" y="977"/>
                  </a:moveTo>
                  <a:lnTo>
                    <a:pt x="864366" y="5665"/>
                  </a:lnTo>
                  <a:cubicBezTo>
                    <a:pt x="862283" y="14846"/>
                    <a:pt x="859938" y="23701"/>
                    <a:pt x="857334" y="32231"/>
                  </a:cubicBezTo>
                  <a:lnTo>
                    <a:pt x="904019" y="32231"/>
                  </a:lnTo>
                  <a:lnTo>
                    <a:pt x="904019" y="56648"/>
                  </a:lnTo>
                  <a:cubicBezTo>
                    <a:pt x="895946" y="116681"/>
                    <a:pt x="868989" y="163171"/>
                    <a:pt x="823150" y="196118"/>
                  </a:cubicBezTo>
                  <a:cubicBezTo>
                    <a:pt x="815206" y="186482"/>
                    <a:pt x="808695" y="179189"/>
                    <a:pt x="803616" y="174241"/>
                  </a:cubicBezTo>
                  <a:cubicBezTo>
                    <a:pt x="822890" y="160632"/>
                    <a:pt x="838517" y="144973"/>
                    <a:pt x="850497" y="127262"/>
                  </a:cubicBezTo>
                  <a:cubicBezTo>
                    <a:pt x="843530" y="120621"/>
                    <a:pt x="835847" y="113621"/>
                    <a:pt x="827447" y="106263"/>
                  </a:cubicBezTo>
                  <a:lnTo>
                    <a:pt x="843074" y="86925"/>
                  </a:lnTo>
                  <a:cubicBezTo>
                    <a:pt x="850693" y="92980"/>
                    <a:pt x="857562" y="98613"/>
                    <a:pt x="863682" y="103822"/>
                  </a:cubicBezTo>
                  <a:cubicBezTo>
                    <a:pt x="870194" y="89692"/>
                    <a:pt x="874719" y="74488"/>
                    <a:pt x="877258" y="58210"/>
                  </a:cubicBezTo>
                  <a:lnTo>
                    <a:pt x="848055" y="58210"/>
                  </a:lnTo>
                  <a:cubicBezTo>
                    <a:pt x="838549" y="81586"/>
                    <a:pt x="826536" y="102552"/>
                    <a:pt x="812016" y="121109"/>
                  </a:cubicBezTo>
                  <a:cubicBezTo>
                    <a:pt x="806546" y="108347"/>
                    <a:pt x="802054" y="98971"/>
                    <a:pt x="798538" y="92980"/>
                  </a:cubicBezTo>
                  <a:cubicBezTo>
                    <a:pt x="816899" y="67977"/>
                    <a:pt x="829792" y="37309"/>
                    <a:pt x="837214" y="977"/>
                  </a:cubicBezTo>
                  <a:close/>
                  <a:moveTo>
                    <a:pt x="1498234" y="0"/>
                  </a:moveTo>
                  <a:cubicBezTo>
                    <a:pt x="1503443" y="7944"/>
                    <a:pt x="1509564" y="18231"/>
                    <a:pt x="1516596" y="30863"/>
                  </a:cubicBezTo>
                  <a:lnTo>
                    <a:pt x="1503118" y="37114"/>
                  </a:lnTo>
                  <a:lnTo>
                    <a:pt x="1527047" y="37114"/>
                  </a:lnTo>
                  <a:cubicBezTo>
                    <a:pt x="1535967" y="24287"/>
                    <a:pt x="1543487" y="13153"/>
                    <a:pt x="1549608" y="3711"/>
                  </a:cubicBezTo>
                  <a:lnTo>
                    <a:pt x="1575979" y="18166"/>
                  </a:lnTo>
                  <a:lnTo>
                    <a:pt x="1560156" y="37114"/>
                  </a:lnTo>
                  <a:lnTo>
                    <a:pt x="1588285" y="37114"/>
                  </a:lnTo>
                  <a:lnTo>
                    <a:pt x="1588285" y="85167"/>
                  </a:lnTo>
                  <a:lnTo>
                    <a:pt x="1560938" y="85167"/>
                  </a:lnTo>
                  <a:lnTo>
                    <a:pt x="1560938" y="60945"/>
                  </a:lnTo>
                  <a:lnTo>
                    <a:pt x="1433383" y="60945"/>
                  </a:lnTo>
                  <a:lnTo>
                    <a:pt x="1433383" y="85167"/>
                  </a:lnTo>
                  <a:lnTo>
                    <a:pt x="1406035" y="85167"/>
                  </a:lnTo>
                  <a:lnTo>
                    <a:pt x="1406035" y="37114"/>
                  </a:lnTo>
                  <a:lnTo>
                    <a:pt x="1437973" y="37114"/>
                  </a:lnTo>
                  <a:cubicBezTo>
                    <a:pt x="1432243" y="29235"/>
                    <a:pt x="1426676" y="22008"/>
                    <a:pt x="1421272" y="15432"/>
                  </a:cubicBezTo>
                  <a:lnTo>
                    <a:pt x="1441782" y="1563"/>
                  </a:lnTo>
                  <a:cubicBezTo>
                    <a:pt x="1449596" y="10418"/>
                    <a:pt x="1457539" y="20315"/>
                    <a:pt x="1465613" y="31254"/>
                  </a:cubicBezTo>
                  <a:lnTo>
                    <a:pt x="1456921" y="37114"/>
                  </a:lnTo>
                  <a:lnTo>
                    <a:pt x="1489542" y="37114"/>
                  </a:lnTo>
                  <a:cubicBezTo>
                    <a:pt x="1484073" y="26631"/>
                    <a:pt x="1479026" y="17776"/>
                    <a:pt x="1474403" y="10548"/>
                  </a:cubicBezTo>
                  <a:close/>
                  <a:moveTo>
                    <a:pt x="698134" y="0"/>
                  </a:moveTo>
                  <a:cubicBezTo>
                    <a:pt x="703343" y="7944"/>
                    <a:pt x="709464" y="18231"/>
                    <a:pt x="716496" y="30863"/>
                  </a:cubicBezTo>
                  <a:lnTo>
                    <a:pt x="703018" y="37114"/>
                  </a:lnTo>
                  <a:lnTo>
                    <a:pt x="726947" y="37114"/>
                  </a:lnTo>
                  <a:cubicBezTo>
                    <a:pt x="735867" y="24287"/>
                    <a:pt x="743387" y="13153"/>
                    <a:pt x="749508" y="3711"/>
                  </a:cubicBezTo>
                  <a:lnTo>
                    <a:pt x="775878" y="18166"/>
                  </a:lnTo>
                  <a:lnTo>
                    <a:pt x="760056" y="37114"/>
                  </a:lnTo>
                  <a:lnTo>
                    <a:pt x="788185" y="37114"/>
                  </a:lnTo>
                  <a:lnTo>
                    <a:pt x="788185" y="85167"/>
                  </a:lnTo>
                  <a:lnTo>
                    <a:pt x="760838" y="85167"/>
                  </a:lnTo>
                  <a:lnTo>
                    <a:pt x="760838" y="60945"/>
                  </a:lnTo>
                  <a:lnTo>
                    <a:pt x="633283" y="60945"/>
                  </a:lnTo>
                  <a:lnTo>
                    <a:pt x="633283" y="85167"/>
                  </a:lnTo>
                  <a:lnTo>
                    <a:pt x="605935" y="85167"/>
                  </a:lnTo>
                  <a:lnTo>
                    <a:pt x="605935" y="37114"/>
                  </a:lnTo>
                  <a:lnTo>
                    <a:pt x="637873" y="37114"/>
                  </a:lnTo>
                  <a:cubicBezTo>
                    <a:pt x="632143" y="29235"/>
                    <a:pt x="626576" y="22008"/>
                    <a:pt x="621172" y="15432"/>
                  </a:cubicBezTo>
                  <a:lnTo>
                    <a:pt x="641682" y="1563"/>
                  </a:lnTo>
                  <a:cubicBezTo>
                    <a:pt x="649495" y="10418"/>
                    <a:pt x="657439" y="20315"/>
                    <a:pt x="665513" y="31254"/>
                  </a:cubicBezTo>
                  <a:lnTo>
                    <a:pt x="656821" y="37114"/>
                  </a:lnTo>
                  <a:lnTo>
                    <a:pt x="689442" y="37114"/>
                  </a:lnTo>
                  <a:cubicBezTo>
                    <a:pt x="683972" y="26631"/>
                    <a:pt x="678926" y="17776"/>
                    <a:pt x="674303" y="10548"/>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5" name="PA-文本框 41">
              <a:extLst>
                <a:ext uri="{FF2B5EF4-FFF2-40B4-BE49-F238E27FC236}">
                  <a16:creationId xmlns:a16="http://schemas.microsoft.com/office/drawing/2014/main" id="{9C3C7202-2A16-4C01-B818-ADF1913AE90D}"/>
                </a:ext>
              </a:extLst>
            </p:cNvPr>
            <p:cNvSpPr txBox="1"/>
            <p:nvPr>
              <p:custDataLst>
                <p:tags r:id="rId9"/>
              </p:custDataLst>
            </p:nvPr>
          </p:nvSpPr>
          <p:spPr>
            <a:xfrm>
              <a:off x="10266337" y="697828"/>
              <a:ext cx="1330984" cy="58449"/>
            </a:xfrm>
            <a:custGeom>
              <a:avLst/>
              <a:gdLst/>
              <a:ahLst/>
              <a:cxnLst/>
              <a:rect l="l" t="t" r="r" b="b"/>
              <a:pathLst>
                <a:path w="1799587" h="79027">
                  <a:moveTo>
                    <a:pt x="1103537" y="49183"/>
                  </a:moveTo>
                  <a:cubicBezTo>
                    <a:pt x="1104904" y="49183"/>
                    <a:pt x="1105985" y="49776"/>
                    <a:pt x="1106781" y="50962"/>
                  </a:cubicBezTo>
                  <a:cubicBezTo>
                    <a:pt x="1107576" y="52148"/>
                    <a:pt x="1107974" y="53592"/>
                    <a:pt x="1107974" y="55294"/>
                  </a:cubicBezTo>
                  <a:cubicBezTo>
                    <a:pt x="1107974" y="58782"/>
                    <a:pt x="1106258" y="64321"/>
                    <a:pt x="1102825" y="71912"/>
                  </a:cubicBezTo>
                  <a:lnTo>
                    <a:pt x="1099393" y="71912"/>
                  </a:lnTo>
                  <a:cubicBezTo>
                    <a:pt x="1100760" y="68312"/>
                    <a:pt x="1101597" y="65954"/>
                    <a:pt x="1101904" y="64838"/>
                  </a:cubicBezTo>
                  <a:cubicBezTo>
                    <a:pt x="1102211" y="63721"/>
                    <a:pt x="1102407" y="62187"/>
                    <a:pt x="1102490" y="60233"/>
                  </a:cubicBezTo>
                  <a:cubicBezTo>
                    <a:pt x="1100146" y="59257"/>
                    <a:pt x="1098974" y="57499"/>
                    <a:pt x="1098974" y="54959"/>
                  </a:cubicBezTo>
                  <a:cubicBezTo>
                    <a:pt x="1098974" y="53201"/>
                    <a:pt x="1099414" y="51799"/>
                    <a:pt x="1100293" y="50752"/>
                  </a:cubicBezTo>
                  <a:cubicBezTo>
                    <a:pt x="1101172" y="49706"/>
                    <a:pt x="1102253" y="49183"/>
                    <a:pt x="1103537" y="49183"/>
                  </a:cubicBezTo>
                  <a:close/>
                  <a:moveTo>
                    <a:pt x="950839" y="39681"/>
                  </a:moveTo>
                  <a:lnTo>
                    <a:pt x="946988" y="40267"/>
                  </a:lnTo>
                  <a:cubicBezTo>
                    <a:pt x="941351" y="41020"/>
                    <a:pt x="937598" y="41906"/>
                    <a:pt x="935728" y="42925"/>
                  </a:cubicBezTo>
                  <a:cubicBezTo>
                    <a:pt x="933859" y="43944"/>
                    <a:pt x="932924" y="45429"/>
                    <a:pt x="932924" y="47383"/>
                  </a:cubicBezTo>
                  <a:cubicBezTo>
                    <a:pt x="932924" y="49113"/>
                    <a:pt x="933650" y="50578"/>
                    <a:pt x="935101" y="51778"/>
                  </a:cubicBezTo>
                  <a:cubicBezTo>
                    <a:pt x="936552" y="52978"/>
                    <a:pt x="938226" y="53578"/>
                    <a:pt x="940124" y="53578"/>
                  </a:cubicBezTo>
                  <a:cubicBezTo>
                    <a:pt x="942216" y="53578"/>
                    <a:pt x="944470" y="52664"/>
                    <a:pt x="946884" y="50836"/>
                  </a:cubicBezTo>
                  <a:cubicBezTo>
                    <a:pt x="949297" y="49008"/>
                    <a:pt x="950616" y="45290"/>
                    <a:pt x="950839" y="39681"/>
                  </a:cubicBezTo>
                  <a:close/>
                  <a:moveTo>
                    <a:pt x="769864" y="39681"/>
                  </a:moveTo>
                  <a:lnTo>
                    <a:pt x="766013" y="40267"/>
                  </a:lnTo>
                  <a:cubicBezTo>
                    <a:pt x="760376" y="41020"/>
                    <a:pt x="756623" y="41906"/>
                    <a:pt x="754753" y="42925"/>
                  </a:cubicBezTo>
                  <a:cubicBezTo>
                    <a:pt x="752884" y="43944"/>
                    <a:pt x="751949" y="45429"/>
                    <a:pt x="751949" y="47383"/>
                  </a:cubicBezTo>
                  <a:cubicBezTo>
                    <a:pt x="751949" y="49113"/>
                    <a:pt x="752675" y="50578"/>
                    <a:pt x="754126" y="51778"/>
                  </a:cubicBezTo>
                  <a:cubicBezTo>
                    <a:pt x="755577" y="52978"/>
                    <a:pt x="757251" y="53578"/>
                    <a:pt x="759149" y="53578"/>
                  </a:cubicBezTo>
                  <a:cubicBezTo>
                    <a:pt x="761242" y="53578"/>
                    <a:pt x="763495" y="52664"/>
                    <a:pt x="765909" y="50836"/>
                  </a:cubicBezTo>
                  <a:cubicBezTo>
                    <a:pt x="768322" y="49008"/>
                    <a:pt x="769641" y="45290"/>
                    <a:pt x="769864" y="39681"/>
                  </a:cubicBezTo>
                  <a:close/>
                  <a:moveTo>
                    <a:pt x="1383841" y="25952"/>
                  </a:moveTo>
                  <a:cubicBezTo>
                    <a:pt x="1380464" y="25952"/>
                    <a:pt x="1377667" y="27159"/>
                    <a:pt x="1375448" y="29572"/>
                  </a:cubicBezTo>
                  <a:cubicBezTo>
                    <a:pt x="1373230" y="31986"/>
                    <a:pt x="1372120" y="35132"/>
                    <a:pt x="1372120" y="39011"/>
                  </a:cubicBezTo>
                  <a:cubicBezTo>
                    <a:pt x="1372120" y="42862"/>
                    <a:pt x="1373132" y="46009"/>
                    <a:pt x="1375155" y="48450"/>
                  </a:cubicBezTo>
                  <a:cubicBezTo>
                    <a:pt x="1377178" y="50892"/>
                    <a:pt x="1379767" y="52113"/>
                    <a:pt x="1382920" y="52113"/>
                  </a:cubicBezTo>
                  <a:cubicBezTo>
                    <a:pt x="1386241" y="52113"/>
                    <a:pt x="1388968" y="50780"/>
                    <a:pt x="1391103" y="48115"/>
                  </a:cubicBezTo>
                  <a:cubicBezTo>
                    <a:pt x="1393238" y="45450"/>
                    <a:pt x="1394305" y="42151"/>
                    <a:pt x="1394305" y="38216"/>
                  </a:cubicBezTo>
                  <a:lnTo>
                    <a:pt x="1394305" y="31016"/>
                  </a:lnTo>
                  <a:cubicBezTo>
                    <a:pt x="1392854" y="29565"/>
                    <a:pt x="1391326" y="28358"/>
                    <a:pt x="1389722" y="27396"/>
                  </a:cubicBezTo>
                  <a:cubicBezTo>
                    <a:pt x="1388117" y="26433"/>
                    <a:pt x="1386157" y="25952"/>
                    <a:pt x="1383841" y="25952"/>
                  </a:cubicBezTo>
                  <a:close/>
                  <a:moveTo>
                    <a:pt x="983791" y="25952"/>
                  </a:moveTo>
                  <a:cubicBezTo>
                    <a:pt x="980414" y="25952"/>
                    <a:pt x="977617" y="27159"/>
                    <a:pt x="975398" y="29572"/>
                  </a:cubicBezTo>
                  <a:cubicBezTo>
                    <a:pt x="973180" y="31986"/>
                    <a:pt x="972070" y="35132"/>
                    <a:pt x="972070" y="39011"/>
                  </a:cubicBezTo>
                  <a:cubicBezTo>
                    <a:pt x="972070" y="42862"/>
                    <a:pt x="973082" y="46009"/>
                    <a:pt x="975105" y="48450"/>
                  </a:cubicBezTo>
                  <a:cubicBezTo>
                    <a:pt x="977128" y="50892"/>
                    <a:pt x="979716" y="52113"/>
                    <a:pt x="982870" y="52113"/>
                  </a:cubicBezTo>
                  <a:cubicBezTo>
                    <a:pt x="986190" y="52113"/>
                    <a:pt x="988918" y="50780"/>
                    <a:pt x="991053" y="48115"/>
                  </a:cubicBezTo>
                  <a:cubicBezTo>
                    <a:pt x="993188" y="45450"/>
                    <a:pt x="994255" y="42151"/>
                    <a:pt x="994255" y="38216"/>
                  </a:cubicBezTo>
                  <a:lnTo>
                    <a:pt x="994255" y="31016"/>
                  </a:lnTo>
                  <a:cubicBezTo>
                    <a:pt x="992804" y="29565"/>
                    <a:pt x="991276" y="28358"/>
                    <a:pt x="989672" y="27396"/>
                  </a:cubicBezTo>
                  <a:cubicBezTo>
                    <a:pt x="988067" y="26433"/>
                    <a:pt x="986107" y="25952"/>
                    <a:pt x="983791" y="25952"/>
                  </a:cubicBezTo>
                  <a:close/>
                  <a:moveTo>
                    <a:pt x="850441" y="25952"/>
                  </a:moveTo>
                  <a:cubicBezTo>
                    <a:pt x="847064" y="25952"/>
                    <a:pt x="844267" y="27159"/>
                    <a:pt x="842048" y="29572"/>
                  </a:cubicBezTo>
                  <a:cubicBezTo>
                    <a:pt x="839830" y="31986"/>
                    <a:pt x="838720" y="35132"/>
                    <a:pt x="838720" y="39011"/>
                  </a:cubicBezTo>
                  <a:cubicBezTo>
                    <a:pt x="838720" y="42862"/>
                    <a:pt x="839732" y="46009"/>
                    <a:pt x="841755" y="48450"/>
                  </a:cubicBezTo>
                  <a:cubicBezTo>
                    <a:pt x="843778" y="50892"/>
                    <a:pt x="846366" y="52113"/>
                    <a:pt x="849520" y="52113"/>
                  </a:cubicBezTo>
                  <a:cubicBezTo>
                    <a:pt x="852840" y="52113"/>
                    <a:pt x="855568" y="50780"/>
                    <a:pt x="857703" y="48115"/>
                  </a:cubicBezTo>
                  <a:cubicBezTo>
                    <a:pt x="859838" y="45450"/>
                    <a:pt x="860905" y="42151"/>
                    <a:pt x="860905" y="38216"/>
                  </a:cubicBezTo>
                  <a:lnTo>
                    <a:pt x="860905" y="31016"/>
                  </a:lnTo>
                  <a:cubicBezTo>
                    <a:pt x="859454" y="29565"/>
                    <a:pt x="857926" y="28358"/>
                    <a:pt x="856322" y="27396"/>
                  </a:cubicBezTo>
                  <a:cubicBezTo>
                    <a:pt x="854717" y="26433"/>
                    <a:pt x="852757" y="25952"/>
                    <a:pt x="850441" y="25952"/>
                  </a:cubicBezTo>
                  <a:close/>
                  <a:moveTo>
                    <a:pt x="593266" y="25952"/>
                  </a:moveTo>
                  <a:cubicBezTo>
                    <a:pt x="589889" y="25952"/>
                    <a:pt x="587092" y="27159"/>
                    <a:pt x="584873" y="29572"/>
                  </a:cubicBezTo>
                  <a:cubicBezTo>
                    <a:pt x="582655" y="31986"/>
                    <a:pt x="581545" y="35132"/>
                    <a:pt x="581545" y="39011"/>
                  </a:cubicBezTo>
                  <a:cubicBezTo>
                    <a:pt x="581545" y="42862"/>
                    <a:pt x="582557" y="46009"/>
                    <a:pt x="584580" y="48450"/>
                  </a:cubicBezTo>
                  <a:cubicBezTo>
                    <a:pt x="586603" y="50892"/>
                    <a:pt x="589192" y="52113"/>
                    <a:pt x="592345" y="52113"/>
                  </a:cubicBezTo>
                  <a:cubicBezTo>
                    <a:pt x="595666" y="52113"/>
                    <a:pt x="598393" y="50780"/>
                    <a:pt x="600528" y="48115"/>
                  </a:cubicBezTo>
                  <a:cubicBezTo>
                    <a:pt x="602663" y="45450"/>
                    <a:pt x="603730" y="42151"/>
                    <a:pt x="603730" y="38216"/>
                  </a:cubicBezTo>
                  <a:lnTo>
                    <a:pt x="603730" y="31016"/>
                  </a:lnTo>
                  <a:cubicBezTo>
                    <a:pt x="602279" y="29565"/>
                    <a:pt x="600751" y="28358"/>
                    <a:pt x="599147" y="27396"/>
                  </a:cubicBezTo>
                  <a:cubicBezTo>
                    <a:pt x="597542" y="26433"/>
                    <a:pt x="595582" y="25952"/>
                    <a:pt x="593266" y="25952"/>
                  </a:cubicBezTo>
                  <a:close/>
                  <a:moveTo>
                    <a:pt x="450391" y="25617"/>
                  </a:moveTo>
                  <a:cubicBezTo>
                    <a:pt x="447014" y="25617"/>
                    <a:pt x="444126" y="26956"/>
                    <a:pt x="441726" y="29635"/>
                  </a:cubicBezTo>
                  <a:cubicBezTo>
                    <a:pt x="439326" y="32314"/>
                    <a:pt x="438126" y="35607"/>
                    <a:pt x="438126" y="39514"/>
                  </a:cubicBezTo>
                  <a:cubicBezTo>
                    <a:pt x="438126" y="43337"/>
                    <a:pt x="439312" y="46595"/>
                    <a:pt x="441684" y="49287"/>
                  </a:cubicBezTo>
                  <a:cubicBezTo>
                    <a:pt x="444056" y="51980"/>
                    <a:pt x="446847" y="53327"/>
                    <a:pt x="450056" y="53327"/>
                  </a:cubicBezTo>
                  <a:cubicBezTo>
                    <a:pt x="453544" y="53327"/>
                    <a:pt x="456488" y="51987"/>
                    <a:pt x="458888" y="49308"/>
                  </a:cubicBezTo>
                  <a:cubicBezTo>
                    <a:pt x="461288" y="46629"/>
                    <a:pt x="462488" y="43337"/>
                    <a:pt x="462488" y="39430"/>
                  </a:cubicBezTo>
                  <a:cubicBezTo>
                    <a:pt x="462488" y="37030"/>
                    <a:pt x="461978" y="34763"/>
                    <a:pt x="460960" y="32628"/>
                  </a:cubicBezTo>
                  <a:cubicBezTo>
                    <a:pt x="459941" y="30493"/>
                    <a:pt x="458490" y="28791"/>
                    <a:pt x="456607" y="27521"/>
                  </a:cubicBezTo>
                  <a:cubicBezTo>
                    <a:pt x="454723" y="26252"/>
                    <a:pt x="452651" y="25617"/>
                    <a:pt x="450391" y="25617"/>
                  </a:cubicBezTo>
                  <a:close/>
                  <a:moveTo>
                    <a:pt x="297991" y="25617"/>
                  </a:moveTo>
                  <a:cubicBezTo>
                    <a:pt x="294614" y="25617"/>
                    <a:pt x="291726" y="26956"/>
                    <a:pt x="289326" y="29635"/>
                  </a:cubicBezTo>
                  <a:cubicBezTo>
                    <a:pt x="286926" y="32314"/>
                    <a:pt x="285726" y="35607"/>
                    <a:pt x="285726" y="39514"/>
                  </a:cubicBezTo>
                  <a:cubicBezTo>
                    <a:pt x="285726" y="43337"/>
                    <a:pt x="286912" y="46595"/>
                    <a:pt x="289284" y="49287"/>
                  </a:cubicBezTo>
                  <a:cubicBezTo>
                    <a:pt x="291656" y="51980"/>
                    <a:pt x="294447" y="53327"/>
                    <a:pt x="297656" y="53327"/>
                  </a:cubicBezTo>
                  <a:cubicBezTo>
                    <a:pt x="301144" y="53327"/>
                    <a:pt x="304088" y="51987"/>
                    <a:pt x="306488" y="49308"/>
                  </a:cubicBezTo>
                  <a:cubicBezTo>
                    <a:pt x="308888" y="46629"/>
                    <a:pt x="310088" y="43337"/>
                    <a:pt x="310088" y="39430"/>
                  </a:cubicBezTo>
                  <a:cubicBezTo>
                    <a:pt x="310088" y="37030"/>
                    <a:pt x="309578" y="34763"/>
                    <a:pt x="308560" y="32628"/>
                  </a:cubicBezTo>
                  <a:cubicBezTo>
                    <a:pt x="307541" y="30493"/>
                    <a:pt x="306090" y="28791"/>
                    <a:pt x="304207" y="27521"/>
                  </a:cubicBezTo>
                  <a:cubicBezTo>
                    <a:pt x="302323" y="26252"/>
                    <a:pt x="300251" y="25617"/>
                    <a:pt x="297991" y="25617"/>
                  </a:cubicBezTo>
                  <a:close/>
                  <a:moveTo>
                    <a:pt x="202741" y="25617"/>
                  </a:moveTo>
                  <a:cubicBezTo>
                    <a:pt x="199364" y="25617"/>
                    <a:pt x="196476" y="26956"/>
                    <a:pt x="194076" y="29635"/>
                  </a:cubicBezTo>
                  <a:cubicBezTo>
                    <a:pt x="191676" y="32314"/>
                    <a:pt x="190476" y="35607"/>
                    <a:pt x="190476" y="39514"/>
                  </a:cubicBezTo>
                  <a:cubicBezTo>
                    <a:pt x="190476" y="43337"/>
                    <a:pt x="191662" y="46595"/>
                    <a:pt x="194034" y="49287"/>
                  </a:cubicBezTo>
                  <a:cubicBezTo>
                    <a:pt x="196406" y="51980"/>
                    <a:pt x="199197" y="53327"/>
                    <a:pt x="202406" y="53327"/>
                  </a:cubicBezTo>
                  <a:cubicBezTo>
                    <a:pt x="205894" y="53327"/>
                    <a:pt x="208838" y="51987"/>
                    <a:pt x="211238" y="49308"/>
                  </a:cubicBezTo>
                  <a:cubicBezTo>
                    <a:pt x="213638" y="46629"/>
                    <a:pt x="214838" y="43337"/>
                    <a:pt x="214838" y="39430"/>
                  </a:cubicBezTo>
                  <a:cubicBezTo>
                    <a:pt x="214838" y="37030"/>
                    <a:pt x="214328" y="34763"/>
                    <a:pt x="213310" y="32628"/>
                  </a:cubicBezTo>
                  <a:cubicBezTo>
                    <a:pt x="212291" y="30493"/>
                    <a:pt x="210840" y="28791"/>
                    <a:pt x="208957" y="27521"/>
                  </a:cubicBezTo>
                  <a:cubicBezTo>
                    <a:pt x="207073" y="26252"/>
                    <a:pt x="205001" y="25617"/>
                    <a:pt x="202741" y="25617"/>
                  </a:cubicBezTo>
                  <a:close/>
                  <a:moveTo>
                    <a:pt x="155116" y="25617"/>
                  </a:moveTo>
                  <a:cubicBezTo>
                    <a:pt x="151739" y="25617"/>
                    <a:pt x="148851" y="26956"/>
                    <a:pt x="146451" y="29635"/>
                  </a:cubicBezTo>
                  <a:cubicBezTo>
                    <a:pt x="144051" y="32314"/>
                    <a:pt x="142851" y="35607"/>
                    <a:pt x="142851" y="39514"/>
                  </a:cubicBezTo>
                  <a:cubicBezTo>
                    <a:pt x="142851" y="43337"/>
                    <a:pt x="144037" y="46595"/>
                    <a:pt x="146409" y="49287"/>
                  </a:cubicBezTo>
                  <a:cubicBezTo>
                    <a:pt x="148781" y="51980"/>
                    <a:pt x="151572" y="53327"/>
                    <a:pt x="154781" y="53327"/>
                  </a:cubicBezTo>
                  <a:cubicBezTo>
                    <a:pt x="158269" y="53327"/>
                    <a:pt x="161213" y="51987"/>
                    <a:pt x="163613" y="49308"/>
                  </a:cubicBezTo>
                  <a:cubicBezTo>
                    <a:pt x="166013" y="46629"/>
                    <a:pt x="167213" y="43337"/>
                    <a:pt x="167213" y="39430"/>
                  </a:cubicBezTo>
                  <a:cubicBezTo>
                    <a:pt x="167213" y="37030"/>
                    <a:pt x="166703" y="34763"/>
                    <a:pt x="165685" y="32628"/>
                  </a:cubicBezTo>
                  <a:cubicBezTo>
                    <a:pt x="164666" y="30493"/>
                    <a:pt x="163215" y="28791"/>
                    <a:pt x="161332" y="27521"/>
                  </a:cubicBezTo>
                  <a:cubicBezTo>
                    <a:pt x="159448" y="26252"/>
                    <a:pt x="157376" y="25617"/>
                    <a:pt x="155116" y="25617"/>
                  </a:cubicBezTo>
                  <a:close/>
                  <a:moveTo>
                    <a:pt x="1621463" y="25114"/>
                  </a:moveTo>
                  <a:cubicBezTo>
                    <a:pt x="1616692" y="25114"/>
                    <a:pt x="1613176" y="27738"/>
                    <a:pt x="1610915" y="32984"/>
                  </a:cubicBezTo>
                  <a:lnTo>
                    <a:pt x="1630295" y="32984"/>
                  </a:lnTo>
                  <a:cubicBezTo>
                    <a:pt x="1629933" y="30416"/>
                    <a:pt x="1628893" y="28463"/>
                    <a:pt x="1627177" y="27124"/>
                  </a:cubicBezTo>
                  <a:cubicBezTo>
                    <a:pt x="1625461" y="25784"/>
                    <a:pt x="1623556" y="25114"/>
                    <a:pt x="1621463" y="25114"/>
                  </a:cubicBezTo>
                  <a:close/>
                  <a:moveTo>
                    <a:pt x="1230938" y="25114"/>
                  </a:moveTo>
                  <a:cubicBezTo>
                    <a:pt x="1226167" y="25114"/>
                    <a:pt x="1222651" y="27738"/>
                    <a:pt x="1220390" y="32984"/>
                  </a:cubicBezTo>
                  <a:lnTo>
                    <a:pt x="1239770" y="32984"/>
                  </a:lnTo>
                  <a:cubicBezTo>
                    <a:pt x="1239408" y="30416"/>
                    <a:pt x="1238368" y="28463"/>
                    <a:pt x="1236652" y="27124"/>
                  </a:cubicBezTo>
                  <a:cubicBezTo>
                    <a:pt x="1234936" y="25784"/>
                    <a:pt x="1233031" y="25114"/>
                    <a:pt x="1230938" y="25114"/>
                  </a:cubicBezTo>
                  <a:close/>
                  <a:moveTo>
                    <a:pt x="1030913" y="25114"/>
                  </a:moveTo>
                  <a:cubicBezTo>
                    <a:pt x="1026142" y="25114"/>
                    <a:pt x="1022625" y="27738"/>
                    <a:pt x="1020365" y="32984"/>
                  </a:cubicBezTo>
                  <a:lnTo>
                    <a:pt x="1039745" y="32984"/>
                  </a:lnTo>
                  <a:cubicBezTo>
                    <a:pt x="1039383" y="30416"/>
                    <a:pt x="1038343" y="28463"/>
                    <a:pt x="1036627" y="27124"/>
                  </a:cubicBezTo>
                  <a:cubicBezTo>
                    <a:pt x="1034911" y="25784"/>
                    <a:pt x="1033006" y="25114"/>
                    <a:pt x="1030913" y="25114"/>
                  </a:cubicBezTo>
                  <a:close/>
                  <a:moveTo>
                    <a:pt x="526088" y="25114"/>
                  </a:moveTo>
                  <a:cubicBezTo>
                    <a:pt x="521317" y="25114"/>
                    <a:pt x="517801" y="27738"/>
                    <a:pt x="515540" y="32984"/>
                  </a:cubicBezTo>
                  <a:lnTo>
                    <a:pt x="534920" y="32984"/>
                  </a:lnTo>
                  <a:cubicBezTo>
                    <a:pt x="534558" y="30416"/>
                    <a:pt x="533518" y="28463"/>
                    <a:pt x="531802" y="27124"/>
                  </a:cubicBezTo>
                  <a:cubicBezTo>
                    <a:pt x="530086" y="25784"/>
                    <a:pt x="528181" y="25114"/>
                    <a:pt x="526088" y="25114"/>
                  </a:cubicBezTo>
                  <a:close/>
                  <a:moveTo>
                    <a:pt x="1759906" y="19547"/>
                  </a:moveTo>
                  <a:lnTo>
                    <a:pt x="1768989" y="19547"/>
                  </a:lnTo>
                  <a:lnTo>
                    <a:pt x="1780542" y="51317"/>
                  </a:lnTo>
                  <a:lnTo>
                    <a:pt x="1780751" y="51317"/>
                  </a:lnTo>
                  <a:lnTo>
                    <a:pt x="1791090" y="19547"/>
                  </a:lnTo>
                  <a:lnTo>
                    <a:pt x="1799587" y="19547"/>
                  </a:lnTo>
                  <a:lnTo>
                    <a:pt x="1781840" y="67349"/>
                  </a:lnTo>
                  <a:cubicBezTo>
                    <a:pt x="1780333" y="71340"/>
                    <a:pt x="1778477" y="74284"/>
                    <a:pt x="1776273" y="76181"/>
                  </a:cubicBezTo>
                  <a:cubicBezTo>
                    <a:pt x="1774068" y="78079"/>
                    <a:pt x="1771445" y="79027"/>
                    <a:pt x="1768403" y="79027"/>
                  </a:cubicBezTo>
                  <a:cubicBezTo>
                    <a:pt x="1766534" y="79027"/>
                    <a:pt x="1764469" y="78651"/>
                    <a:pt x="1762208" y="77897"/>
                  </a:cubicBezTo>
                  <a:lnTo>
                    <a:pt x="1762208" y="70865"/>
                  </a:lnTo>
                  <a:cubicBezTo>
                    <a:pt x="1764245" y="71674"/>
                    <a:pt x="1765906" y="72079"/>
                    <a:pt x="1767189" y="72079"/>
                  </a:cubicBezTo>
                  <a:cubicBezTo>
                    <a:pt x="1768724" y="72079"/>
                    <a:pt x="1770050" y="71577"/>
                    <a:pt x="1771166" y="70572"/>
                  </a:cubicBezTo>
                  <a:cubicBezTo>
                    <a:pt x="1772282" y="69568"/>
                    <a:pt x="1773210" y="68256"/>
                    <a:pt x="1773949" y="66637"/>
                  </a:cubicBezTo>
                  <a:cubicBezTo>
                    <a:pt x="1774689" y="65019"/>
                    <a:pt x="1775547" y="62745"/>
                    <a:pt x="1776524" y="59815"/>
                  </a:cubicBezTo>
                  <a:close/>
                  <a:moveTo>
                    <a:pt x="1718895" y="19547"/>
                  </a:moveTo>
                  <a:lnTo>
                    <a:pt x="1726764" y="19547"/>
                  </a:lnTo>
                  <a:lnTo>
                    <a:pt x="1726764" y="59396"/>
                  </a:lnTo>
                  <a:lnTo>
                    <a:pt x="1718895" y="59396"/>
                  </a:lnTo>
                  <a:close/>
                  <a:moveTo>
                    <a:pt x="1560300" y="19547"/>
                  </a:moveTo>
                  <a:lnTo>
                    <a:pt x="1569132" y="19547"/>
                  </a:lnTo>
                  <a:lnTo>
                    <a:pt x="1580350" y="50313"/>
                  </a:lnTo>
                  <a:lnTo>
                    <a:pt x="1591861" y="19547"/>
                  </a:lnTo>
                  <a:lnTo>
                    <a:pt x="1600441" y="19547"/>
                  </a:lnTo>
                  <a:lnTo>
                    <a:pt x="1584033" y="59396"/>
                  </a:lnTo>
                  <a:lnTo>
                    <a:pt x="1576248" y="59396"/>
                  </a:lnTo>
                  <a:close/>
                  <a:moveTo>
                    <a:pt x="1547445" y="19547"/>
                  </a:moveTo>
                  <a:lnTo>
                    <a:pt x="1555314" y="19547"/>
                  </a:lnTo>
                  <a:lnTo>
                    <a:pt x="1555314" y="59396"/>
                  </a:lnTo>
                  <a:lnTo>
                    <a:pt x="1547445" y="59396"/>
                  </a:lnTo>
                  <a:close/>
                  <a:moveTo>
                    <a:pt x="1299795" y="19547"/>
                  </a:moveTo>
                  <a:lnTo>
                    <a:pt x="1307664" y="19547"/>
                  </a:lnTo>
                  <a:lnTo>
                    <a:pt x="1307664" y="59396"/>
                  </a:lnTo>
                  <a:lnTo>
                    <a:pt x="1299795" y="59396"/>
                  </a:lnTo>
                  <a:close/>
                  <a:moveTo>
                    <a:pt x="879816" y="19547"/>
                  </a:moveTo>
                  <a:lnTo>
                    <a:pt x="887685" y="19547"/>
                  </a:lnTo>
                  <a:lnTo>
                    <a:pt x="887685" y="43532"/>
                  </a:lnTo>
                  <a:cubicBezTo>
                    <a:pt x="887685" y="46211"/>
                    <a:pt x="888278" y="48450"/>
                    <a:pt x="889464" y="50250"/>
                  </a:cubicBezTo>
                  <a:cubicBezTo>
                    <a:pt x="890650" y="52050"/>
                    <a:pt x="892610" y="52950"/>
                    <a:pt x="895345" y="52950"/>
                  </a:cubicBezTo>
                  <a:cubicBezTo>
                    <a:pt x="898582" y="52950"/>
                    <a:pt x="901233" y="51548"/>
                    <a:pt x="903298" y="48743"/>
                  </a:cubicBezTo>
                  <a:cubicBezTo>
                    <a:pt x="905363" y="45939"/>
                    <a:pt x="906395" y="42458"/>
                    <a:pt x="906395" y="38300"/>
                  </a:cubicBezTo>
                  <a:lnTo>
                    <a:pt x="906395" y="19547"/>
                  </a:lnTo>
                  <a:lnTo>
                    <a:pt x="914265" y="19547"/>
                  </a:lnTo>
                  <a:lnTo>
                    <a:pt x="914265" y="59396"/>
                  </a:lnTo>
                  <a:lnTo>
                    <a:pt x="906981" y="59396"/>
                  </a:lnTo>
                  <a:lnTo>
                    <a:pt x="906479" y="52699"/>
                  </a:lnTo>
                  <a:lnTo>
                    <a:pt x="906312" y="52699"/>
                  </a:lnTo>
                  <a:cubicBezTo>
                    <a:pt x="903270" y="57805"/>
                    <a:pt x="898987" y="60359"/>
                    <a:pt x="893461" y="60359"/>
                  </a:cubicBezTo>
                  <a:cubicBezTo>
                    <a:pt x="889220" y="60359"/>
                    <a:pt x="885885" y="59040"/>
                    <a:pt x="883457" y="56403"/>
                  </a:cubicBezTo>
                  <a:cubicBezTo>
                    <a:pt x="881029" y="53766"/>
                    <a:pt x="879816" y="50187"/>
                    <a:pt x="879816" y="45667"/>
                  </a:cubicBezTo>
                  <a:close/>
                  <a:moveTo>
                    <a:pt x="556845" y="19547"/>
                  </a:moveTo>
                  <a:lnTo>
                    <a:pt x="564714" y="19547"/>
                  </a:lnTo>
                  <a:lnTo>
                    <a:pt x="564714" y="59396"/>
                  </a:lnTo>
                  <a:lnTo>
                    <a:pt x="556845" y="59396"/>
                  </a:lnTo>
                  <a:close/>
                  <a:moveTo>
                    <a:pt x="1670972" y="18919"/>
                  </a:moveTo>
                  <a:cubicBezTo>
                    <a:pt x="1672451" y="18919"/>
                    <a:pt x="1673846" y="19101"/>
                    <a:pt x="1675158" y="19464"/>
                  </a:cubicBezTo>
                  <a:lnTo>
                    <a:pt x="1675158" y="27417"/>
                  </a:lnTo>
                  <a:cubicBezTo>
                    <a:pt x="1673232" y="26663"/>
                    <a:pt x="1671809" y="26286"/>
                    <a:pt x="1670888" y="26286"/>
                  </a:cubicBezTo>
                  <a:cubicBezTo>
                    <a:pt x="1667819" y="26286"/>
                    <a:pt x="1665210" y="27717"/>
                    <a:pt x="1663061" y="30577"/>
                  </a:cubicBezTo>
                  <a:cubicBezTo>
                    <a:pt x="1660912" y="33437"/>
                    <a:pt x="1659838" y="36960"/>
                    <a:pt x="1659838" y="41146"/>
                  </a:cubicBezTo>
                  <a:lnTo>
                    <a:pt x="1659838" y="59396"/>
                  </a:lnTo>
                  <a:lnTo>
                    <a:pt x="1651927" y="59396"/>
                  </a:lnTo>
                  <a:lnTo>
                    <a:pt x="1651927" y="19547"/>
                  </a:lnTo>
                  <a:lnTo>
                    <a:pt x="1659126" y="19547"/>
                  </a:lnTo>
                  <a:lnTo>
                    <a:pt x="1659754" y="26998"/>
                  </a:lnTo>
                  <a:lnTo>
                    <a:pt x="1659922" y="26998"/>
                  </a:lnTo>
                  <a:cubicBezTo>
                    <a:pt x="1661819" y="21612"/>
                    <a:pt x="1665503" y="18919"/>
                    <a:pt x="1670972" y="18919"/>
                  </a:cubicBezTo>
                  <a:close/>
                  <a:moveTo>
                    <a:pt x="499397" y="18919"/>
                  </a:moveTo>
                  <a:cubicBezTo>
                    <a:pt x="500876" y="18919"/>
                    <a:pt x="502271" y="19101"/>
                    <a:pt x="503583" y="19464"/>
                  </a:cubicBezTo>
                  <a:lnTo>
                    <a:pt x="503583" y="27417"/>
                  </a:lnTo>
                  <a:cubicBezTo>
                    <a:pt x="501657" y="26663"/>
                    <a:pt x="500234" y="26286"/>
                    <a:pt x="499313" y="26286"/>
                  </a:cubicBezTo>
                  <a:cubicBezTo>
                    <a:pt x="496244" y="26286"/>
                    <a:pt x="493635" y="27717"/>
                    <a:pt x="491486" y="30577"/>
                  </a:cubicBezTo>
                  <a:cubicBezTo>
                    <a:pt x="489337" y="33437"/>
                    <a:pt x="488263" y="36960"/>
                    <a:pt x="488263" y="41146"/>
                  </a:cubicBezTo>
                  <a:lnTo>
                    <a:pt x="488263" y="59396"/>
                  </a:lnTo>
                  <a:lnTo>
                    <a:pt x="480352" y="59396"/>
                  </a:lnTo>
                  <a:lnTo>
                    <a:pt x="480352" y="19547"/>
                  </a:lnTo>
                  <a:lnTo>
                    <a:pt x="487551" y="19547"/>
                  </a:lnTo>
                  <a:lnTo>
                    <a:pt x="488179" y="26998"/>
                  </a:lnTo>
                  <a:lnTo>
                    <a:pt x="488346" y="26998"/>
                  </a:lnTo>
                  <a:cubicBezTo>
                    <a:pt x="490244" y="21612"/>
                    <a:pt x="493928" y="18919"/>
                    <a:pt x="499397" y="18919"/>
                  </a:cubicBezTo>
                  <a:close/>
                  <a:moveTo>
                    <a:pt x="1692933" y="18585"/>
                  </a:moveTo>
                  <a:cubicBezTo>
                    <a:pt x="1697733" y="18585"/>
                    <a:pt x="1702393" y="19785"/>
                    <a:pt x="1706914" y="22184"/>
                  </a:cubicBezTo>
                  <a:lnTo>
                    <a:pt x="1706914" y="30514"/>
                  </a:lnTo>
                  <a:cubicBezTo>
                    <a:pt x="1703984" y="28421"/>
                    <a:pt x="1701347" y="27082"/>
                    <a:pt x="1699003" y="26496"/>
                  </a:cubicBezTo>
                  <a:cubicBezTo>
                    <a:pt x="1696659" y="25910"/>
                    <a:pt x="1694691" y="25617"/>
                    <a:pt x="1693101" y="25617"/>
                  </a:cubicBezTo>
                  <a:cubicBezTo>
                    <a:pt x="1690952" y="25617"/>
                    <a:pt x="1689131" y="26028"/>
                    <a:pt x="1687638" y="26852"/>
                  </a:cubicBezTo>
                  <a:cubicBezTo>
                    <a:pt x="1686145" y="27675"/>
                    <a:pt x="1685399" y="28728"/>
                    <a:pt x="1685399" y="30012"/>
                  </a:cubicBezTo>
                  <a:cubicBezTo>
                    <a:pt x="1685399" y="31323"/>
                    <a:pt x="1686125" y="32349"/>
                    <a:pt x="1687576" y="33088"/>
                  </a:cubicBezTo>
                  <a:cubicBezTo>
                    <a:pt x="1689027" y="33828"/>
                    <a:pt x="1691134" y="34505"/>
                    <a:pt x="1693896" y="35118"/>
                  </a:cubicBezTo>
                  <a:cubicBezTo>
                    <a:pt x="1699505" y="36374"/>
                    <a:pt x="1703523" y="37937"/>
                    <a:pt x="1705951" y="39807"/>
                  </a:cubicBezTo>
                  <a:cubicBezTo>
                    <a:pt x="1708379" y="41676"/>
                    <a:pt x="1709593" y="44146"/>
                    <a:pt x="1709593" y="47215"/>
                  </a:cubicBezTo>
                  <a:cubicBezTo>
                    <a:pt x="1709593" y="49532"/>
                    <a:pt x="1708860" y="51701"/>
                    <a:pt x="1707395" y="53724"/>
                  </a:cubicBezTo>
                  <a:cubicBezTo>
                    <a:pt x="1705930" y="55747"/>
                    <a:pt x="1703872" y="57359"/>
                    <a:pt x="1701221" y="58559"/>
                  </a:cubicBezTo>
                  <a:cubicBezTo>
                    <a:pt x="1698570" y="59759"/>
                    <a:pt x="1695501" y="60359"/>
                    <a:pt x="1692013" y="60359"/>
                  </a:cubicBezTo>
                  <a:cubicBezTo>
                    <a:pt x="1689669" y="60359"/>
                    <a:pt x="1687513" y="60115"/>
                    <a:pt x="1685546" y="59626"/>
                  </a:cubicBezTo>
                  <a:cubicBezTo>
                    <a:pt x="1683578" y="59138"/>
                    <a:pt x="1681995" y="58608"/>
                    <a:pt x="1680795" y="58036"/>
                  </a:cubicBezTo>
                  <a:cubicBezTo>
                    <a:pt x="1679595" y="57464"/>
                    <a:pt x="1678297" y="56801"/>
                    <a:pt x="1676902" y="56047"/>
                  </a:cubicBezTo>
                  <a:lnTo>
                    <a:pt x="1676902" y="47299"/>
                  </a:lnTo>
                  <a:cubicBezTo>
                    <a:pt x="1681646" y="51262"/>
                    <a:pt x="1686766" y="53243"/>
                    <a:pt x="1692264" y="53243"/>
                  </a:cubicBezTo>
                  <a:cubicBezTo>
                    <a:pt x="1694608" y="53243"/>
                    <a:pt x="1696666" y="52789"/>
                    <a:pt x="1698438" y="51883"/>
                  </a:cubicBezTo>
                  <a:cubicBezTo>
                    <a:pt x="1700210" y="50976"/>
                    <a:pt x="1701096" y="49657"/>
                    <a:pt x="1701096" y="47927"/>
                  </a:cubicBezTo>
                  <a:cubicBezTo>
                    <a:pt x="1701096" y="46560"/>
                    <a:pt x="1700426" y="45436"/>
                    <a:pt x="1699087" y="44557"/>
                  </a:cubicBezTo>
                  <a:cubicBezTo>
                    <a:pt x="1697747" y="43678"/>
                    <a:pt x="1695277" y="42848"/>
                    <a:pt x="1691678" y="42067"/>
                  </a:cubicBezTo>
                  <a:cubicBezTo>
                    <a:pt x="1687883" y="41230"/>
                    <a:pt x="1685246" y="40462"/>
                    <a:pt x="1683767" y="39765"/>
                  </a:cubicBezTo>
                  <a:cubicBezTo>
                    <a:pt x="1682288" y="39067"/>
                    <a:pt x="1680976" y="38244"/>
                    <a:pt x="1679832" y="37295"/>
                  </a:cubicBezTo>
                  <a:cubicBezTo>
                    <a:pt x="1678855" y="36179"/>
                    <a:pt x="1678123" y="35174"/>
                    <a:pt x="1677634" y="34281"/>
                  </a:cubicBezTo>
                  <a:cubicBezTo>
                    <a:pt x="1677146" y="33388"/>
                    <a:pt x="1676902" y="32161"/>
                    <a:pt x="1676902" y="30598"/>
                  </a:cubicBezTo>
                  <a:cubicBezTo>
                    <a:pt x="1676902" y="27082"/>
                    <a:pt x="1678395" y="24201"/>
                    <a:pt x="1681381" y="21954"/>
                  </a:cubicBezTo>
                  <a:cubicBezTo>
                    <a:pt x="1684367" y="19708"/>
                    <a:pt x="1688217" y="18585"/>
                    <a:pt x="1692933" y="18585"/>
                  </a:cubicBezTo>
                  <a:close/>
                  <a:moveTo>
                    <a:pt x="1621463" y="18585"/>
                  </a:moveTo>
                  <a:cubicBezTo>
                    <a:pt x="1624254" y="18585"/>
                    <a:pt x="1626870" y="19157"/>
                    <a:pt x="1629312" y="20301"/>
                  </a:cubicBezTo>
                  <a:cubicBezTo>
                    <a:pt x="1631753" y="21445"/>
                    <a:pt x="1633735" y="22980"/>
                    <a:pt x="1635256" y="24905"/>
                  </a:cubicBezTo>
                  <a:cubicBezTo>
                    <a:pt x="1636776" y="26831"/>
                    <a:pt x="1637872" y="28924"/>
                    <a:pt x="1638541" y="31184"/>
                  </a:cubicBezTo>
                  <a:cubicBezTo>
                    <a:pt x="1639211" y="33444"/>
                    <a:pt x="1639546" y="36165"/>
                    <a:pt x="1639546" y="39346"/>
                  </a:cubicBezTo>
                  <a:lnTo>
                    <a:pt x="1609911" y="39346"/>
                  </a:lnTo>
                  <a:cubicBezTo>
                    <a:pt x="1610106" y="42611"/>
                    <a:pt x="1610950" y="45241"/>
                    <a:pt x="1612443" y="47236"/>
                  </a:cubicBezTo>
                  <a:cubicBezTo>
                    <a:pt x="1613936" y="49232"/>
                    <a:pt x="1615666" y="50641"/>
                    <a:pt x="1617633" y="51464"/>
                  </a:cubicBezTo>
                  <a:cubicBezTo>
                    <a:pt x="1619601" y="52287"/>
                    <a:pt x="1621477" y="52699"/>
                    <a:pt x="1623263" y="52699"/>
                  </a:cubicBezTo>
                  <a:cubicBezTo>
                    <a:pt x="1628230" y="52699"/>
                    <a:pt x="1633198" y="50215"/>
                    <a:pt x="1638165" y="45248"/>
                  </a:cubicBezTo>
                  <a:lnTo>
                    <a:pt x="1638165" y="54834"/>
                  </a:lnTo>
                  <a:cubicBezTo>
                    <a:pt x="1635876" y="56368"/>
                    <a:pt x="1633484" y="57673"/>
                    <a:pt x="1630986" y="58747"/>
                  </a:cubicBezTo>
                  <a:cubicBezTo>
                    <a:pt x="1628489" y="59822"/>
                    <a:pt x="1625454" y="60359"/>
                    <a:pt x="1621882" y="60359"/>
                  </a:cubicBezTo>
                  <a:cubicBezTo>
                    <a:pt x="1617752" y="60359"/>
                    <a:pt x="1614138" y="59382"/>
                    <a:pt x="1611041" y="57429"/>
                  </a:cubicBezTo>
                  <a:cubicBezTo>
                    <a:pt x="1607943" y="55475"/>
                    <a:pt x="1605564" y="52887"/>
                    <a:pt x="1603904" y="49664"/>
                  </a:cubicBezTo>
                  <a:cubicBezTo>
                    <a:pt x="1602244" y="46441"/>
                    <a:pt x="1601413" y="43030"/>
                    <a:pt x="1601413" y="39430"/>
                  </a:cubicBezTo>
                  <a:cubicBezTo>
                    <a:pt x="1601413" y="35439"/>
                    <a:pt x="1602334" y="31868"/>
                    <a:pt x="1604176" y="28714"/>
                  </a:cubicBezTo>
                  <a:cubicBezTo>
                    <a:pt x="1606018" y="25561"/>
                    <a:pt x="1608487" y="23084"/>
                    <a:pt x="1611585" y="21284"/>
                  </a:cubicBezTo>
                  <a:cubicBezTo>
                    <a:pt x="1614682" y="19485"/>
                    <a:pt x="1617975" y="18585"/>
                    <a:pt x="1621463" y="18585"/>
                  </a:cubicBezTo>
                  <a:close/>
                  <a:moveTo>
                    <a:pt x="1519702" y="18585"/>
                  </a:moveTo>
                  <a:cubicBezTo>
                    <a:pt x="1524139" y="18585"/>
                    <a:pt x="1527544" y="19945"/>
                    <a:pt x="1529915" y="22666"/>
                  </a:cubicBezTo>
                  <a:cubicBezTo>
                    <a:pt x="1532287" y="25387"/>
                    <a:pt x="1533473" y="28547"/>
                    <a:pt x="1533473" y="32147"/>
                  </a:cubicBezTo>
                  <a:lnTo>
                    <a:pt x="1533473" y="59396"/>
                  </a:lnTo>
                  <a:lnTo>
                    <a:pt x="1525604" y="59396"/>
                  </a:lnTo>
                  <a:lnTo>
                    <a:pt x="1525604" y="34867"/>
                  </a:lnTo>
                  <a:cubicBezTo>
                    <a:pt x="1525604" y="32300"/>
                    <a:pt x="1525011" y="30172"/>
                    <a:pt x="1523825" y="28484"/>
                  </a:cubicBezTo>
                  <a:cubicBezTo>
                    <a:pt x="1522639" y="26796"/>
                    <a:pt x="1520749" y="25952"/>
                    <a:pt x="1518153" y="25952"/>
                  </a:cubicBezTo>
                  <a:cubicBezTo>
                    <a:pt x="1515809" y="25952"/>
                    <a:pt x="1513779" y="26670"/>
                    <a:pt x="1512063" y="28107"/>
                  </a:cubicBezTo>
                  <a:cubicBezTo>
                    <a:pt x="1510347" y="29544"/>
                    <a:pt x="1509063" y="31372"/>
                    <a:pt x="1508212" y="33591"/>
                  </a:cubicBezTo>
                  <a:cubicBezTo>
                    <a:pt x="1507361" y="35809"/>
                    <a:pt x="1506935" y="38090"/>
                    <a:pt x="1506935" y="40434"/>
                  </a:cubicBezTo>
                  <a:lnTo>
                    <a:pt x="1506935" y="59396"/>
                  </a:lnTo>
                  <a:lnTo>
                    <a:pt x="1499024" y="59396"/>
                  </a:lnTo>
                  <a:lnTo>
                    <a:pt x="1499024" y="19547"/>
                  </a:lnTo>
                  <a:lnTo>
                    <a:pt x="1506224" y="19547"/>
                  </a:lnTo>
                  <a:lnTo>
                    <a:pt x="1506810" y="26203"/>
                  </a:lnTo>
                  <a:lnTo>
                    <a:pt x="1507019" y="26203"/>
                  </a:lnTo>
                  <a:cubicBezTo>
                    <a:pt x="1507828" y="24835"/>
                    <a:pt x="1508680" y="23635"/>
                    <a:pt x="1509573" y="22603"/>
                  </a:cubicBezTo>
                  <a:cubicBezTo>
                    <a:pt x="1510466" y="21570"/>
                    <a:pt x="1511756" y="20643"/>
                    <a:pt x="1513444" y="19819"/>
                  </a:cubicBezTo>
                  <a:cubicBezTo>
                    <a:pt x="1515133" y="18996"/>
                    <a:pt x="1517219" y="18585"/>
                    <a:pt x="1519702" y="18585"/>
                  </a:cubicBezTo>
                  <a:close/>
                  <a:moveTo>
                    <a:pt x="1382041" y="18585"/>
                  </a:moveTo>
                  <a:cubicBezTo>
                    <a:pt x="1384050" y="18585"/>
                    <a:pt x="1385948" y="18940"/>
                    <a:pt x="1387733" y="19652"/>
                  </a:cubicBezTo>
                  <a:cubicBezTo>
                    <a:pt x="1389519" y="20364"/>
                    <a:pt x="1391710" y="21836"/>
                    <a:pt x="1394305" y="24068"/>
                  </a:cubicBezTo>
                  <a:lnTo>
                    <a:pt x="1396021" y="19547"/>
                  </a:lnTo>
                  <a:lnTo>
                    <a:pt x="1402216" y="19547"/>
                  </a:lnTo>
                  <a:lnTo>
                    <a:pt x="1402216" y="54582"/>
                  </a:lnTo>
                  <a:cubicBezTo>
                    <a:pt x="1402216" y="59829"/>
                    <a:pt x="1401742" y="63798"/>
                    <a:pt x="1400793" y="66491"/>
                  </a:cubicBezTo>
                  <a:cubicBezTo>
                    <a:pt x="1399844" y="69184"/>
                    <a:pt x="1398310" y="71535"/>
                    <a:pt x="1396189" y="73544"/>
                  </a:cubicBezTo>
                  <a:cubicBezTo>
                    <a:pt x="1394068" y="75553"/>
                    <a:pt x="1391787" y="76955"/>
                    <a:pt x="1389345" y="77751"/>
                  </a:cubicBezTo>
                  <a:cubicBezTo>
                    <a:pt x="1386903" y="78546"/>
                    <a:pt x="1384357" y="78972"/>
                    <a:pt x="1381706" y="79027"/>
                  </a:cubicBezTo>
                  <a:cubicBezTo>
                    <a:pt x="1376516" y="79027"/>
                    <a:pt x="1371367" y="77283"/>
                    <a:pt x="1366260" y="73795"/>
                  </a:cubicBezTo>
                  <a:lnTo>
                    <a:pt x="1366260" y="64042"/>
                  </a:lnTo>
                  <a:cubicBezTo>
                    <a:pt x="1368437" y="66135"/>
                    <a:pt x="1370760" y="67928"/>
                    <a:pt x="1373230" y="69421"/>
                  </a:cubicBezTo>
                  <a:cubicBezTo>
                    <a:pt x="1375699" y="70914"/>
                    <a:pt x="1378608" y="71660"/>
                    <a:pt x="1381957" y="71660"/>
                  </a:cubicBezTo>
                  <a:cubicBezTo>
                    <a:pt x="1384357" y="71660"/>
                    <a:pt x="1386568" y="70963"/>
                    <a:pt x="1388592" y="69568"/>
                  </a:cubicBezTo>
                  <a:cubicBezTo>
                    <a:pt x="1390615" y="68172"/>
                    <a:pt x="1392073" y="66414"/>
                    <a:pt x="1392966" y="64293"/>
                  </a:cubicBezTo>
                  <a:cubicBezTo>
                    <a:pt x="1393859" y="62173"/>
                    <a:pt x="1394305" y="58224"/>
                    <a:pt x="1394305" y="52448"/>
                  </a:cubicBezTo>
                  <a:lnTo>
                    <a:pt x="1394138" y="52280"/>
                  </a:lnTo>
                  <a:cubicBezTo>
                    <a:pt x="1390398" y="57080"/>
                    <a:pt x="1386031" y="59480"/>
                    <a:pt x="1381036" y="59480"/>
                  </a:cubicBezTo>
                  <a:cubicBezTo>
                    <a:pt x="1376181" y="59480"/>
                    <a:pt x="1372065" y="57499"/>
                    <a:pt x="1368688" y="53536"/>
                  </a:cubicBezTo>
                  <a:cubicBezTo>
                    <a:pt x="1365312" y="49573"/>
                    <a:pt x="1363623" y="44843"/>
                    <a:pt x="1363623" y="39346"/>
                  </a:cubicBezTo>
                  <a:cubicBezTo>
                    <a:pt x="1363623" y="35607"/>
                    <a:pt x="1364419" y="32161"/>
                    <a:pt x="1366009" y="29007"/>
                  </a:cubicBezTo>
                  <a:cubicBezTo>
                    <a:pt x="1367600" y="25854"/>
                    <a:pt x="1369797" y="23329"/>
                    <a:pt x="1372602" y="21431"/>
                  </a:cubicBezTo>
                  <a:cubicBezTo>
                    <a:pt x="1375406" y="19533"/>
                    <a:pt x="1378553" y="18585"/>
                    <a:pt x="1382041" y="18585"/>
                  </a:cubicBezTo>
                  <a:close/>
                  <a:moveTo>
                    <a:pt x="1338727" y="18585"/>
                  </a:moveTo>
                  <a:cubicBezTo>
                    <a:pt x="1343164" y="18585"/>
                    <a:pt x="1346569" y="19945"/>
                    <a:pt x="1348940" y="22666"/>
                  </a:cubicBezTo>
                  <a:cubicBezTo>
                    <a:pt x="1351312" y="25387"/>
                    <a:pt x="1352498" y="28547"/>
                    <a:pt x="1352498" y="32147"/>
                  </a:cubicBezTo>
                  <a:lnTo>
                    <a:pt x="1352498" y="59396"/>
                  </a:lnTo>
                  <a:lnTo>
                    <a:pt x="1344629" y="59396"/>
                  </a:lnTo>
                  <a:lnTo>
                    <a:pt x="1344629" y="34867"/>
                  </a:lnTo>
                  <a:cubicBezTo>
                    <a:pt x="1344629" y="32300"/>
                    <a:pt x="1344036" y="30172"/>
                    <a:pt x="1342850" y="28484"/>
                  </a:cubicBezTo>
                  <a:cubicBezTo>
                    <a:pt x="1341664" y="26796"/>
                    <a:pt x="1339774" y="25952"/>
                    <a:pt x="1337178" y="25952"/>
                  </a:cubicBezTo>
                  <a:cubicBezTo>
                    <a:pt x="1334834" y="25952"/>
                    <a:pt x="1332804" y="26670"/>
                    <a:pt x="1331088" y="28107"/>
                  </a:cubicBezTo>
                  <a:cubicBezTo>
                    <a:pt x="1329372" y="29544"/>
                    <a:pt x="1328088" y="31372"/>
                    <a:pt x="1327237" y="33591"/>
                  </a:cubicBezTo>
                  <a:cubicBezTo>
                    <a:pt x="1326386" y="35809"/>
                    <a:pt x="1325960" y="38090"/>
                    <a:pt x="1325960" y="40434"/>
                  </a:cubicBezTo>
                  <a:lnTo>
                    <a:pt x="1325960" y="59396"/>
                  </a:lnTo>
                  <a:lnTo>
                    <a:pt x="1318049" y="59396"/>
                  </a:lnTo>
                  <a:lnTo>
                    <a:pt x="1318049" y="19547"/>
                  </a:lnTo>
                  <a:lnTo>
                    <a:pt x="1325249" y="19547"/>
                  </a:lnTo>
                  <a:lnTo>
                    <a:pt x="1325835" y="26203"/>
                  </a:lnTo>
                  <a:lnTo>
                    <a:pt x="1326044" y="26203"/>
                  </a:lnTo>
                  <a:cubicBezTo>
                    <a:pt x="1326853" y="24835"/>
                    <a:pt x="1327705" y="23635"/>
                    <a:pt x="1328598" y="22603"/>
                  </a:cubicBezTo>
                  <a:cubicBezTo>
                    <a:pt x="1329491" y="21570"/>
                    <a:pt x="1330781" y="20643"/>
                    <a:pt x="1332469" y="19819"/>
                  </a:cubicBezTo>
                  <a:cubicBezTo>
                    <a:pt x="1334158" y="18996"/>
                    <a:pt x="1336244" y="18585"/>
                    <a:pt x="1338727" y="18585"/>
                  </a:cubicBezTo>
                  <a:close/>
                  <a:moveTo>
                    <a:pt x="1230938" y="18585"/>
                  </a:moveTo>
                  <a:cubicBezTo>
                    <a:pt x="1233729" y="18585"/>
                    <a:pt x="1236345" y="19157"/>
                    <a:pt x="1238787" y="20301"/>
                  </a:cubicBezTo>
                  <a:cubicBezTo>
                    <a:pt x="1241228" y="21445"/>
                    <a:pt x="1243210" y="22980"/>
                    <a:pt x="1244731" y="24905"/>
                  </a:cubicBezTo>
                  <a:cubicBezTo>
                    <a:pt x="1246251" y="26831"/>
                    <a:pt x="1247347" y="28924"/>
                    <a:pt x="1248016" y="31184"/>
                  </a:cubicBezTo>
                  <a:cubicBezTo>
                    <a:pt x="1248686" y="33444"/>
                    <a:pt x="1249021" y="36165"/>
                    <a:pt x="1249021" y="39346"/>
                  </a:cubicBezTo>
                  <a:lnTo>
                    <a:pt x="1219386" y="39346"/>
                  </a:lnTo>
                  <a:cubicBezTo>
                    <a:pt x="1219581" y="42611"/>
                    <a:pt x="1220425" y="45241"/>
                    <a:pt x="1221918" y="47236"/>
                  </a:cubicBezTo>
                  <a:cubicBezTo>
                    <a:pt x="1223411" y="49232"/>
                    <a:pt x="1225141" y="50641"/>
                    <a:pt x="1227108" y="51464"/>
                  </a:cubicBezTo>
                  <a:cubicBezTo>
                    <a:pt x="1229076" y="52287"/>
                    <a:pt x="1230952" y="52699"/>
                    <a:pt x="1232738" y="52699"/>
                  </a:cubicBezTo>
                  <a:cubicBezTo>
                    <a:pt x="1237705" y="52699"/>
                    <a:pt x="1242673" y="50215"/>
                    <a:pt x="1247640" y="45248"/>
                  </a:cubicBezTo>
                  <a:lnTo>
                    <a:pt x="1247640" y="54834"/>
                  </a:lnTo>
                  <a:cubicBezTo>
                    <a:pt x="1245351" y="56368"/>
                    <a:pt x="1242959" y="57673"/>
                    <a:pt x="1240461" y="58747"/>
                  </a:cubicBezTo>
                  <a:cubicBezTo>
                    <a:pt x="1237964" y="59822"/>
                    <a:pt x="1234929" y="60359"/>
                    <a:pt x="1231357" y="60359"/>
                  </a:cubicBezTo>
                  <a:cubicBezTo>
                    <a:pt x="1227227" y="60359"/>
                    <a:pt x="1223613" y="59382"/>
                    <a:pt x="1220516" y="57429"/>
                  </a:cubicBezTo>
                  <a:cubicBezTo>
                    <a:pt x="1217418" y="55475"/>
                    <a:pt x="1215039" y="52887"/>
                    <a:pt x="1213379" y="49664"/>
                  </a:cubicBezTo>
                  <a:cubicBezTo>
                    <a:pt x="1211719" y="46441"/>
                    <a:pt x="1210888" y="43030"/>
                    <a:pt x="1210888" y="39430"/>
                  </a:cubicBezTo>
                  <a:cubicBezTo>
                    <a:pt x="1210888" y="35439"/>
                    <a:pt x="1211809" y="31868"/>
                    <a:pt x="1213651" y="28714"/>
                  </a:cubicBezTo>
                  <a:cubicBezTo>
                    <a:pt x="1215493" y="25561"/>
                    <a:pt x="1217962" y="23084"/>
                    <a:pt x="1221060" y="21284"/>
                  </a:cubicBezTo>
                  <a:cubicBezTo>
                    <a:pt x="1224157" y="19485"/>
                    <a:pt x="1227450" y="18585"/>
                    <a:pt x="1230938" y="18585"/>
                  </a:cubicBezTo>
                  <a:close/>
                  <a:moveTo>
                    <a:pt x="1073808" y="18585"/>
                  </a:moveTo>
                  <a:cubicBezTo>
                    <a:pt x="1078608" y="18585"/>
                    <a:pt x="1083268" y="19785"/>
                    <a:pt x="1087789" y="22184"/>
                  </a:cubicBezTo>
                  <a:lnTo>
                    <a:pt x="1087789" y="30514"/>
                  </a:lnTo>
                  <a:cubicBezTo>
                    <a:pt x="1084859" y="28421"/>
                    <a:pt x="1082222" y="27082"/>
                    <a:pt x="1079878" y="26496"/>
                  </a:cubicBezTo>
                  <a:cubicBezTo>
                    <a:pt x="1077534" y="25910"/>
                    <a:pt x="1075566" y="25617"/>
                    <a:pt x="1073976" y="25617"/>
                  </a:cubicBezTo>
                  <a:cubicBezTo>
                    <a:pt x="1071827" y="25617"/>
                    <a:pt x="1070006" y="26028"/>
                    <a:pt x="1068513" y="26852"/>
                  </a:cubicBezTo>
                  <a:cubicBezTo>
                    <a:pt x="1067020" y="27675"/>
                    <a:pt x="1066274" y="28728"/>
                    <a:pt x="1066274" y="30012"/>
                  </a:cubicBezTo>
                  <a:cubicBezTo>
                    <a:pt x="1066274" y="31323"/>
                    <a:pt x="1066999" y="32349"/>
                    <a:pt x="1068451" y="33088"/>
                  </a:cubicBezTo>
                  <a:cubicBezTo>
                    <a:pt x="1069902" y="33828"/>
                    <a:pt x="1072008" y="34505"/>
                    <a:pt x="1074771" y="35118"/>
                  </a:cubicBezTo>
                  <a:cubicBezTo>
                    <a:pt x="1080380" y="36374"/>
                    <a:pt x="1084398" y="37937"/>
                    <a:pt x="1086826" y="39807"/>
                  </a:cubicBezTo>
                  <a:cubicBezTo>
                    <a:pt x="1089254" y="41676"/>
                    <a:pt x="1090468" y="44146"/>
                    <a:pt x="1090468" y="47215"/>
                  </a:cubicBezTo>
                  <a:cubicBezTo>
                    <a:pt x="1090468" y="49532"/>
                    <a:pt x="1089735" y="51701"/>
                    <a:pt x="1088270" y="53724"/>
                  </a:cubicBezTo>
                  <a:cubicBezTo>
                    <a:pt x="1086805" y="55747"/>
                    <a:pt x="1084747" y="57359"/>
                    <a:pt x="1082096" y="58559"/>
                  </a:cubicBezTo>
                  <a:cubicBezTo>
                    <a:pt x="1079445" y="59759"/>
                    <a:pt x="1076376" y="60359"/>
                    <a:pt x="1072887" y="60359"/>
                  </a:cubicBezTo>
                  <a:cubicBezTo>
                    <a:pt x="1070543" y="60359"/>
                    <a:pt x="1068388" y="60115"/>
                    <a:pt x="1066420" y="59626"/>
                  </a:cubicBezTo>
                  <a:cubicBezTo>
                    <a:pt x="1064453" y="59138"/>
                    <a:pt x="1062870" y="58608"/>
                    <a:pt x="1061670" y="58036"/>
                  </a:cubicBezTo>
                  <a:cubicBezTo>
                    <a:pt x="1060470" y="57464"/>
                    <a:pt x="1059172" y="56801"/>
                    <a:pt x="1057777" y="56047"/>
                  </a:cubicBezTo>
                  <a:lnTo>
                    <a:pt x="1057777" y="47299"/>
                  </a:lnTo>
                  <a:cubicBezTo>
                    <a:pt x="1062521" y="51262"/>
                    <a:pt x="1067641" y="53243"/>
                    <a:pt x="1073139" y="53243"/>
                  </a:cubicBezTo>
                  <a:cubicBezTo>
                    <a:pt x="1075483" y="53243"/>
                    <a:pt x="1077541" y="52789"/>
                    <a:pt x="1079313" y="51883"/>
                  </a:cubicBezTo>
                  <a:cubicBezTo>
                    <a:pt x="1081085" y="50976"/>
                    <a:pt x="1081971" y="49657"/>
                    <a:pt x="1081971" y="47927"/>
                  </a:cubicBezTo>
                  <a:cubicBezTo>
                    <a:pt x="1081971" y="46560"/>
                    <a:pt x="1081301" y="45436"/>
                    <a:pt x="1079961" y="44557"/>
                  </a:cubicBezTo>
                  <a:cubicBezTo>
                    <a:pt x="1078622" y="43678"/>
                    <a:pt x="1076152" y="42848"/>
                    <a:pt x="1072553" y="42067"/>
                  </a:cubicBezTo>
                  <a:cubicBezTo>
                    <a:pt x="1068758" y="41230"/>
                    <a:pt x="1066120" y="40462"/>
                    <a:pt x="1064641" y="39765"/>
                  </a:cubicBezTo>
                  <a:cubicBezTo>
                    <a:pt x="1063163" y="39067"/>
                    <a:pt x="1061851" y="38244"/>
                    <a:pt x="1060707" y="37295"/>
                  </a:cubicBezTo>
                  <a:cubicBezTo>
                    <a:pt x="1059730" y="36179"/>
                    <a:pt x="1058998" y="35174"/>
                    <a:pt x="1058509" y="34281"/>
                  </a:cubicBezTo>
                  <a:cubicBezTo>
                    <a:pt x="1058021" y="33388"/>
                    <a:pt x="1057777" y="32161"/>
                    <a:pt x="1057777" y="30598"/>
                  </a:cubicBezTo>
                  <a:cubicBezTo>
                    <a:pt x="1057777" y="27082"/>
                    <a:pt x="1059270" y="24201"/>
                    <a:pt x="1062256" y="21954"/>
                  </a:cubicBezTo>
                  <a:cubicBezTo>
                    <a:pt x="1065241" y="19708"/>
                    <a:pt x="1069092" y="18585"/>
                    <a:pt x="1073808" y="18585"/>
                  </a:cubicBezTo>
                  <a:close/>
                  <a:moveTo>
                    <a:pt x="1030913" y="18585"/>
                  </a:moveTo>
                  <a:cubicBezTo>
                    <a:pt x="1033704" y="18585"/>
                    <a:pt x="1036320" y="19157"/>
                    <a:pt x="1038762" y="20301"/>
                  </a:cubicBezTo>
                  <a:cubicBezTo>
                    <a:pt x="1041203" y="21445"/>
                    <a:pt x="1043185" y="22980"/>
                    <a:pt x="1044705" y="24905"/>
                  </a:cubicBezTo>
                  <a:cubicBezTo>
                    <a:pt x="1046226" y="26831"/>
                    <a:pt x="1047322" y="28924"/>
                    <a:pt x="1047991" y="31184"/>
                  </a:cubicBezTo>
                  <a:cubicBezTo>
                    <a:pt x="1048661" y="33444"/>
                    <a:pt x="1048996" y="36165"/>
                    <a:pt x="1048996" y="39346"/>
                  </a:cubicBezTo>
                  <a:lnTo>
                    <a:pt x="1019361" y="39346"/>
                  </a:lnTo>
                  <a:cubicBezTo>
                    <a:pt x="1019556" y="42611"/>
                    <a:pt x="1020400" y="45241"/>
                    <a:pt x="1021893" y="47236"/>
                  </a:cubicBezTo>
                  <a:cubicBezTo>
                    <a:pt x="1023386" y="49232"/>
                    <a:pt x="1025116" y="50641"/>
                    <a:pt x="1027083" y="51464"/>
                  </a:cubicBezTo>
                  <a:cubicBezTo>
                    <a:pt x="1029051" y="52287"/>
                    <a:pt x="1030927" y="52699"/>
                    <a:pt x="1032713" y="52699"/>
                  </a:cubicBezTo>
                  <a:cubicBezTo>
                    <a:pt x="1037680" y="52699"/>
                    <a:pt x="1042647" y="50215"/>
                    <a:pt x="1047615" y="45248"/>
                  </a:cubicBezTo>
                  <a:lnTo>
                    <a:pt x="1047615" y="54834"/>
                  </a:lnTo>
                  <a:cubicBezTo>
                    <a:pt x="1045326" y="56368"/>
                    <a:pt x="1042934" y="57673"/>
                    <a:pt x="1040436" y="58747"/>
                  </a:cubicBezTo>
                  <a:cubicBezTo>
                    <a:pt x="1037938" y="59822"/>
                    <a:pt x="1034904" y="60359"/>
                    <a:pt x="1031332" y="60359"/>
                  </a:cubicBezTo>
                  <a:cubicBezTo>
                    <a:pt x="1027202" y="60359"/>
                    <a:pt x="1023588" y="59382"/>
                    <a:pt x="1020491" y="57429"/>
                  </a:cubicBezTo>
                  <a:cubicBezTo>
                    <a:pt x="1017393" y="55475"/>
                    <a:pt x="1015014" y="52887"/>
                    <a:pt x="1013354" y="49664"/>
                  </a:cubicBezTo>
                  <a:cubicBezTo>
                    <a:pt x="1011694" y="46441"/>
                    <a:pt x="1010863" y="43030"/>
                    <a:pt x="1010863" y="39430"/>
                  </a:cubicBezTo>
                  <a:cubicBezTo>
                    <a:pt x="1010863" y="35439"/>
                    <a:pt x="1011784" y="31868"/>
                    <a:pt x="1013626" y="28714"/>
                  </a:cubicBezTo>
                  <a:cubicBezTo>
                    <a:pt x="1015468" y="25561"/>
                    <a:pt x="1017937" y="23084"/>
                    <a:pt x="1021035" y="21284"/>
                  </a:cubicBezTo>
                  <a:cubicBezTo>
                    <a:pt x="1024132" y="19485"/>
                    <a:pt x="1027425" y="18585"/>
                    <a:pt x="1030913" y="18585"/>
                  </a:cubicBezTo>
                  <a:close/>
                  <a:moveTo>
                    <a:pt x="981991" y="18585"/>
                  </a:moveTo>
                  <a:cubicBezTo>
                    <a:pt x="984000" y="18585"/>
                    <a:pt x="985897" y="18940"/>
                    <a:pt x="987683" y="19652"/>
                  </a:cubicBezTo>
                  <a:cubicBezTo>
                    <a:pt x="989469" y="20364"/>
                    <a:pt x="991660" y="21836"/>
                    <a:pt x="994255" y="24068"/>
                  </a:cubicBezTo>
                  <a:lnTo>
                    <a:pt x="995971" y="19547"/>
                  </a:lnTo>
                  <a:lnTo>
                    <a:pt x="1002166" y="19547"/>
                  </a:lnTo>
                  <a:lnTo>
                    <a:pt x="1002166" y="54582"/>
                  </a:lnTo>
                  <a:cubicBezTo>
                    <a:pt x="1002166" y="59829"/>
                    <a:pt x="1001692" y="63798"/>
                    <a:pt x="1000743" y="66491"/>
                  </a:cubicBezTo>
                  <a:cubicBezTo>
                    <a:pt x="999794" y="69184"/>
                    <a:pt x="998259" y="71535"/>
                    <a:pt x="996139" y="73544"/>
                  </a:cubicBezTo>
                  <a:cubicBezTo>
                    <a:pt x="994018" y="75553"/>
                    <a:pt x="991737" y="76955"/>
                    <a:pt x="989295" y="77751"/>
                  </a:cubicBezTo>
                  <a:cubicBezTo>
                    <a:pt x="986853" y="78546"/>
                    <a:pt x="984307" y="78972"/>
                    <a:pt x="981656" y="79027"/>
                  </a:cubicBezTo>
                  <a:cubicBezTo>
                    <a:pt x="976465" y="79027"/>
                    <a:pt x="971317" y="77283"/>
                    <a:pt x="966210" y="73795"/>
                  </a:cubicBezTo>
                  <a:lnTo>
                    <a:pt x="966210" y="64042"/>
                  </a:lnTo>
                  <a:cubicBezTo>
                    <a:pt x="968387" y="66135"/>
                    <a:pt x="970710" y="67928"/>
                    <a:pt x="973180" y="69421"/>
                  </a:cubicBezTo>
                  <a:cubicBezTo>
                    <a:pt x="975649" y="70914"/>
                    <a:pt x="978558" y="71660"/>
                    <a:pt x="981907" y="71660"/>
                  </a:cubicBezTo>
                  <a:cubicBezTo>
                    <a:pt x="984307" y="71660"/>
                    <a:pt x="986518" y="70963"/>
                    <a:pt x="988541" y="69568"/>
                  </a:cubicBezTo>
                  <a:cubicBezTo>
                    <a:pt x="990565" y="68172"/>
                    <a:pt x="992023" y="66414"/>
                    <a:pt x="992916" y="64293"/>
                  </a:cubicBezTo>
                  <a:cubicBezTo>
                    <a:pt x="993809" y="62173"/>
                    <a:pt x="994255" y="58224"/>
                    <a:pt x="994255" y="52448"/>
                  </a:cubicBezTo>
                  <a:lnTo>
                    <a:pt x="994088" y="52280"/>
                  </a:lnTo>
                  <a:cubicBezTo>
                    <a:pt x="990348" y="57080"/>
                    <a:pt x="985981" y="59480"/>
                    <a:pt x="980986" y="59480"/>
                  </a:cubicBezTo>
                  <a:cubicBezTo>
                    <a:pt x="976131" y="59480"/>
                    <a:pt x="972015" y="57499"/>
                    <a:pt x="968638" y="53536"/>
                  </a:cubicBezTo>
                  <a:cubicBezTo>
                    <a:pt x="965262" y="49573"/>
                    <a:pt x="963573" y="44843"/>
                    <a:pt x="963573" y="39346"/>
                  </a:cubicBezTo>
                  <a:cubicBezTo>
                    <a:pt x="963573" y="35607"/>
                    <a:pt x="964369" y="32161"/>
                    <a:pt x="965959" y="29007"/>
                  </a:cubicBezTo>
                  <a:cubicBezTo>
                    <a:pt x="967550" y="25854"/>
                    <a:pt x="969747" y="23329"/>
                    <a:pt x="972552" y="21431"/>
                  </a:cubicBezTo>
                  <a:cubicBezTo>
                    <a:pt x="975356" y="19533"/>
                    <a:pt x="978503" y="18585"/>
                    <a:pt x="981991" y="18585"/>
                  </a:cubicBezTo>
                  <a:close/>
                  <a:moveTo>
                    <a:pt x="942635" y="18585"/>
                  </a:moveTo>
                  <a:cubicBezTo>
                    <a:pt x="945732" y="18585"/>
                    <a:pt x="948502" y="19219"/>
                    <a:pt x="950944" y="20489"/>
                  </a:cubicBezTo>
                  <a:cubicBezTo>
                    <a:pt x="953386" y="21759"/>
                    <a:pt x="955297" y="23566"/>
                    <a:pt x="956678" y="25910"/>
                  </a:cubicBezTo>
                  <a:cubicBezTo>
                    <a:pt x="958060" y="28254"/>
                    <a:pt x="958750" y="30793"/>
                    <a:pt x="958750" y="33528"/>
                  </a:cubicBezTo>
                  <a:lnTo>
                    <a:pt x="958750" y="49894"/>
                  </a:lnTo>
                  <a:cubicBezTo>
                    <a:pt x="958750" y="51987"/>
                    <a:pt x="959601" y="53034"/>
                    <a:pt x="961304" y="53034"/>
                  </a:cubicBezTo>
                  <a:cubicBezTo>
                    <a:pt x="962224" y="53034"/>
                    <a:pt x="963145" y="52838"/>
                    <a:pt x="964066" y="52448"/>
                  </a:cubicBezTo>
                  <a:lnTo>
                    <a:pt x="964066" y="58977"/>
                  </a:lnTo>
                  <a:cubicBezTo>
                    <a:pt x="961778" y="59591"/>
                    <a:pt x="959853" y="59898"/>
                    <a:pt x="958290" y="59898"/>
                  </a:cubicBezTo>
                  <a:cubicBezTo>
                    <a:pt x="953462" y="59898"/>
                    <a:pt x="951007" y="57610"/>
                    <a:pt x="950923" y="53034"/>
                  </a:cubicBezTo>
                  <a:lnTo>
                    <a:pt x="950755" y="53034"/>
                  </a:lnTo>
                  <a:cubicBezTo>
                    <a:pt x="949500" y="55015"/>
                    <a:pt x="947937" y="56731"/>
                    <a:pt x="946067" y="58182"/>
                  </a:cubicBezTo>
                  <a:cubicBezTo>
                    <a:pt x="944198" y="59633"/>
                    <a:pt x="941672" y="60359"/>
                    <a:pt x="938491" y="60359"/>
                  </a:cubicBezTo>
                  <a:cubicBezTo>
                    <a:pt x="936259" y="60359"/>
                    <a:pt x="934040" y="59829"/>
                    <a:pt x="931836" y="58768"/>
                  </a:cubicBezTo>
                  <a:cubicBezTo>
                    <a:pt x="929631" y="57708"/>
                    <a:pt x="927845" y="56194"/>
                    <a:pt x="926478" y="54227"/>
                  </a:cubicBezTo>
                  <a:cubicBezTo>
                    <a:pt x="925111" y="52259"/>
                    <a:pt x="924427" y="50034"/>
                    <a:pt x="924427" y="47550"/>
                  </a:cubicBezTo>
                  <a:cubicBezTo>
                    <a:pt x="924427" y="44955"/>
                    <a:pt x="925152" y="42785"/>
                    <a:pt x="926603" y="41041"/>
                  </a:cubicBezTo>
                  <a:cubicBezTo>
                    <a:pt x="928055" y="39297"/>
                    <a:pt x="929980" y="37951"/>
                    <a:pt x="932380" y="37002"/>
                  </a:cubicBezTo>
                  <a:cubicBezTo>
                    <a:pt x="934780" y="36053"/>
                    <a:pt x="937354" y="35349"/>
                    <a:pt x="940103" y="34888"/>
                  </a:cubicBezTo>
                  <a:cubicBezTo>
                    <a:pt x="942851" y="34428"/>
                    <a:pt x="946430" y="33974"/>
                    <a:pt x="950839" y="33528"/>
                  </a:cubicBezTo>
                  <a:cubicBezTo>
                    <a:pt x="950755" y="31658"/>
                    <a:pt x="950190" y="30123"/>
                    <a:pt x="949144" y="28924"/>
                  </a:cubicBezTo>
                  <a:cubicBezTo>
                    <a:pt x="948097" y="27724"/>
                    <a:pt x="946835" y="26872"/>
                    <a:pt x="945356" y="26370"/>
                  </a:cubicBezTo>
                  <a:cubicBezTo>
                    <a:pt x="943877" y="25868"/>
                    <a:pt x="942454" y="25617"/>
                    <a:pt x="941086" y="25617"/>
                  </a:cubicBezTo>
                  <a:cubicBezTo>
                    <a:pt x="939245" y="25617"/>
                    <a:pt x="937500" y="25924"/>
                    <a:pt x="935854" y="26538"/>
                  </a:cubicBezTo>
                  <a:cubicBezTo>
                    <a:pt x="934208" y="27152"/>
                    <a:pt x="932770" y="27870"/>
                    <a:pt x="931543" y="28693"/>
                  </a:cubicBezTo>
                  <a:cubicBezTo>
                    <a:pt x="930315" y="29516"/>
                    <a:pt x="929003" y="30486"/>
                    <a:pt x="927608" y="31602"/>
                  </a:cubicBezTo>
                  <a:lnTo>
                    <a:pt x="927608" y="23147"/>
                  </a:lnTo>
                  <a:cubicBezTo>
                    <a:pt x="932910" y="20105"/>
                    <a:pt x="937919" y="18585"/>
                    <a:pt x="942635" y="18585"/>
                  </a:cubicBezTo>
                  <a:close/>
                  <a:moveTo>
                    <a:pt x="848641" y="18585"/>
                  </a:moveTo>
                  <a:cubicBezTo>
                    <a:pt x="850650" y="18585"/>
                    <a:pt x="852548" y="18940"/>
                    <a:pt x="854333" y="19652"/>
                  </a:cubicBezTo>
                  <a:cubicBezTo>
                    <a:pt x="856119" y="20364"/>
                    <a:pt x="858310" y="21836"/>
                    <a:pt x="860905" y="24068"/>
                  </a:cubicBezTo>
                  <a:lnTo>
                    <a:pt x="862621" y="19547"/>
                  </a:lnTo>
                  <a:lnTo>
                    <a:pt x="868816" y="19547"/>
                  </a:lnTo>
                  <a:lnTo>
                    <a:pt x="868816" y="54582"/>
                  </a:lnTo>
                  <a:cubicBezTo>
                    <a:pt x="868816" y="59829"/>
                    <a:pt x="868342" y="63798"/>
                    <a:pt x="867393" y="66491"/>
                  </a:cubicBezTo>
                  <a:cubicBezTo>
                    <a:pt x="866444" y="69184"/>
                    <a:pt x="864910" y="71535"/>
                    <a:pt x="862789" y="73544"/>
                  </a:cubicBezTo>
                  <a:cubicBezTo>
                    <a:pt x="860668" y="75553"/>
                    <a:pt x="858387" y="76955"/>
                    <a:pt x="855945" y="77751"/>
                  </a:cubicBezTo>
                  <a:cubicBezTo>
                    <a:pt x="853503" y="78546"/>
                    <a:pt x="850957" y="78972"/>
                    <a:pt x="848306" y="79027"/>
                  </a:cubicBezTo>
                  <a:cubicBezTo>
                    <a:pt x="843116" y="79027"/>
                    <a:pt x="837967" y="77283"/>
                    <a:pt x="832860" y="73795"/>
                  </a:cubicBezTo>
                  <a:lnTo>
                    <a:pt x="832860" y="64042"/>
                  </a:lnTo>
                  <a:cubicBezTo>
                    <a:pt x="835037" y="66135"/>
                    <a:pt x="837360" y="67928"/>
                    <a:pt x="839830" y="69421"/>
                  </a:cubicBezTo>
                  <a:cubicBezTo>
                    <a:pt x="842299" y="70914"/>
                    <a:pt x="845208" y="71660"/>
                    <a:pt x="848557" y="71660"/>
                  </a:cubicBezTo>
                  <a:cubicBezTo>
                    <a:pt x="850957" y="71660"/>
                    <a:pt x="853168" y="70963"/>
                    <a:pt x="855192" y="69568"/>
                  </a:cubicBezTo>
                  <a:cubicBezTo>
                    <a:pt x="857215" y="68172"/>
                    <a:pt x="858673" y="66414"/>
                    <a:pt x="859566" y="64293"/>
                  </a:cubicBezTo>
                  <a:cubicBezTo>
                    <a:pt x="860459" y="62173"/>
                    <a:pt x="860905" y="58224"/>
                    <a:pt x="860905" y="52448"/>
                  </a:cubicBezTo>
                  <a:lnTo>
                    <a:pt x="860738" y="52280"/>
                  </a:lnTo>
                  <a:cubicBezTo>
                    <a:pt x="856998" y="57080"/>
                    <a:pt x="852631" y="59480"/>
                    <a:pt x="847636" y="59480"/>
                  </a:cubicBezTo>
                  <a:cubicBezTo>
                    <a:pt x="842781" y="59480"/>
                    <a:pt x="838665" y="57499"/>
                    <a:pt x="835288" y="53536"/>
                  </a:cubicBezTo>
                  <a:cubicBezTo>
                    <a:pt x="831912" y="49573"/>
                    <a:pt x="830223" y="44843"/>
                    <a:pt x="830223" y="39346"/>
                  </a:cubicBezTo>
                  <a:cubicBezTo>
                    <a:pt x="830223" y="35607"/>
                    <a:pt x="831019" y="32161"/>
                    <a:pt x="832609" y="29007"/>
                  </a:cubicBezTo>
                  <a:cubicBezTo>
                    <a:pt x="834200" y="25854"/>
                    <a:pt x="836397" y="23329"/>
                    <a:pt x="839202" y="21431"/>
                  </a:cubicBezTo>
                  <a:cubicBezTo>
                    <a:pt x="842006" y="19533"/>
                    <a:pt x="845153" y="18585"/>
                    <a:pt x="848641" y="18585"/>
                  </a:cubicBezTo>
                  <a:close/>
                  <a:moveTo>
                    <a:pt x="805327" y="18585"/>
                  </a:moveTo>
                  <a:cubicBezTo>
                    <a:pt x="809764" y="18585"/>
                    <a:pt x="813168" y="19945"/>
                    <a:pt x="815540" y="22666"/>
                  </a:cubicBezTo>
                  <a:cubicBezTo>
                    <a:pt x="817912" y="25387"/>
                    <a:pt x="819098" y="28547"/>
                    <a:pt x="819098" y="32147"/>
                  </a:cubicBezTo>
                  <a:lnTo>
                    <a:pt x="819098" y="59396"/>
                  </a:lnTo>
                  <a:lnTo>
                    <a:pt x="811229" y="59396"/>
                  </a:lnTo>
                  <a:lnTo>
                    <a:pt x="811229" y="34867"/>
                  </a:lnTo>
                  <a:cubicBezTo>
                    <a:pt x="811229" y="32300"/>
                    <a:pt x="810636" y="30172"/>
                    <a:pt x="809450" y="28484"/>
                  </a:cubicBezTo>
                  <a:cubicBezTo>
                    <a:pt x="808264" y="26796"/>
                    <a:pt x="806374" y="25952"/>
                    <a:pt x="803778" y="25952"/>
                  </a:cubicBezTo>
                  <a:cubicBezTo>
                    <a:pt x="801434" y="25952"/>
                    <a:pt x="799404" y="26670"/>
                    <a:pt x="797688" y="28107"/>
                  </a:cubicBezTo>
                  <a:cubicBezTo>
                    <a:pt x="795972" y="29544"/>
                    <a:pt x="794688" y="31372"/>
                    <a:pt x="793837" y="33591"/>
                  </a:cubicBezTo>
                  <a:cubicBezTo>
                    <a:pt x="792986" y="35809"/>
                    <a:pt x="792561" y="38090"/>
                    <a:pt x="792561" y="40434"/>
                  </a:cubicBezTo>
                  <a:lnTo>
                    <a:pt x="792561" y="59396"/>
                  </a:lnTo>
                  <a:lnTo>
                    <a:pt x="784649" y="59396"/>
                  </a:lnTo>
                  <a:lnTo>
                    <a:pt x="784649" y="19547"/>
                  </a:lnTo>
                  <a:lnTo>
                    <a:pt x="791849" y="19547"/>
                  </a:lnTo>
                  <a:lnTo>
                    <a:pt x="792435" y="26203"/>
                  </a:lnTo>
                  <a:lnTo>
                    <a:pt x="792644" y="26203"/>
                  </a:lnTo>
                  <a:cubicBezTo>
                    <a:pt x="793453" y="24835"/>
                    <a:pt x="794305" y="23635"/>
                    <a:pt x="795197" y="22603"/>
                  </a:cubicBezTo>
                  <a:cubicBezTo>
                    <a:pt x="796090" y="21570"/>
                    <a:pt x="797381" y="20643"/>
                    <a:pt x="799069" y="19819"/>
                  </a:cubicBezTo>
                  <a:cubicBezTo>
                    <a:pt x="800758" y="18996"/>
                    <a:pt x="802844" y="18585"/>
                    <a:pt x="805327" y="18585"/>
                  </a:cubicBezTo>
                  <a:close/>
                  <a:moveTo>
                    <a:pt x="761660" y="18585"/>
                  </a:moveTo>
                  <a:cubicBezTo>
                    <a:pt x="764757" y="18585"/>
                    <a:pt x="767527" y="19219"/>
                    <a:pt x="769969" y="20489"/>
                  </a:cubicBezTo>
                  <a:cubicBezTo>
                    <a:pt x="772411" y="21759"/>
                    <a:pt x="774322" y="23566"/>
                    <a:pt x="775703" y="25910"/>
                  </a:cubicBezTo>
                  <a:cubicBezTo>
                    <a:pt x="777085" y="28254"/>
                    <a:pt x="777775" y="30793"/>
                    <a:pt x="777775" y="33528"/>
                  </a:cubicBezTo>
                  <a:lnTo>
                    <a:pt x="777775" y="49894"/>
                  </a:lnTo>
                  <a:cubicBezTo>
                    <a:pt x="777775" y="51987"/>
                    <a:pt x="778626" y="53034"/>
                    <a:pt x="780329" y="53034"/>
                  </a:cubicBezTo>
                  <a:cubicBezTo>
                    <a:pt x="781250" y="53034"/>
                    <a:pt x="782170" y="52838"/>
                    <a:pt x="783091" y="52448"/>
                  </a:cubicBezTo>
                  <a:lnTo>
                    <a:pt x="783091" y="58977"/>
                  </a:lnTo>
                  <a:cubicBezTo>
                    <a:pt x="780803" y="59591"/>
                    <a:pt x="778878" y="59898"/>
                    <a:pt x="777315" y="59898"/>
                  </a:cubicBezTo>
                  <a:cubicBezTo>
                    <a:pt x="772487" y="59898"/>
                    <a:pt x="770032" y="57610"/>
                    <a:pt x="769948" y="53034"/>
                  </a:cubicBezTo>
                  <a:lnTo>
                    <a:pt x="769780" y="53034"/>
                  </a:lnTo>
                  <a:cubicBezTo>
                    <a:pt x="768525" y="55015"/>
                    <a:pt x="766962" y="56731"/>
                    <a:pt x="765092" y="58182"/>
                  </a:cubicBezTo>
                  <a:cubicBezTo>
                    <a:pt x="763223" y="59633"/>
                    <a:pt x="760697" y="60359"/>
                    <a:pt x="757516" y="60359"/>
                  </a:cubicBezTo>
                  <a:cubicBezTo>
                    <a:pt x="755284" y="60359"/>
                    <a:pt x="753065" y="59829"/>
                    <a:pt x="750861" y="58768"/>
                  </a:cubicBezTo>
                  <a:cubicBezTo>
                    <a:pt x="748656" y="57708"/>
                    <a:pt x="746870" y="56194"/>
                    <a:pt x="745503" y="54227"/>
                  </a:cubicBezTo>
                  <a:cubicBezTo>
                    <a:pt x="744136" y="52259"/>
                    <a:pt x="743452" y="50034"/>
                    <a:pt x="743452" y="47550"/>
                  </a:cubicBezTo>
                  <a:cubicBezTo>
                    <a:pt x="743452" y="44955"/>
                    <a:pt x="744177" y="42785"/>
                    <a:pt x="745628" y="41041"/>
                  </a:cubicBezTo>
                  <a:cubicBezTo>
                    <a:pt x="747080" y="39297"/>
                    <a:pt x="749005" y="37951"/>
                    <a:pt x="751405" y="37002"/>
                  </a:cubicBezTo>
                  <a:cubicBezTo>
                    <a:pt x="753805" y="36053"/>
                    <a:pt x="756379" y="35349"/>
                    <a:pt x="759128" y="34888"/>
                  </a:cubicBezTo>
                  <a:cubicBezTo>
                    <a:pt x="761876" y="34428"/>
                    <a:pt x="765455" y="33974"/>
                    <a:pt x="769864" y="33528"/>
                  </a:cubicBezTo>
                  <a:cubicBezTo>
                    <a:pt x="769780" y="31658"/>
                    <a:pt x="769215" y="30123"/>
                    <a:pt x="768169" y="28924"/>
                  </a:cubicBezTo>
                  <a:cubicBezTo>
                    <a:pt x="767122" y="27724"/>
                    <a:pt x="765860" y="26872"/>
                    <a:pt x="764381" y="26370"/>
                  </a:cubicBezTo>
                  <a:cubicBezTo>
                    <a:pt x="762902" y="25868"/>
                    <a:pt x="761479" y="25617"/>
                    <a:pt x="760111" y="25617"/>
                  </a:cubicBezTo>
                  <a:cubicBezTo>
                    <a:pt x="758270" y="25617"/>
                    <a:pt x="756525" y="25924"/>
                    <a:pt x="754879" y="26538"/>
                  </a:cubicBezTo>
                  <a:cubicBezTo>
                    <a:pt x="753233" y="27152"/>
                    <a:pt x="751795" y="27870"/>
                    <a:pt x="750568" y="28693"/>
                  </a:cubicBezTo>
                  <a:cubicBezTo>
                    <a:pt x="749340" y="29516"/>
                    <a:pt x="748028" y="30486"/>
                    <a:pt x="746633" y="31602"/>
                  </a:cubicBezTo>
                  <a:lnTo>
                    <a:pt x="746633" y="23147"/>
                  </a:lnTo>
                  <a:cubicBezTo>
                    <a:pt x="751935" y="20105"/>
                    <a:pt x="756944" y="18585"/>
                    <a:pt x="761660" y="18585"/>
                  </a:cubicBezTo>
                  <a:close/>
                  <a:moveTo>
                    <a:pt x="643402" y="18585"/>
                  </a:moveTo>
                  <a:cubicBezTo>
                    <a:pt x="647839" y="18585"/>
                    <a:pt x="651243" y="19945"/>
                    <a:pt x="653615" y="22666"/>
                  </a:cubicBezTo>
                  <a:cubicBezTo>
                    <a:pt x="655987" y="25387"/>
                    <a:pt x="657173" y="28547"/>
                    <a:pt x="657173" y="32147"/>
                  </a:cubicBezTo>
                  <a:lnTo>
                    <a:pt x="657173" y="59396"/>
                  </a:lnTo>
                  <a:lnTo>
                    <a:pt x="649304" y="59396"/>
                  </a:lnTo>
                  <a:lnTo>
                    <a:pt x="649304" y="34867"/>
                  </a:lnTo>
                  <a:cubicBezTo>
                    <a:pt x="649304" y="32300"/>
                    <a:pt x="648711" y="30172"/>
                    <a:pt x="647525" y="28484"/>
                  </a:cubicBezTo>
                  <a:cubicBezTo>
                    <a:pt x="646339" y="26796"/>
                    <a:pt x="644449" y="25952"/>
                    <a:pt x="641853" y="25952"/>
                  </a:cubicBezTo>
                  <a:cubicBezTo>
                    <a:pt x="639509" y="25952"/>
                    <a:pt x="637479" y="26670"/>
                    <a:pt x="635763" y="28107"/>
                  </a:cubicBezTo>
                  <a:cubicBezTo>
                    <a:pt x="634047" y="29544"/>
                    <a:pt x="632763" y="31372"/>
                    <a:pt x="631912" y="33591"/>
                  </a:cubicBezTo>
                  <a:cubicBezTo>
                    <a:pt x="631061" y="35809"/>
                    <a:pt x="630635" y="38090"/>
                    <a:pt x="630635" y="40434"/>
                  </a:cubicBezTo>
                  <a:lnTo>
                    <a:pt x="630635" y="59396"/>
                  </a:lnTo>
                  <a:lnTo>
                    <a:pt x="622724" y="59396"/>
                  </a:lnTo>
                  <a:lnTo>
                    <a:pt x="622724" y="19547"/>
                  </a:lnTo>
                  <a:lnTo>
                    <a:pt x="629924" y="19547"/>
                  </a:lnTo>
                  <a:lnTo>
                    <a:pt x="630510" y="26203"/>
                  </a:lnTo>
                  <a:lnTo>
                    <a:pt x="630719" y="26203"/>
                  </a:lnTo>
                  <a:cubicBezTo>
                    <a:pt x="631528" y="24835"/>
                    <a:pt x="632380" y="23635"/>
                    <a:pt x="633272" y="22603"/>
                  </a:cubicBezTo>
                  <a:cubicBezTo>
                    <a:pt x="634165" y="21570"/>
                    <a:pt x="635456" y="20643"/>
                    <a:pt x="637144" y="19819"/>
                  </a:cubicBezTo>
                  <a:cubicBezTo>
                    <a:pt x="638833" y="18996"/>
                    <a:pt x="640919" y="18585"/>
                    <a:pt x="643402" y="18585"/>
                  </a:cubicBezTo>
                  <a:close/>
                  <a:moveTo>
                    <a:pt x="591466" y="18585"/>
                  </a:moveTo>
                  <a:cubicBezTo>
                    <a:pt x="593475" y="18585"/>
                    <a:pt x="595373" y="18940"/>
                    <a:pt x="597158" y="19652"/>
                  </a:cubicBezTo>
                  <a:cubicBezTo>
                    <a:pt x="598944" y="20364"/>
                    <a:pt x="601135" y="21836"/>
                    <a:pt x="603730" y="24068"/>
                  </a:cubicBezTo>
                  <a:lnTo>
                    <a:pt x="605446" y="19547"/>
                  </a:lnTo>
                  <a:lnTo>
                    <a:pt x="611641" y="19547"/>
                  </a:lnTo>
                  <a:lnTo>
                    <a:pt x="611641" y="54582"/>
                  </a:lnTo>
                  <a:cubicBezTo>
                    <a:pt x="611641" y="59829"/>
                    <a:pt x="611167" y="63798"/>
                    <a:pt x="610218" y="66491"/>
                  </a:cubicBezTo>
                  <a:cubicBezTo>
                    <a:pt x="609269" y="69184"/>
                    <a:pt x="607735" y="71535"/>
                    <a:pt x="605614" y="73544"/>
                  </a:cubicBezTo>
                  <a:cubicBezTo>
                    <a:pt x="603493" y="75553"/>
                    <a:pt x="601212" y="76955"/>
                    <a:pt x="598770" y="77751"/>
                  </a:cubicBezTo>
                  <a:cubicBezTo>
                    <a:pt x="596328" y="78546"/>
                    <a:pt x="593782" y="78972"/>
                    <a:pt x="591131" y="79027"/>
                  </a:cubicBezTo>
                  <a:cubicBezTo>
                    <a:pt x="585941" y="79027"/>
                    <a:pt x="580792" y="77283"/>
                    <a:pt x="575685" y="73795"/>
                  </a:cubicBezTo>
                  <a:lnTo>
                    <a:pt x="575685" y="64042"/>
                  </a:lnTo>
                  <a:cubicBezTo>
                    <a:pt x="577862" y="66135"/>
                    <a:pt x="580185" y="67928"/>
                    <a:pt x="582655" y="69421"/>
                  </a:cubicBezTo>
                  <a:cubicBezTo>
                    <a:pt x="585124" y="70914"/>
                    <a:pt x="588033" y="71660"/>
                    <a:pt x="591382" y="71660"/>
                  </a:cubicBezTo>
                  <a:cubicBezTo>
                    <a:pt x="593782" y="71660"/>
                    <a:pt x="595993" y="70963"/>
                    <a:pt x="598017" y="69568"/>
                  </a:cubicBezTo>
                  <a:cubicBezTo>
                    <a:pt x="600040" y="68172"/>
                    <a:pt x="601498" y="66414"/>
                    <a:pt x="602391" y="64293"/>
                  </a:cubicBezTo>
                  <a:cubicBezTo>
                    <a:pt x="603284" y="62173"/>
                    <a:pt x="603730" y="58224"/>
                    <a:pt x="603730" y="52448"/>
                  </a:cubicBezTo>
                  <a:lnTo>
                    <a:pt x="603563" y="52280"/>
                  </a:lnTo>
                  <a:cubicBezTo>
                    <a:pt x="599823" y="57080"/>
                    <a:pt x="595456" y="59480"/>
                    <a:pt x="590461" y="59480"/>
                  </a:cubicBezTo>
                  <a:cubicBezTo>
                    <a:pt x="585606" y="59480"/>
                    <a:pt x="581490" y="57499"/>
                    <a:pt x="578113" y="53536"/>
                  </a:cubicBezTo>
                  <a:cubicBezTo>
                    <a:pt x="574737" y="49573"/>
                    <a:pt x="573048" y="44843"/>
                    <a:pt x="573048" y="39346"/>
                  </a:cubicBezTo>
                  <a:cubicBezTo>
                    <a:pt x="573048" y="35607"/>
                    <a:pt x="573844" y="32161"/>
                    <a:pt x="575434" y="29007"/>
                  </a:cubicBezTo>
                  <a:cubicBezTo>
                    <a:pt x="577025" y="25854"/>
                    <a:pt x="579222" y="23329"/>
                    <a:pt x="582027" y="21431"/>
                  </a:cubicBezTo>
                  <a:cubicBezTo>
                    <a:pt x="584831" y="19533"/>
                    <a:pt x="587978" y="18585"/>
                    <a:pt x="591466" y="18585"/>
                  </a:cubicBezTo>
                  <a:close/>
                  <a:moveTo>
                    <a:pt x="526088" y="18585"/>
                  </a:moveTo>
                  <a:cubicBezTo>
                    <a:pt x="528879" y="18585"/>
                    <a:pt x="531495" y="19157"/>
                    <a:pt x="533937" y="20301"/>
                  </a:cubicBezTo>
                  <a:cubicBezTo>
                    <a:pt x="536378" y="21445"/>
                    <a:pt x="538360" y="22980"/>
                    <a:pt x="539881" y="24905"/>
                  </a:cubicBezTo>
                  <a:cubicBezTo>
                    <a:pt x="541401" y="26831"/>
                    <a:pt x="542497" y="28924"/>
                    <a:pt x="543166" y="31184"/>
                  </a:cubicBezTo>
                  <a:cubicBezTo>
                    <a:pt x="543836" y="33444"/>
                    <a:pt x="544171" y="36165"/>
                    <a:pt x="544171" y="39346"/>
                  </a:cubicBezTo>
                  <a:lnTo>
                    <a:pt x="514536" y="39346"/>
                  </a:lnTo>
                  <a:cubicBezTo>
                    <a:pt x="514731" y="42611"/>
                    <a:pt x="515575" y="45241"/>
                    <a:pt x="517068" y="47236"/>
                  </a:cubicBezTo>
                  <a:cubicBezTo>
                    <a:pt x="518561" y="49232"/>
                    <a:pt x="520291" y="50641"/>
                    <a:pt x="522258" y="51464"/>
                  </a:cubicBezTo>
                  <a:cubicBezTo>
                    <a:pt x="524226" y="52287"/>
                    <a:pt x="526102" y="52699"/>
                    <a:pt x="527888" y="52699"/>
                  </a:cubicBezTo>
                  <a:cubicBezTo>
                    <a:pt x="532855" y="52699"/>
                    <a:pt x="537823" y="50215"/>
                    <a:pt x="542790" y="45248"/>
                  </a:cubicBezTo>
                  <a:lnTo>
                    <a:pt x="542790" y="54834"/>
                  </a:lnTo>
                  <a:cubicBezTo>
                    <a:pt x="540501" y="56368"/>
                    <a:pt x="538109" y="57673"/>
                    <a:pt x="535611" y="58747"/>
                  </a:cubicBezTo>
                  <a:cubicBezTo>
                    <a:pt x="533114" y="59822"/>
                    <a:pt x="530079" y="60359"/>
                    <a:pt x="526507" y="60359"/>
                  </a:cubicBezTo>
                  <a:cubicBezTo>
                    <a:pt x="522377" y="60359"/>
                    <a:pt x="518763" y="59382"/>
                    <a:pt x="515666" y="57429"/>
                  </a:cubicBezTo>
                  <a:cubicBezTo>
                    <a:pt x="512568" y="55475"/>
                    <a:pt x="510189" y="52887"/>
                    <a:pt x="508529" y="49664"/>
                  </a:cubicBezTo>
                  <a:cubicBezTo>
                    <a:pt x="506869" y="46441"/>
                    <a:pt x="506038" y="43030"/>
                    <a:pt x="506038" y="39430"/>
                  </a:cubicBezTo>
                  <a:cubicBezTo>
                    <a:pt x="506038" y="35439"/>
                    <a:pt x="506959" y="31868"/>
                    <a:pt x="508801" y="28714"/>
                  </a:cubicBezTo>
                  <a:cubicBezTo>
                    <a:pt x="510643" y="25561"/>
                    <a:pt x="513112" y="23084"/>
                    <a:pt x="516210" y="21284"/>
                  </a:cubicBezTo>
                  <a:cubicBezTo>
                    <a:pt x="519307" y="19485"/>
                    <a:pt x="522600" y="18585"/>
                    <a:pt x="526088" y="18585"/>
                  </a:cubicBezTo>
                  <a:close/>
                  <a:moveTo>
                    <a:pt x="450391" y="18585"/>
                  </a:moveTo>
                  <a:cubicBezTo>
                    <a:pt x="454158" y="18585"/>
                    <a:pt x="457611" y="19478"/>
                    <a:pt x="460751" y="21264"/>
                  </a:cubicBezTo>
                  <a:cubicBezTo>
                    <a:pt x="463890" y="23049"/>
                    <a:pt x="466380" y="25568"/>
                    <a:pt x="468222" y="28819"/>
                  </a:cubicBezTo>
                  <a:cubicBezTo>
                    <a:pt x="470064" y="32070"/>
                    <a:pt x="470985" y="35607"/>
                    <a:pt x="470985" y="39430"/>
                  </a:cubicBezTo>
                  <a:cubicBezTo>
                    <a:pt x="470985" y="43225"/>
                    <a:pt x="470057" y="46741"/>
                    <a:pt x="468201" y="49978"/>
                  </a:cubicBezTo>
                  <a:cubicBezTo>
                    <a:pt x="466345" y="53215"/>
                    <a:pt x="463827" y="55754"/>
                    <a:pt x="460646" y="57596"/>
                  </a:cubicBezTo>
                  <a:cubicBezTo>
                    <a:pt x="457465" y="59438"/>
                    <a:pt x="454102" y="60359"/>
                    <a:pt x="450558" y="60359"/>
                  </a:cubicBezTo>
                  <a:cubicBezTo>
                    <a:pt x="446651" y="60359"/>
                    <a:pt x="443093" y="59445"/>
                    <a:pt x="439884" y="57617"/>
                  </a:cubicBezTo>
                  <a:cubicBezTo>
                    <a:pt x="436675" y="55789"/>
                    <a:pt x="434171" y="53278"/>
                    <a:pt x="432371" y="50083"/>
                  </a:cubicBezTo>
                  <a:cubicBezTo>
                    <a:pt x="430571" y="46888"/>
                    <a:pt x="429671" y="43337"/>
                    <a:pt x="429671" y="39430"/>
                  </a:cubicBezTo>
                  <a:cubicBezTo>
                    <a:pt x="429671" y="35523"/>
                    <a:pt x="430592" y="31972"/>
                    <a:pt x="432434" y="28777"/>
                  </a:cubicBezTo>
                  <a:cubicBezTo>
                    <a:pt x="434275" y="25582"/>
                    <a:pt x="436773" y="23084"/>
                    <a:pt x="439926" y="21284"/>
                  </a:cubicBezTo>
                  <a:cubicBezTo>
                    <a:pt x="443079" y="19485"/>
                    <a:pt x="446568" y="18585"/>
                    <a:pt x="450391" y="18585"/>
                  </a:cubicBezTo>
                  <a:close/>
                  <a:moveTo>
                    <a:pt x="297991" y="18585"/>
                  </a:moveTo>
                  <a:cubicBezTo>
                    <a:pt x="301758" y="18585"/>
                    <a:pt x="305211" y="19478"/>
                    <a:pt x="308350" y="21264"/>
                  </a:cubicBezTo>
                  <a:cubicBezTo>
                    <a:pt x="311490" y="23049"/>
                    <a:pt x="313980" y="25568"/>
                    <a:pt x="315822" y="28819"/>
                  </a:cubicBezTo>
                  <a:cubicBezTo>
                    <a:pt x="317664" y="32070"/>
                    <a:pt x="318585" y="35607"/>
                    <a:pt x="318585" y="39430"/>
                  </a:cubicBezTo>
                  <a:cubicBezTo>
                    <a:pt x="318585" y="43225"/>
                    <a:pt x="317657" y="46741"/>
                    <a:pt x="315801" y="49978"/>
                  </a:cubicBezTo>
                  <a:cubicBezTo>
                    <a:pt x="313946" y="53215"/>
                    <a:pt x="311427" y="55754"/>
                    <a:pt x="308246" y="57596"/>
                  </a:cubicBezTo>
                  <a:cubicBezTo>
                    <a:pt x="305065" y="59438"/>
                    <a:pt x="301702" y="60359"/>
                    <a:pt x="298158" y="60359"/>
                  </a:cubicBezTo>
                  <a:cubicBezTo>
                    <a:pt x="294251" y="60359"/>
                    <a:pt x="290693" y="59445"/>
                    <a:pt x="287484" y="57617"/>
                  </a:cubicBezTo>
                  <a:cubicBezTo>
                    <a:pt x="284275" y="55789"/>
                    <a:pt x="281771" y="53278"/>
                    <a:pt x="279971" y="50083"/>
                  </a:cubicBezTo>
                  <a:cubicBezTo>
                    <a:pt x="278171" y="46888"/>
                    <a:pt x="277271" y="43337"/>
                    <a:pt x="277271" y="39430"/>
                  </a:cubicBezTo>
                  <a:cubicBezTo>
                    <a:pt x="277271" y="35523"/>
                    <a:pt x="278192" y="31972"/>
                    <a:pt x="280034" y="28777"/>
                  </a:cubicBezTo>
                  <a:cubicBezTo>
                    <a:pt x="281875" y="25582"/>
                    <a:pt x="284373" y="23084"/>
                    <a:pt x="287526" y="21284"/>
                  </a:cubicBezTo>
                  <a:cubicBezTo>
                    <a:pt x="290680" y="19485"/>
                    <a:pt x="294168" y="18585"/>
                    <a:pt x="297991" y="18585"/>
                  </a:cubicBezTo>
                  <a:close/>
                  <a:moveTo>
                    <a:pt x="202741" y="18585"/>
                  </a:moveTo>
                  <a:cubicBezTo>
                    <a:pt x="206508" y="18585"/>
                    <a:pt x="209961" y="19478"/>
                    <a:pt x="213101" y="21264"/>
                  </a:cubicBezTo>
                  <a:cubicBezTo>
                    <a:pt x="216240" y="23049"/>
                    <a:pt x="218730" y="25568"/>
                    <a:pt x="220572" y="28819"/>
                  </a:cubicBezTo>
                  <a:cubicBezTo>
                    <a:pt x="222414" y="32070"/>
                    <a:pt x="223335" y="35607"/>
                    <a:pt x="223335" y="39430"/>
                  </a:cubicBezTo>
                  <a:cubicBezTo>
                    <a:pt x="223335" y="43225"/>
                    <a:pt x="222407" y="46741"/>
                    <a:pt x="220551" y="49978"/>
                  </a:cubicBezTo>
                  <a:cubicBezTo>
                    <a:pt x="218696" y="53215"/>
                    <a:pt x="216177" y="55754"/>
                    <a:pt x="212996" y="57596"/>
                  </a:cubicBezTo>
                  <a:cubicBezTo>
                    <a:pt x="209815" y="59438"/>
                    <a:pt x="206452" y="60359"/>
                    <a:pt x="202908" y="60359"/>
                  </a:cubicBezTo>
                  <a:cubicBezTo>
                    <a:pt x="199001" y="60359"/>
                    <a:pt x="195443" y="59445"/>
                    <a:pt x="192234" y="57617"/>
                  </a:cubicBezTo>
                  <a:cubicBezTo>
                    <a:pt x="189025" y="55789"/>
                    <a:pt x="186521" y="53278"/>
                    <a:pt x="184721" y="50083"/>
                  </a:cubicBezTo>
                  <a:cubicBezTo>
                    <a:pt x="182921" y="46888"/>
                    <a:pt x="182021" y="43337"/>
                    <a:pt x="182021" y="39430"/>
                  </a:cubicBezTo>
                  <a:cubicBezTo>
                    <a:pt x="182021" y="35523"/>
                    <a:pt x="182942" y="31972"/>
                    <a:pt x="184784" y="28777"/>
                  </a:cubicBezTo>
                  <a:cubicBezTo>
                    <a:pt x="186625" y="25582"/>
                    <a:pt x="189123" y="23084"/>
                    <a:pt x="192276" y="21284"/>
                  </a:cubicBezTo>
                  <a:cubicBezTo>
                    <a:pt x="195430" y="19485"/>
                    <a:pt x="198918" y="18585"/>
                    <a:pt x="202741" y="18585"/>
                  </a:cubicBezTo>
                  <a:close/>
                  <a:moveTo>
                    <a:pt x="155116" y="18585"/>
                  </a:moveTo>
                  <a:cubicBezTo>
                    <a:pt x="158883" y="18585"/>
                    <a:pt x="162336" y="19478"/>
                    <a:pt x="165476" y="21264"/>
                  </a:cubicBezTo>
                  <a:cubicBezTo>
                    <a:pt x="168615" y="23049"/>
                    <a:pt x="171105" y="25568"/>
                    <a:pt x="172947" y="28819"/>
                  </a:cubicBezTo>
                  <a:cubicBezTo>
                    <a:pt x="174789" y="32070"/>
                    <a:pt x="175710" y="35607"/>
                    <a:pt x="175710" y="39430"/>
                  </a:cubicBezTo>
                  <a:cubicBezTo>
                    <a:pt x="175710" y="43225"/>
                    <a:pt x="174782" y="46741"/>
                    <a:pt x="172926" y="49978"/>
                  </a:cubicBezTo>
                  <a:cubicBezTo>
                    <a:pt x="171071" y="53215"/>
                    <a:pt x="168552" y="55754"/>
                    <a:pt x="165371" y="57596"/>
                  </a:cubicBezTo>
                  <a:cubicBezTo>
                    <a:pt x="162190" y="59438"/>
                    <a:pt x="158827" y="60359"/>
                    <a:pt x="155283" y="60359"/>
                  </a:cubicBezTo>
                  <a:cubicBezTo>
                    <a:pt x="151376" y="60359"/>
                    <a:pt x="147818" y="59445"/>
                    <a:pt x="144609" y="57617"/>
                  </a:cubicBezTo>
                  <a:cubicBezTo>
                    <a:pt x="141400" y="55789"/>
                    <a:pt x="138896" y="53278"/>
                    <a:pt x="137096" y="50083"/>
                  </a:cubicBezTo>
                  <a:cubicBezTo>
                    <a:pt x="135296" y="46888"/>
                    <a:pt x="134396" y="43337"/>
                    <a:pt x="134396" y="39430"/>
                  </a:cubicBezTo>
                  <a:cubicBezTo>
                    <a:pt x="134396" y="35523"/>
                    <a:pt x="135317" y="31972"/>
                    <a:pt x="137159" y="28777"/>
                  </a:cubicBezTo>
                  <a:cubicBezTo>
                    <a:pt x="139000" y="25582"/>
                    <a:pt x="141498" y="23084"/>
                    <a:pt x="144651" y="21284"/>
                  </a:cubicBezTo>
                  <a:cubicBezTo>
                    <a:pt x="147805" y="19485"/>
                    <a:pt x="151293" y="18585"/>
                    <a:pt x="155116" y="18585"/>
                  </a:cubicBezTo>
                  <a:close/>
                  <a:moveTo>
                    <a:pt x="69056" y="18585"/>
                  </a:moveTo>
                  <a:cubicBezTo>
                    <a:pt x="71484" y="18585"/>
                    <a:pt x="73611" y="18899"/>
                    <a:pt x="75439" y="19526"/>
                  </a:cubicBezTo>
                  <a:cubicBezTo>
                    <a:pt x="77267" y="20154"/>
                    <a:pt x="79199" y="21012"/>
                    <a:pt x="81237" y="22101"/>
                  </a:cubicBezTo>
                  <a:lnTo>
                    <a:pt x="81237" y="30682"/>
                  </a:lnTo>
                  <a:cubicBezTo>
                    <a:pt x="77609" y="27528"/>
                    <a:pt x="73842" y="25952"/>
                    <a:pt x="69935" y="25952"/>
                  </a:cubicBezTo>
                  <a:cubicBezTo>
                    <a:pt x="66028" y="25952"/>
                    <a:pt x="62931" y="27319"/>
                    <a:pt x="60642" y="30054"/>
                  </a:cubicBezTo>
                  <a:cubicBezTo>
                    <a:pt x="58354" y="32788"/>
                    <a:pt x="57210" y="35942"/>
                    <a:pt x="57210" y="39514"/>
                  </a:cubicBezTo>
                  <a:cubicBezTo>
                    <a:pt x="57210" y="43225"/>
                    <a:pt x="58410" y="46392"/>
                    <a:pt x="60810" y="49015"/>
                  </a:cubicBezTo>
                  <a:cubicBezTo>
                    <a:pt x="63210" y="51638"/>
                    <a:pt x="66098" y="52950"/>
                    <a:pt x="69474" y="52950"/>
                  </a:cubicBezTo>
                  <a:cubicBezTo>
                    <a:pt x="70981" y="52950"/>
                    <a:pt x="72704" y="52664"/>
                    <a:pt x="74644" y="52092"/>
                  </a:cubicBezTo>
                  <a:cubicBezTo>
                    <a:pt x="76583" y="51520"/>
                    <a:pt x="78781" y="50187"/>
                    <a:pt x="81237" y="48094"/>
                  </a:cubicBezTo>
                  <a:lnTo>
                    <a:pt x="81237" y="56550"/>
                  </a:lnTo>
                  <a:cubicBezTo>
                    <a:pt x="79199" y="57610"/>
                    <a:pt x="77169" y="58510"/>
                    <a:pt x="75146" y="59250"/>
                  </a:cubicBezTo>
                  <a:cubicBezTo>
                    <a:pt x="73123" y="59989"/>
                    <a:pt x="70870" y="60359"/>
                    <a:pt x="68386" y="60359"/>
                  </a:cubicBezTo>
                  <a:cubicBezTo>
                    <a:pt x="64647" y="60359"/>
                    <a:pt x="61284" y="59438"/>
                    <a:pt x="58298" y="57596"/>
                  </a:cubicBezTo>
                  <a:cubicBezTo>
                    <a:pt x="55313" y="55754"/>
                    <a:pt x="52975" y="53243"/>
                    <a:pt x="51287" y="50062"/>
                  </a:cubicBezTo>
                  <a:cubicBezTo>
                    <a:pt x="49599" y="46881"/>
                    <a:pt x="48755" y="43448"/>
                    <a:pt x="48755" y="39765"/>
                  </a:cubicBezTo>
                  <a:cubicBezTo>
                    <a:pt x="48755" y="36053"/>
                    <a:pt x="49627" y="32565"/>
                    <a:pt x="51371" y="29300"/>
                  </a:cubicBezTo>
                  <a:cubicBezTo>
                    <a:pt x="53115" y="26035"/>
                    <a:pt x="55550" y="23433"/>
                    <a:pt x="58675" y="21494"/>
                  </a:cubicBezTo>
                  <a:cubicBezTo>
                    <a:pt x="61800" y="19554"/>
                    <a:pt x="65261" y="18585"/>
                    <a:pt x="69056" y="18585"/>
                  </a:cubicBezTo>
                  <a:close/>
                  <a:moveTo>
                    <a:pt x="1173895" y="8581"/>
                  </a:moveTo>
                  <a:lnTo>
                    <a:pt x="1173895" y="26286"/>
                  </a:lnTo>
                  <a:lnTo>
                    <a:pt x="1185364" y="26286"/>
                  </a:lnTo>
                  <a:cubicBezTo>
                    <a:pt x="1189355" y="26286"/>
                    <a:pt x="1192452" y="25435"/>
                    <a:pt x="1194657" y="23733"/>
                  </a:cubicBezTo>
                  <a:cubicBezTo>
                    <a:pt x="1196861" y="22031"/>
                    <a:pt x="1197964" y="19715"/>
                    <a:pt x="1197964" y="16785"/>
                  </a:cubicBezTo>
                  <a:cubicBezTo>
                    <a:pt x="1197964" y="14329"/>
                    <a:pt x="1197085" y="12348"/>
                    <a:pt x="1195327" y="10841"/>
                  </a:cubicBezTo>
                  <a:cubicBezTo>
                    <a:pt x="1193569" y="9334"/>
                    <a:pt x="1191252" y="8581"/>
                    <a:pt x="1188378" y="8581"/>
                  </a:cubicBezTo>
                  <a:close/>
                  <a:moveTo>
                    <a:pt x="1740163" y="7618"/>
                  </a:moveTo>
                  <a:lnTo>
                    <a:pt x="1747279" y="7618"/>
                  </a:lnTo>
                  <a:lnTo>
                    <a:pt x="1747279" y="19547"/>
                  </a:lnTo>
                  <a:lnTo>
                    <a:pt x="1758078" y="19547"/>
                  </a:lnTo>
                  <a:lnTo>
                    <a:pt x="1758078" y="26203"/>
                  </a:lnTo>
                  <a:lnTo>
                    <a:pt x="1747279" y="26203"/>
                  </a:lnTo>
                  <a:lnTo>
                    <a:pt x="1747279" y="47718"/>
                  </a:lnTo>
                  <a:cubicBezTo>
                    <a:pt x="1747279" y="51401"/>
                    <a:pt x="1749163" y="53243"/>
                    <a:pt x="1752930" y="53243"/>
                  </a:cubicBezTo>
                  <a:cubicBezTo>
                    <a:pt x="1754548" y="53243"/>
                    <a:pt x="1756264" y="52783"/>
                    <a:pt x="1758078" y="51862"/>
                  </a:cubicBezTo>
                  <a:lnTo>
                    <a:pt x="1758078" y="58977"/>
                  </a:lnTo>
                  <a:cubicBezTo>
                    <a:pt x="1755399" y="59898"/>
                    <a:pt x="1752832" y="60359"/>
                    <a:pt x="1750376" y="60359"/>
                  </a:cubicBezTo>
                  <a:cubicBezTo>
                    <a:pt x="1743037" y="60359"/>
                    <a:pt x="1739368" y="56982"/>
                    <a:pt x="1739368" y="50229"/>
                  </a:cubicBezTo>
                  <a:lnTo>
                    <a:pt x="1739368" y="26203"/>
                  </a:lnTo>
                  <a:lnTo>
                    <a:pt x="1732712" y="26203"/>
                  </a:lnTo>
                  <a:lnTo>
                    <a:pt x="1732712" y="19547"/>
                  </a:lnTo>
                  <a:lnTo>
                    <a:pt x="1739368" y="19547"/>
                  </a:lnTo>
                  <a:close/>
                  <a:moveTo>
                    <a:pt x="1722746" y="1004"/>
                  </a:moveTo>
                  <a:cubicBezTo>
                    <a:pt x="1724057" y="1004"/>
                    <a:pt x="1725125" y="1472"/>
                    <a:pt x="1725948" y="2407"/>
                  </a:cubicBezTo>
                  <a:cubicBezTo>
                    <a:pt x="1726771" y="3341"/>
                    <a:pt x="1727183" y="4618"/>
                    <a:pt x="1727183" y="6237"/>
                  </a:cubicBezTo>
                  <a:cubicBezTo>
                    <a:pt x="1727183" y="7827"/>
                    <a:pt x="1726771" y="9111"/>
                    <a:pt x="1725948" y="10087"/>
                  </a:cubicBezTo>
                  <a:cubicBezTo>
                    <a:pt x="1725125" y="11064"/>
                    <a:pt x="1724085" y="11552"/>
                    <a:pt x="1722829" y="11552"/>
                  </a:cubicBezTo>
                  <a:cubicBezTo>
                    <a:pt x="1721462" y="11552"/>
                    <a:pt x="1720388" y="11036"/>
                    <a:pt x="1719606" y="10004"/>
                  </a:cubicBezTo>
                  <a:cubicBezTo>
                    <a:pt x="1718825" y="8971"/>
                    <a:pt x="1718434" y="7716"/>
                    <a:pt x="1718434" y="6237"/>
                  </a:cubicBezTo>
                  <a:cubicBezTo>
                    <a:pt x="1718434" y="4730"/>
                    <a:pt x="1718818" y="3481"/>
                    <a:pt x="1719585" y="2490"/>
                  </a:cubicBezTo>
                  <a:cubicBezTo>
                    <a:pt x="1720353" y="1500"/>
                    <a:pt x="1721406" y="1004"/>
                    <a:pt x="1722746" y="1004"/>
                  </a:cubicBezTo>
                  <a:close/>
                  <a:moveTo>
                    <a:pt x="1551296" y="1004"/>
                  </a:moveTo>
                  <a:cubicBezTo>
                    <a:pt x="1552607" y="1004"/>
                    <a:pt x="1553675" y="1472"/>
                    <a:pt x="1554498" y="2407"/>
                  </a:cubicBezTo>
                  <a:cubicBezTo>
                    <a:pt x="1555321" y="3341"/>
                    <a:pt x="1555733" y="4618"/>
                    <a:pt x="1555733" y="6237"/>
                  </a:cubicBezTo>
                  <a:cubicBezTo>
                    <a:pt x="1555733" y="7827"/>
                    <a:pt x="1555321" y="9111"/>
                    <a:pt x="1554498" y="10087"/>
                  </a:cubicBezTo>
                  <a:cubicBezTo>
                    <a:pt x="1553675" y="11064"/>
                    <a:pt x="1552635" y="11552"/>
                    <a:pt x="1551379" y="11552"/>
                  </a:cubicBezTo>
                  <a:cubicBezTo>
                    <a:pt x="1550012" y="11552"/>
                    <a:pt x="1548938" y="11036"/>
                    <a:pt x="1548156" y="10004"/>
                  </a:cubicBezTo>
                  <a:cubicBezTo>
                    <a:pt x="1547375" y="8971"/>
                    <a:pt x="1546984" y="7716"/>
                    <a:pt x="1546984" y="6237"/>
                  </a:cubicBezTo>
                  <a:cubicBezTo>
                    <a:pt x="1546984" y="4730"/>
                    <a:pt x="1547368" y="3481"/>
                    <a:pt x="1548135" y="2490"/>
                  </a:cubicBezTo>
                  <a:cubicBezTo>
                    <a:pt x="1548903" y="1500"/>
                    <a:pt x="1549956" y="1004"/>
                    <a:pt x="1551296" y="1004"/>
                  </a:cubicBezTo>
                  <a:close/>
                  <a:moveTo>
                    <a:pt x="1303646" y="1004"/>
                  </a:moveTo>
                  <a:cubicBezTo>
                    <a:pt x="1304957" y="1004"/>
                    <a:pt x="1306025" y="1472"/>
                    <a:pt x="1306848" y="2407"/>
                  </a:cubicBezTo>
                  <a:cubicBezTo>
                    <a:pt x="1307671" y="3341"/>
                    <a:pt x="1308083" y="4618"/>
                    <a:pt x="1308083" y="6237"/>
                  </a:cubicBezTo>
                  <a:cubicBezTo>
                    <a:pt x="1308083" y="7827"/>
                    <a:pt x="1307671" y="9111"/>
                    <a:pt x="1306848" y="10087"/>
                  </a:cubicBezTo>
                  <a:cubicBezTo>
                    <a:pt x="1306025" y="11064"/>
                    <a:pt x="1304985" y="11552"/>
                    <a:pt x="1303729" y="11552"/>
                  </a:cubicBezTo>
                  <a:cubicBezTo>
                    <a:pt x="1302362" y="11552"/>
                    <a:pt x="1301288" y="11036"/>
                    <a:pt x="1300506" y="10004"/>
                  </a:cubicBezTo>
                  <a:cubicBezTo>
                    <a:pt x="1299725" y="8971"/>
                    <a:pt x="1299334" y="7716"/>
                    <a:pt x="1299334" y="6237"/>
                  </a:cubicBezTo>
                  <a:cubicBezTo>
                    <a:pt x="1299334" y="4730"/>
                    <a:pt x="1299718" y="3481"/>
                    <a:pt x="1300485" y="2490"/>
                  </a:cubicBezTo>
                  <a:cubicBezTo>
                    <a:pt x="1301253" y="1500"/>
                    <a:pt x="1302306" y="1004"/>
                    <a:pt x="1303646" y="1004"/>
                  </a:cubicBezTo>
                  <a:close/>
                  <a:moveTo>
                    <a:pt x="560696" y="1004"/>
                  </a:moveTo>
                  <a:cubicBezTo>
                    <a:pt x="562007" y="1004"/>
                    <a:pt x="563075" y="1472"/>
                    <a:pt x="563898" y="2407"/>
                  </a:cubicBezTo>
                  <a:cubicBezTo>
                    <a:pt x="564721" y="3341"/>
                    <a:pt x="565133" y="4618"/>
                    <a:pt x="565133" y="6237"/>
                  </a:cubicBezTo>
                  <a:cubicBezTo>
                    <a:pt x="565133" y="7827"/>
                    <a:pt x="564721" y="9111"/>
                    <a:pt x="563898" y="10087"/>
                  </a:cubicBezTo>
                  <a:cubicBezTo>
                    <a:pt x="563075" y="11064"/>
                    <a:pt x="562035" y="11552"/>
                    <a:pt x="560779" y="11552"/>
                  </a:cubicBezTo>
                  <a:cubicBezTo>
                    <a:pt x="559412" y="11552"/>
                    <a:pt x="558338" y="11036"/>
                    <a:pt x="557556" y="10004"/>
                  </a:cubicBezTo>
                  <a:cubicBezTo>
                    <a:pt x="556775" y="8971"/>
                    <a:pt x="556384" y="7716"/>
                    <a:pt x="556384" y="6237"/>
                  </a:cubicBezTo>
                  <a:cubicBezTo>
                    <a:pt x="556384" y="4730"/>
                    <a:pt x="556768" y="3481"/>
                    <a:pt x="557535" y="2490"/>
                  </a:cubicBezTo>
                  <a:cubicBezTo>
                    <a:pt x="558303" y="1500"/>
                    <a:pt x="559356" y="1004"/>
                    <a:pt x="560696" y="1004"/>
                  </a:cubicBezTo>
                  <a:close/>
                  <a:moveTo>
                    <a:pt x="1449851" y="921"/>
                  </a:moveTo>
                  <a:lnTo>
                    <a:pt x="1458097" y="921"/>
                  </a:lnTo>
                  <a:lnTo>
                    <a:pt x="1458097" y="37379"/>
                  </a:lnTo>
                  <a:cubicBezTo>
                    <a:pt x="1458097" y="42318"/>
                    <a:pt x="1459248" y="46120"/>
                    <a:pt x="1461550" y="48785"/>
                  </a:cubicBezTo>
                  <a:cubicBezTo>
                    <a:pt x="1463852" y="51450"/>
                    <a:pt x="1467152" y="52783"/>
                    <a:pt x="1471449" y="52783"/>
                  </a:cubicBezTo>
                  <a:cubicBezTo>
                    <a:pt x="1475830" y="52783"/>
                    <a:pt x="1479242" y="51415"/>
                    <a:pt x="1481684" y="48680"/>
                  </a:cubicBezTo>
                  <a:cubicBezTo>
                    <a:pt x="1484125" y="45946"/>
                    <a:pt x="1485346" y="42179"/>
                    <a:pt x="1485346" y="37379"/>
                  </a:cubicBezTo>
                  <a:lnTo>
                    <a:pt x="1485346" y="921"/>
                  </a:lnTo>
                  <a:lnTo>
                    <a:pt x="1493592" y="921"/>
                  </a:lnTo>
                  <a:lnTo>
                    <a:pt x="1493592" y="38383"/>
                  </a:lnTo>
                  <a:cubicBezTo>
                    <a:pt x="1493592" y="43853"/>
                    <a:pt x="1492518" y="48227"/>
                    <a:pt x="1490369" y="51506"/>
                  </a:cubicBezTo>
                  <a:cubicBezTo>
                    <a:pt x="1488220" y="54785"/>
                    <a:pt x="1485486" y="57080"/>
                    <a:pt x="1482165" y="58391"/>
                  </a:cubicBezTo>
                  <a:cubicBezTo>
                    <a:pt x="1478844" y="59703"/>
                    <a:pt x="1475244" y="60359"/>
                    <a:pt x="1471366" y="60359"/>
                  </a:cubicBezTo>
                  <a:cubicBezTo>
                    <a:pt x="1464361" y="60359"/>
                    <a:pt x="1459024" y="58489"/>
                    <a:pt x="1455355" y="54750"/>
                  </a:cubicBezTo>
                  <a:cubicBezTo>
                    <a:pt x="1451685" y="51011"/>
                    <a:pt x="1449851" y="45555"/>
                    <a:pt x="1449851" y="38383"/>
                  </a:cubicBezTo>
                  <a:close/>
                  <a:moveTo>
                    <a:pt x="1261402" y="921"/>
                  </a:moveTo>
                  <a:lnTo>
                    <a:pt x="1269313" y="921"/>
                  </a:lnTo>
                  <a:lnTo>
                    <a:pt x="1269313" y="34867"/>
                  </a:lnTo>
                  <a:lnTo>
                    <a:pt x="1284549" y="19547"/>
                  </a:lnTo>
                  <a:lnTo>
                    <a:pt x="1295265" y="19547"/>
                  </a:lnTo>
                  <a:lnTo>
                    <a:pt x="1280196" y="33863"/>
                  </a:lnTo>
                  <a:lnTo>
                    <a:pt x="1296897" y="59396"/>
                  </a:lnTo>
                  <a:lnTo>
                    <a:pt x="1287144" y="59396"/>
                  </a:lnTo>
                  <a:lnTo>
                    <a:pt x="1274629" y="39262"/>
                  </a:lnTo>
                  <a:lnTo>
                    <a:pt x="1269313" y="44495"/>
                  </a:lnTo>
                  <a:lnTo>
                    <a:pt x="1269313" y="59396"/>
                  </a:lnTo>
                  <a:lnTo>
                    <a:pt x="1261402" y="59396"/>
                  </a:lnTo>
                  <a:close/>
                  <a:moveTo>
                    <a:pt x="698924" y="921"/>
                  </a:moveTo>
                  <a:lnTo>
                    <a:pt x="707170" y="921"/>
                  </a:lnTo>
                  <a:lnTo>
                    <a:pt x="707170" y="51694"/>
                  </a:lnTo>
                  <a:lnTo>
                    <a:pt x="736220" y="51694"/>
                  </a:lnTo>
                  <a:lnTo>
                    <a:pt x="736220" y="59396"/>
                  </a:lnTo>
                  <a:lnTo>
                    <a:pt x="698924" y="59396"/>
                  </a:lnTo>
                  <a:close/>
                  <a:moveTo>
                    <a:pt x="384599" y="921"/>
                  </a:moveTo>
                  <a:lnTo>
                    <a:pt x="422481" y="921"/>
                  </a:lnTo>
                  <a:lnTo>
                    <a:pt x="422481" y="8664"/>
                  </a:lnTo>
                  <a:lnTo>
                    <a:pt x="392845" y="8664"/>
                  </a:lnTo>
                  <a:lnTo>
                    <a:pt x="392845" y="26119"/>
                  </a:lnTo>
                  <a:lnTo>
                    <a:pt x="421058" y="26119"/>
                  </a:lnTo>
                  <a:lnTo>
                    <a:pt x="421058" y="33863"/>
                  </a:lnTo>
                  <a:lnTo>
                    <a:pt x="392845" y="33863"/>
                  </a:lnTo>
                  <a:lnTo>
                    <a:pt x="392845" y="59396"/>
                  </a:lnTo>
                  <a:lnTo>
                    <a:pt x="384599" y="59396"/>
                  </a:lnTo>
                  <a:close/>
                  <a:moveTo>
                    <a:pt x="232995" y="921"/>
                  </a:moveTo>
                  <a:lnTo>
                    <a:pt x="240864" y="921"/>
                  </a:lnTo>
                  <a:lnTo>
                    <a:pt x="240864" y="59396"/>
                  </a:lnTo>
                  <a:lnTo>
                    <a:pt x="232995" y="59396"/>
                  </a:lnTo>
                  <a:close/>
                  <a:moveTo>
                    <a:pt x="89827" y="921"/>
                  </a:moveTo>
                  <a:lnTo>
                    <a:pt x="97738" y="921"/>
                  </a:lnTo>
                  <a:lnTo>
                    <a:pt x="97738" y="26412"/>
                  </a:lnTo>
                  <a:lnTo>
                    <a:pt x="97905" y="26412"/>
                  </a:lnTo>
                  <a:cubicBezTo>
                    <a:pt x="99049" y="24263"/>
                    <a:pt x="100528" y="22422"/>
                    <a:pt x="102342" y="20887"/>
                  </a:cubicBezTo>
                  <a:cubicBezTo>
                    <a:pt x="104156" y="19352"/>
                    <a:pt x="106793" y="18585"/>
                    <a:pt x="110253" y="18585"/>
                  </a:cubicBezTo>
                  <a:cubicBezTo>
                    <a:pt x="114383" y="18585"/>
                    <a:pt x="117760" y="19812"/>
                    <a:pt x="120383" y="22268"/>
                  </a:cubicBezTo>
                  <a:cubicBezTo>
                    <a:pt x="123006" y="24724"/>
                    <a:pt x="124318" y="28072"/>
                    <a:pt x="124318" y="32314"/>
                  </a:cubicBezTo>
                  <a:lnTo>
                    <a:pt x="124318" y="59396"/>
                  </a:lnTo>
                  <a:lnTo>
                    <a:pt x="116406" y="59396"/>
                  </a:lnTo>
                  <a:lnTo>
                    <a:pt x="116406" y="35118"/>
                  </a:lnTo>
                  <a:cubicBezTo>
                    <a:pt x="116406" y="32440"/>
                    <a:pt x="115806" y="30242"/>
                    <a:pt x="114607" y="28526"/>
                  </a:cubicBezTo>
                  <a:cubicBezTo>
                    <a:pt x="113407" y="26810"/>
                    <a:pt x="111467" y="25952"/>
                    <a:pt x="108788" y="25952"/>
                  </a:cubicBezTo>
                  <a:cubicBezTo>
                    <a:pt x="105523" y="25952"/>
                    <a:pt x="102865" y="27389"/>
                    <a:pt x="100814" y="30263"/>
                  </a:cubicBezTo>
                  <a:cubicBezTo>
                    <a:pt x="98763" y="33137"/>
                    <a:pt x="97738" y="36793"/>
                    <a:pt x="97738" y="41230"/>
                  </a:cubicBezTo>
                  <a:lnTo>
                    <a:pt x="97738" y="59396"/>
                  </a:lnTo>
                  <a:lnTo>
                    <a:pt x="89827" y="59396"/>
                  </a:lnTo>
                  <a:close/>
                  <a:moveTo>
                    <a:pt x="1165649" y="837"/>
                  </a:moveTo>
                  <a:lnTo>
                    <a:pt x="1189048" y="837"/>
                  </a:lnTo>
                  <a:cubicBezTo>
                    <a:pt x="1192871" y="837"/>
                    <a:pt x="1196122" y="1534"/>
                    <a:pt x="1198801" y="2930"/>
                  </a:cubicBezTo>
                  <a:cubicBezTo>
                    <a:pt x="1201480" y="4325"/>
                    <a:pt x="1203482" y="6209"/>
                    <a:pt x="1204807" y="8581"/>
                  </a:cubicBezTo>
                  <a:cubicBezTo>
                    <a:pt x="1206133" y="10953"/>
                    <a:pt x="1206796" y="13576"/>
                    <a:pt x="1206796" y="16450"/>
                  </a:cubicBezTo>
                  <a:cubicBezTo>
                    <a:pt x="1206796" y="21724"/>
                    <a:pt x="1204926" y="25973"/>
                    <a:pt x="1201187" y="29196"/>
                  </a:cubicBezTo>
                  <a:cubicBezTo>
                    <a:pt x="1197447" y="32419"/>
                    <a:pt x="1192494" y="34030"/>
                    <a:pt x="1186327" y="34030"/>
                  </a:cubicBezTo>
                  <a:lnTo>
                    <a:pt x="1173895" y="34030"/>
                  </a:lnTo>
                  <a:lnTo>
                    <a:pt x="1173895" y="59396"/>
                  </a:lnTo>
                  <a:lnTo>
                    <a:pt x="1165649" y="59396"/>
                  </a:lnTo>
                  <a:close/>
                  <a:moveTo>
                    <a:pt x="341179" y="0"/>
                  </a:moveTo>
                  <a:cubicBezTo>
                    <a:pt x="343300" y="0"/>
                    <a:pt x="345406" y="390"/>
                    <a:pt x="347499" y="1172"/>
                  </a:cubicBezTo>
                  <a:lnTo>
                    <a:pt x="347499" y="8288"/>
                  </a:lnTo>
                  <a:cubicBezTo>
                    <a:pt x="345295" y="7506"/>
                    <a:pt x="343704" y="7116"/>
                    <a:pt x="342727" y="7116"/>
                  </a:cubicBezTo>
                  <a:cubicBezTo>
                    <a:pt x="340718" y="7116"/>
                    <a:pt x="339211" y="7750"/>
                    <a:pt x="338207" y="9020"/>
                  </a:cubicBezTo>
                  <a:cubicBezTo>
                    <a:pt x="337202" y="10290"/>
                    <a:pt x="336700" y="11999"/>
                    <a:pt x="336700" y="14148"/>
                  </a:cubicBezTo>
                  <a:lnTo>
                    <a:pt x="336700" y="19547"/>
                  </a:lnTo>
                  <a:lnTo>
                    <a:pt x="347499" y="19547"/>
                  </a:lnTo>
                  <a:lnTo>
                    <a:pt x="347499" y="26203"/>
                  </a:lnTo>
                  <a:lnTo>
                    <a:pt x="336700" y="26203"/>
                  </a:lnTo>
                  <a:lnTo>
                    <a:pt x="336700" y="59396"/>
                  </a:lnTo>
                  <a:lnTo>
                    <a:pt x="328831" y="59396"/>
                  </a:lnTo>
                  <a:lnTo>
                    <a:pt x="328831" y="26203"/>
                  </a:lnTo>
                  <a:lnTo>
                    <a:pt x="322133" y="26203"/>
                  </a:lnTo>
                  <a:lnTo>
                    <a:pt x="322133" y="19547"/>
                  </a:lnTo>
                  <a:lnTo>
                    <a:pt x="328831" y="19547"/>
                  </a:lnTo>
                  <a:lnTo>
                    <a:pt x="328831" y="11301"/>
                  </a:lnTo>
                  <a:cubicBezTo>
                    <a:pt x="328831" y="7534"/>
                    <a:pt x="329898" y="4709"/>
                    <a:pt x="332033" y="2825"/>
                  </a:cubicBezTo>
                  <a:cubicBezTo>
                    <a:pt x="334168" y="941"/>
                    <a:pt x="337216" y="0"/>
                    <a:pt x="341179" y="0"/>
                  </a:cubicBezTo>
                  <a:close/>
                  <a:moveTo>
                    <a:pt x="20845" y="0"/>
                  </a:moveTo>
                  <a:cubicBezTo>
                    <a:pt x="24417" y="0"/>
                    <a:pt x="27500" y="432"/>
                    <a:pt x="30095" y="1297"/>
                  </a:cubicBezTo>
                  <a:cubicBezTo>
                    <a:pt x="32691" y="2162"/>
                    <a:pt x="35411" y="3320"/>
                    <a:pt x="38258" y="4771"/>
                  </a:cubicBezTo>
                  <a:lnTo>
                    <a:pt x="38258" y="14650"/>
                  </a:lnTo>
                  <a:cubicBezTo>
                    <a:pt x="32342" y="9906"/>
                    <a:pt x="26593" y="7534"/>
                    <a:pt x="21012" y="7534"/>
                  </a:cubicBezTo>
                  <a:cubicBezTo>
                    <a:pt x="17664" y="7534"/>
                    <a:pt x="14824" y="8322"/>
                    <a:pt x="12494" y="9899"/>
                  </a:cubicBezTo>
                  <a:cubicBezTo>
                    <a:pt x="10164" y="11476"/>
                    <a:pt x="8999" y="13464"/>
                    <a:pt x="8999" y="15864"/>
                  </a:cubicBezTo>
                  <a:cubicBezTo>
                    <a:pt x="8999" y="17985"/>
                    <a:pt x="9885" y="19701"/>
                    <a:pt x="11657" y="21012"/>
                  </a:cubicBezTo>
                  <a:cubicBezTo>
                    <a:pt x="13429" y="22324"/>
                    <a:pt x="17008" y="23635"/>
                    <a:pt x="22394" y="24947"/>
                  </a:cubicBezTo>
                  <a:cubicBezTo>
                    <a:pt x="26189" y="25868"/>
                    <a:pt x="29433" y="26914"/>
                    <a:pt x="32126" y="28086"/>
                  </a:cubicBezTo>
                  <a:cubicBezTo>
                    <a:pt x="34818" y="29258"/>
                    <a:pt x="37079" y="30961"/>
                    <a:pt x="38907" y="33193"/>
                  </a:cubicBezTo>
                  <a:cubicBezTo>
                    <a:pt x="40734" y="35425"/>
                    <a:pt x="41648" y="38272"/>
                    <a:pt x="41648" y="41732"/>
                  </a:cubicBezTo>
                  <a:cubicBezTo>
                    <a:pt x="41648" y="45416"/>
                    <a:pt x="40623" y="48666"/>
                    <a:pt x="38572" y="51485"/>
                  </a:cubicBezTo>
                  <a:cubicBezTo>
                    <a:pt x="36521" y="54303"/>
                    <a:pt x="33772" y="56487"/>
                    <a:pt x="30326" y="58036"/>
                  </a:cubicBezTo>
                  <a:cubicBezTo>
                    <a:pt x="26879" y="59584"/>
                    <a:pt x="23203" y="60359"/>
                    <a:pt x="19296" y="60359"/>
                  </a:cubicBezTo>
                  <a:cubicBezTo>
                    <a:pt x="15334" y="60359"/>
                    <a:pt x="11866" y="59752"/>
                    <a:pt x="8894" y="58538"/>
                  </a:cubicBezTo>
                  <a:cubicBezTo>
                    <a:pt x="5922" y="57324"/>
                    <a:pt x="2958" y="55810"/>
                    <a:pt x="0" y="53996"/>
                  </a:cubicBezTo>
                  <a:lnTo>
                    <a:pt x="0" y="43950"/>
                  </a:lnTo>
                  <a:cubicBezTo>
                    <a:pt x="2985" y="46295"/>
                    <a:pt x="6083" y="48311"/>
                    <a:pt x="9292" y="49999"/>
                  </a:cubicBezTo>
                  <a:cubicBezTo>
                    <a:pt x="12501" y="51687"/>
                    <a:pt x="16087" y="52531"/>
                    <a:pt x="20050" y="52531"/>
                  </a:cubicBezTo>
                  <a:cubicBezTo>
                    <a:pt x="23482" y="52531"/>
                    <a:pt x="26454" y="51562"/>
                    <a:pt x="28965" y="49622"/>
                  </a:cubicBezTo>
                  <a:cubicBezTo>
                    <a:pt x="31477" y="47683"/>
                    <a:pt x="32732" y="45374"/>
                    <a:pt x="32732" y="42695"/>
                  </a:cubicBezTo>
                  <a:cubicBezTo>
                    <a:pt x="32732" y="39988"/>
                    <a:pt x="31553" y="37902"/>
                    <a:pt x="29195" y="36437"/>
                  </a:cubicBezTo>
                  <a:cubicBezTo>
                    <a:pt x="26837" y="34972"/>
                    <a:pt x="23482" y="33737"/>
                    <a:pt x="19129" y="32733"/>
                  </a:cubicBezTo>
                  <a:cubicBezTo>
                    <a:pt x="15752" y="31868"/>
                    <a:pt x="12990" y="31030"/>
                    <a:pt x="10841" y="30221"/>
                  </a:cubicBezTo>
                  <a:cubicBezTo>
                    <a:pt x="8692" y="29412"/>
                    <a:pt x="6808" y="28337"/>
                    <a:pt x="5190" y="26998"/>
                  </a:cubicBezTo>
                  <a:cubicBezTo>
                    <a:pt x="3571" y="25659"/>
                    <a:pt x="2316" y="24201"/>
                    <a:pt x="1423" y="22624"/>
                  </a:cubicBezTo>
                  <a:cubicBezTo>
                    <a:pt x="530" y="21047"/>
                    <a:pt x="83" y="18989"/>
                    <a:pt x="83" y="16450"/>
                  </a:cubicBezTo>
                  <a:cubicBezTo>
                    <a:pt x="83" y="11622"/>
                    <a:pt x="2002" y="7674"/>
                    <a:pt x="5839" y="4604"/>
                  </a:cubicBezTo>
                  <a:cubicBezTo>
                    <a:pt x="9676" y="1534"/>
                    <a:pt x="14678" y="0"/>
                    <a:pt x="20845"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700" dirty="0">
                <a:solidFill>
                  <a:schemeClr val="bg1"/>
                </a:solidFill>
                <a:latin typeface="Abadi" panose="020B0604020104020204" pitchFamily="34" charset="0"/>
                <a:ea typeface="微软雅黑" panose="020B0503020204020204" pitchFamily="34" charset="-122"/>
              </a:endParaRPr>
            </a:p>
          </p:txBody>
        </p:sp>
        <p:grpSp>
          <p:nvGrpSpPr>
            <p:cNvPr id="26" name="组合 25">
              <a:extLst>
                <a:ext uri="{FF2B5EF4-FFF2-40B4-BE49-F238E27FC236}">
                  <a16:creationId xmlns:a16="http://schemas.microsoft.com/office/drawing/2014/main" id="{46143F97-256A-46B0-A290-DE045F9FA30E}"/>
                </a:ext>
              </a:extLst>
            </p:cNvPr>
            <p:cNvGrpSpPr/>
            <p:nvPr/>
          </p:nvGrpSpPr>
          <p:grpSpPr>
            <a:xfrm>
              <a:off x="9650003" y="315165"/>
              <a:ext cx="518408" cy="517198"/>
              <a:chOff x="9650003" y="315165"/>
              <a:chExt cx="518408" cy="517198"/>
            </a:xfrm>
          </p:grpSpPr>
          <p:sp>
            <p:nvSpPr>
              <p:cNvPr id="27" name="PA-任意多边形 8">
                <a:extLst>
                  <a:ext uri="{FF2B5EF4-FFF2-40B4-BE49-F238E27FC236}">
                    <a16:creationId xmlns:a16="http://schemas.microsoft.com/office/drawing/2014/main" id="{1B5FEF1D-582D-48ED-A1C0-4BB209146F40}"/>
                  </a:ext>
                </a:extLst>
              </p:cNvPr>
              <p:cNvSpPr>
                <a:spLocks noEditPoints="1"/>
              </p:cNvSpPr>
              <p:nvPr>
                <p:custDataLst>
                  <p:tags r:id="rId10"/>
                </p:custDataLst>
              </p:nvPr>
            </p:nvSpPr>
            <p:spPr bwMode="auto">
              <a:xfrm>
                <a:off x="9650003" y="315165"/>
                <a:ext cx="518408" cy="517198"/>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8" name="PA-任意多边形 42">
                <a:extLst>
                  <a:ext uri="{FF2B5EF4-FFF2-40B4-BE49-F238E27FC236}">
                    <a16:creationId xmlns:a16="http://schemas.microsoft.com/office/drawing/2014/main" id="{E6E1D720-D117-40E9-9538-1EAF983B4246}"/>
                  </a:ext>
                </a:extLst>
              </p:cNvPr>
              <p:cNvSpPr>
                <a:spLocks noEditPoints="1"/>
              </p:cNvSpPr>
              <p:nvPr>
                <p:custDataLst>
                  <p:tags r:id="rId11"/>
                </p:custDataLst>
              </p:nvPr>
            </p:nvSpPr>
            <p:spPr bwMode="auto">
              <a:xfrm>
                <a:off x="9717674" y="382231"/>
                <a:ext cx="382462" cy="381856"/>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9" name="PA-任意多边形 43">
                <a:extLst>
                  <a:ext uri="{FF2B5EF4-FFF2-40B4-BE49-F238E27FC236}">
                    <a16:creationId xmlns:a16="http://schemas.microsoft.com/office/drawing/2014/main" id="{38DD118C-5EBD-44A8-979F-F78F98A297E5}"/>
                  </a:ext>
                </a:extLst>
              </p:cNvPr>
              <p:cNvSpPr>
                <a:spLocks noEditPoints="1"/>
              </p:cNvSpPr>
              <p:nvPr>
                <p:custDataLst>
                  <p:tags r:id="rId12"/>
                </p:custDataLst>
              </p:nvPr>
            </p:nvSpPr>
            <p:spPr bwMode="auto">
              <a:xfrm>
                <a:off x="10065092" y="420296"/>
                <a:ext cx="42294" cy="50753"/>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0" name="PA-任意多边形 44">
                <a:extLst>
                  <a:ext uri="{FF2B5EF4-FFF2-40B4-BE49-F238E27FC236}">
                    <a16:creationId xmlns:a16="http://schemas.microsoft.com/office/drawing/2014/main" id="{502F74E0-3E0F-4071-9114-961925F04208}"/>
                  </a:ext>
                </a:extLst>
              </p:cNvPr>
              <p:cNvSpPr>
                <a:spLocks/>
              </p:cNvSpPr>
              <p:nvPr>
                <p:custDataLst>
                  <p:tags r:id="rId13"/>
                </p:custDataLst>
              </p:nvPr>
            </p:nvSpPr>
            <p:spPr bwMode="auto">
              <a:xfrm>
                <a:off x="9670546" y="516364"/>
                <a:ext cx="40481" cy="43503"/>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1" name="PA-任意多边形 45">
                <a:extLst>
                  <a:ext uri="{FF2B5EF4-FFF2-40B4-BE49-F238E27FC236}">
                    <a16:creationId xmlns:a16="http://schemas.microsoft.com/office/drawing/2014/main" id="{E94EDBAD-5FD2-4066-AECA-18CBABA1BD1A}"/>
                  </a:ext>
                </a:extLst>
              </p:cNvPr>
              <p:cNvSpPr>
                <a:spLocks/>
              </p:cNvSpPr>
              <p:nvPr>
                <p:custDataLst>
                  <p:tags r:id="rId14"/>
                </p:custDataLst>
              </p:nvPr>
            </p:nvSpPr>
            <p:spPr bwMode="auto">
              <a:xfrm>
                <a:off x="10025214" y="377398"/>
                <a:ext cx="44107" cy="47128"/>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2" name="PA-任意多边形 46">
                <a:extLst>
                  <a:ext uri="{FF2B5EF4-FFF2-40B4-BE49-F238E27FC236}">
                    <a16:creationId xmlns:a16="http://schemas.microsoft.com/office/drawing/2014/main" id="{6D862A06-9C7E-4DDD-8545-A69629BF7711}"/>
                  </a:ext>
                </a:extLst>
              </p:cNvPr>
              <p:cNvSpPr>
                <a:spLocks/>
              </p:cNvSpPr>
              <p:nvPr>
                <p:custDataLst>
                  <p:tags r:id="rId15"/>
                </p:custDataLst>
              </p:nvPr>
            </p:nvSpPr>
            <p:spPr bwMode="auto">
              <a:xfrm>
                <a:off x="9670546" y="584035"/>
                <a:ext cx="38065" cy="36252"/>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3" name="PA-任意多边形 47">
                <a:extLst>
                  <a:ext uri="{FF2B5EF4-FFF2-40B4-BE49-F238E27FC236}">
                    <a16:creationId xmlns:a16="http://schemas.microsoft.com/office/drawing/2014/main" id="{B53C70B4-8BD1-40D7-8BA1-CB34F6C632F3}"/>
                  </a:ext>
                </a:extLst>
              </p:cNvPr>
              <p:cNvSpPr>
                <a:spLocks noEditPoints="1"/>
              </p:cNvSpPr>
              <p:nvPr>
                <p:custDataLst>
                  <p:tags r:id="rId16"/>
                </p:custDataLst>
              </p:nvPr>
            </p:nvSpPr>
            <p:spPr bwMode="auto">
              <a:xfrm>
                <a:off x="9864496" y="772547"/>
                <a:ext cx="26585" cy="38065"/>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4" name="PA-任意多边形 48">
                <a:extLst>
                  <a:ext uri="{FF2B5EF4-FFF2-40B4-BE49-F238E27FC236}">
                    <a16:creationId xmlns:a16="http://schemas.microsoft.com/office/drawing/2014/main" id="{CF09D832-0C1F-4B74-A31D-005E096E3908}"/>
                  </a:ext>
                </a:extLst>
              </p:cNvPr>
              <p:cNvSpPr>
                <a:spLocks noEditPoints="1"/>
              </p:cNvSpPr>
              <p:nvPr>
                <p:custDataLst>
                  <p:tags r:id="rId17"/>
                </p:custDataLst>
              </p:nvPr>
            </p:nvSpPr>
            <p:spPr bwMode="auto">
              <a:xfrm>
                <a:off x="9685651" y="644456"/>
                <a:ext cx="39273" cy="338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5" name="PA-任意多边形 49">
                <a:extLst>
                  <a:ext uri="{FF2B5EF4-FFF2-40B4-BE49-F238E27FC236}">
                    <a16:creationId xmlns:a16="http://schemas.microsoft.com/office/drawing/2014/main" id="{4F2B2E1C-99E7-4D33-84FE-5F80202EE38A}"/>
                  </a:ext>
                </a:extLst>
              </p:cNvPr>
              <p:cNvSpPr>
                <a:spLocks/>
              </p:cNvSpPr>
              <p:nvPr>
                <p:custDataLst>
                  <p:tags r:id="rId18"/>
                </p:custDataLst>
              </p:nvPr>
            </p:nvSpPr>
            <p:spPr bwMode="auto">
              <a:xfrm>
                <a:off x="9708611" y="414858"/>
                <a:ext cx="46524" cy="50753"/>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6" name="PA-任意多边形 50">
                <a:extLst>
                  <a:ext uri="{FF2B5EF4-FFF2-40B4-BE49-F238E27FC236}">
                    <a16:creationId xmlns:a16="http://schemas.microsoft.com/office/drawing/2014/main" id="{F83F2099-6D80-4314-BF07-01074A1ADE14}"/>
                  </a:ext>
                </a:extLst>
              </p:cNvPr>
              <p:cNvSpPr>
                <a:spLocks noEditPoints="1"/>
              </p:cNvSpPr>
              <p:nvPr>
                <p:custDataLst>
                  <p:tags r:id="rId19"/>
                </p:custDataLst>
              </p:nvPr>
            </p:nvSpPr>
            <p:spPr bwMode="auto">
              <a:xfrm>
                <a:off x="9981712" y="756234"/>
                <a:ext cx="32627" cy="37461"/>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7" name="PA-任意多边形 51">
                <a:extLst>
                  <a:ext uri="{FF2B5EF4-FFF2-40B4-BE49-F238E27FC236}">
                    <a16:creationId xmlns:a16="http://schemas.microsoft.com/office/drawing/2014/main" id="{1AF0E295-02B8-4908-8071-6381796651C6}"/>
                  </a:ext>
                </a:extLst>
              </p:cNvPr>
              <p:cNvSpPr>
                <a:spLocks/>
              </p:cNvSpPr>
              <p:nvPr>
                <p:custDataLst>
                  <p:tags r:id="rId20"/>
                </p:custDataLst>
              </p:nvPr>
            </p:nvSpPr>
            <p:spPr bwMode="auto">
              <a:xfrm>
                <a:off x="9752718" y="372564"/>
                <a:ext cx="44107" cy="4289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8" name="PA-任意多边形 52">
                <a:extLst>
                  <a:ext uri="{FF2B5EF4-FFF2-40B4-BE49-F238E27FC236}">
                    <a16:creationId xmlns:a16="http://schemas.microsoft.com/office/drawing/2014/main" id="{C7609387-7F52-4888-8B06-456841137B8E}"/>
                  </a:ext>
                </a:extLst>
              </p:cNvPr>
              <p:cNvSpPr>
                <a:spLocks/>
              </p:cNvSpPr>
              <p:nvPr>
                <p:custDataLst>
                  <p:tags r:id="rId21"/>
                </p:custDataLst>
              </p:nvPr>
            </p:nvSpPr>
            <p:spPr bwMode="auto">
              <a:xfrm>
                <a:off x="9883226" y="333291"/>
                <a:ext cx="35044" cy="38065"/>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9" name="PA-任意多边形 53">
                <a:extLst>
                  <a:ext uri="{FF2B5EF4-FFF2-40B4-BE49-F238E27FC236}">
                    <a16:creationId xmlns:a16="http://schemas.microsoft.com/office/drawing/2014/main" id="{DC280365-9C7F-407C-98DA-A1D90FD6E12B}"/>
                  </a:ext>
                </a:extLst>
              </p:cNvPr>
              <p:cNvSpPr>
                <a:spLocks noEditPoints="1"/>
              </p:cNvSpPr>
              <p:nvPr>
                <p:custDataLst>
                  <p:tags r:id="rId22"/>
                </p:custDataLst>
              </p:nvPr>
            </p:nvSpPr>
            <p:spPr bwMode="auto">
              <a:xfrm>
                <a:off x="9926125" y="772547"/>
                <a:ext cx="27190" cy="38669"/>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0" name="PA-任意多边形 54">
                <a:extLst>
                  <a:ext uri="{FF2B5EF4-FFF2-40B4-BE49-F238E27FC236}">
                    <a16:creationId xmlns:a16="http://schemas.microsoft.com/office/drawing/2014/main" id="{B0546C23-35BD-4003-9E79-9A1CBEA8B1DF}"/>
                  </a:ext>
                </a:extLst>
              </p:cNvPr>
              <p:cNvSpPr>
                <a:spLocks/>
              </p:cNvSpPr>
              <p:nvPr>
                <p:custDataLst>
                  <p:tags r:id="rId23"/>
                </p:custDataLst>
              </p:nvPr>
            </p:nvSpPr>
            <p:spPr bwMode="auto">
              <a:xfrm>
                <a:off x="9820389" y="340542"/>
                <a:ext cx="36253" cy="41086"/>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1" name="PA-任意多边形 55">
                <a:extLst>
                  <a:ext uri="{FF2B5EF4-FFF2-40B4-BE49-F238E27FC236}">
                    <a16:creationId xmlns:a16="http://schemas.microsoft.com/office/drawing/2014/main" id="{DE8F1762-BBF3-447B-AAC8-51B7740AEE50}"/>
                  </a:ext>
                </a:extLst>
              </p:cNvPr>
              <p:cNvSpPr>
                <a:spLocks/>
              </p:cNvSpPr>
              <p:nvPr>
                <p:custDataLst>
                  <p:tags r:id="rId24"/>
                </p:custDataLst>
              </p:nvPr>
            </p:nvSpPr>
            <p:spPr bwMode="auto">
              <a:xfrm>
                <a:off x="10094698" y="479508"/>
                <a:ext cx="42294" cy="338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2" name="PA-任意多边形 56">
                <a:extLst>
                  <a:ext uri="{FF2B5EF4-FFF2-40B4-BE49-F238E27FC236}">
                    <a16:creationId xmlns:a16="http://schemas.microsoft.com/office/drawing/2014/main" id="{0991D655-ECAF-4DB6-B1B9-F63313AB6C2E}"/>
                  </a:ext>
                </a:extLst>
              </p:cNvPr>
              <p:cNvSpPr>
                <a:spLocks/>
              </p:cNvSpPr>
              <p:nvPr>
                <p:custDataLst>
                  <p:tags r:id="rId25"/>
                </p:custDataLst>
              </p:nvPr>
            </p:nvSpPr>
            <p:spPr bwMode="auto">
              <a:xfrm>
                <a:off x="10095302" y="638414"/>
                <a:ext cx="41690" cy="38669"/>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3" name="PA-任意多边形 57">
                <a:extLst>
                  <a:ext uri="{FF2B5EF4-FFF2-40B4-BE49-F238E27FC236}">
                    <a16:creationId xmlns:a16="http://schemas.microsoft.com/office/drawing/2014/main" id="{0A074C32-F9CD-4642-A056-3B8D0CCA5388}"/>
                  </a:ext>
                </a:extLst>
              </p:cNvPr>
              <p:cNvSpPr>
                <a:spLocks/>
              </p:cNvSpPr>
              <p:nvPr>
                <p:custDataLst>
                  <p:tags r:id="rId26"/>
                </p:custDataLst>
              </p:nvPr>
            </p:nvSpPr>
            <p:spPr bwMode="auto">
              <a:xfrm>
                <a:off x="10110407" y="578597"/>
                <a:ext cx="36856" cy="32627"/>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4" name="PA-任意多边形 58">
                <a:extLst>
                  <a:ext uri="{FF2B5EF4-FFF2-40B4-BE49-F238E27FC236}">
                    <a16:creationId xmlns:a16="http://schemas.microsoft.com/office/drawing/2014/main" id="{5B8194FA-7788-4729-B1EE-0083421F1313}"/>
                  </a:ext>
                </a:extLst>
              </p:cNvPr>
              <p:cNvSpPr>
                <a:spLocks/>
              </p:cNvSpPr>
              <p:nvPr>
                <p:custDataLst>
                  <p:tags r:id="rId27"/>
                </p:custDataLst>
              </p:nvPr>
            </p:nvSpPr>
            <p:spPr bwMode="auto">
              <a:xfrm>
                <a:off x="9988358" y="347792"/>
                <a:ext cx="33231" cy="41690"/>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5" name="PA-任意多边形 59">
                <a:extLst>
                  <a:ext uri="{FF2B5EF4-FFF2-40B4-BE49-F238E27FC236}">
                    <a16:creationId xmlns:a16="http://schemas.microsoft.com/office/drawing/2014/main" id="{44575DAA-E244-45AC-B103-F9090D6FE6DE}"/>
                  </a:ext>
                </a:extLst>
              </p:cNvPr>
              <p:cNvSpPr>
                <a:spLocks/>
              </p:cNvSpPr>
              <p:nvPr>
                <p:custDataLst>
                  <p:tags r:id="rId28"/>
                </p:custDataLst>
              </p:nvPr>
            </p:nvSpPr>
            <p:spPr bwMode="auto">
              <a:xfrm>
                <a:off x="9686859" y="468633"/>
                <a:ext cx="38065" cy="33231"/>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6" name="PA-任意多边形 60">
                <a:extLst>
                  <a:ext uri="{FF2B5EF4-FFF2-40B4-BE49-F238E27FC236}">
                    <a16:creationId xmlns:a16="http://schemas.microsoft.com/office/drawing/2014/main" id="{E1895719-3BF0-471A-9650-3C40C618B1C9}"/>
                  </a:ext>
                </a:extLst>
              </p:cNvPr>
              <p:cNvSpPr>
                <a:spLocks/>
              </p:cNvSpPr>
              <p:nvPr>
                <p:custDataLst>
                  <p:tags r:id="rId29"/>
                </p:custDataLst>
              </p:nvPr>
            </p:nvSpPr>
            <p:spPr bwMode="auto">
              <a:xfrm>
                <a:off x="10109803" y="530866"/>
                <a:ext cx="36856" cy="24168"/>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7" name="PA-任意多边形 61">
                <a:extLst>
                  <a:ext uri="{FF2B5EF4-FFF2-40B4-BE49-F238E27FC236}">
                    <a16:creationId xmlns:a16="http://schemas.microsoft.com/office/drawing/2014/main" id="{41421A2D-2A48-4EDB-A757-E18AE06740C5}"/>
                  </a:ext>
                </a:extLst>
              </p:cNvPr>
              <p:cNvSpPr>
                <a:spLocks/>
              </p:cNvSpPr>
              <p:nvPr>
                <p:custDataLst>
                  <p:tags r:id="rId30"/>
                </p:custDataLst>
              </p:nvPr>
            </p:nvSpPr>
            <p:spPr bwMode="auto">
              <a:xfrm>
                <a:off x="9938813" y="337520"/>
                <a:ext cx="22356" cy="37461"/>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8" name="PA-任意多边形 62">
                <a:extLst>
                  <a:ext uri="{FF2B5EF4-FFF2-40B4-BE49-F238E27FC236}">
                    <a16:creationId xmlns:a16="http://schemas.microsoft.com/office/drawing/2014/main" id="{70F6A046-B509-44E6-8741-D1E314E301CE}"/>
                  </a:ext>
                </a:extLst>
              </p:cNvPr>
              <p:cNvSpPr>
                <a:spLocks/>
              </p:cNvSpPr>
              <p:nvPr>
                <p:custDataLst>
                  <p:tags r:id="rId31"/>
                </p:custDataLst>
              </p:nvPr>
            </p:nvSpPr>
            <p:spPr bwMode="auto">
              <a:xfrm>
                <a:off x="9802263" y="758650"/>
                <a:ext cx="27793" cy="36252"/>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9" name="PA-任意多边形 71">
                <a:extLst>
                  <a:ext uri="{FF2B5EF4-FFF2-40B4-BE49-F238E27FC236}">
                    <a16:creationId xmlns:a16="http://schemas.microsoft.com/office/drawing/2014/main" id="{24AAB4E4-AD89-4246-9B73-244ECE552C47}"/>
                  </a:ext>
                </a:extLst>
              </p:cNvPr>
              <p:cNvSpPr>
                <a:spLocks noEditPoints="1"/>
              </p:cNvSpPr>
              <p:nvPr>
                <p:custDataLst>
                  <p:tags r:id="rId32"/>
                </p:custDataLst>
              </p:nvPr>
            </p:nvSpPr>
            <p:spPr bwMode="auto">
              <a:xfrm>
                <a:off x="9733988" y="398545"/>
                <a:ext cx="350439" cy="34983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grpSp>
      <p:sp>
        <p:nvSpPr>
          <p:cNvPr id="51" name="PA-文本框 50">
            <a:extLst>
              <a:ext uri="{FF2B5EF4-FFF2-40B4-BE49-F238E27FC236}">
                <a16:creationId xmlns:a16="http://schemas.microsoft.com/office/drawing/2014/main" id="{9FDF2E0E-B2C4-4706-BC6E-D3CC1D080C53}"/>
              </a:ext>
            </a:extLst>
          </p:cNvPr>
          <p:cNvSpPr txBox="1"/>
          <p:nvPr>
            <p:custDataLst>
              <p:tags r:id="rId6"/>
            </p:custDataLst>
          </p:nvPr>
        </p:nvSpPr>
        <p:spPr>
          <a:xfrm>
            <a:off x="190511" y="2467053"/>
            <a:ext cx="7502993" cy="369332"/>
          </a:xfrm>
          <a:prstGeom prst="rect">
            <a:avLst/>
          </a:prstGeom>
          <a:noFill/>
        </p:spPr>
        <p:txBody>
          <a:bodyPr wrap="square">
            <a:spAutoFit/>
          </a:bodyPr>
          <a:lstStyle/>
          <a:p>
            <a:pPr marL="285750"/>
            <a:r>
              <a:rPr lang="en-US" altLang="zh-CN" sz="1800" b="1" dirty="0">
                <a:latin typeface="微软雅黑" panose="020B0503020204020204" pitchFamily="34" charset="-122"/>
                <a:ea typeface="微软雅黑" panose="020B0503020204020204" pitchFamily="34" charset="-122"/>
              </a:rPr>
              <a:t>2021.1.19 </a:t>
            </a:r>
            <a:r>
              <a:rPr lang="zh-CN" altLang="en-US" sz="1800" b="1" dirty="0">
                <a:latin typeface="微软雅黑" panose="020B0503020204020204" pitchFamily="34" charset="-122"/>
                <a:ea typeface="微软雅黑" panose="020B0503020204020204" pitchFamily="34" charset="-122"/>
              </a:rPr>
              <a:t>举办“机构建设与学术共同体建设” 科研机构总结交流会</a:t>
            </a:r>
          </a:p>
        </p:txBody>
      </p:sp>
      <p:sp>
        <p:nvSpPr>
          <p:cNvPr id="52" name="PA-文本框 51">
            <a:extLst>
              <a:ext uri="{FF2B5EF4-FFF2-40B4-BE49-F238E27FC236}">
                <a16:creationId xmlns:a16="http://schemas.microsoft.com/office/drawing/2014/main" id="{2AB7429D-BF2A-4CB4-800A-2C090C103E13}"/>
              </a:ext>
            </a:extLst>
          </p:cNvPr>
          <p:cNvSpPr txBox="1"/>
          <p:nvPr>
            <p:custDataLst>
              <p:tags r:id="rId7"/>
            </p:custDataLst>
          </p:nvPr>
        </p:nvSpPr>
        <p:spPr>
          <a:xfrm>
            <a:off x="474991" y="3056165"/>
            <a:ext cx="7800908" cy="1525739"/>
          </a:xfrm>
          <a:prstGeom prst="rect">
            <a:avLst/>
          </a:prstGeom>
          <a:noFill/>
        </p:spPr>
        <p:txBody>
          <a:bodyPr wrap="square">
            <a:spAutoFit/>
          </a:bodyPr>
          <a:lstStyle/>
          <a:p>
            <a:pPr>
              <a:lnSpc>
                <a:spcPct val="150000"/>
              </a:lnSpc>
            </a:pPr>
            <a:r>
              <a:rPr lang="zh-CN" altLang="en-US" sz="1600" dirty="0">
                <a:solidFill>
                  <a:schemeClr val="tx2">
                    <a:lumMod val="50000"/>
                  </a:schemeClr>
                </a:solidFill>
                <a:latin typeface="Arial" panose="020B0604020202020204"/>
                <a:ea typeface="微软雅黑" panose="020B0503020204020204" pitchFamily="34" charset="-122"/>
              </a:rPr>
              <a:t>采用线上会议形式。二十余位外国语学院科研机构负责人出席了会议。法语语言文学研究所董强教授、欧美文学研究中心王建教授、阿拉伯伊斯兰文化研究所林丰民教授、诗琳通科技文化研究中心金勇副教授分别就本年度机构举办的各项学术活动结合学术共同体建设的主题分享了心得和思考。</a:t>
            </a:r>
          </a:p>
        </p:txBody>
      </p:sp>
    </p:spTree>
    <p:extLst>
      <p:ext uri="{BB962C8B-B14F-4D97-AF65-F5344CB8AC3E}">
        <p14:creationId xmlns:p14="http://schemas.microsoft.com/office/powerpoint/2010/main" val="289555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set>
                                      <p:cBhvr>
                                        <p:cTn id="9" dur="1" fill="hold">
                                          <p:stCondLst>
                                            <p:cond delay="0"/>
                                          </p:stCondLst>
                                        </p:cTn>
                                        <p:tgtEl>
                                          <p:spTgt spid="18"/>
                                        </p:tgtEl>
                                        <p:attrNameLst>
                                          <p:attrName>style.visibility</p:attrName>
                                        </p:attrNameLst>
                                      </p:cBhvr>
                                      <p:to>
                                        <p:strVal val="visible"/>
                                      </p:to>
                                    </p:set>
                                    <p:anim to="" calcmode="lin" valueType="num">
                                      <p:cBhvr>
                                        <p:cTn id="10" dur="1000" fill="hold">
                                          <p:stCondLst>
                                            <p:cond delay="0"/>
                                          </p:stCondLst>
                                        </p:cTn>
                                        <p:tgtEl>
                                          <p:spTgt spid="18"/>
                                        </p:tgtEl>
                                        <p:attrNameLst>
                                          <p:attrName>ppt_w</p:attrName>
                                        </p:attrNameLst>
                                      </p:cBhvr>
                                      <p:tavLst>
                                        <p:tav tm="0">
                                          <p:val>
                                            <p:strVal val="0"/>
                                          </p:val>
                                        </p:tav>
                                        <p:tav tm="100000">
                                          <p:val>
                                            <p:strVal val="#ppt_w"/>
                                          </p:val>
                                        </p:tav>
                                      </p:tavLst>
                                    </p:anim>
                                    <p:anim to="" calcmode="lin" valueType="num">
                                      <p:cBhvr>
                                        <p:cTn id="11" dur="1000" fill="hold">
                                          <p:stCondLst>
                                            <p:cond delay="0"/>
                                          </p:stCondLst>
                                        </p:cTn>
                                        <p:tgtEl>
                                          <p:spTgt spid="18"/>
                                        </p:tgtEl>
                                        <p:attrNameLst>
                                          <p:attrName>ppt_h</p:attrName>
                                        </p:attrNameLst>
                                      </p:cBhvr>
                                      <p:tavLst>
                                        <p:tav tm="0">
                                          <p:val>
                                            <p:strVal val="0"/>
                                          </p:val>
                                        </p:tav>
                                        <p:tav tm="100000">
                                          <p:val>
                                            <p:strVal val="#ppt_h"/>
                                          </p:val>
                                        </p:tav>
                                      </p:tavLst>
                                    </p:anim>
                                    <p:animEffect filter="fade">
                                      <p:cBhvr>
                                        <p:cTn id="12" dur="1000">
                                          <p:stCondLst>
                                            <p:cond delay="0"/>
                                          </p:stCondLst>
                                        </p:cTn>
                                        <p:tgtEl>
                                          <p:spTgt spid="18"/>
                                        </p:tgtEl>
                                      </p:cBhvr>
                                    </p:animEffect>
                                  </p:childTnLst>
                                </p:cTn>
                              </p:par>
                              <p:par>
                                <p:cTn id="13" presetID="2" presetClass="entr" presetSubtype="8" decel="10000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ppt_x"/>
                                          </p:val>
                                        </p:tav>
                                        <p:tav tm="100000">
                                          <p:val>
                                            <p:strVal val="#ppt_x"/>
                                          </p:val>
                                        </p:tav>
                                      </p:tavLst>
                                    </p:anim>
                                    <p:anim calcmode="lin" valueType="num">
                                      <p:cBhvr additive="base">
                                        <p:cTn id="16" dur="1000" fill="hold"/>
                                        <p:tgtEl>
                                          <p:spTgt spid="19"/>
                                        </p:tgtEl>
                                        <p:attrNameLst>
                                          <p:attrName>ppt_y</p:attrName>
                                        </p:attrNameLst>
                                      </p:cBhvr>
                                      <p:tavLst>
                                        <p:tav tm="0">
                                          <p:val>
                                            <p:strVal val="1+#ppt_h/2"/>
                                          </p:val>
                                        </p:tav>
                                        <p:tav tm="100000">
                                          <p:val>
                                            <p:strVal val="#ppt_y"/>
                                          </p:val>
                                        </p:tav>
                                      </p:tavLst>
                                    </p:anim>
                                    <p:set>
                                      <p:cBhvr>
                                        <p:cTn id="17" dur="1" fill="hold">
                                          <p:stCondLst>
                                            <p:cond delay="0"/>
                                          </p:stCondLst>
                                        </p:cTn>
                                        <p:tgtEl>
                                          <p:spTgt spid="19"/>
                                        </p:tgtEl>
                                        <p:attrNameLst>
                                          <p:attrName>style.visibility</p:attrName>
                                        </p:attrNameLst>
                                      </p:cBhvr>
                                      <p:to>
                                        <p:strVal val="visible"/>
                                      </p:to>
                                    </p:set>
                                    <p:anim to="" calcmode="lin" valueType="num">
                                      <p:cBhvr>
                                        <p:cTn id="18" dur="1000" fill="hold">
                                          <p:stCondLst>
                                            <p:cond delay="0"/>
                                          </p:stCondLst>
                                        </p:cTn>
                                        <p:tgtEl>
                                          <p:spTgt spid="19"/>
                                        </p:tgtEl>
                                        <p:attrNameLst>
                                          <p:attrName>ppt_w</p:attrName>
                                        </p:attrNameLst>
                                      </p:cBhvr>
                                      <p:tavLst>
                                        <p:tav tm="0">
                                          <p:val>
                                            <p:strVal val="0"/>
                                          </p:val>
                                        </p:tav>
                                        <p:tav tm="100000">
                                          <p:val>
                                            <p:strVal val="#ppt_w"/>
                                          </p:val>
                                        </p:tav>
                                      </p:tavLst>
                                    </p:anim>
                                    <p:anim to="" calcmode="lin" valueType="num">
                                      <p:cBhvr>
                                        <p:cTn id="19" dur="1000" fill="hold">
                                          <p:stCondLst>
                                            <p:cond delay="0"/>
                                          </p:stCondLst>
                                        </p:cTn>
                                        <p:tgtEl>
                                          <p:spTgt spid="19"/>
                                        </p:tgtEl>
                                        <p:attrNameLst>
                                          <p:attrName>ppt_h</p:attrName>
                                        </p:attrNameLst>
                                      </p:cBhvr>
                                      <p:tavLst>
                                        <p:tav tm="0">
                                          <p:val>
                                            <p:strVal val="0"/>
                                          </p:val>
                                        </p:tav>
                                        <p:tav tm="100000">
                                          <p:val>
                                            <p:strVal val="#ppt_h"/>
                                          </p:val>
                                        </p:tav>
                                      </p:tavLst>
                                    </p:anim>
                                    <p:animEffect filter="fade">
                                      <p:cBhvr>
                                        <p:cTn id="20" dur="1000">
                                          <p:stCondLst>
                                            <p:cond delay="0"/>
                                          </p:stCondLst>
                                        </p:cTn>
                                        <p:tgtEl>
                                          <p:spTgt spid="19"/>
                                        </p:tgtEl>
                                      </p:cBhvr>
                                    </p:animEffect>
                                  </p:childTnLst>
                                </p:cTn>
                              </p:par>
                              <p:par>
                                <p:cTn id="21" presetID="2" presetClass="entr" presetSubtype="8" decel="10000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1000" fill="hold"/>
                                        <p:tgtEl>
                                          <p:spTgt spid="21"/>
                                        </p:tgtEl>
                                        <p:attrNameLst>
                                          <p:attrName>ppt_x</p:attrName>
                                        </p:attrNameLst>
                                      </p:cBhvr>
                                      <p:tavLst>
                                        <p:tav tm="0">
                                          <p:val>
                                            <p:strVal val="#ppt_x"/>
                                          </p:val>
                                        </p:tav>
                                        <p:tav tm="100000">
                                          <p:val>
                                            <p:strVal val="#ppt_x"/>
                                          </p:val>
                                        </p:tav>
                                      </p:tavLst>
                                    </p:anim>
                                    <p:anim calcmode="lin" valueType="num">
                                      <p:cBhvr additive="base">
                                        <p:cTn id="24" dur="1000" fill="hold"/>
                                        <p:tgtEl>
                                          <p:spTgt spid="21"/>
                                        </p:tgtEl>
                                        <p:attrNameLst>
                                          <p:attrName>ppt_y</p:attrName>
                                        </p:attrNameLst>
                                      </p:cBhvr>
                                      <p:tavLst>
                                        <p:tav tm="0">
                                          <p:val>
                                            <p:strVal val="1+#ppt_h/2"/>
                                          </p:val>
                                        </p:tav>
                                        <p:tav tm="100000">
                                          <p:val>
                                            <p:strVal val="#ppt_y"/>
                                          </p:val>
                                        </p:tav>
                                      </p:tavLst>
                                    </p:anim>
                                    <p:set>
                                      <p:cBhvr>
                                        <p:cTn id="25" dur="1" fill="hold">
                                          <p:stCondLst>
                                            <p:cond delay="0"/>
                                          </p:stCondLst>
                                        </p:cTn>
                                        <p:tgtEl>
                                          <p:spTgt spid="21"/>
                                        </p:tgtEl>
                                        <p:attrNameLst>
                                          <p:attrName>style.visibility</p:attrName>
                                        </p:attrNameLst>
                                      </p:cBhvr>
                                      <p:to>
                                        <p:strVal val="visible"/>
                                      </p:to>
                                    </p:set>
                                    <p:anim to="" calcmode="lin" valueType="num">
                                      <p:cBhvr>
                                        <p:cTn id="26" dur="1000" fill="hold">
                                          <p:stCondLst>
                                            <p:cond delay="0"/>
                                          </p:stCondLst>
                                        </p:cTn>
                                        <p:tgtEl>
                                          <p:spTgt spid="21"/>
                                        </p:tgtEl>
                                        <p:attrNameLst>
                                          <p:attrName>ppt_w</p:attrName>
                                        </p:attrNameLst>
                                      </p:cBhvr>
                                      <p:tavLst>
                                        <p:tav tm="0">
                                          <p:val>
                                            <p:strVal val="0"/>
                                          </p:val>
                                        </p:tav>
                                        <p:tav tm="100000">
                                          <p:val>
                                            <p:strVal val="#ppt_w"/>
                                          </p:val>
                                        </p:tav>
                                      </p:tavLst>
                                    </p:anim>
                                    <p:anim to="" calcmode="lin" valueType="num">
                                      <p:cBhvr>
                                        <p:cTn id="27" dur="1000" fill="hold">
                                          <p:stCondLst>
                                            <p:cond delay="0"/>
                                          </p:stCondLst>
                                        </p:cTn>
                                        <p:tgtEl>
                                          <p:spTgt spid="21"/>
                                        </p:tgtEl>
                                        <p:attrNameLst>
                                          <p:attrName>ppt_h</p:attrName>
                                        </p:attrNameLst>
                                      </p:cBhvr>
                                      <p:tavLst>
                                        <p:tav tm="0">
                                          <p:val>
                                            <p:strVal val="0"/>
                                          </p:val>
                                        </p:tav>
                                        <p:tav tm="100000">
                                          <p:val>
                                            <p:strVal val="#ppt_h"/>
                                          </p:val>
                                        </p:tav>
                                      </p:tavLst>
                                    </p:anim>
                                    <p:animEffect filter="fade">
                                      <p:cBhvr>
                                        <p:cTn id="28" dur="1000">
                                          <p:stCondLst>
                                            <p:cond delay="0"/>
                                          </p:stCondLst>
                                        </p:cTn>
                                        <p:tgtEl>
                                          <p:spTgt spid="21"/>
                                        </p:tgtEl>
                                      </p:cBhvr>
                                    </p:animEffect>
                                  </p:childTnLst>
                                </p:cTn>
                              </p:par>
                              <p:par>
                                <p:cTn id="29" presetID="2" presetClass="entr" presetSubtype="2" decel="10000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1000" fill="hold"/>
                                        <p:tgtEl>
                                          <p:spTgt spid="22"/>
                                        </p:tgtEl>
                                        <p:attrNameLst>
                                          <p:attrName>ppt_x</p:attrName>
                                        </p:attrNameLst>
                                      </p:cBhvr>
                                      <p:tavLst>
                                        <p:tav tm="0">
                                          <p:val>
                                            <p:strVal val="1+#ppt_w/2"/>
                                          </p:val>
                                        </p:tav>
                                        <p:tav tm="100000">
                                          <p:val>
                                            <p:strVal val="#ppt_x"/>
                                          </p:val>
                                        </p:tav>
                                      </p:tavLst>
                                    </p:anim>
                                    <p:anim calcmode="lin" valueType="num">
                                      <p:cBhvr additive="base">
                                        <p:cTn id="32" dur="1000" fill="hold"/>
                                        <p:tgtEl>
                                          <p:spTgt spid="22"/>
                                        </p:tgtEl>
                                        <p:attrNameLst>
                                          <p:attrName>ppt_y</p:attrName>
                                        </p:attrNameLst>
                                      </p:cBhvr>
                                      <p:tavLst>
                                        <p:tav tm="0">
                                          <p:val>
                                            <p:strVal val="#ppt_y"/>
                                          </p:val>
                                        </p:tav>
                                        <p:tav tm="100000">
                                          <p:val>
                                            <p:strVal val="#ppt_y"/>
                                          </p:val>
                                        </p:tav>
                                      </p:tavLst>
                                    </p:anim>
                                  </p:childTnLst>
                                </p:cTn>
                              </p:par>
                              <p:par>
                                <p:cTn id="33" presetID="2" presetClass="entr" presetSubtype="4" decel="100000" fill="hold" grpId="0" nodeType="withEffect">
                                  <p:stCondLst>
                                    <p:cond delay="500"/>
                                  </p:stCondLst>
                                  <p:childTnLst>
                                    <p:set>
                                      <p:cBhvr>
                                        <p:cTn id="34" dur="1" fill="hold">
                                          <p:stCondLst>
                                            <p:cond delay="0"/>
                                          </p:stCondLst>
                                        </p:cTn>
                                        <p:tgtEl>
                                          <p:spTgt spid="51"/>
                                        </p:tgtEl>
                                        <p:attrNameLst>
                                          <p:attrName>style.visibility</p:attrName>
                                        </p:attrNameLst>
                                      </p:cBhvr>
                                      <p:to>
                                        <p:strVal val="visible"/>
                                      </p:to>
                                    </p:set>
                                    <p:anim calcmode="lin" valueType="num">
                                      <p:cBhvr additive="base">
                                        <p:cTn id="35" dur="1000" fill="hold"/>
                                        <p:tgtEl>
                                          <p:spTgt spid="51"/>
                                        </p:tgtEl>
                                        <p:attrNameLst>
                                          <p:attrName>ppt_x</p:attrName>
                                        </p:attrNameLst>
                                      </p:cBhvr>
                                      <p:tavLst>
                                        <p:tav tm="0">
                                          <p:val>
                                            <p:strVal val="#ppt_x"/>
                                          </p:val>
                                        </p:tav>
                                        <p:tav tm="100000">
                                          <p:val>
                                            <p:strVal val="#ppt_x"/>
                                          </p:val>
                                        </p:tav>
                                      </p:tavLst>
                                    </p:anim>
                                    <p:anim calcmode="lin" valueType="num">
                                      <p:cBhvr additive="base">
                                        <p:cTn id="36" dur="1000" fill="hold"/>
                                        <p:tgtEl>
                                          <p:spTgt spid="51"/>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52"/>
                                        </p:tgtEl>
                                        <p:attrNameLst>
                                          <p:attrName>style.visibility</p:attrName>
                                        </p:attrNameLst>
                                      </p:cBhvr>
                                      <p:to>
                                        <p:strVal val="visible"/>
                                      </p:to>
                                    </p:set>
                                    <p:anim calcmode="lin" valueType="num">
                                      <p:cBhvr additive="base">
                                        <p:cTn id="39" dur="1000" fill="hold"/>
                                        <p:tgtEl>
                                          <p:spTgt spid="52"/>
                                        </p:tgtEl>
                                        <p:attrNameLst>
                                          <p:attrName>ppt_x</p:attrName>
                                        </p:attrNameLst>
                                      </p:cBhvr>
                                      <p:tavLst>
                                        <p:tav tm="0">
                                          <p:val>
                                            <p:strVal val="#ppt_x"/>
                                          </p:val>
                                        </p:tav>
                                        <p:tav tm="100000">
                                          <p:val>
                                            <p:strVal val="#ppt_x"/>
                                          </p:val>
                                        </p:tav>
                                      </p:tavLst>
                                    </p:anim>
                                    <p:anim calcmode="lin" valueType="num">
                                      <p:cBhvr additive="base">
                                        <p:cTn id="40" dur="1000" fill="hold"/>
                                        <p:tgtEl>
                                          <p:spTgt spid="52"/>
                                        </p:tgtEl>
                                        <p:attrNameLst>
                                          <p:attrName>ppt_y</p:attrName>
                                        </p:attrNameLst>
                                      </p:cBhvr>
                                      <p:tavLst>
                                        <p:tav tm="0">
                                          <p:val>
                                            <p:strVal val="1+#ppt_h/2"/>
                                          </p:val>
                                        </p:tav>
                                        <p:tav tm="100000">
                                          <p:val>
                                            <p:strVal val="#ppt_y"/>
                                          </p:val>
                                        </p:tav>
                                      </p:tavLst>
                                    </p:anim>
                                  </p:childTnLst>
                                </p:cTn>
                              </p:par>
                              <p:par>
                                <p:cTn id="41" presetID="2" presetClass="entr" presetSubtype="2" decel="100000" fill="hold"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1000" fill="hold"/>
                                        <p:tgtEl>
                                          <p:spTgt spid="20"/>
                                        </p:tgtEl>
                                        <p:attrNameLst>
                                          <p:attrName>ppt_x</p:attrName>
                                        </p:attrNameLst>
                                      </p:cBhvr>
                                      <p:tavLst>
                                        <p:tav tm="0">
                                          <p:val>
                                            <p:strVal val="1+#ppt_w/2"/>
                                          </p:val>
                                        </p:tav>
                                        <p:tav tm="100000">
                                          <p:val>
                                            <p:strVal val="#ppt_x"/>
                                          </p:val>
                                        </p:tav>
                                      </p:tavLst>
                                    </p:anim>
                                    <p:anim calcmode="lin" valueType="num">
                                      <p:cBhvr additive="base">
                                        <p:cTn id="44"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1" grpId="0"/>
      <p:bldP spid="5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矩形 3">
            <a:extLst>
              <a:ext uri="{FF2B5EF4-FFF2-40B4-BE49-F238E27FC236}">
                <a16:creationId xmlns:a16="http://schemas.microsoft.com/office/drawing/2014/main" id="{BD3A1B71-483D-471C-AE66-CE77ED09868C}"/>
              </a:ext>
            </a:extLst>
          </p:cNvPr>
          <p:cNvSpPr/>
          <p:nvPr>
            <p:custDataLst>
              <p:tags r:id="rId1"/>
            </p:custDataLst>
          </p:nvPr>
        </p:nvSpPr>
        <p:spPr>
          <a:xfrm>
            <a:off x="5941890" y="2245360"/>
            <a:ext cx="5699247" cy="3594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A-图片 1"/>
          <p:cNvPicPr>
            <a:picLocks noChangeAspect="1"/>
          </p:cNvPicPr>
          <p:nvPr>
            <p:custDataLst>
              <p:tags r:id="rId2"/>
            </p:custDataLst>
          </p:nvPr>
        </p:nvPicPr>
        <p:blipFill>
          <a:blip r:embed="rId36">
            <a:extLst>
              <a:ext uri="{28A0092B-C50C-407E-A947-70E740481C1C}">
                <a14:useLocalDpi xmlns:a14="http://schemas.microsoft.com/office/drawing/2010/main" val="0"/>
              </a:ext>
            </a:extLst>
          </a:blip>
          <a:stretch>
            <a:fillRect/>
          </a:stretch>
        </p:blipFill>
        <p:spPr>
          <a:xfrm>
            <a:off x="550863" y="2245360"/>
            <a:ext cx="5391027" cy="3594019"/>
          </a:xfrm>
          <a:prstGeom prst="rect">
            <a:avLst/>
          </a:prstGeom>
        </p:spPr>
      </p:pic>
      <p:sp>
        <p:nvSpPr>
          <p:cNvPr id="18" name="PA-文本框 10">
            <a:extLst>
              <a:ext uri="{FF2B5EF4-FFF2-40B4-BE49-F238E27FC236}">
                <a16:creationId xmlns:a16="http://schemas.microsoft.com/office/drawing/2014/main" id="{841A759D-ED97-493A-A291-C3AC6D82EE06}"/>
              </a:ext>
            </a:extLst>
          </p:cNvPr>
          <p:cNvSpPr txBox="1">
            <a:spLocks noChangeArrowheads="1"/>
          </p:cNvSpPr>
          <p:nvPr>
            <p:custDataLst>
              <p:tags r:id="rId3"/>
            </p:custDataLst>
          </p:nvPr>
        </p:nvSpPr>
        <p:spPr bwMode="auto">
          <a:xfrm>
            <a:off x="415388" y="315165"/>
            <a:ext cx="75029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b="1" dirty="0">
                <a:solidFill>
                  <a:schemeClr val="accent1"/>
                </a:solidFill>
                <a:latin typeface="微软雅黑" panose="020B0503020204020204" pitchFamily="34" charset="-122"/>
                <a:ea typeface="微软雅黑" panose="020B0503020204020204" pitchFamily="34" charset="-122"/>
              </a:rPr>
              <a:t>多措并举 打造高效科研服务服务支撑体系</a:t>
            </a:r>
          </a:p>
        </p:txBody>
      </p:sp>
      <p:cxnSp>
        <p:nvCxnSpPr>
          <p:cNvPr id="19" name="PA-直接连接符 18">
            <a:extLst>
              <a:ext uri="{FF2B5EF4-FFF2-40B4-BE49-F238E27FC236}">
                <a16:creationId xmlns:a16="http://schemas.microsoft.com/office/drawing/2014/main" id="{ADDD881F-00AC-4AB1-9246-A8B66352C35F}"/>
              </a:ext>
            </a:extLst>
          </p:cNvPr>
          <p:cNvCxnSpPr>
            <a:cxnSpLocks/>
          </p:cNvCxnSpPr>
          <p:nvPr>
            <p:custDataLst>
              <p:tags r:id="rId4"/>
            </p:custDataLst>
          </p:nvPr>
        </p:nvCxnSpPr>
        <p:spPr>
          <a:xfrm>
            <a:off x="543463" y="938030"/>
            <a:ext cx="1123315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PA-直接连接符 19">
            <a:extLst>
              <a:ext uri="{FF2B5EF4-FFF2-40B4-BE49-F238E27FC236}">
                <a16:creationId xmlns:a16="http://schemas.microsoft.com/office/drawing/2014/main" id="{75D141A2-C21F-409F-B23B-58637C7B4B88}"/>
              </a:ext>
            </a:extLst>
          </p:cNvPr>
          <p:cNvCxnSpPr>
            <a:cxnSpLocks/>
          </p:cNvCxnSpPr>
          <p:nvPr>
            <p:custDataLst>
              <p:tags r:id="rId5"/>
            </p:custDataLst>
          </p:nvPr>
        </p:nvCxnSpPr>
        <p:spPr>
          <a:xfrm>
            <a:off x="543463" y="938030"/>
            <a:ext cx="861695"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1" name="PA-组合 20">
            <a:extLst>
              <a:ext uri="{FF2B5EF4-FFF2-40B4-BE49-F238E27FC236}">
                <a16:creationId xmlns:a16="http://schemas.microsoft.com/office/drawing/2014/main" id="{8807335B-BB01-4ACB-A0DC-CEDCA5E0DF0D}"/>
              </a:ext>
            </a:extLst>
          </p:cNvPr>
          <p:cNvGrpSpPr/>
          <p:nvPr>
            <p:custDataLst>
              <p:tags r:id="rId6"/>
            </p:custDataLst>
          </p:nvPr>
        </p:nvGrpSpPr>
        <p:grpSpPr>
          <a:xfrm>
            <a:off x="9829295" y="318176"/>
            <a:ext cx="1947318" cy="517198"/>
            <a:chOff x="9650003" y="315165"/>
            <a:chExt cx="1947318" cy="517198"/>
          </a:xfrm>
        </p:grpSpPr>
        <p:sp>
          <p:nvSpPr>
            <p:cNvPr id="22" name="PA-文本框 39">
              <a:extLst>
                <a:ext uri="{FF2B5EF4-FFF2-40B4-BE49-F238E27FC236}">
                  <a16:creationId xmlns:a16="http://schemas.microsoft.com/office/drawing/2014/main" id="{7BAA4151-CFED-46F4-91F3-62048ABBF7E7}"/>
                </a:ext>
              </a:extLst>
            </p:cNvPr>
            <p:cNvSpPr txBox="1"/>
            <p:nvPr>
              <p:custDataLst>
                <p:tags r:id="rId9"/>
              </p:custDataLst>
            </p:nvPr>
          </p:nvSpPr>
          <p:spPr>
            <a:xfrm>
              <a:off x="10266337" y="498959"/>
              <a:ext cx="1328278" cy="145629"/>
            </a:xfrm>
            <a:custGeom>
              <a:avLst/>
              <a:gdLst/>
              <a:ahLst/>
              <a:cxnLst/>
              <a:rect l="l" t="t" r="r" b="b"/>
              <a:pathLst>
                <a:path w="1795928" h="196900">
                  <a:moveTo>
                    <a:pt x="1295670" y="142205"/>
                  </a:moveTo>
                  <a:lnTo>
                    <a:pt x="1295670" y="163692"/>
                  </a:lnTo>
                  <a:lnTo>
                    <a:pt x="1356615" y="163692"/>
                  </a:lnTo>
                  <a:lnTo>
                    <a:pt x="1356615" y="142205"/>
                  </a:lnTo>
                  <a:close/>
                  <a:moveTo>
                    <a:pt x="345161" y="132243"/>
                  </a:moveTo>
                  <a:cubicBezTo>
                    <a:pt x="362350" y="144094"/>
                    <a:pt x="378498" y="155618"/>
                    <a:pt x="393604" y="166818"/>
                  </a:cubicBezTo>
                  <a:lnTo>
                    <a:pt x="375633" y="188500"/>
                  </a:lnTo>
                  <a:cubicBezTo>
                    <a:pt x="362741" y="177561"/>
                    <a:pt x="347114" y="165125"/>
                    <a:pt x="328752" y="151191"/>
                  </a:cubicBezTo>
                  <a:close/>
                  <a:moveTo>
                    <a:pt x="245343" y="130290"/>
                  </a:moveTo>
                  <a:lnTo>
                    <a:pt x="265854" y="147870"/>
                  </a:lnTo>
                  <a:cubicBezTo>
                    <a:pt x="252962" y="160111"/>
                    <a:pt x="237139" y="173524"/>
                    <a:pt x="218387" y="188109"/>
                  </a:cubicBezTo>
                  <a:cubicBezTo>
                    <a:pt x="211746" y="180556"/>
                    <a:pt x="205625" y="173915"/>
                    <a:pt x="200025" y="168185"/>
                  </a:cubicBezTo>
                  <a:cubicBezTo>
                    <a:pt x="214871" y="157897"/>
                    <a:pt x="229977" y="145266"/>
                    <a:pt x="245343" y="130290"/>
                  </a:cubicBezTo>
                  <a:close/>
                  <a:moveTo>
                    <a:pt x="1269104" y="121109"/>
                  </a:moveTo>
                  <a:lnTo>
                    <a:pt x="1383181" y="121109"/>
                  </a:lnTo>
                  <a:lnTo>
                    <a:pt x="1383181" y="195337"/>
                  </a:lnTo>
                  <a:lnTo>
                    <a:pt x="1356615" y="195337"/>
                  </a:lnTo>
                  <a:lnTo>
                    <a:pt x="1356615" y="184789"/>
                  </a:lnTo>
                  <a:lnTo>
                    <a:pt x="1295670" y="184789"/>
                  </a:lnTo>
                  <a:lnTo>
                    <a:pt x="1295670" y="195532"/>
                  </a:lnTo>
                  <a:lnTo>
                    <a:pt x="1269104" y="195532"/>
                  </a:lnTo>
                  <a:close/>
                  <a:moveTo>
                    <a:pt x="1107561" y="104505"/>
                  </a:moveTo>
                  <a:lnTo>
                    <a:pt x="1107561" y="128922"/>
                  </a:lnTo>
                  <a:lnTo>
                    <a:pt x="1126704" y="128922"/>
                  </a:lnTo>
                  <a:cubicBezTo>
                    <a:pt x="1121560" y="123062"/>
                    <a:pt x="1117002" y="118179"/>
                    <a:pt x="1113030" y="114272"/>
                  </a:cubicBezTo>
                  <a:lnTo>
                    <a:pt x="1124360" y="104505"/>
                  </a:lnTo>
                  <a:close/>
                  <a:moveTo>
                    <a:pt x="1670912" y="101771"/>
                  </a:moveTo>
                  <a:lnTo>
                    <a:pt x="1788310" y="101771"/>
                  </a:lnTo>
                  <a:lnTo>
                    <a:pt x="1788310" y="124430"/>
                  </a:lnTo>
                  <a:lnTo>
                    <a:pt x="1757642" y="124430"/>
                  </a:lnTo>
                  <a:lnTo>
                    <a:pt x="1757642" y="160958"/>
                  </a:lnTo>
                  <a:cubicBezTo>
                    <a:pt x="1757642" y="166687"/>
                    <a:pt x="1759465" y="169552"/>
                    <a:pt x="1763111" y="169552"/>
                  </a:cubicBezTo>
                  <a:lnTo>
                    <a:pt x="1767213" y="169552"/>
                  </a:lnTo>
                  <a:cubicBezTo>
                    <a:pt x="1770209" y="169552"/>
                    <a:pt x="1772097" y="167404"/>
                    <a:pt x="1772878" y="163106"/>
                  </a:cubicBezTo>
                  <a:cubicBezTo>
                    <a:pt x="1773529" y="160241"/>
                    <a:pt x="1774245" y="152623"/>
                    <a:pt x="1775027" y="140252"/>
                  </a:cubicBezTo>
                  <a:cubicBezTo>
                    <a:pt x="1782059" y="142726"/>
                    <a:pt x="1789026" y="145005"/>
                    <a:pt x="1795928" y="147089"/>
                  </a:cubicBezTo>
                  <a:cubicBezTo>
                    <a:pt x="1794235" y="159851"/>
                    <a:pt x="1792672" y="168901"/>
                    <a:pt x="1791240" y="174241"/>
                  </a:cubicBezTo>
                  <a:cubicBezTo>
                    <a:pt x="1787984" y="187133"/>
                    <a:pt x="1779975" y="193579"/>
                    <a:pt x="1767213" y="193579"/>
                  </a:cubicBezTo>
                  <a:lnTo>
                    <a:pt x="1757056" y="193579"/>
                  </a:lnTo>
                  <a:cubicBezTo>
                    <a:pt x="1741559" y="193579"/>
                    <a:pt x="1733811" y="185310"/>
                    <a:pt x="1733811" y="168771"/>
                  </a:cubicBezTo>
                  <a:lnTo>
                    <a:pt x="1733811" y="124430"/>
                  </a:lnTo>
                  <a:lnTo>
                    <a:pt x="1720528" y="124430"/>
                  </a:lnTo>
                  <a:cubicBezTo>
                    <a:pt x="1718705" y="148521"/>
                    <a:pt x="1712128" y="166101"/>
                    <a:pt x="1700799" y="177171"/>
                  </a:cubicBezTo>
                  <a:cubicBezTo>
                    <a:pt x="1693376" y="184593"/>
                    <a:pt x="1682828" y="191170"/>
                    <a:pt x="1669154" y="196900"/>
                  </a:cubicBezTo>
                  <a:cubicBezTo>
                    <a:pt x="1663555" y="188565"/>
                    <a:pt x="1658085" y="181338"/>
                    <a:pt x="1652746" y="175217"/>
                  </a:cubicBezTo>
                  <a:cubicBezTo>
                    <a:pt x="1666810" y="169097"/>
                    <a:pt x="1676968" y="162976"/>
                    <a:pt x="1683218" y="156856"/>
                  </a:cubicBezTo>
                  <a:cubicBezTo>
                    <a:pt x="1690381" y="149823"/>
                    <a:pt x="1694808" y="139015"/>
                    <a:pt x="1696501" y="124430"/>
                  </a:cubicBezTo>
                  <a:lnTo>
                    <a:pt x="1670912" y="124430"/>
                  </a:lnTo>
                  <a:close/>
                  <a:moveTo>
                    <a:pt x="249446" y="81455"/>
                  </a:moveTo>
                  <a:lnTo>
                    <a:pt x="249446" y="102747"/>
                  </a:lnTo>
                  <a:lnTo>
                    <a:pt x="344770" y="102747"/>
                  </a:lnTo>
                  <a:lnTo>
                    <a:pt x="344770" y="81455"/>
                  </a:lnTo>
                  <a:close/>
                  <a:moveTo>
                    <a:pt x="1442759" y="74814"/>
                  </a:moveTo>
                  <a:lnTo>
                    <a:pt x="1552733" y="74814"/>
                  </a:lnTo>
                  <a:lnTo>
                    <a:pt x="1552733" y="98450"/>
                  </a:lnTo>
                  <a:lnTo>
                    <a:pt x="1519135" y="120718"/>
                  </a:lnTo>
                  <a:lnTo>
                    <a:pt x="1591996" y="120718"/>
                  </a:lnTo>
                  <a:lnTo>
                    <a:pt x="1591996" y="144940"/>
                  </a:lnTo>
                  <a:lnTo>
                    <a:pt x="1516205" y="144940"/>
                  </a:lnTo>
                  <a:lnTo>
                    <a:pt x="1516205" y="164864"/>
                  </a:lnTo>
                  <a:cubicBezTo>
                    <a:pt x="1516205" y="173850"/>
                    <a:pt x="1513699" y="180849"/>
                    <a:pt x="1508685" y="185863"/>
                  </a:cubicBezTo>
                  <a:cubicBezTo>
                    <a:pt x="1503671" y="190877"/>
                    <a:pt x="1496004" y="193416"/>
                    <a:pt x="1485684" y="193481"/>
                  </a:cubicBezTo>
                  <a:cubicBezTo>
                    <a:pt x="1475364" y="193546"/>
                    <a:pt x="1464767" y="193579"/>
                    <a:pt x="1453893" y="193579"/>
                  </a:cubicBezTo>
                  <a:cubicBezTo>
                    <a:pt x="1452070" y="184593"/>
                    <a:pt x="1449856" y="175999"/>
                    <a:pt x="1447251" y="167794"/>
                  </a:cubicBezTo>
                  <a:cubicBezTo>
                    <a:pt x="1457149" y="168315"/>
                    <a:pt x="1466199" y="168576"/>
                    <a:pt x="1474403" y="168576"/>
                  </a:cubicBezTo>
                  <a:cubicBezTo>
                    <a:pt x="1483519" y="168576"/>
                    <a:pt x="1488077" y="164604"/>
                    <a:pt x="1488077" y="156660"/>
                  </a:cubicBezTo>
                  <a:lnTo>
                    <a:pt x="1488077" y="144940"/>
                  </a:lnTo>
                  <a:lnTo>
                    <a:pt x="1402715" y="144940"/>
                  </a:lnTo>
                  <a:lnTo>
                    <a:pt x="1402715" y="120718"/>
                  </a:lnTo>
                  <a:lnTo>
                    <a:pt x="1488077" y="120718"/>
                  </a:lnTo>
                  <a:lnTo>
                    <a:pt x="1488077" y="115639"/>
                  </a:lnTo>
                  <a:lnTo>
                    <a:pt x="1514252" y="98645"/>
                  </a:lnTo>
                  <a:lnTo>
                    <a:pt x="1442759" y="98645"/>
                  </a:lnTo>
                  <a:close/>
                  <a:moveTo>
                    <a:pt x="642659" y="74814"/>
                  </a:moveTo>
                  <a:lnTo>
                    <a:pt x="752633" y="74814"/>
                  </a:lnTo>
                  <a:lnTo>
                    <a:pt x="752633" y="98450"/>
                  </a:lnTo>
                  <a:lnTo>
                    <a:pt x="719035" y="120718"/>
                  </a:lnTo>
                  <a:lnTo>
                    <a:pt x="791896" y="120718"/>
                  </a:lnTo>
                  <a:lnTo>
                    <a:pt x="791896" y="144940"/>
                  </a:lnTo>
                  <a:lnTo>
                    <a:pt x="716105" y="144940"/>
                  </a:lnTo>
                  <a:lnTo>
                    <a:pt x="716105" y="164864"/>
                  </a:lnTo>
                  <a:cubicBezTo>
                    <a:pt x="716105" y="173850"/>
                    <a:pt x="713599" y="180849"/>
                    <a:pt x="708585" y="185863"/>
                  </a:cubicBezTo>
                  <a:cubicBezTo>
                    <a:pt x="703571" y="190877"/>
                    <a:pt x="695904" y="193416"/>
                    <a:pt x="685584" y="193481"/>
                  </a:cubicBezTo>
                  <a:cubicBezTo>
                    <a:pt x="675264" y="193546"/>
                    <a:pt x="664667" y="193579"/>
                    <a:pt x="653793" y="193579"/>
                  </a:cubicBezTo>
                  <a:cubicBezTo>
                    <a:pt x="651970" y="184593"/>
                    <a:pt x="649756" y="175999"/>
                    <a:pt x="647152" y="167794"/>
                  </a:cubicBezTo>
                  <a:cubicBezTo>
                    <a:pt x="657049" y="168315"/>
                    <a:pt x="666099" y="168576"/>
                    <a:pt x="674303" y="168576"/>
                  </a:cubicBezTo>
                  <a:cubicBezTo>
                    <a:pt x="683419" y="168576"/>
                    <a:pt x="687977" y="164604"/>
                    <a:pt x="687977" y="156660"/>
                  </a:cubicBezTo>
                  <a:lnTo>
                    <a:pt x="687977" y="144940"/>
                  </a:lnTo>
                  <a:lnTo>
                    <a:pt x="602615" y="144940"/>
                  </a:lnTo>
                  <a:lnTo>
                    <a:pt x="602615" y="120718"/>
                  </a:lnTo>
                  <a:lnTo>
                    <a:pt x="687977" y="120718"/>
                  </a:lnTo>
                  <a:lnTo>
                    <a:pt x="687977" y="115639"/>
                  </a:lnTo>
                  <a:lnTo>
                    <a:pt x="714152" y="98645"/>
                  </a:lnTo>
                  <a:lnTo>
                    <a:pt x="642659" y="98645"/>
                  </a:lnTo>
                  <a:close/>
                  <a:moveTo>
                    <a:pt x="1311492" y="68368"/>
                  </a:moveTo>
                  <a:lnTo>
                    <a:pt x="1306414" y="88292"/>
                  </a:lnTo>
                  <a:lnTo>
                    <a:pt x="1351536" y="88292"/>
                  </a:lnTo>
                  <a:lnTo>
                    <a:pt x="1351536" y="68368"/>
                  </a:lnTo>
                  <a:close/>
                  <a:moveTo>
                    <a:pt x="1200346" y="67196"/>
                  </a:moveTo>
                  <a:lnTo>
                    <a:pt x="1243124" y="67196"/>
                  </a:lnTo>
                  <a:lnTo>
                    <a:pt x="1243124" y="145917"/>
                  </a:lnTo>
                  <a:cubicBezTo>
                    <a:pt x="1249245" y="140838"/>
                    <a:pt x="1254519" y="136150"/>
                    <a:pt x="1258947" y="131852"/>
                  </a:cubicBezTo>
                  <a:cubicBezTo>
                    <a:pt x="1258947" y="141359"/>
                    <a:pt x="1259728" y="151647"/>
                    <a:pt x="1261291" y="162716"/>
                  </a:cubicBezTo>
                  <a:cubicBezTo>
                    <a:pt x="1246706" y="173654"/>
                    <a:pt x="1234855" y="183877"/>
                    <a:pt x="1225739" y="193384"/>
                  </a:cubicBezTo>
                  <a:lnTo>
                    <a:pt x="1211675" y="174241"/>
                  </a:lnTo>
                  <a:cubicBezTo>
                    <a:pt x="1215191" y="170594"/>
                    <a:pt x="1216949" y="165125"/>
                    <a:pt x="1216949" y="157832"/>
                  </a:cubicBezTo>
                  <a:lnTo>
                    <a:pt x="1216949" y="92590"/>
                  </a:lnTo>
                  <a:lnTo>
                    <a:pt x="1200346" y="92590"/>
                  </a:lnTo>
                  <a:close/>
                  <a:moveTo>
                    <a:pt x="1679898" y="64852"/>
                  </a:moveTo>
                  <a:lnTo>
                    <a:pt x="1776980" y="64852"/>
                  </a:lnTo>
                  <a:lnTo>
                    <a:pt x="1776980" y="86730"/>
                  </a:lnTo>
                  <a:lnTo>
                    <a:pt x="1679898" y="86730"/>
                  </a:lnTo>
                  <a:close/>
                  <a:moveTo>
                    <a:pt x="221317" y="57234"/>
                  </a:moveTo>
                  <a:lnTo>
                    <a:pt x="372898" y="57234"/>
                  </a:lnTo>
                  <a:lnTo>
                    <a:pt x="372898" y="126969"/>
                  </a:lnTo>
                  <a:lnTo>
                    <a:pt x="315079" y="126969"/>
                  </a:lnTo>
                  <a:lnTo>
                    <a:pt x="315079" y="161739"/>
                  </a:lnTo>
                  <a:cubicBezTo>
                    <a:pt x="315079" y="169748"/>
                    <a:pt x="313402" y="176194"/>
                    <a:pt x="310049" y="181077"/>
                  </a:cubicBezTo>
                  <a:cubicBezTo>
                    <a:pt x="306696" y="185961"/>
                    <a:pt x="301877" y="189233"/>
                    <a:pt x="295594" y="190893"/>
                  </a:cubicBezTo>
                  <a:cubicBezTo>
                    <a:pt x="289311" y="192553"/>
                    <a:pt x="276467" y="193384"/>
                    <a:pt x="257064" y="193384"/>
                  </a:cubicBezTo>
                  <a:cubicBezTo>
                    <a:pt x="255631" y="183356"/>
                    <a:pt x="253483" y="173850"/>
                    <a:pt x="250618" y="164864"/>
                  </a:cubicBezTo>
                  <a:cubicBezTo>
                    <a:pt x="259603" y="165646"/>
                    <a:pt x="267872" y="166036"/>
                    <a:pt x="275425" y="166036"/>
                  </a:cubicBezTo>
                  <a:cubicBezTo>
                    <a:pt x="282327" y="166036"/>
                    <a:pt x="285778" y="162455"/>
                    <a:pt x="285778" y="155293"/>
                  </a:cubicBezTo>
                  <a:lnTo>
                    <a:pt x="285778" y="126969"/>
                  </a:lnTo>
                  <a:lnTo>
                    <a:pt x="221317" y="126969"/>
                  </a:lnTo>
                  <a:close/>
                  <a:moveTo>
                    <a:pt x="1043490" y="44927"/>
                  </a:moveTo>
                  <a:lnTo>
                    <a:pt x="1149949" y="44927"/>
                  </a:lnTo>
                  <a:lnTo>
                    <a:pt x="1149949" y="67782"/>
                  </a:lnTo>
                  <a:lnTo>
                    <a:pt x="1107561" y="67782"/>
                  </a:lnTo>
                  <a:lnTo>
                    <a:pt x="1107561" y="81651"/>
                  </a:lnTo>
                  <a:lnTo>
                    <a:pt x="1147214" y="81651"/>
                  </a:lnTo>
                  <a:lnTo>
                    <a:pt x="1147214" y="104505"/>
                  </a:lnTo>
                  <a:lnTo>
                    <a:pt x="1132661" y="104505"/>
                  </a:lnTo>
                  <a:cubicBezTo>
                    <a:pt x="1138066" y="109193"/>
                    <a:pt x="1143503" y="114207"/>
                    <a:pt x="1148972" y="119546"/>
                  </a:cubicBezTo>
                  <a:lnTo>
                    <a:pt x="1138619" y="128922"/>
                  </a:lnTo>
                  <a:lnTo>
                    <a:pt x="1151902" y="128922"/>
                  </a:lnTo>
                  <a:lnTo>
                    <a:pt x="1151902" y="151777"/>
                  </a:lnTo>
                  <a:lnTo>
                    <a:pt x="1041537" y="151777"/>
                  </a:lnTo>
                  <a:lnTo>
                    <a:pt x="1041537" y="128922"/>
                  </a:lnTo>
                  <a:lnTo>
                    <a:pt x="1081385" y="128922"/>
                  </a:lnTo>
                  <a:lnTo>
                    <a:pt x="1081385" y="104505"/>
                  </a:lnTo>
                  <a:lnTo>
                    <a:pt x="1046615" y="104505"/>
                  </a:lnTo>
                  <a:lnTo>
                    <a:pt x="1046615" y="81651"/>
                  </a:lnTo>
                  <a:lnTo>
                    <a:pt x="1081385" y="81651"/>
                  </a:lnTo>
                  <a:lnTo>
                    <a:pt x="1081385" y="67782"/>
                  </a:lnTo>
                  <a:lnTo>
                    <a:pt x="1043490" y="67782"/>
                  </a:lnTo>
                  <a:close/>
                  <a:moveTo>
                    <a:pt x="1036263" y="33793"/>
                  </a:moveTo>
                  <a:lnTo>
                    <a:pt x="1036263" y="162325"/>
                  </a:lnTo>
                  <a:lnTo>
                    <a:pt x="1158153" y="162325"/>
                  </a:lnTo>
                  <a:lnTo>
                    <a:pt x="1158153" y="33793"/>
                  </a:lnTo>
                  <a:close/>
                  <a:moveTo>
                    <a:pt x="1608014" y="12111"/>
                  </a:moveTo>
                  <a:lnTo>
                    <a:pt x="1669154" y="12111"/>
                  </a:lnTo>
                  <a:lnTo>
                    <a:pt x="1669154" y="31449"/>
                  </a:lnTo>
                  <a:cubicBezTo>
                    <a:pt x="1664466" y="48639"/>
                    <a:pt x="1659452" y="66284"/>
                    <a:pt x="1654113" y="84386"/>
                  </a:cubicBezTo>
                  <a:cubicBezTo>
                    <a:pt x="1663750" y="96887"/>
                    <a:pt x="1668568" y="112970"/>
                    <a:pt x="1668568" y="132634"/>
                  </a:cubicBezTo>
                  <a:cubicBezTo>
                    <a:pt x="1668568" y="143052"/>
                    <a:pt x="1666159" y="150670"/>
                    <a:pt x="1661341" y="155488"/>
                  </a:cubicBezTo>
                  <a:cubicBezTo>
                    <a:pt x="1656392" y="160437"/>
                    <a:pt x="1647863" y="162911"/>
                    <a:pt x="1635752" y="162911"/>
                  </a:cubicBezTo>
                  <a:cubicBezTo>
                    <a:pt x="1634840" y="154056"/>
                    <a:pt x="1633342" y="145005"/>
                    <a:pt x="1631259" y="135759"/>
                  </a:cubicBezTo>
                  <a:cubicBezTo>
                    <a:pt x="1634124" y="136410"/>
                    <a:pt x="1636403" y="136736"/>
                    <a:pt x="1638096" y="136736"/>
                  </a:cubicBezTo>
                  <a:cubicBezTo>
                    <a:pt x="1643565" y="136736"/>
                    <a:pt x="1646300" y="132569"/>
                    <a:pt x="1646300" y="124234"/>
                  </a:cubicBezTo>
                  <a:cubicBezTo>
                    <a:pt x="1646300" y="110691"/>
                    <a:pt x="1641416" y="97734"/>
                    <a:pt x="1631650" y="85362"/>
                  </a:cubicBezTo>
                  <a:cubicBezTo>
                    <a:pt x="1636338" y="67261"/>
                    <a:pt x="1640765" y="50267"/>
                    <a:pt x="1644932" y="34379"/>
                  </a:cubicBezTo>
                  <a:lnTo>
                    <a:pt x="1630478" y="34379"/>
                  </a:lnTo>
                  <a:lnTo>
                    <a:pt x="1630478" y="194946"/>
                  </a:lnTo>
                  <a:lnTo>
                    <a:pt x="1608014" y="194946"/>
                  </a:lnTo>
                  <a:close/>
                  <a:moveTo>
                    <a:pt x="1260509" y="10939"/>
                  </a:moveTo>
                  <a:lnTo>
                    <a:pt x="1386892" y="10939"/>
                  </a:lnTo>
                  <a:lnTo>
                    <a:pt x="1386892" y="32035"/>
                  </a:lnTo>
                  <a:lnTo>
                    <a:pt x="1320673" y="32035"/>
                  </a:lnTo>
                  <a:lnTo>
                    <a:pt x="1316766" y="47662"/>
                  </a:lnTo>
                  <a:lnTo>
                    <a:pt x="1379079" y="47662"/>
                  </a:lnTo>
                  <a:lnTo>
                    <a:pt x="1379079" y="88292"/>
                  </a:lnTo>
                  <a:lnTo>
                    <a:pt x="1393729" y="88292"/>
                  </a:lnTo>
                  <a:lnTo>
                    <a:pt x="1393729" y="109389"/>
                  </a:lnTo>
                  <a:lnTo>
                    <a:pt x="1254259" y="109389"/>
                  </a:lnTo>
                  <a:lnTo>
                    <a:pt x="1254259" y="88292"/>
                  </a:lnTo>
                  <a:lnTo>
                    <a:pt x="1279262" y="88292"/>
                  </a:lnTo>
                  <a:lnTo>
                    <a:pt x="1284341" y="68368"/>
                  </a:lnTo>
                  <a:lnTo>
                    <a:pt x="1265197" y="68368"/>
                  </a:lnTo>
                  <a:lnTo>
                    <a:pt x="1265197" y="47662"/>
                  </a:lnTo>
                  <a:lnTo>
                    <a:pt x="1289615" y="47662"/>
                  </a:lnTo>
                  <a:lnTo>
                    <a:pt x="1293521" y="32035"/>
                  </a:lnTo>
                  <a:lnTo>
                    <a:pt x="1260509" y="32035"/>
                  </a:lnTo>
                  <a:close/>
                  <a:moveTo>
                    <a:pt x="1008329" y="9767"/>
                  </a:moveTo>
                  <a:lnTo>
                    <a:pt x="1186086" y="9767"/>
                  </a:lnTo>
                  <a:lnTo>
                    <a:pt x="1186086" y="193188"/>
                  </a:lnTo>
                  <a:lnTo>
                    <a:pt x="1158153" y="193188"/>
                  </a:lnTo>
                  <a:lnTo>
                    <a:pt x="1158153" y="186351"/>
                  </a:lnTo>
                  <a:lnTo>
                    <a:pt x="1036263" y="186351"/>
                  </a:lnTo>
                  <a:lnTo>
                    <a:pt x="1036263" y="193384"/>
                  </a:lnTo>
                  <a:lnTo>
                    <a:pt x="1008329" y="193384"/>
                  </a:lnTo>
                  <a:close/>
                  <a:moveTo>
                    <a:pt x="50788" y="5665"/>
                  </a:moveTo>
                  <a:lnTo>
                    <a:pt x="80088" y="5665"/>
                  </a:lnTo>
                  <a:lnTo>
                    <a:pt x="80088" y="193970"/>
                  </a:lnTo>
                  <a:lnTo>
                    <a:pt x="50788" y="193970"/>
                  </a:lnTo>
                  <a:lnTo>
                    <a:pt x="50788" y="161153"/>
                  </a:lnTo>
                  <a:lnTo>
                    <a:pt x="5274" y="176389"/>
                  </a:lnTo>
                  <a:lnTo>
                    <a:pt x="0" y="146112"/>
                  </a:lnTo>
                  <a:cubicBezTo>
                    <a:pt x="17190" y="141554"/>
                    <a:pt x="34119" y="136866"/>
                    <a:pt x="50788" y="132048"/>
                  </a:cubicBezTo>
                  <a:lnTo>
                    <a:pt x="50788" y="78916"/>
                  </a:lnTo>
                  <a:lnTo>
                    <a:pt x="3712" y="78916"/>
                  </a:lnTo>
                  <a:lnTo>
                    <a:pt x="3712" y="53132"/>
                  </a:lnTo>
                  <a:lnTo>
                    <a:pt x="50788" y="53132"/>
                  </a:lnTo>
                  <a:close/>
                  <a:moveTo>
                    <a:pt x="103920" y="5469"/>
                  </a:moveTo>
                  <a:lnTo>
                    <a:pt x="133220" y="5469"/>
                  </a:lnTo>
                  <a:lnTo>
                    <a:pt x="133220" y="62898"/>
                  </a:lnTo>
                  <a:cubicBezTo>
                    <a:pt x="148522" y="52415"/>
                    <a:pt x="162586" y="41867"/>
                    <a:pt x="175413" y="31254"/>
                  </a:cubicBezTo>
                  <a:lnTo>
                    <a:pt x="195533" y="54304"/>
                  </a:lnTo>
                  <a:cubicBezTo>
                    <a:pt x="176194" y="68303"/>
                    <a:pt x="155423" y="82139"/>
                    <a:pt x="133220" y="95813"/>
                  </a:cubicBezTo>
                  <a:lnTo>
                    <a:pt x="133220" y="153535"/>
                  </a:lnTo>
                  <a:cubicBezTo>
                    <a:pt x="133220" y="160958"/>
                    <a:pt x="137192" y="164669"/>
                    <a:pt x="145136" y="164669"/>
                  </a:cubicBezTo>
                  <a:lnTo>
                    <a:pt x="150019" y="164669"/>
                  </a:lnTo>
                  <a:cubicBezTo>
                    <a:pt x="153340" y="164669"/>
                    <a:pt x="156091" y="163757"/>
                    <a:pt x="158272" y="161934"/>
                  </a:cubicBezTo>
                  <a:cubicBezTo>
                    <a:pt x="160453" y="160111"/>
                    <a:pt x="162065" y="157344"/>
                    <a:pt x="163107" y="153632"/>
                  </a:cubicBezTo>
                  <a:cubicBezTo>
                    <a:pt x="164148" y="149921"/>
                    <a:pt x="165255" y="137778"/>
                    <a:pt x="166427" y="117202"/>
                  </a:cubicBezTo>
                  <a:lnTo>
                    <a:pt x="193970" y="125602"/>
                  </a:lnTo>
                  <a:cubicBezTo>
                    <a:pt x="192928" y="139145"/>
                    <a:pt x="191691" y="150768"/>
                    <a:pt x="190258" y="160469"/>
                  </a:cubicBezTo>
                  <a:cubicBezTo>
                    <a:pt x="188826" y="170171"/>
                    <a:pt x="185212" y="177464"/>
                    <a:pt x="179417" y="182347"/>
                  </a:cubicBezTo>
                  <a:cubicBezTo>
                    <a:pt x="173622" y="187230"/>
                    <a:pt x="165646" y="189672"/>
                    <a:pt x="155489" y="189672"/>
                  </a:cubicBezTo>
                  <a:lnTo>
                    <a:pt x="138104" y="189672"/>
                  </a:lnTo>
                  <a:cubicBezTo>
                    <a:pt x="115314" y="189672"/>
                    <a:pt x="103920" y="179384"/>
                    <a:pt x="103920" y="158809"/>
                  </a:cubicBezTo>
                  <a:close/>
                  <a:moveTo>
                    <a:pt x="1226521" y="4493"/>
                  </a:moveTo>
                  <a:cubicBezTo>
                    <a:pt x="1235506" y="16213"/>
                    <a:pt x="1243841" y="28128"/>
                    <a:pt x="1251524" y="40239"/>
                  </a:cubicBezTo>
                  <a:cubicBezTo>
                    <a:pt x="1245534" y="44016"/>
                    <a:pt x="1237915" y="48574"/>
                    <a:pt x="1228669" y="53913"/>
                  </a:cubicBezTo>
                  <a:cubicBezTo>
                    <a:pt x="1221507" y="40630"/>
                    <a:pt x="1213759" y="28259"/>
                    <a:pt x="1205424" y="16799"/>
                  </a:cubicBezTo>
                  <a:close/>
                  <a:moveTo>
                    <a:pt x="1736155" y="2930"/>
                  </a:moveTo>
                  <a:cubicBezTo>
                    <a:pt x="1738108" y="9571"/>
                    <a:pt x="1739866" y="16278"/>
                    <a:pt x="1741429" y="23050"/>
                  </a:cubicBezTo>
                  <a:lnTo>
                    <a:pt x="1786356" y="23050"/>
                  </a:lnTo>
                  <a:lnTo>
                    <a:pt x="1786356" y="59968"/>
                  </a:lnTo>
                  <a:lnTo>
                    <a:pt x="1763307" y="59968"/>
                  </a:lnTo>
                  <a:lnTo>
                    <a:pt x="1763307" y="46099"/>
                  </a:lnTo>
                  <a:lnTo>
                    <a:pt x="1692985" y="46099"/>
                  </a:lnTo>
                  <a:lnTo>
                    <a:pt x="1692985" y="59968"/>
                  </a:lnTo>
                  <a:lnTo>
                    <a:pt x="1670326" y="59968"/>
                  </a:lnTo>
                  <a:lnTo>
                    <a:pt x="1670326" y="23050"/>
                  </a:lnTo>
                  <a:lnTo>
                    <a:pt x="1713691" y="23050"/>
                  </a:lnTo>
                  <a:cubicBezTo>
                    <a:pt x="1712259" y="18362"/>
                    <a:pt x="1710696" y="12892"/>
                    <a:pt x="1709003" y="6641"/>
                  </a:cubicBezTo>
                  <a:close/>
                  <a:moveTo>
                    <a:pt x="914372" y="2930"/>
                  </a:moveTo>
                  <a:lnTo>
                    <a:pt x="941720" y="2930"/>
                  </a:lnTo>
                  <a:lnTo>
                    <a:pt x="941720" y="63875"/>
                  </a:lnTo>
                  <a:lnTo>
                    <a:pt x="952072" y="55866"/>
                  </a:lnTo>
                  <a:cubicBezTo>
                    <a:pt x="969653" y="75530"/>
                    <a:pt x="984303" y="93111"/>
                    <a:pt x="996023" y="108607"/>
                  </a:cubicBezTo>
                  <a:lnTo>
                    <a:pt x="974145" y="126383"/>
                  </a:lnTo>
                  <a:cubicBezTo>
                    <a:pt x="963272" y="110756"/>
                    <a:pt x="952463" y="96334"/>
                    <a:pt x="941720" y="83116"/>
                  </a:cubicBezTo>
                  <a:lnTo>
                    <a:pt x="941720" y="195142"/>
                  </a:lnTo>
                  <a:lnTo>
                    <a:pt x="914372" y="195142"/>
                  </a:lnTo>
                  <a:close/>
                  <a:moveTo>
                    <a:pt x="482092" y="2735"/>
                  </a:moveTo>
                  <a:lnTo>
                    <a:pt x="511783" y="2735"/>
                  </a:lnTo>
                  <a:cubicBezTo>
                    <a:pt x="511392" y="22073"/>
                    <a:pt x="510871" y="38481"/>
                    <a:pt x="510220" y="51960"/>
                  </a:cubicBezTo>
                  <a:lnTo>
                    <a:pt x="590894" y="51960"/>
                  </a:lnTo>
                  <a:lnTo>
                    <a:pt x="590894" y="78916"/>
                  </a:lnTo>
                  <a:lnTo>
                    <a:pt x="512467" y="78916"/>
                  </a:lnTo>
                  <a:cubicBezTo>
                    <a:pt x="523666" y="122411"/>
                    <a:pt x="550720" y="151647"/>
                    <a:pt x="593629" y="166622"/>
                  </a:cubicBezTo>
                  <a:cubicBezTo>
                    <a:pt x="584383" y="177171"/>
                    <a:pt x="576960" y="186156"/>
                    <a:pt x="571361" y="193579"/>
                  </a:cubicBezTo>
                  <a:cubicBezTo>
                    <a:pt x="535875" y="176910"/>
                    <a:pt x="511164" y="150051"/>
                    <a:pt x="497230" y="113002"/>
                  </a:cubicBezTo>
                  <a:cubicBezTo>
                    <a:pt x="486422" y="146926"/>
                    <a:pt x="461451" y="174241"/>
                    <a:pt x="422319" y="194946"/>
                  </a:cubicBezTo>
                  <a:cubicBezTo>
                    <a:pt x="417110" y="188305"/>
                    <a:pt x="409752" y="179970"/>
                    <a:pt x="400246" y="169943"/>
                  </a:cubicBezTo>
                  <a:cubicBezTo>
                    <a:pt x="447647" y="148456"/>
                    <a:pt x="473595" y="118114"/>
                    <a:pt x="478087" y="78916"/>
                  </a:cubicBezTo>
                  <a:lnTo>
                    <a:pt x="403762" y="78916"/>
                  </a:lnTo>
                  <a:lnTo>
                    <a:pt x="403762" y="51960"/>
                  </a:lnTo>
                  <a:lnTo>
                    <a:pt x="480920" y="51960"/>
                  </a:lnTo>
                  <a:cubicBezTo>
                    <a:pt x="481831" y="37765"/>
                    <a:pt x="482222" y="21357"/>
                    <a:pt x="482092" y="2735"/>
                  </a:cubicBezTo>
                  <a:close/>
                  <a:moveTo>
                    <a:pt x="308828" y="1172"/>
                  </a:moveTo>
                  <a:cubicBezTo>
                    <a:pt x="310912" y="6446"/>
                    <a:pt x="313190" y="13088"/>
                    <a:pt x="315665" y="21096"/>
                  </a:cubicBezTo>
                  <a:lnTo>
                    <a:pt x="393214" y="21096"/>
                  </a:lnTo>
                  <a:lnTo>
                    <a:pt x="393214" y="45318"/>
                  </a:lnTo>
                  <a:lnTo>
                    <a:pt x="201783" y="45318"/>
                  </a:lnTo>
                  <a:lnTo>
                    <a:pt x="201783" y="21096"/>
                  </a:lnTo>
                  <a:lnTo>
                    <a:pt x="282164" y="21096"/>
                  </a:lnTo>
                  <a:cubicBezTo>
                    <a:pt x="279625" y="14715"/>
                    <a:pt x="277379" y="9246"/>
                    <a:pt x="275425" y="4688"/>
                  </a:cubicBezTo>
                  <a:close/>
                  <a:moveTo>
                    <a:pt x="837214" y="977"/>
                  </a:moveTo>
                  <a:lnTo>
                    <a:pt x="864366" y="5665"/>
                  </a:lnTo>
                  <a:cubicBezTo>
                    <a:pt x="862283" y="14846"/>
                    <a:pt x="859938" y="23701"/>
                    <a:pt x="857334" y="32231"/>
                  </a:cubicBezTo>
                  <a:lnTo>
                    <a:pt x="904019" y="32231"/>
                  </a:lnTo>
                  <a:lnTo>
                    <a:pt x="904019" y="56648"/>
                  </a:lnTo>
                  <a:cubicBezTo>
                    <a:pt x="895946" y="116681"/>
                    <a:pt x="868989" y="163171"/>
                    <a:pt x="823150" y="196118"/>
                  </a:cubicBezTo>
                  <a:cubicBezTo>
                    <a:pt x="815206" y="186482"/>
                    <a:pt x="808695" y="179189"/>
                    <a:pt x="803616" y="174241"/>
                  </a:cubicBezTo>
                  <a:cubicBezTo>
                    <a:pt x="822890" y="160632"/>
                    <a:pt x="838517" y="144973"/>
                    <a:pt x="850497" y="127262"/>
                  </a:cubicBezTo>
                  <a:cubicBezTo>
                    <a:pt x="843530" y="120621"/>
                    <a:pt x="835847" y="113621"/>
                    <a:pt x="827447" y="106263"/>
                  </a:cubicBezTo>
                  <a:lnTo>
                    <a:pt x="843074" y="86925"/>
                  </a:lnTo>
                  <a:cubicBezTo>
                    <a:pt x="850693" y="92980"/>
                    <a:pt x="857562" y="98613"/>
                    <a:pt x="863682" y="103822"/>
                  </a:cubicBezTo>
                  <a:cubicBezTo>
                    <a:pt x="870194" y="89692"/>
                    <a:pt x="874719" y="74488"/>
                    <a:pt x="877258" y="58210"/>
                  </a:cubicBezTo>
                  <a:lnTo>
                    <a:pt x="848055" y="58210"/>
                  </a:lnTo>
                  <a:cubicBezTo>
                    <a:pt x="838549" y="81586"/>
                    <a:pt x="826536" y="102552"/>
                    <a:pt x="812016" y="121109"/>
                  </a:cubicBezTo>
                  <a:cubicBezTo>
                    <a:pt x="806546" y="108347"/>
                    <a:pt x="802054" y="98971"/>
                    <a:pt x="798538" y="92980"/>
                  </a:cubicBezTo>
                  <a:cubicBezTo>
                    <a:pt x="816899" y="67977"/>
                    <a:pt x="829792" y="37309"/>
                    <a:pt x="837214" y="977"/>
                  </a:cubicBezTo>
                  <a:close/>
                  <a:moveTo>
                    <a:pt x="1498234" y="0"/>
                  </a:moveTo>
                  <a:cubicBezTo>
                    <a:pt x="1503443" y="7944"/>
                    <a:pt x="1509564" y="18231"/>
                    <a:pt x="1516596" y="30863"/>
                  </a:cubicBezTo>
                  <a:lnTo>
                    <a:pt x="1503118" y="37114"/>
                  </a:lnTo>
                  <a:lnTo>
                    <a:pt x="1527047" y="37114"/>
                  </a:lnTo>
                  <a:cubicBezTo>
                    <a:pt x="1535967" y="24287"/>
                    <a:pt x="1543487" y="13153"/>
                    <a:pt x="1549608" y="3711"/>
                  </a:cubicBezTo>
                  <a:lnTo>
                    <a:pt x="1575979" y="18166"/>
                  </a:lnTo>
                  <a:lnTo>
                    <a:pt x="1560156" y="37114"/>
                  </a:lnTo>
                  <a:lnTo>
                    <a:pt x="1588285" y="37114"/>
                  </a:lnTo>
                  <a:lnTo>
                    <a:pt x="1588285" y="85167"/>
                  </a:lnTo>
                  <a:lnTo>
                    <a:pt x="1560938" y="85167"/>
                  </a:lnTo>
                  <a:lnTo>
                    <a:pt x="1560938" y="60945"/>
                  </a:lnTo>
                  <a:lnTo>
                    <a:pt x="1433383" y="60945"/>
                  </a:lnTo>
                  <a:lnTo>
                    <a:pt x="1433383" y="85167"/>
                  </a:lnTo>
                  <a:lnTo>
                    <a:pt x="1406035" y="85167"/>
                  </a:lnTo>
                  <a:lnTo>
                    <a:pt x="1406035" y="37114"/>
                  </a:lnTo>
                  <a:lnTo>
                    <a:pt x="1437973" y="37114"/>
                  </a:lnTo>
                  <a:cubicBezTo>
                    <a:pt x="1432243" y="29235"/>
                    <a:pt x="1426676" y="22008"/>
                    <a:pt x="1421272" y="15432"/>
                  </a:cubicBezTo>
                  <a:lnTo>
                    <a:pt x="1441782" y="1563"/>
                  </a:lnTo>
                  <a:cubicBezTo>
                    <a:pt x="1449596" y="10418"/>
                    <a:pt x="1457539" y="20315"/>
                    <a:pt x="1465613" y="31254"/>
                  </a:cubicBezTo>
                  <a:lnTo>
                    <a:pt x="1456921" y="37114"/>
                  </a:lnTo>
                  <a:lnTo>
                    <a:pt x="1489542" y="37114"/>
                  </a:lnTo>
                  <a:cubicBezTo>
                    <a:pt x="1484073" y="26631"/>
                    <a:pt x="1479026" y="17776"/>
                    <a:pt x="1474403" y="10548"/>
                  </a:cubicBezTo>
                  <a:close/>
                  <a:moveTo>
                    <a:pt x="698134" y="0"/>
                  </a:moveTo>
                  <a:cubicBezTo>
                    <a:pt x="703343" y="7944"/>
                    <a:pt x="709464" y="18231"/>
                    <a:pt x="716496" y="30863"/>
                  </a:cubicBezTo>
                  <a:lnTo>
                    <a:pt x="703018" y="37114"/>
                  </a:lnTo>
                  <a:lnTo>
                    <a:pt x="726947" y="37114"/>
                  </a:lnTo>
                  <a:cubicBezTo>
                    <a:pt x="735867" y="24287"/>
                    <a:pt x="743387" y="13153"/>
                    <a:pt x="749508" y="3711"/>
                  </a:cubicBezTo>
                  <a:lnTo>
                    <a:pt x="775878" y="18166"/>
                  </a:lnTo>
                  <a:lnTo>
                    <a:pt x="760056" y="37114"/>
                  </a:lnTo>
                  <a:lnTo>
                    <a:pt x="788185" y="37114"/>
                  </a:lnTo>
                  <a:lnTo>
                    <a:pt x="788185" y="85167"/>
                  </a:lnTo>
                  <a:lnTo>
                    <a:pt x="760838" y="85167"/>
                  </a:lnTo>
                  <a:lnTo>
                    <a:pt x="760838" y="60945"/>
                  </a:lnTo>
                  <a:lnTo>
                    <a:pt x="633283" y="60945"/>
                  </a:lnTo>
                  <a:lnTo>
                    <a:pt x="633283" y="85167"/>
                  </a:lnTo>
                  <a:lnTo>
                    <a:pt x="605935" y="85167"/>
                  </a:lnTo>
                  <a:lnTo>
                    <a:pt x="605935" y="37114"/>
                  </a:lnTo>
                  <a:lnTo>
                    <a:pt x="637873" y="37114"/>
                  </a:lnTo>
                  <a:cubicBezTo>
                    <a:pt x="632143" y="29235"/>
                    <a:pt x="626576" y="22008"/>
                    <a:pt x="621172" y="15432"/>
                  </a:cubicBezTo>
                  <a:lnTo>
                    <a:pt x="641682" y="1563"/>
                  </a:lnTo>
                  <a:cubicBezTo>
                    <a:pt x="649495" y="10418"/>
                    <a:pt x="657439" y="20315"/>
                    <a:pt x="665513" y="31254"/>
                  </a:cubicBezTo>
                  <a:lnTo>
                    <a:pt x="656821" y="37114"/>
                  </a:lnTo>
                  <a:lnTo>
                    <a:pt x="689442" y="37114"/>
                  </a:lnTo>
                  <a:cubicBezTo>
                    <a:pt x="683972" y="26631"/>
                    <a:pt x="678926" y="17776"/>
                    <a:pt x="674303" y="10548"/>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4" name="PA-文本框 41">
              <a:extLst>
                <a:ext uri="{FF2B5EF4-FFF2-40B4-BE49-F238E27FC236}">
                  <a16:creationId xmlns:a16="http://schemas.microsoft.com/office/drawing/2014/main" id="{CEBD66D2-5156-4B2B-B62B-AF78EA7F04B6}"/>
                </a:ext>
              </a:extLst>
            </p:cNvPr>
            <p:cNvSpPr txBox="1"/>
            <p:nvPr>
              <p:custDataLst>
                <p:tags r:id="rId10"/>
              </p:custDataLst>
            </p:nvPr>
          </p:nvSpPr>
          <p:spPr>
            <a:xfrm>
              <a:off x="10266337" y="697828"/>
              <a:ext cx="1330984" cy="58449"/>
            </a:xfrm>
            <a:custGeom>
              <a:avLst/>
              <a:gdLst/>
              <a:ahLst/>
              <a:cxnLst/>
              <a:rect l="l" t="t" r="r" b="b"/>
              <a:pathLst>
                <a:path w="1799587" h="79027">
                  <a:moveTo>
                    <a:pt x="1103537" y="49183"/>
                  </a:moveTo>
                  <a:cubicBezTo>
                    <a:pt x="1104904" y="49183"/>
                    <a:pt x="1105985" y="49776"/>
                    <a:pt x="1106781" y="50962"/>
                  </a:cubicBezTo>
                  <a:cubicBezTo>
                    <a:pt x="1107576" y="52148"/>
                    <a:pt x="1107974" y="53592"/>
                    <a:pt x="1107974" y="55294"/>
                  </a:cubicBezTo>
                  <a:cubicBezTo>
                    <a:pt x="1107974" y="58782"/>
                    <a:pt x="1106258" y="64321"/>
                    <a:pt x="1102825" y="71912"/>
                  </a:cubicBezTo>
                  <a:lnTo>
                    <a:pt x="1099393" y="71912"/>
                  </a:lnTo>
                  <a:cubicBezTo>
                    <a:pt x="1100760" y="68312"/>
                    <a:pt x="1101597" y="65954"/>
                    <a:pt x="1101904" y="64838"/>
                  </a:cubicBezTo>
                  <a:cubicBezTo>
                    <a:pt x="1102211" y="63721"/>
                    <a:pt x="1102407" y="62187"/>
                    <a:pt x="1102490" y="60233"/>
                  </a:cubicBezTo>
                  <a:cubicBezTo>
                    <a:pt x="1100146" y="59257"/>
                    <a:pt x="1098974" y="57499"/>
                    <a:pt x="1098974" y="54959"/>
                  </a:cubicBezTo>
                  <a:cubicBezTo>
                    <a:pt x="1098974" y="53201"/>
                    <a:pt x="1099414" y="51799"/>
                    <a:pt x="1100293" y="50752"/>
                  </a:cubicBezTo>
                  <a:cubicBezTo>
                    <a:pt x="1101172" y="49706"/>
                    <a:pt x="1102253" y="49183"/>
                    <a:pt x="1103537" y="49183"/>
                  </a:cubicBezTo>
                  <a:close/>
                  <a:moveTo>
                    <a:pt x="950839" y="39681"/>
                  </a:moveTo>
                  <a:lnTo>
                    <a:pt x="946988" y="40267"/>
                  </a:lnTo>
                  <a:cubicBezTo>
                    <a:pt x="941351" y="41020"/>
                    <a:pt x="937598" y="41906"/>
                    <a:pt x="935728" y="42925"/>
                  </a:cubicBezTo>
                  <a:cubicBezTo>
                    <a:pt x="933859" y="43944"/>
                    <a:pt x="932924" y="45429"/>
                    <a:pt x="932924" y="47383"/>
                  </a:cubicBezTo>
                  <a:cubicBezTo>
                    <a:pt x="932924" y="49113"/>
                    <a:pt x="933650" y="50578"/>
                    <a:pt x="935101" y="51778"/>
                  </a:cubicBezTo>
                  <a:cubicBezTo>
                    <a:pt x="936552" y="52978"/>
                    <a:pt x="938226" y="53578"/>
                    <a:pt x="940124" y="53578"/>
                  </a:cubicBezTo>
                  <a:cubicBezTo>
                    <a:pt x="942216" y="53578"/>
                    <a:pt x="944470" y="52664"/>
                    <a:pt x="946884" y="50836"/>
                  </a:cubicBezTo>
                  <a:cubicBezTo>
                    <a:pt x="949297" y="49008"/>
                    <a:pt x="950616" y="45290"/>
                    <a:pt x="950839" y="39681"/>
                  </a:cubicBezTo>
                  <a:close/>
                  <a:moveTo>
                    <a:pt x="769864" y="39681"/>
                  </a:moveTo>
                  <a:lnTo>
                    <a:pt x="766013" y="40267"/>
                  </a:lnTo>
                  <a:cubicBezTo>
                    <a:pt x="760376" y="41020"/>
                    <a:pt x="756623" y="41906"/>
                    <a:pt x="754753" y="42925"/>
                  </a:cubicBezTo>
                  <a:cubicBezTo>
                    <a:pt x="752884" y="43944"/>
                    <a:pt x="751949" y="45429"/>
                    <a:pt x="751949" y="47383"/>
                  </a:cubicBezTo>
                  <a:cubicBezTo>
                    <a:pt x="751949" y="49113"/>
                    <a:pt x="752675" y="50578"/>
                    <a:pt x="754126" y="51778"/>
                  </a:cubicBezTo>
                  <a:cubicBezTo>
                    <a:pt x="755577" y="52978"/>
                    <a:pt x="757251" y="53578"/>
                    <a:pt x="759149" y="53578"/>
                  </a:cubicBezTo>
                  <a:cubicBezTo>
                    <a:pt x="761242" y="53578"/>
                    <a:pt x="763495" y="52664"/>
                    <a:pt x="765909" y="50836"/>
                  </a:cubicBezTo>
                  <a:cubicBezTo>
                    <a:pt x="768322" y="49008"/>
                    <a:pt x="769641" y="45290"/>
                    <a:pt x="769864" y="39681"/>
                  </a:cubicBezTo>
                  <a:close/>
                  <a:moveTo>
                    <a:pt x="1383841" y="25952"/>
                  </a:moveTo>
                  <a:cubicBezTo>
                    <a:pt x="1380464" y="25952"/>
                    <a:pt x="1377667" y="27159"/>
                    <a:pt x="1375448" y="29572"/>
                  </a:cubicBezTo>
                  <a:cubicBezTo>
                    <a:pt x="1373230" y="31986"/>
                    <a:pt x="1372120" y="35132"/>
                    <a:pt x="1372120" y="39011"/>
                  </a:cubicBezTo>
                  <a:cubicBezTo>
                    <a:pt x="1372120" y="42862"/>
                    <a:pt x="1373132" y="46009"/>
                    <a:pt x="1375155" y="48450"/>
                  </a:cubicBezTo>
                  <a:cubicBezTo>
                    <a:pt x="1377178" y="50892"/>
                    <a:pt x="1379767" y="52113"/>
                    <a:pt x="1382920" y="52113"/>
                  </a:cubicBezTo>
                  <a:cubicBezTo>
                    <a:pt x="1386241" y="52113"/>
                    <a:pt x="1388968" y="50780"/>
                    <a:pt x="1391103" y="48115"/>
                  </a:cubicBezTo>
                  <a:cubicBezTo>
                    <a:pt x="1393238" y="45450"/>
                    <a:pt x="1394305" y="42151"/>
                    <a:pt x="1394305" y="38216"/>
                  </a:cubicBezTo>
                  <a:lnTo>
                    <a:pt x="1394305" y="31016"/>
                  </a:lnTo>
                  <a:cubicBezTo>
                    <a:pt x="1392854" y="29565"/>
                    <a:pt x="1391326" y="28358"/>
                    <a:pt x="1389722" y="27396"/>
                  </a:cubicBezTo>
                  <a:cubicBezTo>
                    <a:pt x="1388117" y="26433"/>
                    <a:pt x="1386157" y="25952"/>
                    <a:pt x="1383841" y="25952"/>
                  </a:cubicBezTo>
                  <a:close/>
                  <a:moveTo>
                    <a:pt x="983791" y="25952"/>
                  </a:moveTo>
                  <a:cubicBezTo>
                    <a:pt x="980414" y="25952"/>
                    <a:pt x="977617" y="27159"/>
                    <a:pt x="975398" y="29572"/>
                  </a:cubicBezTo>
                  <a:cubicBezTo>
                    <a:pt x="973180" y="31986"/>
                    <a:pt x="972070" y="35132"/>
                    <a:pt x="972070" y="39011"/>
                  </a:cubicBezTo>
                  <a:cubicBezTo>
                    <a:pt x="972070" y="42862"/>
                    <a:pt x="973082" y="46009"/>
                    <a:pt x="975105" y="48450"/>
                  </a:cubicBezTo>
                  <a:cubicBezTo>
                    <a:pt x="977128" y="50892"/>
                    <a:pt x="979716" y="52113"/>
                    <a:pt x="982870" y="52113"/>
                  </a:cubicBezTo>
                  <a:cubicBezTo>
                    <a:pt x="986190" y="52113"/>
                    <a:pt x="988918" y="50780"/>
                    <a:pt x="991053" y="48115"/>
                  </a:cubicBezTo>
                  <a:cubicBezTo>
                    <a:pt x="993188" y="45450"/>
                    <a:pt x="994255" y="42151"/>
                    <a:pt x="994255" y="38216"/>
                  </a:cubicBezTo>
                  <a:lnTo>
                    <a:pt x="994255" y="31016"/>
                  </a:lnTo>
                  <a:cubicBezTo>
                    <a:pt x="992804" y="29565"/>
                    <a:pt x="991276" y="28358"/>
                    <a:pt x="989672" y="27396"/>
                  </a:cubicBezTo>
                  <a:cubicBezTo>
                    <a:pt x="988067" y="26433"/>
                    <a:pt x="986107" y="25952"/>
                    <a:pt x="983791" y="25952"/>
                  </a:cubicBezTo>
                  <a:close/>
                  <a:moveTo>
                    <a:pt x="850441" y="25952"/>
                  </a:moveTo>
                  <a:cubicBezTo>
                    <a:pt x="847064" y="25952"/>
                    <a:pt x="844267" y="27159"/>
                    <a:pt x="842048" y="29572"/>
                  </a:cubicBezTo>
                  <a:cubicBezTo>
                    <a:pt x="839830" y="31986"/>
                    <a:pt x="838720" y="35132"/>
                    <a:pt x="838720" y="39011"/>
                  </a:cubicBezTo>
                  <a:cubicBezTo>
                    <a:pt x="838720" y="42862"/>
                    <a:pt x="839732" y="46009"/>
                    <a:pt x="841755" y="48450"/>
                  </a:cubicBezTo>
                  <a:cubicBezTo>
                    <a:pt x="843778" y="50892"/>
                    <a:pt x="846366" y="52113"/>
                    <a:pt x="849520" y="52113"/>
                  </a:cubicBezTo>
                  <a:cubicBezTo>
                    <a:pt x="852840" y="52113"/>
                    <a:pt x="855568" y="50780"/>
                    <a:pt x="857703" y="48115"/>
                  </a:cubicBezTo>
                  <a:cubicBezTo>
                    <a:pt x="859838" y="45450"/>
                    <a:pt x="860905" y="42151"/>
                    <a:pt x="860905" y="38216"/>
                  </a:cubicBezTo>
                  <a:lnTo>
                    <a:pt x="860905" y="31016"/>
                  </a:lnTo>
                  <a:cubicBezTo>
                    <a:pt x="859454" y="29565"/>
                    <a:pt x="857926" y="28358"/>
                    <a:pt x="856322" y="27396"/>
                  </a:cubicBezTo>
                  <a:cubicBezTo>
                    <a:pt x="854717" y="26433"/>
                    <a:pt x="852757" y="25952"/>
                    <a:pt x="850441" y="25952"/>
                  </a:cubicBezTo>
                  <a:close/>
                  <a:moveTo>
                    <a:pt x="593266" y="25952"/>
                  </a:moveTo>
                  <a:cubicBezTo>
                    <a:pt x="589889" y="25952"/>
                    <a:pt x="587092" y="27159"/>
                    <a:pt x="584873" y="29572"/>
                  </a:cubicBezTo>
                  <a:cubicBezTo>
                    <a:pt x="582655" y="31986"/>
                    <a:pt x="581545" y="35132"/>
                    <a:pt x="581545" y="39011"/>
                  </a:cubicBezTo>
                  <a:cubicBezTo>
                    <a:pt x="581545" y="42862"/>
                    <a:pt x="582557" y="46009"/>
                    <a:pt x="584580" y="48450"/>
                  </a:cubicBezTo>
                  <a:cubicBezTo>
                    <a:pt x="586603" y="50892"/>
                    <a:pt x="589192" y="52113"/>
                    <a:pt x="592345" y="52113"/>
                  </a:cubicBezTo>
                  <a:cubicBezTo>
                    <a:pt x="595666" y="52113"/>
                    <a:pt x="598393" y="50780"/>
                    <a:pt x="600528" y="48115"/>
                  </a:cubicBezTo>
                  <a:cubicBezTo>
                    <a:pt x="602663" y="45450"/>
                    <a:pt x="603730" y="42151"/>
                    <a:pt x="603730" y="38216"/>
                  </a:cubicBezTo>
                  <a:lnTo>
                    <a:pt x="603730" y="31016"/>
                  </a:lnTo>
                  <a:cubicBezTo>
                    <a:pt x="602279" y="29565"/>
                    <a:pt x="600751" y="28358"/>
                    <a:pt x="599147" y="27396"/>
                  </a:cubicBezTo>
                  <a:cubicBezTo>
                    <a:pt x="597542" y="26433"/>
                    <a:pt x="595582" y="25952"/>
                    <a:pt x="593266" y="25952"/>
                  </a:cubicBezTo>
                  <a:close/>
                  <a:moveTo>
                    <a:pt x="450391" y="25617"/>
                  </a:moveTo>
                  <a:cubicBezTo>
                    <a:pt x="447014" y="25617"/>
                    <a:pt x="444126" y="26956"/>
                    <a:pt x="441726" y="29635"/>
                  </a:cubicBezTo>
                  <a:cubicBezTo>
                    <a:pt x="439326" y="32314"/>
                    <a:pt x="438126" y="35607"/>
                    <a:pt x="438126" y="39514"/>
                  </a:cubicBezTo>
                  <a:cubicBezTo>
                    <a:pt x="438126" y="43337"/>
                    <a:pt x="439312" y="46595"/>
                    <a:pt x="441684" y="49287"/>
                  </a:cubicBezTo>
                  <a:cubicBezTo>
                    <a:pt x="444056" y="51980"/>
                    <a:pt x="446847" y="53327"/>
                    <a:pt x="450056" y="53327"/>
                  </a:cubicBezTo>
                  <a:cubicBezTo>
                    <a:pt x="453544" y="53327"/>
                    <a:pt x="456488" y="51987"/>
                    <a:pt x="458888" y="49308"/>
                  </a:cubicBezTo>
                  <a:cubicBezTo>
                    <a:pt x="461288" y="46629"/>
                    <a:pt x="462488" y="43337"/>
                    <a:pt x="462488" y="39430"/>
                  </a:cubicBezTo>
                  <a:cubicBezTo>
                    <a:pt x="462488" y="37030"/>
                    <a:pt x="461978" y="34763"/>
                    <a:pt x="460960" y="32628"/>
                  </a:cubicBezTo>
                  <a:cubicBezTo>
                    <a:pt x="459941" y="30493"/>
                    <a:pt x="458490" y="28791"/>
                    <a:pt x="456607" y="27521"/>
                  </a:cubicBezTo>
                  <a:cubicBezTo>
                    <a:pt x="454723" y="26252"/>
                    <a:pt x="452651" y="25617"/>
                    <a:pt x="450391" y="25617"/>
                  </a:cubicBezTo>
                  <a:close/>
                  <a:moveTo>
                    <a:pt x="297991" y="25617"/>
                  </a:moveTo>
                  <a:cubicBezTo>
                    <a:pt x="294614" y="25617"/>
                    <a:pt x="291726" y="26956"/>
                    <a:pt x="289326" y="29635"/>
                  </a:cubicBezTo>
                  <a:cubicBezTo>
                    <a:pt x="286926" y="32314"/>
                    <a:pt x="285726" y="35607"/>
                    <a:pt x="285726" y="39514"/>
                  </a:cubicBezTo>
                  <a:cubicBezTo>
                    <a:pt x="285726" y="43337"/>
                    <a:pt x="286912" y="46595"/>
                    <a:pt x="289284" y="49287"/>
                  </a:cubicBezTo>
                  <a:cubicBezTo>
                    <a:pt x="291656" y="51980"/>
                    <a:pt x="294447" y="53327"/>
                    <a:pt x="297656" y="53327"/>
                  </a:cubicBezTo>
                  <a:cubicBezTo>
                    <a:pt x="301144" y="53327"/>
                    <a:pt x="304088" y="51987"/>
                    <a:pt x="306488" y="49308"/>
                  </a:cubicBezTo>
                  <a:cubicBezTo>
                    <a:pt x="308888" y="46629"/>
                    <a:pt x="310088" y="43337"/>
                    <a:pt x="310088" y="39430"/>
                  </a:cubicBezTo>
                  <a:cubicBezTo>
                    <a:pt x="310088" y="37030"/>
                    <a:pt x="309578" y="34763"/>
                    <a:pt x="308560" y="32628"/>
                  </a:cubicBezTo>
                  <a:cubicBezTo>
                    <a:pt x="307541" y="30493"/>
                    <a:pt x="306090" y="28791"/>
                    <a:pt x="304207" y="27521"/>
                  </a:cubicBezTo>
                  <a:cubicBezTo>
                    <a:pt x="302323" y="26252"/>
                    <a:pt x="300251" y="25617"/>
                    <a:pt x="297991" y="25617"/>
                  </a:cubicBezTo>
                  <a:close/>
                  <a:moveTo>
                    <a:pt x="202741" y="25617"/>
                  </a:moveTo>
                  <a:cubicBezTo>
                    <a:pt x="199364" y="25617"/>
                    <a:pt x="196476" y="26956"/>
                    <a:pt x="194076" y="29635"/>
                  </a:cubicBezTo>
                  <a:cubicBezTo>
                    <a:pt x="191676" y="32314"/>
                    <a:pt x="190476" y="35607"/>
                    <a:pt x="190476" y="39514"/>
                  </a:cubicBezTo>
                  <a:cubicBezTo>
                    <a:pt x="190476" y="43337"/>
                    <a:pt x="191662" y="46595"/>
                    <a:pt x="194034" y="49287"/>
                  </a:cubicBezTo>
                  <a:cubicBezTo>
                    <a:pt x="196406" y="51980"/>
                    <a:pt x="199197" y="53327"/>
                    <a:pt x="202406" y="53327"/>
                  </a:cubicBezTo>
                  <a:cubicBezTo>
                    <a:pt x="205894" y="53327"/>
                    <a:pt x="208838" y="51987"/>
                    <a:pt x="211238" y="49308"/>
                  </a:cubicBezTo>
                  <a:cubicBezTo>
                    <a:pt x="213638" y="46629"/>
                    <a:pt x="214838" y="43337"/>
                    <a:pt x="214838" y="39430"/>
                  </a:cubicBezTo>
                  <a:cubicBezTo>
                    <a:pt x="214838" y="37030"/>
                    <a:pt x="214328" y="34763"/>
                    <a:pt x="213310" y="32628"/>
                  </a:cubicBezTo>
                  <a:cubicBezTo>
                    <a:pt x="212291" y="30493"/>
                    <a:pt x="210840" y="28791"/>
                    <a:pt x="208957" y="27521"/>
                  </a:cubicBezTo>
                  <a:cubicBezTo>
                    <a:pt x="207073" y="26252"/>
                    <a:pt x="205001" y="25617"/>
                    <a:pt x="202741" y="25617"/>
                  </a:cubicBezTo>
                  <a:close/>
                  <a:moveTo>
                    <a:pt x="155116" y="25617"/>
                  </a:moveTo>
                  <a:cubicBezTo>
                    <a:pt x="151739" y="25617"/>
                    <a:pt x="148851" y="26956"/>
                    <a:pt x="146451" y="29635"/>
                  </a:cubicBezTo>
                  <a:cubicBezTo>
                    <a:pt x="144051" y="32314"/>
                    <a:pt x="142851" y="35607"/>
                    <a:pt x="142851" y="39514"/>
                  </a:cubicBezTo>
                  <a:cubicBezTo>
                    <a:pt x="142851" y="43337"/>
                    <a:pt x="144037" y="46595"/>
                    <a:pt x="146409" y="49287"/>
                  </a:cubicBezTo>
                  <a:cubicBezTo>
                    <a:pt x="148781" y="51980"/>
                    <a:pt x="151572" y="53327"/>
                    <a:pt x="154781" y="53327"/>
                  </a:cubicBezTo>
                  <a:cubicBezTo>
                    <a:pt x="158269" y="53327"/>
                    <a:pt x="161213" y="51987"/>
                    <a:pt x="163613" y="49308"/>
                  </a:cubicBezTo>
                  <a:cubicBezTo>
                    <a:pt x="166013" y="46629"/>
                    <a:pt x="167213" y="43337"/>
                    <a:pt x="167213" y="39430"/>
                  </a:cubicBezTo>
                  <a:cubicBezTo>
                    <a:pt x="167213" y="37030"/>
                    <a:pt x="166703" y="34763"/>
                    <a:pt x="165685" y="32628"/>
                  </a:cubicBezTo>
                  <a:cubicBezTo>
                    <a:pt x="164666" y="30493"/>
                    <a:pt x="163215" y="28791"/>
                    <a:pt x="161332" y="27521"/>
                  </a:cubicBezTo>
                  <a:cubicBezTo>
                    <a:pt x="159448" y="26252"/>
                    <a:pt x="157376" y="25617"/>
                    <a:pt x="155116" y="25617"/>
                  </a:cubicBezTo>
                  <a:close/>
                  <a:moveTo>
                    <a:pt x="1621463" y="25114"/>
                  </a:moveTo>
                  <a:cubicBezTo>
                    <a:pt x="1616692" y="25114"/>
                    <a:pt x="1613176" y="27738"/>
                    <a:pt x="1610915" y="32984"/>
                  </a:cubicBezTo>
                  <a:lnTo>
                    <a:pt x="1630295" y="32984"/>
                  </a:lnTo>
                  <a:cubicBezTo>
                    <a:pt x="1629933" y="30416"/>
                    <a:pt x="1628893" y="28463"/>
                    <a:pt x="1627177" y="27124"/>
                  </a:cubicBezTo>
                  <a:cubicBezTo>
                    <a:pt x="1625461" y="25784"/>
                    <a:pt x="1623556" y="25114"/>
                    <a:pt x="1621463" y="25114"/>
                  </a:cubicBezTo>
                  <a:close/>
                  <a:moveTo>
                    <a:pt x="1230938" y="25114"/>
                  </a:moveTo>
                  <a:cubicBezTo>
                    <a:pt x="1226167" y="25114"/>
                    <a:pt x="1222651" y="27738"/>
                    <a:pt x="1220390" y="32984"/>
                  </a:cubicBezTo>
                  <a:lnTo>
                    <a:pt x="1239770" y="32984"/>
                  </a:lnTo>
                  <a:cubicBezTo>
                    <a:pt x="1239408" y="30416"/>
                    <a:pt x="1238368" y="28463"/>
                    <a:pt x="1236652" y="27124"/>
                  </a:cubicBezTo>
                  <a:cubicBezTo>
                    <a:pt x="1234936" y="25784"/>
                    <a:pt x="1233031" y="25114"/>
                    <a:pt x="1230938" y="25114"/>
                  </a:cubicBezTo>
                  <a:close/>
                  <a:moveTo>
                    <a:pt x="1030913" y="25114"/>
                  </a:moveTo>
                  <a:cubicBezTo>
                    <a:pt x="1026142" y="25114"/>
                    <a:pt x="1022625" y="27738"/>
                    <a:pt x="1020365" y="32984"/>
                  </a:cubicBezTo>
                  <a:lnTo>
                    <a:pt x="1039745" y="32984"/>
                  </a:lnTo>
                  <a:cubicBezTo>
                    <a:pt x="1039383" y="30416"/>
                    <a:pt x="1038343" y="28463"/>
                    <a:pt x="1036627" y="27124"/>
                  </a:cubicBezTo>
                  <a:cubicBezTo>
                    <a:pt x="1034911" y="25784"/>
                    <a:pt x="1033006" y="25114"/>
                    <a:pt x="1030913" y="25114"/>
                  </a:cubicBezTo>
                  <a:close/>
                  <a:moveTo>
                    <a:pt x="526088" y="25114"/>
                  </a:moveTo>
                  <a:cubicBezTo>
                    <a:pt x="521317" y="25114"/>
                    <a:pt x="517801" y="27738"/>
                    <a:pt x="515540" y="32984"/>
                  </a:cubicBezTo>
                  <a:lnTo>
                    <a:pt x="534920" y="32984"/>
                  </a:lnTo>
                  <a:cubicBezTo>
                    <a:pt x="534558" y="30416"/>
                    <a:pt x="533518" y="28463"/>
                    <a:pt x="531802" y="27124"/>
                  </a:cubicBezTo>
                  <a:cubicBezTo>
                    <a:pt x="530086" y="25784"/>
                    <a:pt x="528181" y="25114"/>
                    <a:pt x="526088" y="25114"/>
                  </a:cubicBezTo>
                  <a:close/>
                  <a:moveTo>
                    <a:pt x="1759906" y="19547"/>
                  </a:moveTo>
                  <a:lnTo>
                    <a:pt x="1768989" y="19547"/>
                  </a:lnTo>
                  <a:lnTo>
                    <a:pt x="1780542" y="51317"/>
                  </a:lnTo>
                  <a:lnTo>
                    <a:pt x="1780751" y="51317"/>
                  </a:lnTo>
                  <a:lnTo>
                    <a:pt x="1791090" y="19547"/>
                  </a:lnTo>
                  <a:lnTo>
                    <a:pt x="1799587" y="19547"/>
                  </a:lnTo>
                  <a:lnTo>
                    <a:pt x="1781840" y="67349"/>
                  </a:lnTo>
                  <a:cubicBezTo>
                    <a:pt x="1780333" y="71340"/>
                    <a:pt x="1778477" y="74284"/>
                    <a:pt x="1776273" y="76181"/>
                  </a:cubicBezTo>
                  <a:cubicBezTo>
                    <a:pt x="1774068" y="78079"/>
                    <a:pt x="1771445" y="79027"/>
                    <a:pt x="1768403" y="79027"/>
                  </a:cubicBezTo>
                  <a:cubicBezTo>
                    <a:pt x="1766534" y="79027"/>
                    <a:pt x="1764469" y="78651"/>
                    <a:pt x="1762208" y="77897"/>
                  </a:cubicBezTo>
                  <a:lnTo>
                    <a:pt x="1762208" y="70865"/>
                  </a:lnTo>
                  <a:cubicBezTo>
                    <a:pt x="1764245" y="71674"/>
                    <a:pt x="1765906" y="72079"/>
                    <a:pt x="1767189" y="72079"/>
                  </a:cubicBezTo>
                  <a:cubicBezTo>
                    <a:pt x="1768724" y="72079"/>
                    <a:pt x="1770050" y="71577"/>
                    <a:pt x="1771166" y="70572"/>
                  </a:cubicBezTo>
                  <a:cubicBezTo>
                    <a:pt x="1772282" y="69568"/>
                    <a:pt x="1773210" y="68256"/>
                    <a:pt x="1773949" y="66637"/>
                  </a:cubicBezTo>
                  <a:cubicBezTo>
                    <a:pt x="1774689" y="65019"/>
                    <a:pt x="1775547" y="62745"/>
                    <a:pt x="1776524" y="59815"/>
                  </a:cubicBezTo>
                  <a:close/>
                  <a:moveTo>
                    <a:pt x="1718895" y="19547"/>
                  </a:moveTo>
                  <a:lnTo>
                    <a:pt x="1726764" y="19547"/>
                  </a:lnTo>
                  <a:lnTo>
                    <a:pt x="1726764" y="59396"/>
                  </a:lnTo>
                  <a:lnTo>
                    <a:pt x="1718895" y="59396"/>
                  </a:lnTo>
                  <a:close/>
                  <a:moveTo>
                    <a:pt x="1560300" y="19547"/>
                  </a:moveTo>
                  <a:lnTo>
                    <a:pt x="1569132" y="19547"/>
                  </a:lnTo>
                  <a:lnTo>
                    <a:pt x="1580350" y="50313"/>
                  </a:lnTo>
                  <a:lnTo>
                    <a:pt x="1591861" y="19547"/>
                  </a:lnTo>
                  <a:lnTo>
                    <a:pt x="1600441" y="19547"/>
                  </a:lnTo>
                  <a:lnTo>
                    <a:pt x="1584033" y="59396"/>
                  </a:lnTo>
                  <a:lnTo>
                    <a:pt x="1576248" y="59396"/>
                  </a:lnTo>
                  <a:close/>
                  <a:moveTo>
                    <a:pt x="1547445" y="19547"/>
                  </a:moveTo>
                  <a:lnTo>
                    <a:pt x="1555314" y="19547"/>
                  </a:lnTo>
                  <a:lnTo>
                    <a:pt x="1555314" y="59396"/>
                  </a:lnTo>
                  <a:lnTo>
                    <a:pt x="1547445" y="59396"/>
                  </a:lnTo>
                  <a:close/>
                  <a:moveTo>
                    <a:pt x="1299795" y="19547"/>
                  </a:moveTo>
                  <a:lnTo>
                    <a:pt x="1307664" y="19547"/>
                  </a:lnTo>
                  <a:lnTo>
                    <a:pt x="1307664" y="59396"/>
                  </a:lnTo>
                  <a:lnTo>
                    <a:pt x="1299795" y="59396"/>
                  </a:lnTo>
                  <a:close/>
                  <a:moveTo>
                    <a:pt x="879816" y="19547"/>
                  </a:moveTo>
                  <a:lnTo>
                    <a:pt x="887685" y="19547"/>
                  </a:lnTo>
                  <a:lnTo>
                    <a:pt x="887685" y="43532"/>
                  </a:lnTo>
                  <a:cubicBezTo>
                    <a:pt x="887685" y="46211"/>
                    <a:pt x="888278" y="48450"/>
                    <a:pt x="889464" y="50250"/>
                  </a:cubicBezTo>
                  <a:cubicBezTo>
                    <a:pt x="890650" y="52050"/>
                    <a:pt x="892610" y="52950"/>
                    <a:pt x="895345" y="52950"/>
                  </a:cubicBezTo>
                  <a:cubicBezTo>
                    <a:pt x="898582" y="52950"/>
                    <a:pt x="901233" y="51548"/>
                    <a:pt x="903298" y="48743"/>
                  </a:cubicBezTo>
                  <a:cubicBezTo>
                    <a:pt x="905363" y="45939"/>
                    <a:pt x="906395" y="42458"/>
                    <a:pt x="906395" y="38300"/>
                  </a:cubicBezTo>
                  <a:lnTo>
                    <a:pt x="906395" y="19547"/>
                  </a:lnTo>
                  <a:lnTo>
                    <a:pt x="914265" y="19547"/>
                  </a:lnTo>
                  <a:lnTo>
                    <a:pt x="914265" y="59396"/>
                  </a:lnTo>
                  <a:lnTo>
                    <a:pt x="906981" y="59396"/>
                  </a:lnTo>
                  <a:lnTo>
                    <a:pt x="906479" y="52699"/>
                  </a:lnTo>
                  <a:lnTo>
                    <a:pt x="906312" y="52699"/>
                  </a:lnTo>
                  <a:cubicBezTo>
                    <a:pt x="903270" y="57805"/>
                    <a:pt x="898987" y="60359"/>
                    <a:pt x="893461" y="60359"/>
                  </a:cubicBezTo>
                  <a:cubicBezTo>
                    <a:pt x="889220" y="60359"/>
                    <a:pt x="885885" y="59040"/>
                    <a:pt x="883457" y="56403"/>
                  </a:cubicBezTo>
                  <a:cubicBezTo>
                    <a:pt x="881029" y="53766"/>
                    <a:pt x="879816" y="50187"/>
                    <a:pt x="879816" y="45667"/>
                  </a:cubicBezTo>
                  <a:close/>
                  <a:moveTo>
                    <a:pt x="556845" y="19547"/>
                  </a:moveTo>
                  <a:lnTo>
                    <a:pt x="564714" y="19547"/>
                  </a:lnTo>
                  <a:lnTo>
                    <a:pt x="564714" y="59396"/>
                  </a:lnTo>
                  <a:lnTo>
                    <a:pt x="556845" y="59396"/>
                  </a:lnTo>
                  <a:close/>
                  <a:moveTo>
                    <a:pt x="1670972" y="18919"/>
                  </a:moveTo>
                  <a:cubicBezTo>
                    <a:pt x="1672451" y="18919"/>
                    <a:pt x="1673846" y="19101"/>
                    <a:pt x="1675158" y="19464"/>
                  </a:cubicBezTo>
                  <a:lnTo>
                    <a:pt x="1675158" y="27417"/>
                  </a:lnTo>
                  <a:cubicBezTo>
                    <a:pt x="1673232" y="26663"/>
                    <a:pt x="1671809" y="26286"/>
                    <a:pt x="1670888" y="26286"/>
                  </a:cubicBezTo>
                  <a:cubicBezTo>
                    <a:pt x="1667819" y="26286"/>
                    <a:pt x="1665210" y="27717"/>
                    <a:pt x="1663061" y="30577"/>
                  </a:cubicBezTo>
                  <a:cubicBezTo>
                    <a:pt x="1660912" y="33437"/>
                    <a:pt x="1659838" y="36960"/>
                    <a:pt x="1659838" y="41146"/>
                  </a:cubicBezTo>
                  <a:lnTo>
                    <a:pt x="1659838" y="59396"/>
                  </a:lnTo>
                  <a:lnTo>
                    <a:pt x="1651927" y="59396"/>
                  </a:lnTo>
                  <a:lnTo>
                    <a:pt x="1651927" y="19547"/>
                  </a:lnTo>
                  <a:lnTo>
                    <a:pt x="1659126" y="19547"/>
                  </a:lnTo>
                  <a:lnTo>
                    <a:pt x="1659754" y="26998"/>
                  </a:lnTo>
                  <a:lnTo>
                    <a:pt x="1659922" y="26998"/>
                  </a:lnTo>
                  <a:cubicBezTo>
                    <a:pt x="1661819" y="21612"/>
                    <a:pt x="1665503" y="18919"/>
                    <a:pt x="1670972" y="18919"/>
                  </a:cubicBezTo>
                  <a:close/>
                  <a:moveTo>
                    <a:pt x="499397" y="18919"/>
                  </a:moveTo>
                  <a:cubicBezTo>
                    <a:pt x="500876" y="18919"/>
                    <a:pt x="502271" y="19101"/>
                    <a:pt x="503583" y="19464"/>
                  </a:cubicBezTo>
                  <a:lnTo>
                    <a:pt x="503583" y="27417"/>
                  </a:lnTo>
                  <a:cubicBezTo>
                    <a:pt x="501657" y="26663"/>
                    <a:pt x="500234" y="26286"/>
                    <a:pt x="499313" y="26286"/>
                  </a:cubicBezTo>
                  <a:cubicBezTo>
                    <a:pt x="496244" y="26286"/>
                    <a:pt x="493635" y="27717"/>
                    <a:pt x="491486" y="30577"/>
                  </a:cubicBezTo>
                  <a:cubicBezTo>
                    <a:pt x="489337" y="33437"/>
                    <a:pt x="488263" y="36960"/>
                    <a:pt x="488263" y="41146"/>
                  </a:cubicBezTo>
                  <a:lnTo>
                    <a:pt x="488263" y="59396"/>
                  </a:lnTo>
                  <a:lnTo>
                    <a:pt x="480352" y="59396"/>
                  </a:lnTo>
                  <a:lnTo>
                    <a:pt x="480352" y="19547"/>
                  </a:lnTo>
                  <a:lnTo>
                    <a:pt x="487551" y="19547"/>
                  </a:lnTo>
                  <a:lnTo>
                    <a:pt x="488179" y="26998"/>
                  </a:lnTo>
                  <a:lnTo>
                    <a:pt x="488346" y="26998"/>
                  </a:lnTo>
                  <a:cubicBezTo>
                    <a:pt x="490244" y="21612"/>
                    <a:pt x="493928" y="18919"/>
                    <a:pt x="499397" y="18919"/>
                  </a:cubicBezTo>
                  <a:close/>
                  <a:moveTo>
                    <a:pt x="1692933" y="18585"/>
                  </a:moveTo>
                  <a:cubicBezTo>
                    <a:pt x="1697733" y="18585"/>
                    <a:pt x="1702393" y="19785"/>
                    <a:pt x="1706914" y="22184"/>
                  </a:cubicBezTo>
                  <a:lnTo>
                    <a:pt x="1706914" y="30514"/>
                  </a:lnTo>
                  <a:cubicBezTo>
                    <a:pt x="1703984" y="28421"/>
                    <a:pt x="1701347" y="27082"/>
                    <a:pt x="1699003" y="26496"/>
                  </a:cubicBezTo>
                  <a:cubicBezTo>
                    <a:pt x="1696659" y="25910"/>
                    <a:pt x="1694691" y="25617"/>
                    <a:pt x="1693101" y="25617"/>
                  </a:cubicBezTo>
                  <a:cubicBezTo>
                    <a:pt x="1690952" y="25617"/>
                    <a:pt x="1689131" y="26028"/>
                    <a:pt x="1687638" y="26852"/>
                  </a:cubicBezTo>
                  <a:cubicBezTo>
                    <a:pt x="1686145" y="27675"/>
                    <a:pt x="1685399" y="28728"/>
                    <a:pt x="1685399" y="30012"/>
                  </a:cubicBezTo>
                  <a:cubicBezTo>
                    <a:pt x="1685399" y="31323"/>
                    <a:pt x="1686125" y="32349"/>
                    <a:pt x="1687576" y="33088"/>
                  </a:cubicBezTo>
                  <a:cubicBezTo>
                    <a:pt x="1689027" y="33828"/>
                    <a:pt x="1691134" y="34505"/>
                    <a:pt x="1693896" y="35118"/>
                  </a:cubicBezTo>
                  <a:cubicBezTo>
                    <a:pt x="1699505" y="36374"/>
                    <a:pt x="1703523" y="37937"/>
                    <a:pt x="1705951" y="39807"/>
                  </a:cubicBezTo>
                  <a:cubicBezTo>
                    <a:pt x="1708379" y="41676"/>
                    <a:pt x="1709593" y="44146"/>
                    <a:pt x="1709593" y="47215"/>
                  </a:cubicBezTo>
                  <a:cubicBezTo>
                    <a:pt x="1709593" y="49532"/>
                    <a:pt x="1708860" y="51701"/>
                    <a:pt x="1707395" y="53724"/>
                  </a:cubicBezTo>
                  <a:cubicBezTo>
                    <a:pt x="1705930" y="55747"/>
                    <a:pt x="1703872" y="57359"/>
                    <a:pt x="1701221" y="58559"/>
                  </a:cubicBezTo>
                  <a:cubicBezTo>
                    <a:pt x="1698570" y="59759"/>
                    <a:pt x="1695501" y="60359"/>
                    <a:pt x="1692013" y="60359"/>
                  </a:cubicBezTo>
                  <a:cubicBezTo>
                    <a:pt x="1689669" y="60359"/>
                    <a:pt x="1687513" y="60115"/>
                    <a:pt x="1685546" y="59626"/>
                  </a:cubicBezTo>
                  <a:cubicBezTo>
                    <a:pt x="1683578" y="59138"/>
                    <a:pt x="1681995" y="58608"/>
                    <a:pt x="1680795" y="58036"/>
                  </a:cubicBezTo>
                  <a:cubicBezTo>
                    <a:pt x="1679595" y="57464"/>
                    <a:pt x="1678297" y="56801"/>
                    <a:pt x="1676902" y="56047"/>
                  </a:cubicBezTo>
                  <a:lnTo>
                    <a:pt x="1676902" y="47299"/>
                  </a:lnTo>
                  <a:cubicBezTo>
                    <a:pt x="1681646" y="51262"/>
                    <a:pt x="1686766" y="53243"/>
                    <a:pt x="1692264" y="53243"/>
                  </a:cubicBezTo>
                  <a:cubicBezTo>
                    <a:pt x="1694608" y="53243"/>
                    <a:pt x="1696666" y="52789"/>
                    <a:pt x="1698438" y="51883"/>
                  </a:cubicBezTo>
                  <a:cubicBezTo>
                    <a:pt x="1700210" y="50976"/>
                    <a:pt x="1701096" y="49657"/>
                    <a:pt x="1701096" y="47927"/>
                  </a:cubicBezTo>
                  <a:cubicBezTo>
                    <a:pt x="1701096" y="46560"/>
                    <a:pt x="1700426" y="45436"/>
                    <a:pt x="1699087" y="44557"/>
                  </a:cubicBezTo>
                  <a:cubicBezTo>
                    <a:pt x="1697747" y="43678"/>
                    <a:pt x="1695277" y="42848"/>
                    <a:pt x="1691678" y="42067"/>
                  </a:cubicBezTo>
                  <a:cubicBezTo>
                    <a:pt x="1687883" y="41230"/>
                    <a:pt x="1685246" y="40462"/>
                    <a:pt x="1683767" y="39765"/>
                  </a:cubicBezTo>
                  <a:cubicBezTo>
                    <a:pt x="1682288" y="39067"/>
                    <a:pt x="1680976" y="38244"/>
                    <a:pt x="1679832" y="37295"/>
                  </a:cubicBezTo>
                  <a:cubicBezTo>
                    <a:pt x="1678855" y="36179"/>
                    <a:pt x="1678123" y="35174"/>
                    <a:pt x="1677634" y="34281"/>
                  </a:cubicBezTo>
                  <a:cubicBezTo>
                    <a:pt x="1677146" y="33388"/>
                    <a:pt x="1676902" y="32161"/>
                    <a:pt x="1676902" y="30598"/>
                  </a:cubicBezTo>
                  <a:cubicBezTo>
                    <a:pt x="1676902" y="27082"/>
                    <a:pt x="1678395" y="24201"/>
                    <a:pt x="1681381" y="21954"/>
                  </a:cubicBezTo>
                  <a:cubicBezTo>
                    <a:pt x="1684367" y="19708"/>
                    <a:pt x="1688217" y="18585"/>
                    <a:pt x="1692933" y="18585"/>
                  </a:cubicBezTo>
                  <a:close/>
                  <a:moveTo>
                    <a:pt x="1621463" y="18585"/>
                  </a:moveTo>
                  <a:cubicBezTo>
                    <a:pt x="1624254" y="18585"/>
                    <a:pt x="1626870" y="19157"/>
                    <a:pt x="1629312" y="20301"/>
                  </a:cubicBezTo>
                  <a:cubicBezTo>
                    <a:pt x="1631753" y="21445"/>
                    <a:pt x="1633735" y="22980"/>
                    <a:pt x="1635256" y="24905"/>
                  </a:cubicBezTo>
                  <a:cubicBezTo>
                    <a:pt x="1636776" y="26831"/>
                    <a:pt x="1637872" y="28924"/>
                    <a:pt x="1638541" y="31184"/>
                  </a:cubicBezTo>
                  <a:cubicBezTo>
                    <a:pt x="1639211" y="33444"/>
                    <a:pt x="1639546" y="36165"/>
                    <a:pt x="1639546" y="39346"/>
                  </a:cubicBezTo>
                  <a:lnTo>
                    <a:pt x="1609911" y="39346"/>
                  </a:lnTo>
                  <a:cubicBezTo>
                    <a:pt x="1610106" y="42611"/>
                    <a:pt x="1610950" y="45241"/>
                    <a:pt x="1612443" y="47236"/>
                  </a:cubicBezTo>
                  <a:cubicBezTo>
                    <a:pt x="1613936" y="49232"/>
                    <a:pt x="1615666" y="50641"/>
                    <a:pt x="1617633" y="51464"/>
                  </a:cubicBezTo>
                  <a:cubicBezTo>
                    <a:pt x="1619601" y="52287"/>
                    <a:pt x="1621477" y="52699"/>
                    <a:pt x="1623263" y="52699"/>
                  </a:cubicBezTo>
                  <a:cubicBezTo>
                    <a:pt x="1628230" y="52699"/>
                    <a:pt x="1633198" y="50215"/>
                    <a:pt x="1638165" y="45248"/>
                  </a:cubicBezTo>
                  <a:lnTo>
                    <a:pt x="1638165" y="54834"/>
                  </a:lnTo>
                  <a:cubicBezTo>
                    <a:pt x="1635876" y="56368"/>
                    <a:pt x="1633484" y="57673"/>
                    <a:pt x="1630986" y="58747"/>
                  </a:cubicBezTo>
                  <a:cubicBezTo>
                    <a:pt x="1628489" y="59822"/>
                    <a:pt x="1625454" y="60359"/>
                    <a:pt x="1621882" y="60359"/>
                  </a:cubicBezTo>
                  <a:cubicBezTo>
                    <a:pt x="1617752" y="60359"/>
                    <a:pt x="1614138" y="59382"/>
                    <a:pt x="1611041" y="57429"/>
                  </a:cubicBezTo>
                  <a:cubicBezTo>
                    <a:pt x="1607943" y="55475"/>
                    <a:pt x="1605564" y="52887"/>
                    <a:pt x="1603904" y="49664"/>
                  </a:cubicBezTo>
                  <a:cubicBezTo>
                    <a:pt x="1602244" y="46441"/>
                    <a:pt x="1601413" y="43030"/>
                    <a:pt x="1601413" y="39430"/>
                  </a:cubicBezTo>
                  <a:cubicBezTo>
                    <a:pt x="1601413" y="35439"/>
                    <a:pt x="1602334" y="31868"/>
                    <a:pt x="1604176" y="28714"/>
                  </a:cubicBezTo>
                  <a:cubicBezTo>
                    <a:pt x="1606018" y="25561"/>
                    <a:pt x="1608487" y="23084"/>
                    <a:pt x="1611585" y="21284"/>
                  </a:cubicBezTo>
                  <a:cubicBezTo>
                    <a:pt x="1614682" y="19485"/>
                    <a:pt x="1617975" y="18585"/>
                    <a:pt x="1621463" y="18585"/>
                  </a:cubicBezTo>
                  <a:close/>
                  <a:moveTo>
                    <a:pt x="1519702" y="18585"/>
                  </a:moveTo>
                  <a:cubicBezTo>
                    <a:pt x="1524139" y="18585"/>
                    <a:pt x="1527544" y="19945"/>
                    <a:pt x="1529915" y="22666"/>
                  </a:cubicBezTo>
                  <a:cubicBezTo>
                    <a:pt x="1532287" y="25387"/>
                    <a:pt x="1533473" y="28547"/>
                    <a:pt x="1533473" y="32147"/>
                  </a:cubicBezTo>
                  <a:lnTo>
                    <a:pt x="1533473" y="59396"/>
                  </a:lnTo>
                  <a:lnTo>
                    <a:pt x="1525604" y="59396"/>
                  </a:lnTo>
                  <a:lnTo>
                    <a:pt x="1525604" y="34867"/>
                  </a:lnTo>
                  <a:cubicBezTo>
                    <a:pt x="1525604" y="32300"/>
                    <a:pt x="1525011" y="30172"/>
                    <a:pt x="1523825" y="28484"/>
                  </a:cubicBezTo>
                  <a:cubicBezTo>
                    <a:pt x="1522639" y="26796"/>
                    <a:pt x="1520749" y="25952"/>
                    <a:pt x="1518153" y="25952"/>
                  </a:cubicBezTo>
                  <a:cubicBezTo>
                    <a:pt x="1515809" y="25952"/>
                    <a:pt x="1513779" y="26670"/>
                    <a:pt x="1512063" y="28107"/>
                  </a:cubicBezTo>
                  <a:cubicBezTo>
                    <a:pt x="1510347" y="29544"/>
                    <a:pt x="1509063" y="31372"/>
                    <a:pt x="1508212" y="33591"/>
                  </a:cubicBezTo>
                  <a:cubicBezTo>
                    <a:pt x="1507361" y="35809"/>
                    <a:pt x="1506935" y="38090"/>
                    <a:pt x="1506935" y="40434"/>
                  </a:cubicBezTo>
                  <a:lnTo>
                    <a:pt x="1506935" y="59396"/>
                  </a:lnTo>
                  <a:lnTo>
                    <a:pt x="1499024" y="59396"/>
                  </a:lnTo>
                  <a:lnTo>
                    <a:pt x="1499024" y="19547"/>
                  </a:lnTo>
                  <a:lnTo>
                    <a:pt x="1506224" y="19547"/>
                  </a:lnTo>
                  <a:lnTo>
                    <a:pt x="1506810" y="26203"/>
                  </a:lnTo>
                  <a:lnTo>
                    <a:pt x="1507019" y="26203"/>
                  </a:lnTo>
                  <a:cubicBezTo>
                    <a:pt x="1507828" y="24835"/>
                    <a:pt x="1508680" y="23635"/>
                    <a:pt x="1509573" y="22603"/>
                  </a:cubicBezTo>
                  <a:cubicBezTo>
                    <a:pt x="1510466" y="21570"/>
                    <a:pt x="1511756" y="20643"/>
                    <a:pt x="1513444" y="19819"/>
                  </a:cubicBezTo>
                  <a:cubicBezTo>
                    <a:pt x="1515133" y="18996"/>
                    <a:pt x="1517219" y="18585"/>
                    <a:pt x="1519702" y="18585"/>
                  </a:cubicBezTo>
                  <a:close/>
                  <a:moveTo>
                    <a:pt x="1382041" y="18585"/>
                  </a:moveTo>
                  <a:cubicBezTo>
                    <a:pt x="1384050" y="18585"/>
                    <a:pt x="1385948" y="18940"/>
                    <a:pt x="1387733" y="19652"/>
                  </a:cubicBezTo>
                  <a:cubicBezTo>
                    <a:pt x="1389519" y="20364"/>
                    <a:pt x="1391710" y="21836"/>
                    <a:pt x="1394305" y="24068"/>
                  </a:cubicBezTo>
                  <a:lnTo>
                    <a:pt x="1396021" y="19547"/>
                  </a:lnTo>
                  <a:lnTo>
                    <a:pt x="1402216" y="19547"/>
                  </a:lnTo>
                  <a:lnTo>
                    <a:pt x="1402216" y="54582"/>
                  </a:lnTo>
                  <a:cubicBezTo>
                    <a:pt x="1402216" y="59829"/>
                    <a:pt x="1401742" y="63798"/>
                    <a:pt x="1400793" y="66491"/>
                  </a:cubicBezTo>
                  <a:cubicBezTo>
                    <a:pt x="1399844" y="69184"/>
                    <a:pt x="1398310" y="71535"/>
                    <a:pt x="1396189" y="73544"/>
                  </a:cubicBezTo>
                  <a:cubicBezTo>
                    <a:pt x="1394068" y="75553"/>
                    <a:pt x="1391787" y="76955"/>
                    <a:pt x="1389345" y="77751"/>
                  </a:cubicBezTo>
                  <a:cubicBezTo>
                    <a:pt x="1386903" y="78546"/>
                    <a:pt x="1384357" y="78972"/>
                    <a:pt x="1381706" y="79027"/>
                  </a:cubicBezTo>
                  <a:cubicBezTo>
                    <a:pt x="1376516" y="79027"/>
                    <a:pt x="1371367" y="77283"/>
                    <a:pt x="1366260" y="73795"/>
                  </a:cubicBezTo>
                  <a:lnTo>
                    <a:pt x="1366260" y="64042"/>
                  </a:lnTo>
                  <a:cubicBezTo>
                    <a:pt x="1368437" y="66135"/>
                    <a:pt x="1370760" y="67928"/>
                    <a:pt x="1373230" y="69421"/>
                  </a:cubicBezTo>
                  <a:cubicBezTo>
                    <a:pt x="1375699" y="70914"/>
                    <a:pt x="1378608" y="71660"/>
                    <a:pt x="1381957" y="71660"/>
                  </a:cubicBezTo>
                  <a:cubicBezTo>
                    <a:pt x="1384357" y="71660"/>
                    <a:pt x="1386568" y="70963"/>
                    <a:pt x="1388592" y="69568"/>
                  </a:cubicBezTo>
                  <a:cubicBezTo>
                    <a:pt x="1390615" y="68172"/>
                    <a:pt x="1392073" y="66414"/>
                    <a:pt x="1392966" y="64293"/>
                  </a:cubicBezTo>
                  <a:cubicBezTo>
                    <a:pt x="1393859" y="62173"/>
                    <a:pt x="1394305" y="58224"/>
                    <a:pt x="1394305" y="52448"/>
                  </a:cubicBezTo>
                  <a:lnTo>
                    <a:pt x="1394138" y="52280"/>
                  </a:lnTo>
                  <a:cubicBezTo>
                    <a:pt x="1390398" y="57080"/>
                    <a:pt x="1386031" y="59480"/>
                    <a:pt x="1381036" y="59480"/>
                  </a:cubicBezTo>
                  <a:cubicBezTo>
                    <a:pt x="1376181" y="59480"/>
                    <a:pt x="1372065" y="57499"/>
                    <a:pt x="1368688" y="53536"/>
                  </a:cubicBezTo>
                  <a:cubicBezTo>
                    <a:pt x="1365312" y="49573"/>
                    <a:pt x="1363623" y="44843"/>
                    <a:pt x="1363623" y="39346"/>
                  </a:cubicBezTo>
                  <a:cubicBezTo>
                    <a:pt x="1363623" y="35607"/>
                    <a:pt x="1364419" y="32161"/>
                    <a:pt x="1366009" y="29007"/>
                  </a:cubicBezTo>
                  <a:cubicBezTo>
                    <a:pt x="1367600" y="25854"/>
                    <a:pt x="1369797" y="23329"/>
                    <a:pt x="1372602" y="21431"/>
                  </a:cubicBezTo>
                  <a:cubicBezTo>
                    <a:pt x="1375406" y="19533"/>
                    <a:pt x="1378553" y="18585"/>
                    <a:pt x="1382041" y="18585"/>
                  </a:cubicBezTo>
                  <a:close/>
                  <a:moveTo>
                    <a:pt x="1338727" y="18585"/>
                  </a:moveTo>
                  <a:cubicBezTo>
                    <a:pt x="1343164" y="18585"/>
                    <a:pt x="1346569" y="19945"/>
                    <a:pt x="1348940" y="22666"/>
                  </a:cubicBezTo>
                  <a:cubicBezTo>
                    <a:pt x="1351312" y="25387"/>
                    <a:pt x="1352498" y="28547"/>
                    <a:pt x="1352498" y="32147"/>
                  </a:cubicBezTo>
                  <a:lnTo>
                    <a:pt x="1352498" y="59396"/>
                  </a:lnTo>
                  <a:lnTo>
                    <a:pt x="1344629" y="59396"/>
                  </a:lnTo>
                  <a:lnTo>
                    <a:pt x="1344629" y="34867"/>
                  </a:lnTo>
                  <a:cubicBezTo>
                    <a:pt x="1344629" y="32300"/>
                    <a:pt x="1344036" y="30172"/>
                    <a:pt x="1342850" y="28484"/>
                  </a:cubicBezTo>
                  <a:cubicBezTo>
                    <a:pt x="1341664" y="26796"/>
                    <a:pt x="1339774" y="25952"/>
                    <a:pt x="1337178" y="25952"/>
                  </a:cubicBezTo>
                  <a:cubicBezTo>
                    <a:pt x="1334834" y="25952"/>
                    <a:pt x="1332804" y="26670"/>
                    <a:pt x="1331088" y="28107"/>
                  </a:cubicBezTo>
                  <a:cubicBezTo>
                    <a:pt x="1329372" y="29544"/>
                    <a:pt x="1328088" y="31372"/>
                    <a:pt x="1327237" y="33591"/>
                  </a:cubicBezTo>
                  <a:cubicBezTo>
                    <a:pt x="1326386" y="35809"/>
                    <a:pt x="1325960" y="38090"/>
                    <a:pt x="1325960" y="40434"/>
                  </a:cubicBezTo>
                  <a:lnTo>
                    <a:pt x="1325960" y="59396"/>
                  </a:lnTo>
                  <a:lnTo>
                    <a:pt x="1318049" y="59396"/>
                  </a:lnTo>
                  <a:lnTo>
                    <a:pt x="1318049" y="19547"/>
                  </a:lnTo>
                  <a:lnTo>
                    <a:pt x="1325249" y="19547"/>
                  </a:lnTo>
                  <a:lnTo>
                    <a:pt x="1325835" y="26203"/>
                  </a:lnTo>
                  <a:lnTo>
                    <a:pt x="1326044" y="26203"/>
                  </a:lnTo>
                  <a:cubicBezTo>
                    <a:pt x="1326853" y="24835"/>
                    <a:pt x="1327705" y="23635"/>
                    <a:pt x="1328598" y="22603"/>
                  </a:cubicBezTo>
                  <a:cubicBezTo>
                    <a:pt x="1329491" y="21570"/>
                    <a:pt x="1330781" y="20643"/>
                    <a:pt x="1332469" y="19819"/>
                  </a:cubicBezTo>
                  <a:cubicBezTo>
                    <a:pt x="1334158" y="18996"/>
                    <a:pt x="1336244" y="18585"/>
                    <a:pt x="1338727" y="18585"/>
                  </a:cubicBezTo>
                  <a:close/>
                  <a:moveTo>
                    <a:pt x="1230938" y="18585"/>
                  </a:moveTo>
                  <a:cubicBezTo>
                    <a:pt x="1233729" y="18585"/>
                    <a:pt x="1236345" y="19157"/>
                    <a:pt x="1238787" y="20301"/>
                  </a:cubicBezTo>
                  <a:cubicBezTo>
                    <a:pt x="1241228" y="21445"/>
                    <a:pt x="1243210" y="22980"/>
                    <a:pt x="1244731" y="24905"/>
                  </a:cubicBezTo>
                  <a:cubicBezTo>
                    <a:pt x="1246251" y="26831"/>
                    <a:pt x="1247347" y="28924"/>
                    <a:pt x="1248016" y="31184"/>
                  </a:cubicBezTo>
                  <a:cubicBezTo>
                    <a:pt x="1248686" y="33444"/>
                    <a:pt x="1249021" y="36165"/>
                    <a:pt x="1249021" y="39346"/>
                  </a:cubicBezTo>
                  <a:lnTo>
                    <a:pt x="1219386" y="39346"/>
                  </a:lnTo>
                  <a:cubicBezTo>
                    <a:pt x="1219581" y="42611"/>
                    <a:pt x="1220425" y="45241"/>
                    <a:pt x="1221918" y="47236"/>
                  </a:cubicBezTo>
                  <a:cubicBezTo>
                    <a:pt x="1223411" y="49232"/>
                    <a:pt x="1225141" y="50641"/>
                    <a:pt x="1227108" y="51464"/>
                  </a:cubicBezTo>
                  <a:cubicBezTo>
                    <a:pt x="1229076" y="52287"/>
                    <a:pt x="1230952" y="52699"/>
                    <a:pt x="1232738" y="52699"/>
                  </a:cubicBezTo>
                  <a:cubicBezTo>
                    <a:pt x="1237705" y="52699"/>
                    <a:pt x="1242673" y="50215"/>
                    <a:pt x="1247640" y="45248"/>
                  </a:cubicBezTo>
                  <a:lnTo>
                    <a:pt x="1247640" y="54834"/>
                  </a:lnTo>
                  <a:cubicBezTo>
                    <a:pt x="1245351" y="56368"/>
                    <a:pt x="1242959" y="57673"/>
                    <a:pt x="1240461" y="58747"/>
                  </a:cubicBezTo>
                  <a:cubicBezTo>
                    <a:pt x="1237964" y="59822"/>
                    <a:pt x="1234929" y="60359"/>
                    <a:pt x="1231357" y="60359"/>
                  </a:cubicBezTo>
                  <a:cubicBezTo>
                    <a:pt x="1227227" y="60359"/>
                    <a:pt x="1223613" y="59382"/>
                    <a:pt x="1220516" y="57429"/>
                  </a:cubicBezTo>
                  <a:cubicBezTo>
                    <a:pt x="1217418" y="55475"/>
                    <a:pt x="1215039" y="52887"/>
                    <a:pt x="1213379" y="49664"/>
                  </a:cubicBezTo>
                  <a:cubicBezTo>
                    <a:pt x="1211719" y="46441"/>
                    <a:pt x="1210888" y="43030"/>
                    <a:pt x="1210888" y="39430"/>
                  </a:cubicBezTo>
                  <a:cubicBezTo>
                    <a:pt x="1210888" y="35439"/>
                    <a:pt x="1211809" y="31868"/>
                    <a:pt x="1213651" y="28714"/>
                  </a:cubicBezTo>
                  <a:cubicBezTo>
                    <a:pt x="1215493" y="25561"/>
                    <a:pt x="1217962" y="23084"/>
                    <a:pt x="1221060" y="21284"/>
                  </a:cubicBezTo>
                  <a:cubicBezTo>
                    <a:pt x="1224157" y="19485"/>
                    <a:pt x="1227450" y="18585"/>
                    <a:pt x="1230938" y="18585"/>
                  </a:cubicBezTo>
                  <a:close/>
                  <a:moveTo>
                    <a:pt x="1073808" y="18585"/>
                  </a:moveTo>
                  <a:cubicBezTo>
                    <a:pt x="1078608" y="18585"/>
                    <a:pt x="1083268" y="19785"/>
                    <a:pt x="1087789" y="22184"/>
                  </a:cubicBezTo>
                  <a:lnTo>
                    <a:pt x="1087789" y="30514"/>
                  </a:lnTo>
                  <a:cubicBezTo>
                    <a:pt x="1084859" y="28421"/>
                    <a:pt x="1082222" y="27082"/>
                    <a:pt x="1079878" y="26496"/>
                  </a:cubicBezTo>
                  <a:cubicBezTo>
                    <a:pt x="1077534" y="25910"/>
                    <a:pt x="1075566" y="25617"/>
                    <a:pt x="1073976" y="25617"/>
                  </a:cubicBezTo>
                  <a:cubicBezTo>
                    <a:pt x="1071827" y="25617"/>
                    <a:pt x="1070006" y="26028"/>
                    <a:pt x="1068513" y="26852"/>
                  </a:cubicBezTo>
                  <a:cubicBezTo>
                    <a:pt x="1067020" y="27675"/>
                    <a:pt x="1066274" y="28728"/>
                    <a:pt x="1066274" y="30012"/>
                  </a:cubicBezTo>
                  <a:cubicBezTo>
                    <a:pt x="1066274" y="31323"/>
                    <a:pt x="1066999" y="32349"/>
                    <a:pt x="1068451" y="33088"/>
                  </a:cubicBezTo>
                  <a:cubicBezTo>
                    <a:pt x="1069902" y="33828"/>
                    <a:pt x="1072008" y="34505"/>
                    <a:pt x="1074771" y="35118"/>
                  </a:cubicBezTo>
                  <a:cubicBezTo>
                    <a:pt x="1080380" y="36374"/>
                    <a:pt x="1084398" y="37937"/>
                    <a:pt x="1086826" y="39807"/>
                  </a:cubicBezTo>
                  <a:cubicBezTo>
                    <a:pt x="1089254" y="41676"/>
                    <a:pt x="1090468" y="44146"/>
                    <a:pt x="1090468" y="47215"/>
                  </a:cubicBezTo>
                  <a:cubicBezTo>
                    <a:pt x="1090468" y="49532"/>
                    <a:pt x="1089735" y="51701"/>
                    <a:pt x="1088270" y="53724"/>
                  </a:cubicBezTo>
                  <a:cubicBezTo>
                    <a:pt x="1086805" y="55747"/>
                    <a:pt x="1084747" y="57359"/>
                    <a:pt x="1082096" y="58559"/>
                  </a:cubicBezTo>
                  <a:cubicBezTo>
                    <a:pt x="1079445" y="59759"/>
                    <a:pt x="1076376" y="60359"/>
                    <a:pt x="1072887" y="60359"/>
                  </a:cubicBezTo>
                  <a:cubicBezTo>
                    <a:pt x="1070543" y="60359"/>
                    <a:pt x="1068388" y="60115"/>
                    <a:pt x="1066420" y="59626"/>
                  </a:cubicBezTo>
                  <a:cubicBezTo>
                    <a:pt x="1064453" y="59138"/>
                    <a:pt x="1062870" y="58608"/>
                    <a:pt x="1061670" y="58036"/>
                  </a:cubicBezTo>
                  <a:cubicBezTo>
                    <a:pt x="1060470" y="57464"/>
                    <a:pt x="1059172" y="56801"/>
                    <a:pt x="1057777" y="56047"/>
                  </a:cubicBezTo>
                  <a:lnTo>
                    <a:pt x="1057777" y="47299"/>
                  </a:lnTo>
                  <a:cubicBezTo>
                    <a:pt x="1062521" y="51262"/>
                    <a:pt x="1067641" y="53243"/>
                    <a:pt x="1073139" y="53243"/>
                  </a:cubicBezTo>
                  <a:cubicBezTo>
                    <a:pt x="1075483" y="53243"/>
                    <a:pt x="1077541" y="52789"/>
                    <a:pt x="1079313" y="51883"/>
                  </a:cubicBezTo>
                  <a:cubicBezTo>
                    <a:pt x="1081085" y="50976"/>
                    <a:pt x="1081971" y="49657"/>
                    <a:pt x="1081971" y="47927"/>
                  </a:cubicBezTo>
                  <a:cubicBezTo>
                    <a:pt x="1081971" y="46560"/>
                    <a:pt x="1081301" y="45436"/>
                    <a:pt x="1079961" y="44557"/>
                  </a:cubicBezTo>
                  <a:cubicBezTo>
                    <a:pt x="1078622" y="43678"/>
                    <a:pt x="1076152" y="42848"/>
                    <a:pt x="1072553" y="42067"/>
                  </a:cubicBezTo>
                  <a:cubicBezTo>
                    <a:pt x="1068758" y="41230"/>
                    <a:pt x="1066120" y="40462"/>
                    <a:pt x="1064641" y="39765"/>
                  </a:cubicBezTo>
                  <a:cubicBezTo>
                    <a:pt x="1063163" y="39067"/>
                    <a:pt x="1061851" y="38244"/>
                    <a:pt x="1060707" y="37295"/>
                  </a:cubicBezTo>
                  <a:cubicBezTo>
                    <a:pt x="1059730" y="36179"/>
                    <a:pt x="1058998" y="35174"/>
                    <a:pt x="1058509" y="34281"/>
                  </a:cubicBezTo>
                  <a:cubicBezTo>
                    <a:pt x="1058021" y="33388"/>
                    <a:pt x="1057777" y="32161"/>
                    <a:pt x="1057777" y="30598"/>
                  </a:cubicBezTo>
                  <a:cubicBezTo>
                    <a:pt x="1057777" y="27082"/>
                    <a:pt x="1059270" y="24201"/>
                    <a:pt x="1062256" y="21954"/>
                  </a:cubicBezTo>
                  <a:cubicBezTo>
                    <a:pt x="1065241" y="19708"/>
                    <a:pt x="1069092" y="18585"/>
                    <a:pt x="1073808" y="18585"/>
                  </a:cubicBezTo>
                  <a:close/>
                  <a:moveTo>
                    <a:pt x="1030913" y="18585"/>
                  </a:moveTo>
                  <a:cubicBezTo>
                    <a:pt x="1033704" y="18585"/>
                    <a:pt x="1036320" y="19157"/>
                    <a:pt x="1038762" y="20301"/>
                  </a:cubicBezTo>
                  <a:cubicBezTo>
                    <a:pt x="1041203" y="21445"/>
                    <a:pt x="1043185" y="22980"/>
                    <a:pt x="1044705" y="24905"/>
                  </a:cubicBezTo>
                  <a:cubicBezTo>
                    <a:pt x="1046226" y="26831"/>
                    <a:pt x="1047322" y="28924"/>
                    <a:pt x="1047991" y="31184"/>
                  </a:cubicBezTo>
                  <a:cubicBezTo>
                    <a:pt x="1048661" y="33444"/>
                    <a:pt x="1048996" y="36165"/>
                    <a:pt x="1048996" y="39346"/>
                  </a:cubicBezTo>
                  <a:lnTo>
                    <a:pt x="1019361" y="39346"/>
                  </a:lnTo>
                  <a:cubicBezTo>
                    <a:pt x="1019556" y="42611"/>
                    <a:pt x="1020400" y="45241"/>
                    <a:pt x="1021893" y="47236"/>
                  </a:cubicBezTo>
                  <a:cubicBezTo>
                    <a:pt x="1023386" y="49232"/>
                    <a:pt x="1025116" y="50641"/>
                    <a:pt x="1027083" y="51464"/>
                  </a:cubicBezTo>
                  <a:cubicBezTo>
                    <a:pt x="1029051" y="52287"/>
                    <a:pt x="1030927" y="52699"/>
                    <a:pt x="1032713" y="52699"/>
                  </a:cubicBezTo>
                  <a:cubicBezTo>
                    <a:pt x="1037680" y="52699"/>
                    <a:pt x="1042647" y="50215"/>
                    <a:pt x="1047615" y="45248"/>
                  </a:cubicBezTo>
                  <a:lnTo>
                    <a:pt x="1047615" y="54834"/>
                  </a:lnTo>
                  <a:cubicBezTo>
                    <a:pt x="1045326" y="56368"/>
                    <a:pt x="1042934" y="57673"/>
                    <a:pt x="1040436" y="58747"/>
                  </a:cubicBezTo>
                  <a:cubicBezTo>
                    <a:pt x="1037938" y="59822"/>
                    <a:pt x="1034904" y="60359"/>
                    <a:pt x="1031332" y="60359"/>
                  </a:cubicBezTo>
                  <a:cubicBezTo>
                    <a:pt x="1027202" y="60359"/>
                    <a:pt x="1023588" y="59382"/>
                    <a:pt x="1020491" y="57429"/>
                  </a:cubicBezTo>
                  <a:cubicBezTo>
                    <a:pt x="1017393" y="55475"/>
                    <a:pt x="1015014" y="52887"/>
                    <a:pt x="1013354" y="49664"/>
                  </a:cubicBezTo>
                  <a:cubicBezTo>
                    <a:pt x="1011694" y="46441"/>
                    <a:pt x="1010863" y="43030"/>
                    <a:pt x="1010863" y="39430"/>
                  </a:cubicBezTo>
                  <a:cubicBezTo>
                    <a:pt x="1010863" y="35439"/>
                    <a:pt x="1011784" y="31868"/>
                    <a:pt x="1013626" y="28714"/>
                  </a:cubicBezTo>
                  <a:cubicBezTo>
                    <a:pt x="1015468" y="25561"/>
                    <a:pt x="1017937" y="23084"/>
                    <a:pt x="1021035" y="21284"/>
                  </a:cubicBezTo>
                  <a:cubicBezTo>
                    <a:pt x="1024132" y="19485"/>
                    <a:pt x="1027425" y="18585"/>
                    <a:pt x="1030913" y="18585"/>
                  </a:cubicBezTo>
                  <a:close/>
                  <a:moveTo>
                    <a:pt x="981991" y="18585"/>
                  </a:moveTo>
                  <a:cubicBezTo>
                    <a:pt x="984000" y="18585"/>
                    <a:pt x="985897" y="18940"/>
                    <a:pt x="987683" y="19652"/>
                  </a:cubicBezTo>
                  <a:cubicBezTo>
                    <a:pt x="989469" y="20364"/>
                    <a:pt x="991660" y="21836"/>
                    <a:pt x="994255" y="24068"/>
                  </a:cubicBezTo>
                  <a:lnTo>
                    <a:pt x="995971" y="19547"/>
                  </a:lnTo>
                  <a:lnTo>
                    <a:pt x="1002166" y="19547"/>
                  </a:lnTo>
                  <a:lnTo>
                    <a:pt x="1002166" y="54582"/>
                  </a:lnTo>
                  <a:cubicBezTo>
                    <a:pt x="1002166" y="59829"/>
                    <a:pt x="1001692" y="63798"/>
                    <a:pt x="1000743" y="66491"/>
                  </a:cubicBezTo>
                  <a:cubicBezTo>
                    <a:pt x="999794" y="69184"/>
                    <a:pt x="998259" y="71535"/>
                    <a:pt x="996139" y="73544"/>
                  </a:cubicBezTo>
                  <a:cubicBezTo>
                    <a:pt x="994018" y="75553"/>
                    <a:pt x="991737" y="76955"/>
                    <a:pt x="989295" y="77751"/>
                  </a:cubicBezTo>
                  <a:cubicBezTo>
                    <a:pt x="986853" y="78546"/>
                    <a:pt x="984307" y="78972"/>
                    <a:pt x="981656" y="79027"/>
                  </a:cubicBezTo>
                  <a:cubicBezTo>
                    <a:pt x="976465" y="79027"/>
                    <a:pt x="971317" y="77283"/>
                    <a:pt x="966210" y="73795"/>
                  </a:cubicBezTo>
                  <a:lnTo>
                    <a:pt x="966210" y="64042"/>
                  </a:lnTo>
                  <a:cubicBezTo>
                    <a:pt x="968387" y="66135"/>
                    <a:pt x="970710" y="67928"/>
                    <a:pt x="973180" y="69421"/>
                  </a:cubicBezTo>
                  <a:cubicBezTo>
                    <a:pt x="975649" y="70914"/>
                    <a:pt x="978558" y="71660"/>
                    <a:pt x="981907" y="71660"/>
                  </a:cubicBezTo>
                  <a:cubicBezTo>
                    <a:pt x="984307" y="71660"/>
                    <a:pt x="986518" y="70963"/>
                    <a:pt x="988541" y="69568"/>
                  </a:cubicBezTo>
                  <a:cubicBezTo>
                    <a:pt x="990565" y="68172"/>
                    <a:pt x="992023" y="66414"/>
                    <a:pt x="992916" y="64293"/>
                  </a:cubicBezTo>
                  <a:cubicBezTo>
                    <a:pt x="993809" y="62173"/>
                    <a:pt x="994255" y="58224"/>
                    <a:pt x="994255" y="52448"/>
                  </a:cubicBezTo>
                  <a:lnTo>
                    <a:pt x="994088" y="52280"/>
                  </a:lnTo>
                  <a:cubicBezTo>
                    <a:pt x="990348" y="57080"/>
                    <a:pt x="985981" y="59480"/>
                    <a:pt x="980986" y="59480"/>
                  </a:cubicBezTo>
                  <a:cubicBezTo>
                    <a:pt x="976131" y="59480"/>
                    <a:pt x="972015" y="57499"/>
                    <a:pt x="968638" y="53536"/>
                  </a:cubicBezTo>
                  <a:cubicBezTo>
                    <a:pt x="965262" y="49573"/>
                    <a:pt x="963573" y="44843"/>
                    <a:pt x="963573" y="39346"/>
                  </a:cubicBezTo>
                  <a:cubicBezTo>
                    <a:pt x="963573" y="35607"/>
                    <a:pt x="964369" y="32161"/>
                    <a:pt x="965959" y="29007"/>
                  </a:cubicBezTo>
                  <a:cubicBezTo>
                    <a:pt x="967550" y="25854"/>
                    <a:pt x="969747" y="23329"/>
                    <a:pt x="972552" y="21431"/>
                  </a:cubicBezTo>
                  <a:cubicBezTo>
                    <a:pt x="975356" y="19533"/>
                    <a:pt x="978503" y="18585"/>
                    <a:pt x="981991" y="18585"/>
                  </a:cubicBezTo>
                  <a:close/>
                  <a:moveTo>
                    <a:pt x="942635" y="18585"/>
                  </a:moveTo>
                  <a:cubicBezTo>
                    <a:pt x="945732" y="18585"/>
                    <a:pt x="948502" y="19219"/>
                    <a:pt x="950944" y="20489"/>
                  </a:cubicBezTo>
                  <a:cubicBezTo>
                    <a:pt x="953386" y="21759"/>
                    <a:pt x="955297" y="23566"/>
                    <a:pt x="956678" y="25910"/>
                  </a:cubicBezTo>
                  <a:cubicBezTo>
                    <a:pt x="958060" y="28254"/>
                    <a:pt x="958750" y="30793"/>
                    <a:pt x="958750" y="33528"/>
                  </a:cubicBezTo>
                  <a:lnTo>
                    <a:pt x="958750" y="49894"/>
                  </a:lnTo>
                  <a:cubicBezTo>
                    <a:pt x="958750" y="51987"/>
                    <a:pt x="959601" y="53034"/>
                    <a:pt x="961304" y="53034"/>
                  </a:cubicBezTo>
                  <a:cubicBezTo>
                    <a:pt x="962224" y="53034"/>
                    <a:pt x="963145" y="52838"/>
                    <a:pt x="964066" y="52448"/>
                  </a:cubicBezTo>
                  <a:lnTo>
                    <a:pt x="964066" y="58977"/>
                  </a:lnTo>
                  <a:cubicBezTo>
                    <a:pt x="961778" y="59591"/>
                    <a:pt x="959853" y="59898"/>
                    <a:pt x="958290" y="59898"/>
                  </a:cubicBezTo>
                  <a:cubicBezTo>
                    <a:pt x="953462" y="59898"/>
                    <a:pt x="951007" y="57610"/>
                    <a:pt x="950923" y="53034"/>
                  </a:cubicBezTo>
                  <a:lnTo>
                    <a:pt x="950755" y="53034"/>
                  </a:lnTo>
                  <a:cubicBezTo>
                    <a:pt x="949500" y="55015"/>
                    <a:pt x="947937" y="56731"/>
                    <a:pt x="946067" y="58182"/>
                  </a:cubicBezTo>
                  <a:cubicBezTo>
                    <a:pt x="944198" y="59633"/>
                    <a:pt x="941672" y="60359"/>
                    <a:pt x="938491" y="60359"/>
                  </a:cubicBezTo>
                  <a:cubicBezTo>
                    <a:pt x="936259" y="60359"/>
                    <a:pt x="934040" y="59829"/>
                    <a:pt x="931836" y="58768"/>
                  </a:cubicBezTo>
                  <a:cubicBezTo>
                    <a:pt x="929631" y="57708"/>
                    <a:pt x="927845" y="56194"/>
                    <a:pt x="926478" y="54227"/>
                  </a:cubicBezTo>
                  <a:cubicBezTo>
                    <a:pt x="925111" y="52259"/>
                    <a:pt x="924427" y="50034"/>
                    <a:pt x="924427" y="47550"/>
                  </a:cubicBezTo>
                  <a:cubicBezTo>
                    <a:pt x="924427" y="44955"/>
                    <a:pt x="925152" y="42785"/>
                    <a:pt x="926603" y="41041"/>
                  </a:cubicBezTo>
                  <a:cubicBezTo>
                    <a:pt x="928055" y="39297"/>
                    <a:pt x="929980" y="37951"/>
                    <a:pt x="932380" y="37002"/>
                  </a:cubicBezTo>
                  <a:cubicBezTo>
                    <a:pt x="934780" y="36053"/>
                    <a:pt x="937354" y="35349"/>
                    <a:pt x="940103" y="34888"/>
                  </a:cubicBezTo>
                  <a:cubicBezTo>
                    <a:pt x="942851" y="34428"/>
                    <a:pt x="946430" y="33974"/>
                    <a:pt x="950839" y="33528"/>
                  </a:cubicBezTo>
                  <a:cubicBezTo>
                    <a:pt x="950755" y="31658"/>
                    <a:pt x="950190" y="30123"/>
                    <a:pt x="949144" y="28924"/>
                  </a:cubicBezTo>
                  <a:cubicBezTo>
                    <a:pt x="948097" y="27724"/>
                    <a:pt x="946835" y="26872"/>
                    <a:pt x="945356" y="26370"/>
                  </a:cubicBezTo>
                  <a:cubicBezTo>
                    <a:pt x="943877" y="25868"/>
                    <a:pt x="942454" y="25617"/>
                    <a:pt x="941086" y="25617"/>
                  </a:cubicBezTo>
                  <a:cubicBezTo>
                    <a:pt x="939245" y="25617"/>
                    <a:pt x="937500" y="25924"/>
                    <a:pt x="935854" y="26538"/>
                  </a:cubicBezTo>
                  <a:cubicBezTo>
                    <a:pt x="934208" y="27152"/>
                    <a:pt x="932770" y="27870"/>
                    <a:pt x="931543" y="28693"/>
                  </a:cubicBezTo>
                  <a:cubicBezTo>
                    <a:pt x="930315" y="29516"/>
                    <a:pt x="929003" y="30486"/>
                    <a:pt x="927608" y="31602"/>
                  </a:cubicBezTo>
                  <a:lnTo>
                    <a:pt x="927608" y="23147"/>
                  </a:lnTo>
                  <a:cubicBezTo>
                    <a:pt x="932910" y="20105"/>
                    <a:pt x="937919" y="18585"/>
                    <a:pt x="942635" y="18585"/>
                  </a:cubicBezTo>
                  <a:close/>
                  <a:moveTo>
                    <a:pt x="848641" y="18585"/>
                  </a:moveTo>
                  <a:cubicBezTo>
                    <a:pt x="850650" y="18585"/>
                    <a:pt x="852548" y="18940"/>
                    <a:pt x="854333" y="19652"/>
                  </a:cubicBezTo>
                  <a:cubicBezTo>
                    <a:pt x="856119" y="20364"/>
                    <a:pt x="858310" y="21836"/>
                    <a:pt x="860905" y="24068"/>
                  </a:cubicBezTo>
                  <a:lnTo>
                    <a:pt x="862621" y="19547"/>
                  </a:lnTo>
                  <a:lnTo>
                    <a:pt x="868816" y="19547"/>
                  </a:lnTo>
                  <a:lnTo>
                    <a:pt x="868816" y="54582"/>
                  </a:lnTo>
                  <a:cubicBezTo>
                    <a:pt x="868816" y="59829"/>
                    <a:pt x="868342" y="63798"/>
                    <a:pt x="867393" y="66491"/>
                  </a:cubicBezTo>
                  <a:cubicBezTo>
                    <a:pt x="866444" y="69184"/>
                    <a:pt x="864910" y="71535"/>
                    <a:pt x="862789" y="73544"/>
                  </a:cubicBezTo>
                  <a:cubicBezTo>
                    <a:pt x="860668" y="75553"/>
                    <a:pt x="858387" y="76955"/>
                    <a:pt x="855945" y="77751"/>
                  </a:cubicBezTo>
                  <a:cubicBezTo>
                    <a:pt x="853503" y="78546"/>
                    <a:pt x="850957" y="78972"/>
                    <a:pt x="848306" y="79027"/>
                  </a:cubicBezTo>
                  <a:cubicBezTo>
                    <a:pt x="843116" y="79027"/>
                    <a:pt x="837967" y="77283"/>
                    <a:pt x="832860" y="73795"/>
                  </a:cubicBezTo>
                  <a:lnTo>
                    <a:pt x="832860" y="64042"/>
                  </a:lnTo>
                  <a:cubicBezTo>
                    <a:pt x="835037" y="66135"/>
                    <a:pt x="837360" y="67928"/>
                    <a:pt x="839830" y="69421"/>
                  </a:cubicBezTo>
                  <a:cubicBezTo>
                    <a:pt x="842299" y="70914"/>
                    <a:pt x="845208" y="71660"/>
                    <a:pt x="848557" y="71660"/>
                  </a:cubicBezTo>
                  <a:cubicBezTo>
                    <a:pt x="850957" y="71660"/>
                    <a:pt x="853168" y="70963"/>
                    <a:pt x="855192" y="69568"/>
                  </a:cubicBezTo>
                  <a:cubicBezTo>
                    <a:pt x="857215" y="68172"/>
                    <a:pt x="858673" y="66414"/>
                    <a:pt x="859566" y="64293"/>
                  </a:cubicBezTo>
                  <a:cubicBezTo>
                    <a:pt x="860459" y="62173"/>
                    <a:pt x="860905" y="58224"/>
                    <a:pt x="860905" y="52448"/>
                  </a:cubicBezTo>
                  <a:lnTo>
                    <a:pt x="860738" y="52280"/>
                  </a:lnTo>
                  <a:cubicBezTo>
                    <a:pt x="856998" y="57080"/>
                    <a:pt x="852631" y="59480"/>
                    <a:pt x="847636" y="59480"/>
                  </a:cubicBezTo>
                  <a:cubicBezTo>
                    <a:pt x="842781" y="59480"/>
                    <a:pt x="838665" y="57499"/>
                    <a:pt x="835288" y="53536"/>
                  </a:cubicBezTo>
                  <a:cubicBezTo>
                    <a:pt x="831912" y="49573"/>
                    <a:pt x="830223" y="44843"/>
                    <a:pt x="830223" y="39346"/>
                  </a:cubicBezTo>
                  <a:cubicBezTo>
                    <a:pt x="830223" y="35607"/>
                    <a:pt x="831019" y="32161"/>
                    <a:pt x="832609" y="29007"/>
                  </a:cubicBezTo>
                  <a:cubicBezTo>
                    <a:pt x="834200" y="25854"/>
                    <a:pt x="836397" y="23329"/>
                    <a:pt x="839202" y="21431"/>
                  </a:cubicBezTo>
                  <a:cubicBezTo>
                    <a:pt x="842006" y="19533"/>
                    <a:pt x="845153" y="18585"/>
                    <a:pt x="848641" y="18585"/>
                  </a:cubicBezTo>
                  <a:close/>
                  <a:moveTo>
                    <a:pt x="805327" y="18585"/>
                  </a:moveTo>
                  <a:cubicBezTo>
                    <a:pt x="809764" y="18585"/>
                    <a:pt x="813168" y="19945"/>
                    <a:pt x="815540" y="22666"/>
                  </a:cubicBezTo>
                  <a:cubicBezTo>
                    <a:pt x="817912" y="25387"/>
                    <a:pt x="819098" y="28547"/>
                    <a:pt x="819098" y="32147"/>
                  </a:cubicBezTo>
                  <a:lnTo>
                    <a:pt x="819098" y="59396"/>
                  </a:lnTo>
                  <a:lnTo>
                    <a:pt x="811229" y="59396"/>
                  </a:lnTo>
                  <a:lnTo>
                    <a:pt x="811229" y="34867"/>
                  </a:lnTo>
                  <a:cubicBezTo>
                    <a:pt x="811229" y="32300"/>
                    <a:pt x="810636" y="30172"/>
                    <a:pt x="809450" y="28484"/>
                  </a:cubicBezTo>
                  <a:cubicBezTo>
                    <a:pt x="808264" y="26796"/>
                    <a:pt x="806374" y="25952"/>
                    <a:pt x="803778" y="25952"/>
                  </a:cubicBezTo>
                  <a:cubicBezTo>
                    <a:pt x="801434" y="25952"/>
                    <a:pt x="799404" y="26670"/>
                    <a:pt x="797688" y="28107"/>
                  </a:cubicBezTo>
                  <a:cubicBezTo>
                    <a:pt x="795972" y="29544"/>
                    <a:pt x="794688" y="31372"/>
                    <a:pt x="793837" y="33591"/>
                  </a:cubicBezTo>
                  <a:cubicBezTo>
                    <a:pt x="792986" y="35809"/>
                    <a:pt x="792561" y="38090"/>
                    <a:pt x="792561" y="40434"/>
                  </a:cubicBezTo>
                  <a:lnTo>
                    <a:pt x="792561" y="59396"/>
                  </a:lnTo>
                  <a:lnTo>
                    <a:pt x="784649" y="59396"/>
                  </a:lnTo>
                  <a:lnTo>
                    <a:pt x="784649" y="19547"/>
                  </a:lnTo>
                  <a:lnTo>
                    <a:pt x="791849" y="19547"/>
                  </a:lnTo>
                  <a:lnTo>
                    <a:pt x="792435" y="26203"/>
                  </a:lnTo>
                  <a:lnTo>
                    <a:pt x="792644" y="26203"/>
                  </a:lnTo>
                  <a:cubicBezTo>
                    <a:pt x="793453" y="24835"/>
                    <a:pt x="794305" y="23635"/>
                    <a:pt x="795197" y="22603"/>
                  </a:cubicBezTo>
                  <a:cubicBezTo>
                    <a:pt x="796090" y="21570"/>
                    <a:pt x="797381" y="20643"/>
                    <a:pt x="799069" y="19819"/>
                  </a:cubicBezTo>
                  <a:cubicBezTo>
                    <a:pt x="800758" y="18996"/>
                    <a:pt x="802844" y="18585"/>
                    <a:pt x="805327" y="18585"/>
                  </a:cubicBezTo>
                  <a:close/>
                  <a:moveTo>
                    <a:pt x="761660" y="18585"/>
                  </a:moveTo>
                  <a:cubicBezTo>
                    <a:pt x="764757" y="18585"/>
                    <a:pt x="767527" y="19219"/>
                    <a:pt x="769969" y="20489"/>
                  </a:cubicBezTo>
                  <a:cubicBezTo>
                    <a:pt x="772411" y="21759"/>
                    <a:pt x="774322" y="23566"/>
                    <a:pt x="775703" y="25910"/>
                  </a:cubicBezTo>
                  <a:cubicBezTo>
                    <a:pt x="777085" y="28254"/>
                    <a:pt x="777775" y="30793"/>
                    <a:pt x="777775" y="33528"/>
                  </a:cubicBezTo>
                  <a:lnTo>
                    <a:pt x="777775" y="49894"/>
                  </a:lnTo>
                  <a:cubicBezTo>
                    <a:pt x="777775" y="51987"/>
                    <a:pt x="778626" y="53034"/>
                    <a:pt x="780329" y="53034"/>
                  </a:cubicBezTo>
                  <a:cubicBezTo>
                    <a:pt x="781250" y="53034"/>
                    <a:pt x="782170" y="52838"/>
                    <a:pt x="783091" y="52448"/>
                  </a:cubicBezTo>
                  <a:lnTo>
                    <a:pt x="783091" y="58977"/>
                  </a:lnTo>
                  <a:cubicBezTo>
                    <a:pt x="780803" y="59591"/>
                    <a:pt x="778878" y="59898"/>
                    <a:pt x="777315" y="59898"/>
                  </a:cubicBezTo>
                  <a:cubicBezTo>
                    <a:pt x="772487" y="59898"/>
                    <a:pt x="770032" y="57610"/>
                    <a:pt x="769948" y="53034"/>
                  </a:cubicBezTo>
                  <a:lnTo>
                    <a:pt x="769780" y="53034"/>
                  </a:lnTo>
                  <a:cubicBezTo>
                    <a:pt x="768525" y="55015"/>
                    <a:pt x="766962" y="56731"/>
                    <a:pt x="765092" y="58182"/>
                  </a:cubicBezTo>
                  <a:cubicBezTo>
                    <a:pt x="763223" y="59633"/>
                    <a:pt x="760697" y="60359"/>
                    <a:pt x="757516" y="60359"/>
                  </a:cubicBezTo>
                  <a:cubicBezTo>
                    <a:pt x="755284" y="60359"/>
                    <a:pt x="753065" y="59829"/>
                    <a:pt x="750861" y="58768"/>
                  </a:cubicBezTo>
                  <a:cubicBezTo>
                    <a:pt x="748656" y="57708"/>
                    <a:pt x="746870" y="56194"/>
                    <a:pt x="745503" y="54227"/>
                  </a:cubicBezTo>
                  <a:cubicBezTo>
                    <a:pt x="744136" y="52259"/>
                    <a:pt x="743452" y="50034"/>
                    <a:pt x="743452" y="47550"/>
                  </a:cubicBezTo>
                  <a:cubicBezTo>
                    <a:pt x="743452" y="44955"/>
                    <a:pt x="744177" y="42785"/>
                    <a:pt x="745628" y="41041"/>
                  </a:cubicBezTo>
                  <a:cubicBezTo>
                    <a:pt x="747080" y="39297"/>
                    <a:pt x="749005" y="37951"/>
                    <a:pt x="751405" y="37002"/>
                  </a:cubicBezTo>
                  <a:cubicBezTo>
                    <a:pt x="753805" y="36053"/>
                    <a:pt x="756379" y="35349"/>
                    <a:pt x="759128" y="34888"/>
                  </a:cubicBezTo>
                  <a:cubicBezTo>
                    <a:pt x="761876" y="34428"/>
                    <a:pt x="765455" y="33974"/>
                    <a:pt x="769864" y="33528"/>
                  </a:cubicBezTo>
                  <a:cubicBezTo>
                    <a:pt x="769780" y="31658"/>
                    <a:pt x="769215" y="30123"/>
                    <a:pt x="768169" y="28924"/>
                  </a:cubicBezTo>
                  <a:cubicBezTo>
                    <a:pt x="767122" y="27724"/>
                    <a:pt x="765860" y="26872"/>
                    <a:pt x="764381" y="26370"/>
                  </a:cubicBezTo>
                  <a:cubicBezTo>
                    <a:pt x="762902" y="25868"/>
                    <a:pt x="761479" y="25617"/>
                    <a:pt x="760111" y="25617"/>
                  </a:cubicBezTo>
                  <a:cubicBezTo>
                    <a:pt x="758270" y="25617"/>
                    <a:pt x="756525" y="25924"/>
                    <a:pt x="754879" y="26538"/>
                  </a:cubicBezTo>
                  <a:cubicBezTo>
                    <a:pt x="753233" y="27152"/>
                    <a:pt x="751795" y="27870"/>
                    <a:pt x="750568" y="28693"/>
                  </a:cubicBezTo>
                  <a:cubicBezTo>
                    <a:pt x="749340" y="29516"/>
                    <a:pt x="748028" y="30486"/>
                    <a:pt x="746633" y="31602"/>
                  </a:cubicBezTo>
                  <a:lnTo>
                    <a:pt x="746633" y="23147"/>
                  </a:lnTo>
                  <a:cubicBezTo>
                    <a:pt x="751935" y="20105"/>
                    <a:pt x="756944" y="18585"/>
                    <a:pt x="761660" y="18585"/>
                  </a:cubicBezTo>
                  <a:close/>
                  <a:moveTo>
                    <a:pt x="643402" y="18585"/>
                  </a:moveTo>
                  <a:cubicBezTo>
                    <a:pt x="647839" y="18585"/>
                    <a:pt x="651243" y="19945"/>
                    <a:pt x="653615" y="22666"/>
                  </a:cubicBezTo>
                  <a:cubicBezTo>
                    <a:pt x="655987" y="25387"/>
                    <a:pt x="657173" y="28547"/>
                    <a:pt x="657173" y="32147"/>
                  </a:cubicBezTo>
                  <a:lnTo>
                    <a:pt x="657173" y="59396"/>
                  </a:lnTo>
                  <a:lnTo>
                    <a:pt x="649304" y="59396"/>
                  </a:lnTo>
                  <a:lnTo>
                    <a:pt x="649304" y="34867"/>
                  </a:lnTo>
                  <a:cubicBezTo>
                    <a:pt x="649304" y="32300"/>
                    <a:pt x="648711" y="30172"/>
                    <a:pt x="647525" y="28484"/>
                  </a:cubicBezTo>
                  <a:cubicBezTo>
                    <a:pt x="646339" y="26796"/>
                    <a:pt x="644449" y="25952"/>
                    <a:pt x="641853" y="25952"/>
                  </a:cubicBezTo>
                  <a:cubicBezTo>
                    <a:pt x="639509" y="25952"/>
                    <a:pt x="637479" y="26670"/>
                    <a:pt x="635763" y="28107"/>
                  </a:cubicBezTo>
                  <a:cubicBezTo>
                    <a:pt x="634047" y="29544"/>
                    <a:pt x="632763" y="31372"/>
                    <a:pt x="631912" y="33591"/>
                  </a:cubicBezTo>
                  <a:cubicBezTo>
                    <a:pt x="631061" y="35809"/>
                    <a:pt x="630635" y="38090"/>
                    <a:pt x="630635" y="40434"/>
                  </a:cubicBezTo>
                  <a:lnTo>
                    <a:pt x="630635" y="59396"/>
                  </a:lnTo>
                  <a:lnTo>
                    <a:pt x="622724" y="59396"/>
                  </a:lnTo>
                  <a:lnTo>
                    <a:pt x="622724" y="19547"/>
                  </a:lnTo>
                  <a:lnTo>
                    <a:pt x="629924" y="19547"/>
                  </a:lnTo>
                  <a:lnTo>
                    <a:pt x="630510" y="26203"/>
                  </a:lnTo>
                  <a:lnTo>
                    <a:pt x="630719" y="26203"/>
                  </a:lnTo>
                  <a:cubicBezTo>
                    <a:pt x="631528" y="24835"/>
                    <a:pt x="632380" y="23635"/>
                    <a:pt x="633272" y="22603"/>
                  </a:cubicBezTo>
                  <a:cubicBezTo>
                    <a:pt x="634165" y="21570"/>
                    <a:pt x="635456" y="20643"/>
                    <a:pt x="637144" y="19819"/>
                  </a:cubicBezTo>
                  <a:cubicBezTo>
                    <a:pt x="638833" y="18996"/>
                    <a:pt x="640919" y="18585"/>
                    <a:pt x="643402" y="18585"/>
                  </a:cubicBezTo>
                  <a:close/>
                  <a:moveTo>
                    <a:pt x="591466" y="18585"/>
                  </a:moveTo>
                  <a:cubicBezTo>
                    <a:pt x="593475" y="18585"/>
                    <a:pt x="595373" y="18940"/>
                    <a:pt x="597158" y="19652"/>
                  </a:cubicBezTo>
                  <a:cubicBezTo>
                    <a:pt x="598944" y="20364"/>
                    <a:pt x="601135" y="21836"/>
                    <a:pt x="603730" y="24068"/>
                  </a:cubicBezTo>
                  <a:lnTo>
                    <a:pt x="605446" y="19547"/>
                  </a:lnTo>
                  <a:lnTo>
                    <a:pt x="611641" y="19547"/>
                  </a:lnTo>
                  <a:lnTo>
                    <a:pt x="611641" y="54582"/>
                  </a:lnTo>
                  <a:cubicBezTo>
                    <a:pt x="611641" y="59829"/>
                    <a:pt x="611167" y="63798"/>
                    <a:pt x="610218" y="66491"/>
                  </a:cubicBezTo>
                  <a:cubicBezTo>
                    <a:pt x="609269" y="69184"/>
                    <a:pt x="607735" y="71535"/>
                    <a:pt x="605614" y="73544"/>
                  </a:cubicBezTo>
                  <a:cubicBezTo>
                    <a:pt x="603493" y="75553"/>
                    <a:pt x="601212" y="76955"/>
                    <a:pt x="598770" y="77751"/>
                  </a:cubicBezTo>
                  <a:cubicBezTo>
                    <a:pt x="596328" y="78546"/>
                    <a:pt x="593782" y="78972"/>
                    <a:pt x="591131" y="79027"/>
                  </a:cubicBezTo>
                  <a:cubicBezTo>
                    <a:pt x="585941" y="79027"/>
                    <a:pt x="580792" y="77283"/>
                    <a:pt x="575685" y="73795"/>
                  </a:cubicBezTo>
                  <a:lnTo>
                    <a:pt x="575685" y="64042"/>
                  </a:lnTo>
                  <a:cubicBezTo>
                    <a:pt x="577862" y="66135"/>
                    <a:pt x="580185" y="67928"/>
                    <a:pt x="582655" y="69421"/>
                  </a:cubicBezTo>
                  <a:cubicBezTo>
                    <a:pt x="585124" y="70914"/>
                    <a:pt x="588033" y="71660"/>
                    <a:pt x="591382" y="71660"/>
                  </a:cubicBezTo>
                  <a:cubicBezTo>
                    <a:pt x="593782" y="71660"/>
                    <a:pt x="595993" y="70963"/>
                    <a:pt x="598017" y="69568"/>
                  </a:cubicBezTo>
                  <a:cubicBezTo>
                    <a:pt x="600040" y="68172"/>
                    <a:pt x="601498" y="66414"/>
                    <a:pt x="602391" y="64293"/>
                  </a:cubicBezTo>
                  <a:cubicBezTo>
                    <a:pt x="603284" y="62173"/>
                    <a:pt x="603730" y="58224"/>
                    <a:pt x="603730" y="52448"/>
                  </a:cubicBezTo>
                  <a:lnTo>
                    <a:pt x="603563" y="52280"/>
                  </a:lnTo>
                  <a:cubicBezTo>
                    <a:pt x="599823" y="57080"/>
                    <a:pt x="595456" y="59480"/>
                    <a:pt x="590461" y="59480"/>
                  </a:cubicBezTo>
                  <a:cubicBezTo>
                    <a:pt x="585606" y="59480"/>
                    <a:pt x="581490" y="57499"/>
                    <a:pt x="578113" y="53536"/>
                  </a:cubicBezTo>
                  <a:cubicBezTo>
                    <a:pt x="574737" y="49573"/>
                    <a:pt x="573048" y="44843"/>
                    <a:pt x="573048" y="39346"/>
                  </a:cubicBezTo>
                  <a:cubicBezTo>
                    <a:pt x="573048" y="35607"/>
                    <a:pt x="573844" y="32161"/>
                    <a:pt x="575434" y="29007"/>
                  </a:cubicBezTo>
                  <a:cubicBezTo>
                    <a:pt x="577025" y="25854"/>
                    <a:pt x="579222" y="23329"/>
                    <a:pt x="582027" y="21431"/>
                  </a:cubicBezTo>
                  <a:cubicBezTo>
                    <a:pt x="584831" y="19533"/>
                    <a:pt x="587978" y="18585"/>
                    <a:pt x="591466" y="18585"/>
                  </a:cubicBezTo>
                  <a:close/>
                  <a:moveTo>
                    <a:pt x="526088" y="18585"/>
                  </a:moveTo>
                  <a:cubicBezTo>
                    <a:pt x="528879" y="18585"/>
                    <a:pt x="531495" y="19157"/>
                    <a:pt x="533937" y="20301"/>
                  </a:cubicBezTo>
                  <a:cubicBezTo>
                    <a:pt x="536378" y="21445"/>
                    <a:pt x="538360" y="22980"/>
                    <a:pt x="539881" y="24905"/>
                  </a:cubicBezTo>
                  <a:cubicBezTo>
                    <a:pt x="541401" y="26831"/>
                    <a:pt x="542497" y="28924"/>
                    <a:pt x="543166" y="31184"/>
                  </a:cubicBezTo>
                  <a:cubicBezTo>
                    <a:pt x="543836" y="33444"/>
                    <a:pt x="544171" y="36165"/>
                    <a:pt x="544171" y="39346"/>
                  </a:cubicBezTo>
                  <a:lnTo>
                    <a:pt x="514536" y="39346"/>
                  </a:lnTo>
                  <a:cubicBezTo>
                    <a:pt x="514731" y="42611"/>
                    <a:pt x="515575" y="45241"/>
                    <a:pt x="517068" y="47236"/>
                  </a:cubicBezTo>
                  <a:cubicBezTo>
                    <a:pt x="518561" y="49232"/>
                    <a:pt x="520291" y="50641"/>
                    <a:pt x="522258" y="51464"/>
                  </a:cubicBezTo>
                  <a:cubicBezTo>
                    <a:pt x="524226" y="52287"/>
                    <a:pt x="526102" y="52699"/>
                    <a:pt x="527888" y="52699"/>
                  </a:cubicBezTo>
                  <a:cubicBezTo>
                    <a:pt x="532855" y="52699"/>
                    <a:pt x="537823" y="50215"/>
                    <a:pt x="542790" y="45248"/>
                  </a:cubicBezTo>
                  <a:lnTo>
                    <a:pt x="542790" y="54834"/>
                  </a:lnTo>
                  <a:cubicBezTo>
                    <a:pt x="540501" y="56368"/>
                    <a:pt x="538109" y="57673"/>
                    <a:pt x="535611" y="58747"/>
                  </a:cubicBezTo>
                  <a:cubicBezTo>
                    <a:pt x="533114" y="59822"/>
                    <a:pt x="530079" y="60359"/>
                    <a:pt x="526507" y="60359"/>
                  </a:cubicBezTo>
                  <a:cubicBezTo>
                    <a:pt x="522377" y="60359"/>
                    <a:pt x="518763" y="59382"/>
                    <a:pt x="515666" y="57429"/>
                  </a:cubicBezTo>
                  <a:cubicBezTo>
                    <a:pt x="512568" y="55475"/>
                    <a:pt x="510189" y="52887"/>
                    <a:pt x="508529" y="49664"/>
                  </a:cubicBezTo>
                  <a:cubicBezTo>
                    <a:pt x="506869" y="46441"/>
                    <a:pt x="506038" y="43030"/>
                    <a:pt x="506038" y="39430"/>
                  </a:cubicBezTo>
                  <a:cubicBezTo>
                    <a:pt x="506038" y="35439"/>
                    <a:pt x="506959" y="31868"/>
                    <a:pt x="508801" y="28714"/>
                  </a:cubicBezTo>
                  <a:cubicBezTo>
                    <a:pt x="510643" y="25561"/>
                    <a:pt x="513112" y="23084"/>
                    <a:pt x="516210" y="21284"/>
                  </a:cubicBezTo>
                  <a:cubicBezTo>
                    <a:pt x="519307" y="19485"/>
                    <a:pt x="522600" y="18585"/>
                    <a:pt x="526088" y="18585"/>
                  </a:cubicBezTo>
                  <a:close/>
                  <a:moveTo>
                    <a:pt x="450391" y="18585"/>
                  </a:moveTo>
                  <a:cubicBezTo>
                    <a:pt x="454158" y="18585"/>
                    <a:pt x="457611" y="19478"/>
                    <a:pt x="460751" y="21264"/>
                  </a:cubicBezTo>
                  <a:cubicBezTo>
                    <a:pt x="463890" y="23049"/>
                    <a:pt x="466380" y="25568"/>
                    <a:pt x="468222" y="28819"/>
                  </a:cubicBezTo>
                  <a:cubicBezTo>
                    <a:pt x="470064" y="32070"/>
                    <a:pt x="470985" y="35607"/>
                    <a:pt x="470985" y="39430"/>
                  </a:cubicBezTo>
                  <a:cubicBezTo>
                    <a:pt x="470985" y="43225"/>
                    <a:pt x="470057" y="46741"/>
                    <a:pt x="468201" y="49978"/>
                  </a:cubicBezTo>
                  <a:cubicBezTo>
                    <a:pt x="466345" y="53215"/>
                    <a:pt x="463827" y="55754"/>
                    <a:pt x="460646" y="57596"/>
                  </a:cubicBezTo>
                  <a:cubicBezTo>
                    <a:pt x="457465" y="59438"/>
                    <a:pt x="454102" y="60359"/>
                    <a:pt x="450558" y="60359"/>
                  </a:cubicBezTo>
                  <a:cubicBezTo>
                    <a:pt x="446651" y="60359"/>
                    <a:pt x="443093" y="59445"/>
                    <a:pt x="439884" y="57617"/>
                  </a:cubicBezTo>
                  <a:cubicBezTo>
                    <a:pt x="436675" y="55789"/>
                    <a:pt x="434171" y="53278"/>
                    <a:pt x="432371" y="50083"/>
                  </a:cubicBezTo>
                  <a:cubicBezTo>
                    <a:pt x="430571" y="46888"/>
                    <a:pt x="429671" y="43337"/>
                    <a:pt x="429671" y="39430"/>
                  </a:cubicBezTo>
                  <a:cubicBezTo>
                    <a:pt x="429671" y="35523"/>
                    <a:pt x="430592" y="31972"/>
                    <a:pt x="432434" y="28777"/>
                  </a:cubicBezTo>
                  <a:cubicBezTo>
                    <a:pt x="434275" y="25582"/>
                    <a:pt x="436773" y="23084"/>
                    <a:pt x="439926" y="21284"/>
                  </a:cubicBezTo>
                  <a:cubicBezTo>
                    <a:pt x="443079" y="19485"/>
                    <a:pt x="446568" y="18585"/>
                    <a:pt x="450391" y="18585"/>
                  </a:cubicBezTo>
                  <a:close/>
                  <a:moveTo>
                    <a:pt x="297991" y="18585"/>
                  </a:moveTo>
                  <a:cubicBezTo>
                    <a:pt x="301758" y="18585"/>
                    <a:pt x="305211" y="19478"/>
                    <a:pt x="308350" y="21264"/>
                  </a:cubicBezTo>
                  <a:cubicBezTo>
                    <a:pt x="311490" y="23049"/>
                    <a:pt x="313980" y="25568"/>
                    <a:pt x="315822" y="28819"/>
                  </a:cubicBezTo>
                  <a:cubicBezTo>
                    <a:pt x="317664" y="32070"/>
                    <a:pt x="318585" y="35607"/>
                    <a:pt x="318585" y="39430"/>
                  </a:cubicBezTo>
                  <a:cubicBezTo>
                    <a:pt x="318585" y="43225"/>
                    <a:pt x="317657" y="46741"/>
                    <a:pt x="315801" y="49978"/>
                  </a:cubicBezTo>
                  <a:cubicBezTo>
                    <a:pt x="313946" y="53215"/>
                    <a:pt x="311427" y="55754"/>
                    <a:pt x="308246" y="57596"/>
                  </a:cubicBezTo>
                  <a:cubicBezTo>
                    <a:pt x="305065" y="59438"/>
                    <a:pt x="301702" y="60359"/>
                    <a:pt x="298158" y="60359"/>
                  </a:cubicBezTo>
                  <a:cubicBezTo>
                    <a:pt x="294251" y="60359"/>
                    <a:pt x="290693" y="59445"/>
                    <a:pt x="287484" y="57617"/>
                  </a:cubicBezTo>
                  <a:cubicBezTo>
                    <a:pt x="284275" y="55789"/>
                    <a:pt x="281771" y="53278"/>
                    <a:pt x="279971" y="50083"/>
                  </a:cubicBezTo>
                  <a:cubicBezTo>
                    <a:pt x="278171" y="46888"/>
                    <a:pt x="277271" y="43337"/>
                    <a:pt x="277271" y="39430"/>
                  </a:cubicBezTo>
                  <a:cubicBezTo>
                    <a:pt x="277271" y="35523"/>
                    <a:pt x="278192" y="31972"/>
                    <a:pt x="280034" y="28777"/>
                  </a:cubicBezTo>
                  <a:cubicBezTo>
                    <a:pt x="281875" y="25582"/>
                    <a:pt x="284373" y="23084"/>
                    <a:pt x="287526" y="21284"/>
                  </a:cubicBezTo>
                  <a:cubicBezTo>
                    <a:pt x="290680" y="19485"/>
                    <a:pt x="294168" y="18585"/>
                    <a:pt x="297991" y="18585"/>
                  </a:cubicBezTo>
                  <a:close/>
                  <a:moveTo>
                    <a:pt x="202741" y="18585"/>
                  </a:moveTo>
                  <a:cubicBezTo>
                    <a:pt x="206508" y="18585"/>
                    <a:pt x="209961" y="19478"/>
                    <a:pt x="213101" y="21264"/>
                  </a:cubicBezTo>
                  <a:cubicBezTo>
                    <a:pt x="216240" y="23049"/>
                    <a:pt x="218730" y="25568"/>
                    <a:pt x="220572" y="28819"/>
                  </a:cubicBezTo>
                  <a:cubicBezTo>
                    <a:pt x="222414" y="32070"/>
                    <a:pt x="223335" y="35607"/>
                    <a:pt x="223335" y="39430"/>
                  </a:cubicBezTo>
                  <a:cubicBezTo>
                    <a:pt x="223335" y="43225"/>
                    <a:pt x="222407" y="46741"/>
                    <a:pt x="220551" y="49978"/>
                  </a:cubicBezTo>
                  <a:cubicBezTo>
                    <a:pt x="218696" y="53215"/>
                    <a:pt x="216177" y="55754"/>
                    <a:pt x="212996" y="57596"/>
                  </a:cubicBezTo>
                  <a:cubicBezTo>
                    <a:pt x="209815" y="59438"/>
                    <a:pt x="206452" y="60359"/>
                    <a:pt x="202908" y="60359"/>
                  </a:cubicBezTo>
                  <a:cubicBezTo>
                    <a:pt x="199001" y="60359"/>
                    <a:pt x="195443" y="59445"/>
                    <a:pt x="192234" y="57617"/>
                  </a:cubicBezTo>
                  <a:cubicBezTo>
                    <a:pt x="189025" y="55789"/>
                    <a:pt x="186521" y="53278"/>
                    <a:pt x="184721" y="50083"/>
                  </a:cubicBezTo>
                  <a:cubicBezTo>
                    <a:pt x="182921" y="46888"/>
                    <a:pt x="182021" y="43337"/>
                    <a:pt x="182021" y="39430"/>
                  </a:cubicBezTo>
                  <a:cubicBezTo>
                    <a:pt x="182021" y="35523"/>
                    <a:pt x="182942" y="31972"/>
                    <a:pt x="184784" y="28777"/>
                  </a:cubicBezTo>
                  <a:cubicBezTo>
                    <a:pt x="186625" y="25582"/>
                    <a:pt x="189123" y="23084"/>
                    <a:pt x="192276" y="21284"/>
                  </a:cubicBezTo>
                  <a:cubicBezTo>
                    <a:pt x="195430" y="19485"/>
                    <a:pt x="198918" y="18585"/>
                    <a:pt x="202741" y="18585"/>
                  </a:cubicBezTo>
                  <a:close/>
                  <a:moveTo>
                    <a:pt x="155116" y="18585"/>
                  </a:moveTo>
                  <a:cubicBezTo>
                    <a:pt x="158883" y="18585"/>
                    <a:pt x="162336" y="19478"/>
                    <a:pt x="165476" y="21264"/>
                  </a:cubicBezTo>
                  <a:cubicBezTo>
                    <a:pt x="168615" y="23049"/>
                    <a:pt x="171105" y="25568"/>
                    <a:pt x="172947" y="28819"/>
                  </a:cubicBezTo>
                  <a:cubicBezTo>
                    <a:pt x="174789" y="32070"/>
                    <a:pt x="175710" y="35607"/>
                    <a:pt x="175710" y="39430"/>
                  </a:cubicBezTo>
                  <a:cubicBezTo>
                    <a:pt x="175710" y="43225"/>
                    <a:pt x="174782" y="46741"/>
                    <a:pt x="172926" y="49978"/>
                  </a:cubicBezTo>
                  <a:cubicBezTo>
                    <a:pt x="171071" y="53215"/>
                    <a:pt x="168552" y="55754"/>
                    <a:pt x="165371" y="57596"/>
                  </a:cubicBezTo>
                  <a:cubicBezTo>
                    <a:pt x="162190" y="59438"/>
                    <a:pt x="158827" y="60359"/>
                    <a:pt x="155283" y="60359"/>
                  </a:cubicBezTo>
                  <a:cubicBezTo>
                    <a:pt x="151376" y="60359"/>
                    <a:pt x="147818" y="59445"/>
                    <a:pt x="144609" y="57617"/>
                  </a:cubicBezTo>
                  <a:cubicBezTo>
                    <a:pt x="141400" y="55789"/>
                    <a:pt x="138896" y="53278"/>
                    <a:pt x="137096" y="50083"/>
                  </a:cubicBezTo>
                  <a:cubicBezTo>
                    <a:pt x="135296" y="46888"/>
                    <a:pt x="134396" y="43337"/>
                    <a:pt x="134396" y="39430"/>
                  </a:cubicBezTo>
                  <a:cubicBezTo>
                    <a:pt x="134396" y="35523"/>
                    <a:pt x="135317" y="31972"/>
                    <a:pt x="137159" y="28777"/>
                  </a:cubicBezTo>
                  <a:cubicBezTo>
                    <a:pt x="139000" y="25582"/>
                    <a:pt x="141498" y="23084"/>
                    <a:pt x="144651" y="21284"/>
                  </a:cubicBezTo>
                  <a:cubicBezTo>
                    <a:pt x="147805" y="19485"/>
                    <a:pt x="151293" y="18585"/>
                    <a:pt x="155116" y="18585"/>
                  </a:cubicBezTo>
                  <a:close/>
                  <a:moveTo>
                    <a:pt x="69056" y="18585"/>
                  </a:moveTo>
                  <a:cubicBezTo>
                    <a:pt x="71484" y="18585"/>
                    <a:pt x="73611" y="18899"/>
                    <a:pt x="75439" y="19526"/>
                  </a:cubicBezTo>
                  <a:cubicBezTo>
                    <a:pt x="77267" y="20154"/>
                    <a:pt x="79199" y="21012"/>
                    <a:pt x="81237" y="22101"/>
                  </a:cubicBezTo>
                  <a:lnTo>
                    <a:pt x="81237" y="30682"/>
                  </a:lnTo>
                  <a:cubicBezTo>
                    <a:pt x="77609" y="27528"/>
                    <a:pt x="73842" y="25952"/>
                    <a:pt x="69935" y="25952"/>
                  </a:cubicBezTo>
                  <a:cubicBezTo>
                    <a:pt x="66028" y="25952"/>
                    <a:pt x="62931" y="27319"/>
                    <a:pt x="60642" y="30054"/>
                  </a:cubicBezTo>
                  <a:cubicBezTo>
                    <a:pt x="58354" y="32788"/>
                    <a:pt x="57210" y="35942"/>
                    <a:pt x="57210" y="39514"/>
                  </a:cubicBezTo>
                  <a:cubicBezTo>
                    <a:pt x="57210" y="43225"/>
                    <a:pt x="58410" y="46392"/>
                    <a:pt x="60810" y="49015"/>
                  </a:cubicBezTo>
                  <a:cubicBezTo>
                    <a:pt x="63210" y="51638"/>
                    <a:pt x="66098" y="52950"/>
                    <a:pt x="69474" y="52950"/>
                  </a:cubicBezTo>
                  <a:cubicBezTo>
                    <a:pt x="70981" y="52950"/>
                    <a:pt x="72704" y="52664"/>
                    <a:pt x="74644" y="52092"/>
                  </a:cubicBezTo>
                  <a:cubicBezTo>
                    <a:pt x="76583" y="51520"/>
                    <a:pt x="78781" y="50187"/>
                    <a:pt x="81237" y="48094"/>
                  </a:cubicBezTo>
                  <a:lnTo>
                    <a:pt x="81237" y="56550"/>
                  </a:lnTo>
                  <a:cubicBezTo>
                    <a:pt x="79199" y="57610"/>
                    <a:pt x="77169" y="58510"/>
                    <a:pt x="75146" y="59250"/>
                  </a:cubicBezTo>
                  <a:cubicBezTo>
                    <a:pt x="73123" y="59989"/>
                    <a:pt x="70870" y="60359"/>
                    <a:pt x="68386" y="60359"/>
                  </a:cubicBezTo>
                  <a:cubicBezTo>
                    <a:pt x="64647" y="60359"/>
                    <a:pt x="61284" y="59438"/>
                    <a:pt x="58298" y="57596"/>
                  </a:cubicBezTo>
                  <a:cubicBezTo>
                    <a:pt x="55313" y="55754"/>
                    <a:pt x="52975" y="53243"/>
                    <a:pt x="51287" y="50062"/>
                  </a:cubicBezTo>
                  <a:cubicBezTo>
                    <a:pt x="49599" y="46881"/>
                    <a:pt x="48755" y="43448"/>
                    <a:pt x="48755" y="39765"/>
                  </a:cubicBezTo>
                  <a:cubicBezTo>
                    <a:pt x="48755" y="36053"/>
                    <a:pt x="49627" y="32565"/>
                    <a:pt x="51371" y="29300"/>
                  </a:cubicBezTo>
                  <a:cubicBezTo>
                    <a:pt x="53115" y="26035"/>
                    <a:pt x="55550" y="23433"/>
                    <a:pt x="58675" y="21494"/>
                  </a:cubicBezTo>
                  <a:cubicBezTo>
                    <a:pt x="61800" y="19554"/>
                    <a:pt x="65261" y="18585"/>
                    <a:pt x="69056" y="18585"/>
                  </a:cubicBezTo>
                  <a:close/>
                  <a:moveTo>
                    <a:pt x="1173895" y="8581"/>
                  </a:moveTo>
                  <a:lnTo>
                    <a:pt x="1173895" y="26286"/>
                  </a:lnTo>
                  <a:lnTo>
                    <a:pt x="1185364" y="26286"/>
                  </a:lnTo>
                  <a:cubicBezTo>
                    <a:pt x="1189355" y="26286"/>
                    <a:pt x="1192452" y="25435"/>
                    <a:pt x="1194657" y="23733"/>
                  </a:cubicBezTo>
                  <a:cubicBezTo>
                    <a:pt x="1196861" y="22031"/>
                    <a:pt x="1197964" y="19715"/>
                    <a:pt x="1197964" y="16785"/>
                  </a:cubicBezTo>
                  <a:cubicBezTo>
                    <a:pt x="1197964" y="14329"/>
                    <a:pt x="1197085" y="12348"/>
                    <a:pt x="1195327" y="10841"/>
                  </a:cubicBezTo>
                  <a:cubicBezTo>
                    <a:pt x="1193569" y="9334"/>
                    <a:pt x="1191252" y="8581"/>
                    <a:pt x="1188378" y="8581"/>
                  </a:cubicBezTo>
                  <a:close/>
                  <a:moveTo>
                    <a:pt x="1740163" y="7618"/>
                  </a:moveTo>
                  <a:lnTo>
                    <a:pt x="1747279" y="7618"/>
                  </a:lnTo>
                  <a:lnTo>
                    <a:pt x="1747279" y="19547"/>
                  </a:lnTo>
                  <a:lnTo>
                    <a:pt x="1758078" y="19547"/>
                  </a:lnTo>
                  <a:lnTo>
                    <a:pt x="1758078" y="26203"/>
                  </a:lnTo>
                  <a:lnTo>
                    <a:pt x="1747279" y="26203"/>
                  </a:lnTo>
                  <a:lnTo>
                    <a:pt x="1747279" y="47718"/>
                  </a:lnTo>
                  <a:cubicBezTo>
                    <a:pt x="1747279" y="51401"/>
                    <a:pt x="1749163" y="53243"/>
                    <a:pt x="1752930" y="53243"/>
                  </a:cubicBezTo>
                  <a:cubicBezTo>
                    <a:pt x="1754548" y="53243"/>
                    <a:pt x="1756264" y="52783"/>
                    <a:pt x="1758078" y="51862"/>
                  </a:cubicBezTo>
                  <a:lnTo>
                    <a:pt x="1758078" y="58977"/>
                  </a:lnTo>
                  <a:cubicBezTo>
                    <a:pt x="1755399" y="59898"/>
                    <a:pt x="1752832" y="60359"/>
                    <a:pt x="1750376" y="60359"/>
                  </a:cubicBezTo>
                  <a:cubicBezTo>
                    <a:pt x="1743037" y="60359"/>
                    <a:pt x="1739368" y="56982"/>
                    <a:pt x="1739368" y="50229"/>
                  </a:cubicBezTo>
                  <a:lnTo>
                    <a:pt x="1739368" y="26203"/>
                  </a:lnTo>
                  <a:lnTo>
                    <a:pt x="1732712" y="26203"/>
                  </a:lnTo>
                  <a:lnTo>
                    <a:pt x="1732712" y="19547"/>
                  </a:lnTo>
                  <a:lnTo>
                    <a:pt x="1739368" y="19547"/>
                  </a:lnTo>
                  <a:close/>
                  <a:moveTo>
                    <a:pt x="1722746" y="1004"/>
                  </a:moveTo>
                  <a:cubicBezTo>
                    <a:pt x="1724057" y="1004"/>
                    <a:pt x="1725125" y="1472"/>
                    <a:pt x="1725948" y="2407"/>
                  </a:cubicBezTo>
                  <a:cubicBezTo>
                    <a:pt x="1726771" y="3341"/>
                    <a:pt x="1727183" y="4618"/>
                    <a:pt x="1727183" y="6237"/>
                  </a:cubicBezTo>
                  <a:cubicBezTo>
                    <a:pt x="1727183" y="7827"/>
                    <a:pt x="1726771" y="9111"/>
                    <a:pt x="1725948" y="10087"/>
                  </a:cubicBezTo>
                  <a:cubicBezTo>
                    <a:pt x="1725125" y="11064"/>
                    <a:pt x="1724085" y="11552"/>
                    <a:pt x="1722829" y="11552"/>
                  </a:cubicBezTo>
                  <a:cubicBezTo>
                    <a:pt x="1721462" y="11552"/>
                    <a:pt x="1720388" y="11036"/>
                    <a:pt x="1719606" y="10004"/>
                  </a:cubicBezTo>
                  <a:cubicBezTo>
                    <a:pt x="1718825" y="8971"/>
                    <a:pt x="1718434" y="7716"/>
                    <a:pt x="1718434" y="6237"/>
                  </a:cubicBezTo>
                  <a:cubicBezTo>
                    <a:pt x="1718434" y="4730"/>
                    <a:pt x="1718818" y="3481"/>
                    <a:pt x="1719585" y="2490"/>
                  </a:cubicBezTo>
                  <a:cubicBezTo>
                    <a:pt x="1720353" y="1500"/>
                    <a:pt x="1721406" y="1004"/>
                    <a:pt x="1722746" y="1004"/>
                  </a:cubicBezTo>
                  <a:close/>
                  <a:moveTo>
                    <a:pt x="1551296" y="1004"/>
                  </a:moveTo>
                  <a:cubicBezTo>
                    <a:pt x="1552607" y="1004"/>
                    <a:pt x="1553675" y="1472"/>
                    <a:pt x="1554498" y="2407"/>
                  </a:cubicBezTo>
                  <a:cubicBezTo>
                    <a:pt x="1555321" y="3341"/>
                    <a:pt x="1555733" y="4618"/>
                    <a:pt x="1555733" y="6237"/>
                  </a:cubicBezTo>
                  <a:cubicBezTo>
                    <a:pt x="1555733" y="7827"/>
                    <a:pt x="1555321" y="9111"/>
                    <a:pt x="1554498" y="10087"/>
                  </a:cubicBezTo>
                  <a:cubicBezTo>
                    <a:pt x="1553675" y="11064"/>
                    <a:pt x="1552635" y="11552"/>
                    <a:pt x="1551379" y="11552"/>
                  </a:cubicBezTo>
                  <a:cubicBezTo>
                    <a:pt x="1550012" y="11552"/>
                    <a:pt x="1548938" y="11036"/>
                    <a:pt x="1548156" y="10004"/>
                  </a:cubicBezTo>
                  <a:cubicBezTo>
                    <a:pt x="1547375" y="8971"/>
                    <a:pt x="1546984" y="7716"/>
                    <a:pt x="1546984" y="6237"/>
                  </a:cubicBezTo>
                  <a:cubicBezTo>
                    <a:pt x="1546984" y="4730"/>
                    <a:pt x="1547368" y="3481"/>
                    <a:pt x="1548135" y="2490"/>
                  </a:cubicBezTo>
                  <a:cubicBezTo>
                    <a:pt x="1548903" y="1500"/>
                    <a:pt x="1549956" y="1004"/>
                    <a:pt x="1551296" y="1004"/>
                  </a:cubicBezTo>
                  <a:close/>
                  <a:moveTo>
                    <a:pt x="1303646" y="1004"/>
                  </a:moveTo>
                  <a:cubicBezTo>
                    <a:pt x="1304957" y="1004"/>
                    <a:pt x="1306025" y="1472"/>
                    <a:pt x="1306848" y="2407"/>
                  </a:cubicBezTo>
                  <a:cubicBezTo>
                    <a:pt x="1307671" y="3341"/>
                    <a:pt x="1308083" y="4618"/>
                    <a:pt x="1308083" y="6237"/>
                  </a:cubicBezTo>
                  <a:cubicBezTo>
                    <a:pt x="1308083" y="7827"/>
                    <a:pt x="1307671" y="9111"/>
                    <a:pt x="1306848" y="10087"/>
                  </a:cubicBezTo>
                  <a:cubicBezTo>
                    <a:pt x="1306025" y="11064"/>
                    <a:pt x="1304985" y="11552"/>
                    <a:pt x="1303729" y="11552"/>
                  </a:cubicBezTo>
                  <a:cubicBezTo>
                    <a:pt x="1302362" y="11552"/>
                    <a:pt x="1301288" y="11036"/>
                    <a:pt x="1300506" y="10004"/>
                  </a:cubicBezTo>
                  <a:cubicBezTo>
                    <a:pt x="1299725" y="8971"/>
                    <a:pt x="1299334" y="7716"/>
                    <a:pt x="1299334" y="6237"/>
                  </a:cubicBezTo>
                  <a:cubicBezTo>
                    <a:pt x="1299334" y="4730"/>
                    <a:pt x="1299718" y="3481"/>
                    <a:pt x="1300485" y="2490"/>
                  </a:cubicBezTo>
                  <a:cubicBezTo>
                    <a:pt x="1301253" y="1500"/>
                    <a:pt x="1302306" y="1004"/>
                    <a:pt x="1303646" y="1004"/>
                  </a:cubicBezTo>
                  <a:close/>
                  <a:moveTo>
                    <a:pt x="560696" y="1004"/>
                  </a:moveTo>
                  <a:cubicBezTo>
                    <a:pt x="562007" y="1004"/>
                    <a:pt x="563075" y="1472"/>
                    <a:pt x="563898" y="2407"/>
                  </a:cubicBezTo>
                  <a:cubicBezTo>
                    <a:pt x="564721" y="3341"/>
                    <a:pt x="565133" y="4618"/>
                    <a:pt x="565133" y="6237"/>
                  </a:cubicBezTo>
                  <a:cubicBezTo>
                    <a:pt x="565133" y="7827"/>
                    <a:pt x="564721" y="9111"/>
                    <a:pt x="563898" y="10087"/>
                  </a:cubicBezTo>
                  <a:cubicBezTo>
                    <a:pt x="563075" y="11064"/>
                    <a:pt x="562035" y="11552"/>
                    <a:pt x="560779" y="11552"/>
                  </a:cubicBezTo>
                  <a:cubicBezTo>
                    <a:pt x="559412" y="11552"/>
                    <a:pt x="558338" y="11036"/>
                    <a:pt x="557556" y="10004"/>
                  </a:cubicBezTo>
                  <a:cubicBezTo>
                    <a:pt x="556775" y="8971"/>
                    <a:pt x="556384" y="7716"/>
                    <a:pt x="556384" y="6237"/>
                  </a:cubicBezTo>
                  <a:cubicBezTo>
                    <a:pt x="556384" y="4730"/>
                    <a:pt x="556768" y="3481"/>
                    <a:pt x="557535" y="2490"/>
                  </a:cubicBezTo>
                  <a:cubicBezTo>
                    <a:pt x="558303" y="1500"/>
                    <a:pt x="559356" y="1004"/>
                    <a:pt x="560696" y="1004"/>
                  </a:cubicBezTo>
                  <a:close/>
                  <a:moveTo>
                    <a:pt x="1449851" y="921"/>
                  </a:moveTo>
                  <a:lnTo>
                    <a:pt x="1458097" y="921"/>
                  </a:lnTo>
                  <a:lnTo>
                    <a:pt x="1458097" y="37379"/>
                  </a:lnTo>
                  <a:cubicBezTo>
                    <a:pt x="1458097" y="42318"/>
                    <a:pt x="1459248" y="46120"/>
                    <a:pt x="1461550" y="48785"/>
                  </a:cubicBezTo>
                  <a:cubicBezTo>
                    <a:pt x="1463852" y="51450"/>
                    <a:pt x="1467152" y="52783"/>
                    <a:pt x="1471449" y="52783"/>
                  </a:cubicBezTo>
                  <a:cubicBezTo>
                    <a:pt x="1475830" y="52783"/>
                    <a:pt x="1479242" y="51415"/>
                    <a:pt x="1481684" y="48680"/>
                  </a:cubicBezTo>
                  <a:cubicBezTo>
                    <a:pt x="1484125" y="45946"/>
                    <a:pt x="1485346" y="42179"/>
                    <a:pt x="1485346" y="37379"/>
                  </a:cubicBezTo>
                  <a:lnTo>
                    <a:pt x="1485346" y="921"/>
                  </a:lnTo>
                  <a:lnTo>
                    <a:pt x="1493592" y="921"/>
                  </a:lnTo>
                  <a:lnTo>
                    <a:pt x="1493592" y="38383"/>
                  </a:lnTo>
                  <a:cubicBezTo>
                    <a:pt x="1493592" y="43853"/>
                    <a:pt x="1492518" y="48227"/>
                    <a:pt x="1490369" y="51506"/>
                  </a:cubicBezTo>
                  <a:cubicBezTo>
                    <a:pt x="1488220" y="54785"/>
                    <a:pt x="1485486" y="57080"/>
                    <a:pt x="1482165" y="58391"/>
                  </a:cubicBezTo>
                  <a:cubicBezTo>
                    <a:pt x="1478844" y="59703"/>
                    <a:pt x="1475244" y="60359"/>
                    <a:pt x="1471366" y="60359"/>
                  </a:cubicBezTo>
                  <a:cubicBezTo>
                    <a:pt x="1464361" y="60359"/>
                    <a:pt x="1459024" y="58489"/>
                    <a:pt x="1455355" y="54750"/>
                  </a:cubicBezTo>
                  <a:cubicBezTo>
                    <a:pt x="1451685" y="51011"/>
                    <a:pt x="1449851" y="45555"/>
                    <a:pt x="1449851" y="38383"/>
                  </a:cubicBezTo>
                  <a:close/>
                  <a:moveTo>
                    <a:pt x="1261402" y="921"/>
                  </a:moveTo>
                  <a:lnTo>
                    <a:pt x="1269313" y="921"/>
                  </a:lnTo>
                  <a:lnTo>
                    <a:pt x="1269313" y="34867"/>
                  </a:lnTo>
                  <a:lnTo>
                    <a:pt x="1284549" y="19547"/>
                  </a:lnTo>
                  <a:lnTo>
                    <a:pt x="1295265" y="19547"/>
                  </a:lnTo>
                  <a:lnTo>
                    <a:pt x="1280196" y="33863"/>
                  </a:lnTo>
                  <a:lnTo>
                    <a:pt x="1296897" y="59396"/>
                  </a:lnTo>
                  <a:lnTo>
                    <a:pt x="1287144" y="59396"/>
                  </a:lnTo>
                  <a:lnTo>
                    <a:pt x="1274629" y="39262"/>
                  </a:lnTo>
                  <a:lnTo>
                    <a:pt x="1269313" y="44495"/>
                  </a:lnTo>
                  <a:lnTo>
                    <a:pt x="1269313" y="59396"/>
                  </a:lnTo>
                  <a:lnTo>
                    <a:pt x="1261402" y="59396"/>
                  </a:lnTo>
                  <a:close/>
                  <a:moveTo>
                    <a:pt x="698924" y="921"/>
                  </a:moveTo>
                  <a:lnTo>
                    <a:pt x="707170" y="921"/>
                  </a:lnTo>
                  <a:lnTo>
                    <a:pt x="707170" y="51694"/>
                  </a:lnTo>
                  <a:lnTo>
                    <a:pt x="736220" y="51694"/>
                  </a:lnTo>
                  <a:lnTo>
                    <a:pt x="736220" y="59396"/>
                  </a:lnTo>
                  <a:lnTo>
                    <a:pt x="698924" y="59396"/>
                  </a:lnTo>
                  <a:close/>
                  <a:moveTo>
                    <a:pt x="384599" y="921"/>
                  </a:moveTo>
                  <a:lnTo>
                    <a:pt x="422481" y="921"/>
                  </a:lnTo>
                  <a:lnTo>
                    <a:pt x="422481" y="8664"/>
                  </a:lnTo>
                  <a:lnTo>
                    <a:pt x="392845" y="8664"/>
                  </a:lnTo>
                  <a:lnTo>
                    <a:pt x="392845" y="26119"/>
                  </a:lnTo>
                  <a:lnTo>
                    <a:pt x="421058" y="26119"/>
                  </a:lnTo>
                  <a:lnTo>
                    <a:pt x="421058" y="33863"/>
                  </a:lnTo>
                  <a:lnTo>
                    <a:pt x="392845" y="33863"/>
                  </a:lnTo>
                  <a:lnTo>
                    <a:pt x="392845" y="59396"/>
                  </a:lnTo>
                  <a:lnTo>
                    <a:pt x="384599" y="59396"/>
                  </a:lnTo>
                  <a:close/>
                  <a:moveTo>
                    <a:pt x="232995" y="921"/>
                  </a:moveTo>
                  <a:lnTo>
                    <a:pt x="240864" y="921"/>
                  </a:lnTo>
                  <a:lnTo>
                    <a:pt x="240864" y="59396"/>
                  </a:lnTo>
                  <a:lnTo>
                    <a:pt x="232995" y="59396"/>
                  </a:lnTo>
                  <a:close/>
                  <a:moveTo>
                    <a:pt x="89827" y="921"/>
                  </a:moveTo>
                  <a:lnTo>
                    <a:pt x="97738" y="921"/>
                  </a:lnTo>
                  <a:lnTo>
                    <a:pt x="97738" y="26412"/>
                  </a:lnTo>
                  <a:lnTo>
                    <a:pt x="97905" y="26412"/>
                  </a:lnTo>
                  <a:cubicBezTo>
                    <a:pt x="99049" y="24263"/>
                    <a:pt x="100528" y="22422"/>
                    <a:pt x="102342" y="20887"/>
                  </a:cubicBezTo>
                  <a:cubicBezTo>
                    <a:pt x="104156" y="19352"/>
                    <a:pt x="106793" y="18585"/>
                    <a:pt x="110253" y="18585"/>
                  </a:cubicBezTo>
                  <a:cubicBezTo>
                    <a:pt x="114383" y="18585"/>
                    <a:pt x="117760" y="19812"/>
                    <a:pt x="120383" y="22268"/>
                  </a:cubicBezTo>
                  <a:cubicBezTo>
                    <a:pt x="123006" y="24724"/>
                    <a:pt x="124318" y="28072"/>
                    <a:pt x="124318" y="32314"/>
                  </a:cubicBezTo>
                  <a:lnTo>
                    <a:pt x="124318" y="59396"/>
                  </a:lnTo>
                  <a:lnTo>
                    <a:pt x="116406" y="59396"/>
                  </a:lnTo>
                  <a:lnTo>
                    <a:pt x="116406" y="35118"/>
                  </a:lnTo>
                  <a:cubicBezTo>
                    <a:pt x="116406" y="32440"/>
                    <a:pt x="115806" y="30242"/>
                    <a:pt x="114607" y="28526"/>
                  </a:cubicBezTo>
                  <a:cubicBezTo>
                    <a:pt x="113407" y="26810"/>
                    <a:pt x="111467" y="25952"/>
                    <a:pt x="108788" y="25952"/>
                  </a:cubicBezTo>
                  <a:cubicBezTo>
                    <a:pt x="105523" y="25952"/>
                    <a:pt x="102865" y="27389"/>
                    <a:pt x="100814" y="30263"/>
                  </a:cubicBezTo>
                  <a:cubicBezTo>
                    <a:pt x="98763" y="33137"/>
                    <a:pt x="97738" y="36793"/>
                    <a:pt x="97738" y="41230"/>
                  </a:cubicBezTo>
                  <a:lnTo>
                    <a:pt x="97738" y="59396"/>
                  </a:lnTo>
                  <a:lnTo>
                    <a:pt x="89827" y="59396"/>
                  </a:lnTo>
                  <a:close/>
                  <a:moveTo>
                    <a:pt x="1165649" y="837"/>
                  </a:moveTo>
                  <a:lnTo>
                    <a:pt x="1189048" y="837"/>
                  </a:lnTo>
                  <a:cubicBezTo>
                    <a:pt x="1192871" y="837"/>
                    <a:pt x="1196122" y="1534"/>
                    <a:pt x="1198801" y="2930"/>
                  </a:cubicBezTo>
                  <a:cubicBezTo>
                    <a:pt x="1201480" y="4325"/>
                    <a:pt x="1203482" y="6209"/>
                    <a:pt x="1204807" y="8581"/>
                  </a:cubicBezTo>
                  <a:cubicBezTo>
                    <a:pt x="1206133" y="10953"/>
                    <a:pt x="1206796" y="13576"/>
                    <a:pt x="1206796" y="16450"/>
                  </a:cubicBezTo>
                  <a:cubicBezTo>
                    <a:pt x="1206796" y="21724"/>
                    <a:pt x="1204926" y="25973"/>
                    <a:pt x="1201187" y="29196"/>
                  </a:cubicBezTo>
                  <a:cubicBezTo>
                    <a:pt x="1197447" y="32419"/>
                    <a:pt x="1192494" y="34030"/>
                    <a:pt x="1186327" y="34030"/>
                  </a:cubicBezTo>
                  <a:lnTo>
                    <a:pt x="1173895" y="34030"/>
                  </a:lnTo>
                  <a:lnTo>
                    <a:pt x="1173895" y="59396"/>
                  </a:lnTo>
                  <a:lnTo>
                    <a:pt x="1165649" y="59396"/>
                  </a:lnTo>
                  <a:close/>
                  <a:moveTo>
                    <a:pt x="341179" y="0"/>
                  </a:moveTo>
                  <a:cubicBezTo>
                    <a:pt x="343300" y="0"/>
                    <a:pt x="345406" y="390"/>
                    <a:pt x="347499" y="1172"/>
                  </a:cubicBezTo>
                  <a:lnTo>
                    <a:pt x="347499" y="8288"/>
                  </a:lnTo>
                  <a:cubicBezTo>
                    <a:pt x="345295" y="7506"/>
                    <a:pt x="343704" y="7116"/>
                    <a:pt x="342727" y="7116"/>
                  </a:cubicBezTo>
                  <a:cubicBezTo>
                    <a:pt x="340718" y="7116"/>
                    <a:pt x="339211" y="7750"/>
                    <a:pt x="338207" y="9020"/>
                  </a:cubicBezTo>
                  <a:cubicBezTo>
                    <a:pt x="337202" y="10290"/>
                    <a:pt x="336700" y="11999"/>
                    <a:pt x="336700" y="14148"/>
                  </a:cubicBezTo>
                  <a:lnTo>
                    <a:pt x="336700" y="19547"/>
                  </a:lnTo>
                  <a:lnTo>
                    <a:pt x="347499" y="19547"/>
                  </a:lnTo>
                  <a:lnTo>
                    <a:pt x="347499" y="26203"/>
                  </a:lnTo>
                  <a:lnTo>
                    <a:pt x="336700" y="26203"/>
                  </a:lnTo>
                  <a:lnTo>
                    <a:pt x="336700" y="59396"/>
                  </a:lnTo>
                  <a:lnTo>
                    <a:pt x="328831" y="59396"/>
                  </a:lnTo>
                  <a:lnTo>
                    <a:pt x="328831" y="26203"/>
                  </a:lnTo>
                  <a:lnTo>
                    <a:pt x="322133" y="26203"/>
                  </a:lnTo>
                  <a:lnTo>
                    <a:pt x="322133" y="19547"/>
                  </a:lnTo>
                  <a:lnTo>
                    <a:pt x="328831" y="19547"/>
                  </a:lnTo>
                  <a:lnTo>
                    <a:pt x="328831" y="11301"/>
                  </a:lnTo>
                  <a:cubicBezTo>
                    <a:pt x="328831" y="7534"/>
                    <a:pt x="329898" y="4709"/>
                    <a:pt x="332033" y="2825"/>
                  </a:cubicBezTo>
                  <a:cubicBezTo>
                    <a:pt x="334168" y="941"/>
                    <a:pt x="337216" y="0"/>
                    <a:pt x="341179" y="0"/>
                  </a:cubicBezTo>
                  <a:close/>
                  <a:moveTo>
                    <a:pt x="20845" y="0"/>
                  </a:moveTo>
                  <a:cubicBezTo>
                    <a:pt x="24417" y="0"/>
                    <a:pt x="27500" y="432"/>
                    <a:pt x="30095" y="1297"/>
                  </a:cubicBezTo>
                  <a:cubicBezTo>
                    <a:pt x="32691" y="2162"/>
                    <a:pt x="35411" y="3320"/>
                    <a:pt x="38258" y="4771"/>
                  </a:cubicBezTo>
                  <a:lnTo>
                    <a:pt x="38258" y="14650"/>
                  </a:lnTo>
                  <a:cubicBezTo>
                    <a:pt x="32342" y="9906"/>
                    <a:pt x="26593" y="7534"/>
                    <a:pt x="21012" y="7534"/>
                  </a:cubicBezTo>
                  <a:cubicBezTo>
                    <a:pt x="17664" y="7534"/>
                    <a:pt x="14824" y="8322"/>
                    <a:pt x="12494" y="9899"/>
                  </a:cubicBezTo>
                  <a:cubicBezTo>
                    <a:pt x="10164" y="11476"/>
                    <a:pt x="8999" y="13464"/>
                    <a:pt x="8999" y="15864"/>
                  </a:cubicBezTo>
                  <a:cubicBezTo>
                    <a:pt x="8999" y="17985"/>
                    <a:pt x="9885" y="19701"/>
                    <a:pt x="11657" y="21012"/>
                  </a:cubicBezTo>
                  <a:cubicBezTo>
                    <a:pt x="13429" y="22324"/>
                    <a:pt x="17008" y="23635"/>
                    <a:pt x="22394" y="24947"/>
                  </a:cubicBezTo>
                  <a:cubicBezTo>
                    <a:pt x="26189" y="25868"/>
                    <a:pt x="29433" y="26914"/>
                    <a:pt x="32126" y="28086"/>
                  </a:cubicBezTo>
                  <a:cubicBezTo>
                    <a:pt x="34818" y="29258"/>
                    <a:pt x="37079" y="30961"/>
                    <a:pt x="38907" y="33193"/>
                  </a:cubicBezTo>
                  <a:cubicBezTo>
                    <a:pt x="40734" y="35425"/>
                    <a:pt x="41648" y="38272"/>
                    <a:pt x="41648" y="41732"/>
                  </a:cubicBezTo>
                  <a:cubicBezTo>
                    <a:pt x="41648" y="45416"/>
                    <a:pt x="40623" y="48666"/>
                    <a:pt x="38572" y="51485"/>
                  </a:cubicBezTo>
                  <a:cubicBezTo>
                    <a:pt x="36521" y="54303"/>
                    <a:pt x="33772" y="56487"/>
                    <a:pt x="30326" y="58036"/>
                  </a:cubicBezTo>
                  <a:cubicBezTo>
                    <a:pt x="26879" y="59584"/>
                    <a:pt x="23203" y="60359"/>
                    <a:pt x="19296" y="60359"/>
                  </a:cubicBezTo>
                  <a:cubicBezTo>
                    <a:pt x="15334" y="60359"/>
                    <a:pt x="11866" y="59752"/>
                    <a:pt x="8894" y="58538"/>
                  </a:cubicBezTo>
                  <a:cubicBezTo>
                    <a:pt x="5922" y="57324"/>
                    <a:pt x="2958" y="55810"/>
                    <a:pt x="0" y="53996"/>
                  </a:cubicBezTo>
                  <a:lnTo>
                    <a:pt x="0" y="43950"/>
                  </a:lnTo>
                  <a:cubicBezTo>
                    <a:pt x="2985" y="46295"/>
                    <a:pt x="6083" y="48311"/>
                    <a:pt x="9292" y="49999"/>
                  </a:cubicBezTo>
                  <a:cubicBezTo>
                    <a:pt x="12501" y="51687"/>
                    <a:pt x="16087" y="52531"/>
                    <a:pt x="20050" y="52531"/>
                  </a:cubicBezTo>
                  <a:cubicBezTo>
                    <a:pt x="23482" y="52531"/>
                    <a:pt x="26454" y="51562"/>
                    <a:pt x="28965" y="49622"/>
                  </a:cubicBezTo>
                  <a:cubicBezTo>
                    <a:pt x="31477" y="47683"/>
                    <a:pt x="32732" y="45374"/>
                    <a:pt x="32732" y="42695"/>
                  </a:cubicBezTo>
                  <a:cubicBezTo>
                    <a:pt x="32732" y="39988"/>
                    <a:pt x="31553" y="37902"/>
                    <a:pt x="29195" y="36437"/>
                  </a:cubicBezTo>
                  <a:cubicBezTo>
                    <a:pt x="26837" y="34972"/>
                    <a:pt x="23482" y="33737"/>
                    <a:pt x="19129" y="32733"/>
                  </a:cubicBezTo>
                  <a:cubicBezTo>
                    <a:pt x="15752" y="31868"/>
                    <a:pt x="12990" y="31030"/>
                    <a:pt x="10841" y="30221"/>
                  </a:cubicBezTo>
                  <a:cubicBezTo>
                    <a:pt x="8692" y="29412"/>
                    <a:pt x="6808" y="28337"/>
                    <a:pt x="5190" y="26998"/>
                  </a:cubicBezTo>
                  <a:cubicBezTo>
                    <a:pt x="3571" y="25659"/>
                    <a:pt x="2316" y="24201"/>
                    <a:pt x="1423" y="22624"/>
                  </a:cubicBezTo>
                  <a:cubicBezTo>
                    <a:pt x="530" y="21047"/>
                    <a:pt x="83" y="18989"/>
                    <a:pt x="83" y="16450"/>
                  </a:cubicBezTo>
                  <a:cubicBezTo>
                    <a:pt x="83" y="11622"/>
                    <a:pt x="2002" y="7674"/>
                    <a:pt x="5839" y="4604"/>
                  </a:cubicBezTo>
                  <a:cubicBezTo>
                    <a:pt x="9676" y="1534"/>
                    <a:pt x="14678" y="0"/>
                    <a:pt x="20845"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700" dirty="0">
                <a:solidFill>
                  <a:schemeClr val="bg1"/>
                </a:solidFill>
                <a:latin typeface="Abadi" panose="020B0604020104020204" pitchFamily="34" charset="0"/>
                <a:ea typeface="微软雅黑" panose="020B0503020204020204" pitchFamily="34" charset="-122"/>
              </a:endParaRPr>
            </a:p>
          </p:txBody>
        </p:sp>
        <p:grpSp>
          <p:nvGrpSpPr>
            <p:cNvPr id="25" name="组合 24">
              <a:extLst>
                <a:ext uri="{FF2B5EF4-FFF2-40B4-BE49-F238E27FC236}">
                  <a16:creationId xmlns:a16="http://schemas.microsoft.com/office/drawing/2014/main" id="{3EDC09D3-E689-419B-B63C-54180BAF7F6E}"/>
                </a:ext>
              </a:extLst>
            </p:cNvPr>
            <p:cNvGrpSpPr/>
            <p:nvPr/>
          </p:nvGrpSpPr>
          <p:grpSpPr>
            <a:xfrm>
              <a:off x="9650003" y="315165"/>
              <a:ext cx="518408" cy="517198"/>
              <a:chOff x="9650003" y="315165"/>
              <a:chExt cx="518408" cy="517198"/>
            </a:xfrm>
          </p:grpSpPr>
          <p:sp>
            <p:nvSpPr>
              <p:cNvPr id="26" name="PA-任意多边形 8">
                <a:extLst>
                  <a:ext uri="{FF2B5EF4-FFF2-40B4-BE49-F238E27FC236}">
                    <a16:creationId xmlns:a16="http://schemas.microsoft.com/office/drawing/2014/main" id="{8AD63E9A-7EFB-43A9-A9AF-77F1DBFAE8E9}"/>
                  </a:ext>
                </a:extLst>
              </p:cNvPr>
              <p:cNvSpPr>
                <a:spLocks noEditPoints="1"/>
              </p:cNvSpPr>
              <p:nvPr>
                <p:custDataLst>
                  <p:tags r:id="rId11"/>
                </p:custDataLst>
              </p:nvPr>
            </p:nvSpPr>
            <p:spPr bwMode="auto">
              <a:xfrm>
                <a:off x="9650003" y="315165"/>
                <a:ext cx="518408" cy="517198"/>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7" name="PA-任意多边形 42">
                <a:extLst>
                  <a:ext uri="{FF2B5EF4-FFF2-40B4-BE49-F238E27FC236}">
                    <a16:creationId xmlns:a16="http://schemas.microsoft.com/office/drawing/2014/main" id="{8EA0C1A2-ADB4-42C1-938F-D1CA18056E29}"/>
                  </a:ext>
                </a:extLst>
              </p:cNvPr>
              <p:cNvSpPr>
                <a:spLocks noEditPoints="1"/>
              </p:cNvSpPr>
              <p:nvPr>
                <p:custDataLst>
                  <p:tags r:id="rId12"/>
                </p:custDataLst>
              </p:nvPr>
            </p:nvSpPr>
            <p:spPr bwMode="auto">
              <a:xfrm>
                <a:off x="9717674" y="382231"/>
                <a:ext cx="382462" cy="381856"/>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8" name="PA-任意多边形 43">
                <a:extLst>
                  <a:ext uri="{FF2B5EF4-FFF2-40B4-BE49-F238E27FC236}">
                    <a16:creationId xmlns:a16="http://schemas.microsoft.com/office/drawing/2014/main" id="{EBE785BB-9E55-4E88-8F41-B616D60A1895}"/>
                  </a:ext>
                </a:extLst>
              </p:cNvPr>
              <p:cNvSpPr>
                <a:spLocks noEditPoints="1"/>
              </p:cNvSpPr>
              <p:nvPr>
                <p:custDataLst>
                  <p:tags r:id="rId13"/>
                </p:custDataLst>
              </p:nvPr>
            </p:nvSpPr>
            <p:spPr bwMode="auto">
              <a:xfrm>
                <a:off x="10065092" y="420296"/>
                <a:ext cx="42294" cy="50753"/>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9" name="PA-任意多边形 44">
                <a:extLst>
                  <a:ext uri="{FF2B5EF4-FFF2-40B4-BE49-F238E27FC236}">
                    <a16:creationId xmlns:a16="http://schemas.microsoft.com/office/drawing/2014/main" id="{9AC94058-A6EF-4871-8A6F-499B233BED00}"/>
                  </a:ext>
                </a:extLst>
              </p:cNvPr>
              <p:cNvSpPr>
                <a:spLocks/>
              </p:cNvSpPr>
              <p:nvPr>
                <p:custDataLst>
                  <p:tags r:id="rId14"/>
                </p:custDataLst>
              </p:nvPr>
            </p:nvSpPr>
            <p:spPr bwMode="auto">
              <a:xfrm>
                <a:off x="9670546" y="516364"/>
                <a:ext cx="40481" cy="43503"/>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0" name="PA-任意多边形 45">
                <a:extLst>
                  <a:ext uri="{FF2B5EF4-FFF2-40B4-BE49-F238E27FC236}">
                    <a16:creationId xmlns:a16="http://schemas.microsoft.com/office/drawing/2014/main" id="{4E1EFE9E-5041-47B3-B938-D17FD63F6D01}"/>
                  </a:ext>
                </a:extLst>
              </p:cNvPr>
              <p:cNvSpPr>
                <a:spLocks/>
              </p:cNvSpPr>
              <p:nvPr>
                <p:custDataLst>
                  <p:tags r:id="rId15"/>
                </p:custDataLst>
              </p:nvPr>
            </p:nvSpPr>
            <p:spPr bwMode="auto">
              <a:xfrm>
                <a:off x="10025214" y="377398"/>
                <a:ext cx="44107" cy="47128"/>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1" name="PA-任意多边形 46">
                <a:extLst>
                  <a:ext uri="{FF2B5EF4-FFF2-40B4-BE49-F238E27FC236}">
                    <a16:creationId xmlns:a16="http://schemas.microsoft.com/office/drawing/2014/main" id="{EF04383C-2500-4065-A7AE-946F16B6B39B}"/>
                  </a:ext>
                </a:extLst>
              </p:cNvPr>
              <p:cNvSpPr>
                <a:spLocks/>
              </p:cNvSpPr>
              <p:nvPr>
                <p:custDataLst>
                  <p:tags r:id="rId16"/>
                </p:custDataLst>
              </p:nvPr>
            </p:nvSpPr>
            <p:spPr bwMode="auto">
              <a:xfrm>
                <a:off x="9670546" y="584035"/>
                <a:ext cx="38065" cy="36252"/>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2" name="PA-任意多边形 47">
                <a:extLst>
                  <a:ext uri="{FF2B5EF4-FFF2-40B4-BE49-F238E27FC236}">
                    <a16:creationId xmlns:a16="http://schemas.microsoft.com/office/drawing/2014/main" id="{8426FD59-8647-4FD0-8F00-CEDF7F81DCD9}"/>
                  </a:ext>
                </a:extLst>
              </p:cNvPr>
              <p:cNvSpPr>
                <a:spLocks noEditPoints="1"/>
              </p:cNvSpPr>
              <p:nvPr>
                <p:custDataLst>
                  <p:tags r:id="rId17"/>
                </p:custDataLst>
              </p:nvPr>
            </p:nvSpPr>
            <p:spPr bwMode="auto">
              <a:xfrm>
                <a:off x="9864496" y="772547"/>
                <a:ext cx="26585" cy="38065"/>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3" name="PA-任意多边形 48">
                <a:extLst>
                  <a:ext uri="{FF2B5EF4-FFF2-40B4-BE49-F238E27FC236}">
                    <a16:creationId xmlns:a16="http://schemas.microsoft.com/office/drawing/2014/main" id="{CE5CBD6B-4D54-45CE-86B3-0A75326F2046}"/>
                  </a:ext>
                </a:extLst>
              </p:cNvPr>
              <p:cNvSpPr>
                <a:spLocks noEditPoints="1"/>
              </p:cNvSpPr>
              <p:nvPr>
                <p:custDataLst>
                  <p:tags r:id="rId18"/>
                </p:custDataLst>
              </p:nvPr>
            </p:nvSpPr>
            <p:spPr bwMode="auto">
              <a:xfrm>
                <a:off x="9685651" y="644456"/>
                <a:ext cx="39273" cy="338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4" name="PA-任意多边形 49">
                <a:extLst>
                  <a:ext uri="{FF2B5EF4-FFF2-40B4-BE49-F238E27FC236}">
                    <a16:creationId xmlns:a16="http://schemas.microsoft.com/office/drawing/2014/main" id="{00581957-70CF-403C-9A56-AD44D1813421}"/>
                  </a:ext>
                </a:extLst>
              </p:cNvPr>
              <p:cNvSpPr>
                <a:spLocks/>
              </p:cNvSpPr>
              <p:nvPr>
                <p:custDataLst>
                  <p:tags r:id="rId19"/>
                </p:custDataLst>
              </p:nvPr>
            </p:nvSpPr>
            <p:spPr bwMode="auto">
              <a:xfrm>
                <a:off x="9708611" y="414858"/>
                <a:ext cx="46524" cy="50753"/>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5" name="PA-任意多边形 50">
                <a:extLst>
                  <a:ext uri="{FF2B5EF4-FFF2-40B4-BE49-F238E27FC236}">
                    <a16:creationId xmlns:a16="http://schemas.microsoft.com/office/drawing/2014/main" id="{3870221A-5CD0-4B76-AAE6-8525CE7D84C7}"/>
                  </a:ext>
                </a:extLst>
              </p:cNvPr>
              <p:cNvSpPr>
                <a:spLocks noEditPoints="1"/>
              </p:cNvSpPr>
              <p:nvPr>
                <p:custDataLst>
                  <p:tags r:id="rId20"/>
                </p:custDataLst>
              </p:nvPr>
            </p:nvSpPr>
            <p:spPr bwMode="auto">
              <a:xfrm>
                <a:off x="9981712" y="756234"/>
                <a:ext cx="32627" cy="37461"/>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6" name="PA-任意多边形 51">
                <a:extLst>
                  <a:ext uri="{FF2B5EF4-FFF2-40B4-BE49-F238E27FC236}">
                    <a16:creationId xmlns:a16="http://schemas.microsoft.com/office/drawing/2014/main" id="{5B09A409-2B9C-4AA7-8339-54A3AD69C061}"/>
                  </a:ext>
                </a:extLst>
              </p:cNvPr>
              <p:cNvSpPr>
                <a:spLocks/>
              </p:cNvSpPr>
              <p:nvPr>
                <p:custDataLst>
                  <p:tags r:id="rId21"/>
                </p:custDataLst>
              </p:nvPr>
            </p:nvSpPr>
            <p:spPr bwMode="auto">
              <a:xfrm>
                <a:off x="9752718" y="372564"/>
                <a:ext cx="44107" cy="4289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7" name="PA-任意多边形 52">
                <a:extLst>
                  <a:ext uri="{FF2B5EF4-FFF2-40B4-BE49-F238E27FC236}">
                    <a16:creationId xmlns:a16="http://schemas.microsoft.com/office/drawing/2014/main" id="{8D4B5671-A435-481E-A29E-823CEEEA7A78}"/>
                  </a:ext>
                </a:extLst>
              </p:cNvPr>
              <p:cNvSpPr>
                <a:spLocks/>
              </p:cNvSpPr>
              <p:nvPr>
                <p:custDataLst>
                  <p:tags r:id="rId22"/>
                </p:custDataLst>
              </p:nvPr>
            </p:nvSpPr>
            <p:spPr bwMode="auto">
              <a:xfrm>
                <a:off x="9883226" y="333291"/>
                <a:ext cx="35044" cy="38065"/>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8" name="PA-任意多边形 53">
                <a:extLst>
                  <a:ext uri="{FF2B5EF4-FFF2-40B4-BE49-F238E27FC236}">
                    <a16:creationId xmlns:a16="http://schemas.microsoft.com/office/drawing/2014/main" id="{53C594AF-8A92-4067-9507-5CF0803B283E}"/>
                  </a:ext>
                </a:extLst>
              </p:cNvPr>
              <p:cNvSpPr>
                <a:spLocks noEditPoints="1"/>
              </p:cNvSpPr>
              <p:nvPr>
                <p:custDataLst>
                  <p:tags r:id="rId23"/>
                </p:custDataLst>
              </p:nvPr>
            </p:nvSpPr>
            <p:spPr bwMode="auto">
              <a:xfrm>
                <a:off x="9926125" y="772547"/>
                <a:ext cx="27190" cy="38669"/>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9" name="PA-任意多边形 54">
                <a:extLst>
                  <a:ext uri="{FF2B5EF4-FFF2-40B4-BE49-F238E27FC236}">
                    <a16:creationId xmlns:a16="http://schemas.microsoft.com/office/drawing/2014/main" id="{0ED54EE2-52FF-4341-BB6B-6C132146C68A}"/>
                  </a:ext>
                </a:extLst>
              </p:cNvPr>
              <p:cNvSpPr>
                <a:spLocks/>
              </p:cNvSpPr>
              <p:nvPr>
                <p:custDataLst>
                  <p:tags r:id="rId24"/>
                </p:custDataLst>
              </p:nvPr>
            </p:nvSpPr>
            <p:spPr bwMode="auto">
              <a:xfrm>
                <a:off x="9820389" y="340542"/>
                <a:ext cx="36253" cy="41086"/>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0" name="PA-任意多边形 55">
                <a:extLst>
                  <a:ext uri="{FF2B5EF4-FFF2-40B4-BE49-F238E27FC236}">
                    <a16:creationId xmlns:a16="http://schemas.microsoft.com/office/drawing/2014/main" id="{9963222F-2577-420E-9D4F-DA77D1BF977D}"/>
                  </a:ext>
                </a:extLst>
              </p:cNvPr>
              <p:cNvSpPr>
                <a:spLocks/>
              </p:cNvSpPr>
              <p:nvPr>
                <p:custDataLst>
                  <p:tags r:id="rId25"/>
                </p:custDataLst>
              </p:nvPr>
            </p:nvSpPr>
            <p:spPr bwMode="auto">
              <a:xfrm>
                <a:off x="10094698" y="479508"/>
                <a:ext cx="42294" cy="338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1" name="PA-任意多边形 56">
                <a:extLst>
                  <a:ext uri="{FF2B5EF4-FFF2-40B4-BE49-F238E27FC236}">
                    <a16:creationId xmlns:a16="http://schemas.microsoft.com/office/drawing/2014/main" id="{07E134C3-6469-497C-97A0-ED814F016B12}"/>
                  </a:ext>
                </a:extLst>
              </p:cNvPr>
              <p:cNvSpPr>
                <a:spLocks/>
              </p:cNvSpPr>
              <p:nvPr>
                <p:custDataLst>
                  <p:tags r:id="rId26"/>
                </p:custDataLst>
              </p:nvPr>
            </p:nvSpPr>
            <p:spPr bwMode="auto">
              <a:xfrm>
                <a:off x="10095302" y="638414"/>
                <a:ext cx="41690" cy="38669"/>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2" name="PA-任意多边形 57">
                <a:extLst>
                  <a:ext uri="{FF2B5EF4-FFF2-40B4-BE49-F238E27FC236}">
                    <a16:creationId xmlns:a16="http://schemas.microsoft.com/office/drawing/2014/main" id="{1C954F97-0A7A-4917-8076-CA5F56BBC89E}"/>
                  </a:ext>
                </a:extLst>
              </p:cNvPr>
              <p:cNvSpPr>
                <a:spLocks/>
              </p:cNvSpPr>
              <p:nvPr>
                <p:custDataLst>
                  <p:tags r:id="rId27"/>
                </p:custDataLst>
              </p:nvPr>
            </p:nvSpPr>
            <p:spPr bwMode="auto">
              <a:xfrm>
                <a:off x="10110407" y="578597"/>
                <a:ext cx="36856" cy="32627"/>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3" name="PA-任意多边形 58">
                <a:extLst>
                  <a:ext uri="{FF2B5EF4-FFF2-40B4-BE49-F238E27FC236}">
                    <a16:creationId xmlns:a16="http://schemas.microsoft.com/office/drawing/2014/main" id="{0F32DE2F-638B-4C9D-8D54-9C35F96E6C6A}"/>
                  </a:ext>
                </a:extLst>
              </p:cNvPr>
              <p:cNvSpPr>
                <a:spLocks/>
              </p:cNvSpPr>
              <p:nvPr>
                <p:custDataLst>
                  <p:tags r:id="rId28"/>
                </p:custDataLst>
              </p:nvPr>
            </p:nvSpPr>
            <p:spPr bwMode="auto">
              <a:xfrm>
                <a:off x="9988358" y="347792"/>
                <a:ext cx="33231" cy="41690"/>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4" name="PA-任意多边形 59">
                <a:extLst>
                  <a:ext uri="{FF2B5EF4-FFF2-40B4-BE49-F238E27FC236}">
                    <a16:creationId xmlns:a16="http://schemas.microsoft.com/office/drawing/2014/main" id="{9C39A91C-5B70-4110-AF39-5FDE9D483D53}"/>
                  </a:ext>
                </a:extLst>
              </p:cNvPr>
              <p:cNvSpPr>
                <a:spLocks/>
              </p:cNvSpPr>
              <p:nvPr>
                <p:custDataLst>
                  <p:tags r:id="rId29"/>
                </p:custDataLst>
              </p:nvPr>
            </p:nvSpPr>
            <p:spPr bwMode="auto">
              <a:xfrm>
                <a:off x="9686859" y="468633"/>
                <a:ext cx="38065" cy="33231"/>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5" name="PA-任意多边形 60">
                <a:extLst>
                  <a:ext uri="{FF2B5EF4-FFF2-40B4-BE49-F238E27FC236}">
                    <a16:creationId xmlns:a16="http://schemas.microsoft.com/office/drawing/2014/main" id="{CA3DFA8F-7DA2-4E2D-B098-734027E3F2B7}"/>
                  </a:ext>
                </a:extLst>
              </p:cNvPr>
              <p:cNvSpPr>
                <a:spLocks/>
              </p:cNvSpPr>
              <p:nvPr>
                <p:custDataLst>
                  <p:tags r:id="rId30"/>
                </p:custDataLst>
              </p:nvPr>
            </p:nvSpPr>
            <p:spPr bwMode="auto">
              <a:xfrm>
                <a:off x="10109803" y="530866"/>
                <a:ext cx="36856" cy="24168"/>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6" name="PA-任意多边形 61">
                <a:extLst>
                  <a:ext uri="{FF2B5EF4-FFF2-40B4-BE49-F238E27FC236}">
                    <a16:creationId xmlns:a16="http://schemas.microsoft.com/office/drawing/2014/main" id="{2E269D46-7A37-443C-B150-E77EE855B149}"/>
                  </a:ext>
                </a:extLst>
              </p:cNvPr>
              <p:cNvSpPr>
                <a:spLocks/>
              </p:cNvSpPr>
              <p:nvPr>
                <p:custDataLst>
                  <p:tags r:id="rId31"/>
                </p:custDataLst>
              </p:nvPr>
            </p:nvSpPr>
            <p:spPr bwMode="auto">
              <a:xfrm>
                <a:off x="9938813" y="337520"/>
                <a:ext cx="22356" cy="37461"/>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7" name="PA-任意多边形 62">
                <a:extLst>
                  <a:ext uri="{FF2B5EF4-FFF2-40B4-BE49-F238E27FC236}">
                    <a16:creationId xmlns:a16="http://schemas.microsoft.com/office/drawing/2014/main" id="{5542E253-4D3C-49EF-9638-8333D9F7D857}"/>
                  </a:ext>
                </a:extLst>
              </p:cNvPr>
              <p:cNvSpPr>
                <a:spLocks/>
              </p:cNvSpPr>
              <p:nvPr>
                <p:custDataLst>
                  <p:tags r:id="rId32"/>
                </p:custDataLst>
              </p:nvPr>
            </p:nvSpPr>
            <p:spPr bwMode="auto">
              <a:xfrm>
                <a:off x="9802263" y="758650"/>
                <a:ext cx="27793" cy="36252"/>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8" name="PA-任意多边形 71">
                <a:extLst>
                  <a:ext uri="{FF2B5EF4-FFF2-40B4-BE49-F238E27FC236}">
                    <a16:creationId xmlns:a16="http://schemas.microsoft.com/office/drawing/2014/main" id="{0FE41F22-0C1A-44D3-9726-6CC0BDC83910}"/>
                  </a:ext>
                </a:extLst>
              </p:cNvPr>
              <p:cNvSpPr>
                <a:spLocks noEditPoints="1"/>
              </p:cNvSpPr>
              <p:nvPr>
                <p:custDataLst>
                  <p:tags r:id="rId33"/>
                </p:custDataLst>
              </p:nvPr>
            </p:nvSpPr>
            <p:spPr bwMode="auto">
              <a:xfrm>
                <a:off x="9733988" y="398545"/>
                <a:ext cx="350439" cy="34983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grpSp>
      <p:sp>
        <p:nvSpPr>
          <p:cNvPr id="49" name="PA-文本框 48">
            <a:extLst>
              <a:ext uri="{FF2B5EF4-FFF2-40B4-BE49-F238E27FC236}">
                <a16:creationId xmlns:a16="http://schemas.microsoft.com/office/drawing/2014/main" id="{5910D0B5-10AD-4475-AA0B-0777D51D628B}"/>
              </a:ext>
            </a:extLst>
          </p:cNvPr>
          <p:cNvSpPr txBox="1"/>
          <p:nvPr>
            <p:custDataLst>
              <p:tags r:id="rId7"/>
            </p:custDataLst>
          </p:nvPr>
        </p:nvSpPr>
        <p:spPr>
          <a:xfrm>
            <a:off x="2344504" y="1240137"/>
            <a:ext cx="7502993" cy="369332"/>
          </a:xfrm>
          <a:prstGeom prst="rect">
            <a:avLst/>
          </a:prstGeom>
          <a:noFill/>
        </p:spPr>
        <p:txBody>
          <a:bodyPr wrap="square">
            <a:spAutoFit/>
          </a:bodyPr>
          <a:lstStyle/>
          <a:p>
            <a:pPr marL="285750" algn="ctr"/>
            <a:r>
              <a:rPr lang="en-US" altLang="zh-CN" sz="1800" b="1" dirty="0">
                <a:latin typeface="微软雅黑" panose="020B0503020204020204" pitchFamily="34" charset="-122"/>
                <a:ea typeface="微软雅黑" panose="020B0503020204020204" pitchFamily="34" charset="-122"/>
              </a:rPr>
              <a:t>2021.5.19 </a:t>
            </a:r>
            <a:r>
              <a:rPr lang="zh-CN" altLang="en-US" sz="1800" b="1" dirty="0">
                <a:latin typeface="微软雅黑" panose="020B0503020204020204" pitchFamily="34" charset="-122"/>
                <a:ea typeface="微软雅黑" panose="020B0503020204020204" pitchFamily="34" charset="-122"/>
              </a:rPr>
              <a:t>举办国家社科基金中华学术外译项目交流会</a:t>
            </a:r>
          </a:p>
        </p:txBody>
      </p:sp>
      <p:sp>
        <p:nvSpPr>
          <p:cNvPr id="50" name="PA-文本框 49">
            <a:extLst>
              <a:ext uri="{FF2B5EF4-FFF2-40B4-BE49-F238E27FC236}">
                <a16:creationId xmlns:a16="http://schemas.microsoft.com/office/drawing/2014/main" id="{33EC57CB-754E-4085-B575-D46B2EA01D7E}"/>
              </a:ext>
            </a:extLst>
          </p:cNvPr>
          <p:cNvSpPr txBox="1"/>
          <p:nvPr>
            <p:custDataLst>
              <p:tags r:id="rId8"/>
            </p:custDataLst>
          </p:nvPr>
        </p:nvSpPr>
        <p:spPr>
          <a:xfrm>
            <a:off x="6390212" y="2910167"/>
            <a:ext cx="4802602" cy="2264402"/>
          </a:xfrm>
          <a:prstGeom prst="rect">
            <a:avLst/>
          </a:prstGeom>
          <a:noFill/>
        </p:spPr>
        <p:txBody>
          <a:bodyPr wrap="square">
            <a:spAutoFit/>
          </a:bodyPr>
          <a:lstStyle/>
          <a:p>
            <a:pPr>
              <a:lnSpc>
                <a:spcPct val="150000"/>
              </a:lnSpc>
            </a:pPr>
            <a:r>
              <a:rPr lang="zh-CN" altLang="zh-CN" sz="1600" dirty="0">
                <a:solidFill>
                  <a:schemeClr val="bg1"/>
                </a:solidFill>
                <a:latin typeface="Arial" panose="020B0604020202020204"/>
                <a:ea typeface="微软雅黑" panose="020B0503020204020204" pitchFamily="34" charset="-122"/>
              </a:rPr>
              <a:t>由陈明教授、于施洋助理教授、闫梦梦助理教授共同主讲</a:t>
            </a:r>
            <a:r>
              <a:rPr lang="zh-CN" altLang="en-US" sz="1600" dirty="0">
                <a:solidFill>
                  <a:schemeClr val="bg1"/>
                </a:solidFill>
                <a:latin typeface="Arial" panose="020B0604020202020204"/>
                <a:ea typeface="微软雅黑" panose="020B0503020204020204" pitchFamily="34" charset="-122"/>
              </a:rPr>
              <a:t>。</a:t>
            </a:r>
            <a:r>
              <a:rPr lang="zh-CN" altLang="zh-CN" sz="1600" dirty="0">
                <a:solidFill>
                  <a:schemeClr val="bg1"/>
                </a:solidFill>
                <a:latin typeface="Arial" panose="020B0604020202020204"/>
                <a:ea typeface="微软雅黑" panose="020B0503020204020204" pitchFamily="34" charset="-122"/>
              </a:rPr>
              <a:t>中华学术外译项目对深化中外学术交流和对话，扩大中国学术的国际影响力，提升国际学术话语权具有重要意义。通过本次</a:t>
            </a:r>
            <a:r>
              <a:rPr lang="zh-CN" altLang="en-US" sz="1600" dirty="0">
                <a:solidFill>
                  <a:schemeClr val="bg1"/>
                </a:solidFill>
                <a:latin typeface="Arial" panose="020B0604020202020204"/>
                <a:ea typeface="微软雅黑" panose="020B0503020204020204" pitchFamily="34" charset="-122"/>
              </a:rPr>
              <a:t>交流活动</a:t>
            </a:r>
            <a:r>
              <a:rPr lang="zh-CN" altLang="zh-CN" sz="1600" dirty="0">
                <a:solidFill>
                  <a:schemeClr val="bg1"/>
                </a:solidFill>
                <a:latin typeface="Arial" panose="020B0604020202020204"/>
                <a:ea typeface="微软雅黑" panose="020B0503020204020204" pitchFamily="34" charset="-122"/>
              </a:rPr>
              <a:t>，鼓励中青年教师以项目带动科研，从翻译实践的角度，找到自己的学术发力点</a:t>
            </a:r>
            <a:r>
              <a:rPr lang="zh-CN" altLang="en-US" sz="1600" dirty="0">
                <a:solidFill>
                  <a:schemeClr val="bg1"/>
                </a:solidFill>
                <a:latin typeface="Arial" panose="020B0604020202020204"/>
                <a:ea typeface="微软雅黑" panose="020B0503020204020204" pitchFamily="34" charset="-122"/>
              </a:rPr>
              <a:t>。</a:t>
            </a:r>
            <a:endParaRPr lang="zh-CN" altLang="zh-CN" sz="1600" dirty="0">
              <a:solidFill>
                <a:schemeClr val="bg1"/>
              </a:solidFill>
              <a:latin typeface="Arial" panose="020B0604020202020204"/>
              <a:ea typeface="微软雅黑" panose="020B0503020204020204" pitchFamily="34" charset="-122"/>
            </a:endParaRPr>
          </a:p>
        </p:txBody>
      </p:sp>
    </p:spTree>
    <p:extLst>
      <p:ext uri="{BB962C8B-B14F-4D97-AF65-F5344CB8AC3E}">
        <p14:creationId xmlns:p14="http://schemas.microsoft.com/office/powerpoint/2010/main" val="184868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set>
                                      <p:cBhvr>
                                        <p:cTn id="9" dur="1" fill="hold">
                                          <p:stCondLst>
                                            <p:cond delay="0"/>
                                          </p:stCondLst>
                                        </p:cTn>
                                        <p:tgtEl>
                                          <p:spTgt spid="18"/>
                                        </p:tgtEl>
                                        <p:attrNameLst>
                                          <p:attrName>style.visibility</p:attrName>
                                        </p:attrNameLst>
                                      </p:cBhvr>
                                      <p:to>
                                        <p:strVal val="visible"/>
                                      </p:to>
                                    </p:set>
                                    <p:anim to="" calcmode="lin" valueType="num">
                                      <p:cBhvr>
                                        <p:cTn id="10" dur="1000" fill="hold">
                                          <p:stCondLst>
                                            <p:cond delay="0"/>
                                          </p:stCondLst>
                                        </p:cTn>
                                        <p:tgtEl>
                                          <p:spTgt spid="18"/>
                                        </p:tgtEl>
                                        <p:attrNameLst>
                                          <p:attrName>ppt_w</p:attrName>
                                        </p:attrNameLst>
                                      </p:cBhvr>
                                      <p:tavLst>
                                        <p:tav tm="0">
                                          <p:val>
                                            <p:strVal val="0"/>
                                          </p:val>
                                        </p:tav>
                                        <p:tav tm="100000">
                                          <p:val>
                                            <p:strVal val="#ppt_w"/>
                                          </p:val>
                                        </p:tav>
                                      </p:tavLst>
                                    </p:anim>
                                    <p:anim to="" calcmode="lin" valueType="num">
                                      <p:cBhvr>
                                        <p:cTn id="11" dur="1000" fill="hold">
                                          <p:stCondLst>
                                            <p:cond delay="0"/>
                                          </p:stCondLst>
                                        </p:cTn>
                                        <p:tgtEl>
                                          <p:spTgt spid="18"/>
                                        </p:tgtEl>
                                        <p:attrNameLst>
                                          <p:attrName>ppt_h</p:attrName>
                                        </p:attrNameLst>
                                      </p:cBhvr>
                                      <p:tavLst>
                                        <p:tav tm="0">
                                          <p:val>
                                            <p:strVal val="0"/>
                                          </p:val>
                                        </p:tav>
                                        <p:tav tm="100000">
                                          <p:val>
                                            <p:strVal val="#ppt_h"/>
                                          </p:val>
                                        </p:tav>
                                      </p:tavLst>
                                    </p:anim>
                                    <p:animEffect filter="fade">
                                      <p:cBhvr>
                                        <p:cTn id="12" dur="1000">
                                          <p:stCondLst>
                                            <p:cond delay="0"/>
                                          </p:stCondLst>
                                        </p:cTn>
                                        <p:tgtEl>
                                          <p:spTgt spid="18"/>
                                        </p:tgtEl>
                                      </p:cBhvr>
                                    </p:animEffect>
                                  </p:childTnLst>
                                </p:cTn>
                              </p:par>
                              <p:par>
                                <p:cTn id="13" presetID="2" presetClass="entr" presetSubtype="8" decel="10000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0-#ppt_w/2"/>
                                          </p:val>
                                        </p:tav>
                                        <p:tav tm="100000">
                                          <p:val>
                                            <p:strVal val="#ppt_x"/>
                                          </p:val>
                                        </p:tav>
                                      </p:tavLst>
                                    </p:anim>
                                    <p:anim calcmode="lin" valueType="num">
                                      <p:cBhvr additive="base">
                                        <p:cTn id="16" dur="1000" fill="hold"/>
                                        <p:tgtEl>
                                          <p:spTgt spid="19"/>
                                        </p:tgtEl>
                                        <p:attrNameLst>
                                          <p:attrName>ppt_y</p:attrName>
                                        </p:attrNameLst>
                                      </p:cBhvr>
                                      <p:tavLst>
                                        <p:tav tm="0">
                                          <p:val>
                                            <p:strVal val="#ppt_y"/>
                                          </p:val>
                                        </p:tav>
                                        <p:tav tm="100000">
                                          <p:val>
                                            <p:strVal val="#ppt_y"/>
                                          </p:val>
                                        </p:tav>
                                      </p:tavLst>
                                    </p:anim>
                                    <p:set>
                                      <p:cBhvr>
                                        <p:cTn id="17" dur="1" fill="hold">
                                          <p:stCondLst>
                                            <p:cond delay="0"/>
                                          </p:stCondLst>
                                        </p:cTn>
                                        <p:tgtEl>
                                          <p:spTgt spid="19"/>
                                        </p:tgtEl>
                                        <p:attrNameLst>
                                          <p:attrName>style.visibility</p:attrName>
                                        </p:attrNameLst>
                                      </p:cBhvr>
                                      <p:to>
                                        <p:strVal val="visible"/>
                                      </p:to>
                                    </p:set>
                                    <p:anim to="" calcmode="lin" valueType="num">
                                      <p:cBhvr>
                                        <p:cTn id="18" dur="1000" fill="hold">
                                          <p:stCondLst>
                                            <p:cond delay="0"/>
                                          </p:stCondLst>
                                        </p:cTn>
                                        <p:tgtEl>
                                          <p:spTgt spid="19"/>
                                        </p:tgtEl>
                                        <p:attrNameLst>
                                          <p:attrName>ppt_w</p:attrName>
                                        </p:attrNameLst>
                                      </p:cBhvr>
                                      <p:tavLst>
                                        <p:tav tm="0">
                                          <p:val>
                                            <p:strVal val="0"/>
                                          </p:val>
                                        </p:tav>
                                        <p:tav tm="100000">
                                          <p:val>
                                            <p:strVal val="#ppt_w"/>
                                          </p:val>
                                        </p:tav>
                                      </p:tavLst>
                                    </p:anim>
                                    <p:anim to="" calcmode="lin" valueType="num">
                                      <p:cBhvr>
                                        <p:cTn id="19" dur="1000" fill="hold">
                                          <p:stCondLst>
                                            <p:cond delay="0"/>
                                          </p:stCondLst>
                                        </p:cTn>
                                        <p:tgtEl>
                                          <p:spTgt spid="19"/>
                                        </p:tgtEl>
                                        <p:attrNameLst>
                                          <p:attrName>ppt_h</p:attrName>
                                        </p:attrNameLst>
                                      </p:cBhvr>
                                      <p:tavLst>
                                        <p:tav tm="0">
                                          <p:val>
                                            <p:strVal val="0"/>
                                          </p:val>
                                        </p:tav>
                                        <p:tav tm="100000">
                                          <p:val>
                                            <p:strVal val="#ppt_h"/>
                                          </p:val>
                                        </p:tav>
                                      </p:tavLst>
                                    </p:anim>
                                    <p:animEffect filter="fade">
                                      <p:cBhvr>
                                        <p:cTn id="20" dur="1000">
                                          <p:stCondLst>
                                            <p:cond delay="0"/>
                                          </p:stCondLst>
                                        </p:cTn>
                                        <p:tgtEl>
                                          <p:spTgt spid="19"/>
                                        </p:tgtEl>
                                      </p:cBhvr>
                                    </p:animEffect>
                                  </p:childTnLst>
                                </p:cTn>
                              </p:par>
                              <p:par>
                                <p:cTn id="21" presetID="2" presetClass="entr" presetSubtype="8" decel="10000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000" fill="hold"/>
                                        <p:tgtEl>
                                          <p:spTgt spid="20"/>
                                        </p:tgtEl>
                                        <p:attrNameLst>
                                          <p:attrName>ppt_x</p:attrName>
                                        </p:attrNameLst>
                                      </p:cBhvr>
                                      <p:tavLst>
                                        <p:tav tm="0">
                                          <p:val>
                                            <p:strVal val="0-#ppt_w/2"/>
                                          </p:val>
                                        </p:tav>
                                        <p:tav tm="100000">
                                          <p:val>
                                            <p:strVal val="#ppt_x"/>
                                          </p:val>
                                        </p:tav>
                                      </p:tavLst>
                                    </p:anim>
                                    <p:anim calcmode="lin" valueType="num">
                                      <p:cBhvr additive="base">
                                        <p:cTn id="24" dur="1000" fill="hold"/>
                                        <p:tgtEl>
                                          <p:spTgt spid="20"/>
                                        </p:tgtEl>
                                        <p:attrNameLst>
                                          <p:attrName>ppt_y</p:attrName>
                                        </p:attrNameLst>
                                      </p:cBhvr>
                                      <p:tavLst>
                                        <p:tav tm="0">
                                          <p:val>
                                            <p:strVal val="#ppt_y"/>
                                          </p:val>
                                        </p:tav>
                                        <p:tav tm="100000">
                                          <p:val>
                                            <p:strVal val="#ppt_y"/>
                                          </p:val>
                                        </p:tav>
                                      </p:tavLst>
                                    </p:anim>
                                    <p:set>
                                      <p:cBhvr>
                                        <p:cTn id="25" dur="1" fill="hold">
                                          <p:stCondLst>
                                            <p:cond delay="0"/>
                                          </p:stCondLst>
                                        </p:cTn>
                                        <p:tgtEl>
                                          <p:spTgt spid="20"/>
                                        </p:tgtEl>
                                        <p:attrNameLst>
                                          <p:attrName>style.visibility</p:attrName>
                                        </p:attrNameLst>
                                      </p:cBhvr>
                                      <p:to>
                                        <p:strVal val="visible"/>
                                      </p:to>
                                    </p:set>
                                    <p:anim to="" calcmode="lin" valueType="num">
                                      <p:cBhvr>
                                        <p:cTn id="26" dur="1000" fill="hold">
                                          <p:stCondLst>
                                            <p:cond delay="0"/>
                                          </p:stCondLst>
                                        </p:cTn>
                                        <p:tgtEl>
                                          <p:spTgt spid="20"/>
                                        </p:tgtEl>
                                        <p:attrNameLst>
                                          <p:attrName>ppt_w</p:attrName>
                                        </p:attrNameLst>
                                      </p:cBhvr>
                                      <p:tavLst>
                                        <p:tav tm="0">
                                          <p:val>
                                            <p:strVal val="0"/>
                                          </p:val>
                                        </p:tav>
                                        <p:tav tm="100000">
                                          <p:val>
                                            <p:strVal val="#ppt_w"/>
                                          </p:val>
                                        </p:tav>
                                      </p:tavLst>
                                    </p:anim>
                                    <p:anim to="" calcmode="lin" valueType="num">
                                      <p:cBhvr>
                                        <p:cTn id="27" dur="1000" fill="hold">
                                          <p:stCondLst>
                                            <p:cond delay="0"/>
                                          </p:stCondLst>
                                        </p:cTn>
                                        <p:tgtEl>
                                          <p:spTgt spid="20"/>
                                        </p:tgtEl>
                                        <p:attrNameLst>
                                          <p:attrName>ppt_h</p:attrName>
                                        </p:attrNameLst>
                                      </p:cBhvr>
                                      <p:tavLst>
                                        <p:tav tm="0">
                                          <p:val>
                                            <p:strVal val="0"/>
                                          </p:val>
                                        </p:tav>
                                        <p:tav tm="100000">
                                          <p:val>
                                            <p:strVal val="#ppt_h"/>
                                          </p:val>
                                        </p:tav>
                                      </p:tavLst>
                                    </p:anim>
                                    <p:animEffect filter="fade">
                                      <p:cBhvr>
                                        <p:cTn id="28" dur="1000">
                                          <p:stCondLst>
                                            <p:cond delay="0"/>
                                          </p:stCondLst>
                                        </p:cTn>
                                        <p:tgtEl>
                                          <p:spTgt spid="20"/>
                                        </p:tgtEl>
                                      </p:cBhvr>
                                    </p:animEffect>
                                  </p:childTnLst>
                                </p:cTn>
                              </p:par>
                              <p:par>
                                <p:cTn id="29" presetID="2" presetClass="entr" presetSubtype="2" decel="10000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1+#ppt_w/2"/>
                                          </p:val>
                                        </p:tav>
                                        <p:tav tm="100000">
                                          <p:val>
                                            <p:strVal val="#ppt_x"/>
                                          </p:val>
                                        </p:tav>
                                      </p:tavLst>
                                    </p:anim>
                                    <p:anim calcmode="lin" valueType="num">
                                      <p:cBhvr additive="base">
                                        <p:cTn id="32" dur="1000" fill="hold"/>
                                        <p:tgtEl>
                                          <p:spTgt spid="21"/>
                                        </p:tgtEl>
                                        <p:attrNameLst>
                                          <p:attrName>ppt_y</p:attrName>
                                        </p:attrNameLst>
                                      </p:cBhvr>
                                      <p:tavLst>
                                        <p:tav tm="0">
                                          <p:val>
                                            <p:strVal val="#ppt_y"/>
                                          </p:val>
                                        </p:tav>
                                        <p:tav tm="100000">
                                          <p:val>
                                            <p:strVal val="#ppt_y"/>
                                          </p:val>
                                        </p:tav>
                                      </p:tavLst>
                                    </p:anim>
                                  </p:childTnLst>
                                </p:cTn>
                              </p:par>
                              <p:par>
                                <p:cTn id="33" presetID="2" presetClass="entr" presetSubtype="4" decel="100000" fill="hold" grpId="0" nodeType="withEffect">
                                  <p:stCondLst>
                                    <p:cond delay="50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000" fill="hold"/>
                                        <p:tgtEl>
                                          <p:spTgt spid="4"/>
                                        </p:tgtEl>
                                        <p:attrNameLst>
                                          <p:attrName>ppt_x</p:attrName>
                                        </p:attrNameLst>
                                      </p:cBhvr>
                                      <p:tavLst>
                                        <p:tav tm="0">
                                          <p:val>
                                            <p:strVal val="#ppt_x"/>
                                          </p:val>
                                        </p:tav>
                                        <p:tav tm="100000">
                                          <p:val>
                                            <p:strVal val="#ppt_x"/>
                                          </p:val>
                                        </p:tav>
                                      </p:tavLst>
                                    </p:anim>
                                    <p:anim calcmode="lin" valueType="num">
                                      <p:cBhvr additive="base">
                                        <p:cTn id="36" dur="1000" fill="hold"/>
                                        <p:tgtEl>
                                          <p:spTgt spid="4"/>
                                        </p:tgtEl>
                                        <p:attrNameLst>
                                          <p:attrName>ppt_y</p:attrName>
                                        </p:attrNameLst>
                                      </p:cBhvr>
                                      <p:tavLst>
                                        <p:tav tm="0">
                                          <p:val>
                                            <p:strVal val="1+#ppt_h/2"/>
                                          </p:val>
                                        </p:tav>
                                        <p:tav tm="100000">
                                          <p:val>
                                            <p:strVal val="#ppt_y"/>
                                          </p:val>
                                        </p:tav>
                                      </p:tavLst>
                                    </p:anim>
                                  </p:childTnLst>
                                </p:cTn>
                              </p:par>
                              <p:par>
                                <p:cTn id="37" presetID="2" presetClass="entr" presetSubtype="4" decel="100000" fill="hold" nodeType="withEffect">
                                  <p:stCondLst>
                                    <p:cond delay="50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1000" fill="hold"/>
                                        <p:tgtEl>
                                          <p:spTgt spid="2"/>
                                        </p:tgtEl>
                                        <p:attrNameLst>
                                          <p:attrName>ppt_x</p:attrName>
                                        </p:attrNameLst>
                                      </p:cBhvr>
                                      <p:tavLst>
                                        <p:tav tm="0">
                                          <p:val>
                                            <p:strVal val="#ppt_x"/>
                                          </p:val>
                                        </p:tav>
                                        <p:tav tm="100000">
                                          <p:val>
                                            <p:strVal val="#ppt_x"/>
                                          </p:val>
                                        </p:tav>
                                      </p:tavLst>
                                    </p:anim>
                                    <p:anim calcmode="lin" valueType="num">
                                      <p:cBhvr additive="base">
                                        <p:cTn id="40" dur="1000" fill="hold"/>
                                        <p:tgtEl>
                                          <p:spTgt spid="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1000" fill="hold"/>
                                        <p:tgtEl>
                                          <p:spTgt spid="49"/>
                                        </p:tgtEl>
                                        <p:attrNameLst>
                                          <p:attrName>ppt_x</p:attrName>
                                        </p:attrNameLst>
                                      </p:cBhvr>
                                      <p:tavLst>
                                        <p:tav tm="0">
                                          <p:val>
                                            <p:strVal val="#ppt_x"/>
                                          </p:val>
                                        </p:tav>
                                        <p:tav tm="100000">
                                          <p:val>
                                            <p:strVal val="#ppt_x"/>
                                          </p:val>
                                        </p:tav>
                                      </p:tavLst>
                                    </p:anim>
                                    <p:anim calcmode="lin" valueType="num">
                                      <p:cBhvr additive="base">
                                        <p:cTn id="44" dur="1000" fill="hold"/>
                                        <p:tgtEl>
                                          <p:spTgt spid="49"/>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500"/>
                                  </p:stCondLst>
                                  <p:childTnLst>
                                    <p:set>
                                      <p:cBhvr>
                                        <p:cTn id="46" dur="1" fill="hold">
                                          <p:stCondLst>
                                            <p:cond delay="0"/>
                                          </p:stCondLst>
                                        </p:cTn>
                                        <p:tgtEl>
                                          <p:spTgt spid="50"/>
                                        </p:tgtEl>
                                        <p:attrNameLst>
                                          <p:attrName>style.visibility</p:attrName>
                                        </p:attrNameLst>
                                      </p:cBhvr>
                                      <p:to>
                                        <p:strVal val="visible"/>
                                      </p:to>
                                    </p:set>
                                    <p:anim calcmode="lin" valueType="num">
                                      <p:cBhvr additive="base">
                                        <p:cTn id="47" dur="1000" fill="hold"/>
                                        <p:tgtEl>
                                          <p:spTgt spid="50"/>
                                        </p:tgtEl>
                                        <p:attrNameLst>
                                          <p:attrName>ppt_x</p:attrName>
                                        </p:attrNameLst>
                                      </p:cBhvr>
                                      <p:tavLst>
                                        <p:tav tm="0">
                                          <p:val>
                                            <p:strVal val="#ppt_x"/>
                                          </p:val>
                                        </p:tav>
                                        <p:tav tm="100000">
                                          <p:val>
                                            <p:strVal val="#ppt_x"/>
                                          </p:val>
                                        </p:tav>
                                      </p:tavLst>
                                    </p:anim>
                                    <p:anim calcmode="lin" valueType="num">
                                      <p:cBhvr additive="base">
                                        <p:cTn id="48" dur="10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p:bldP spid="49" grpId="0"/>
      <p:bldP spid="5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图片 2"/>
          <p:cNvPicPr>
            <a:picLocks noChangeAspect="1"/>
          </p:cNvPicPr>
          <p:nvPr>
            <p:custDataLst>
              <p:tags r:id="rId1"/>
            </p:custDataLst>
          </p:nvPr>
        </p:nvPicPr>
        <p:blipFill>
          <a:blip r:embed="rId36" cstate="print">
            <a:extLst>
              <a:ext uri="{28A0092B-C50C-407E-A947-70E740481C1C}">
                <a14:useLocalDpi xmlns:a14="http://schemas.microsoft.com/office/drawing/2010/main" val="0"/>
              </a:ext>
            </a:extLst>
          </a:blip>
          <a:stretch>
            <a:fillRect/>
          </a:stretch>
        </p:blipFill>
        <p:spPr>
          <a:xfrm>
            <a:off x="6166641" y="2788418"/>
            <a:ext cx="5607266" cy="3641201"/>
          </a:xfrm>
          <a:prstGeom prst="rect">
            <a:avLst/>
          </a:prstGeom>
          <a:effectLst>
            <a:outerShdw blurRad="63500" algn="ctr" rotWithShape="0">
              <a:prstClr val="black">
                <a:alpha val="40000"/>
              </a:prstClr>
            </a:outerShdw>
          </a:effectLst>
        </p:spPr>
      </p:pic>
      <p:pic>
        <p:nvPicPr>
          <p:cNvPr id="4" name="PA-图片 3"/>
          <p:cNvPicPr>
            <a:picLocks noChangeAspect="1"/>
          </p:cNvPicPr>
          <p:nvPr>
            <p:custDataLst>
              <p:tags r:id="rId2"/>
            </p:custDataLst>
          </p:nvPr>
        </p:nvPicPr>
        <p:blipFill>
          <a:blip r:embed="rId37" cstate="print">
            <a:extLst>
              <a:ext uri="{28A0092B-C50C-407E-A947-70E740481C1C}">
                <a14:useLocalDpi xmlns:a14="http://schemas.microsoft.com/office/drawing/2010/main" val="0"/>
              </a:ext>
            </a:extLst>
          </a:blip>
          <a:stretch>
            <a:fillRect/>
          </a:stretch>
        </p:blipFill>
        <p:spPr>
          <a:xfrm>
            <a:off x="543463" y="2788418"/>
            <a:ext cx="5483262" cy="3655509"/>
          </a:xfrm>
          <a:prstGeom prst="rect">
            <a:avLst/>
          </a:prstGeom>
          <a:effectLst>
            <a:outerShdw blurRad="63500" algn="ctr" rotWithShape="0">
              <a:prstClr val="black">
                <a:alpha val="40000"/>
              </a:prstClr>
            </a:outerShdw>
          </a:effectLst>
        </p:spPr>
      </p:pic>
      <p:sp>
        <p:nvSpPr>
          <p:cNvPr id="18" name="PA-文本框 10">
            <a:extLst>
              <a:ext uri="{FF2B5EF4-FFF2-40B4-BE49-F238E27FC236}">
                <a16:creationId xmlns:a16="http://schemas.microsoft.com/office/drawing/2014/main" id="{E369771E-9B8C-47EA-BCD4-F1275E12FDD7}"/>
              </a:ext>
            </a:extLst>
          </p:cNvPr>
          <p:cNvSpPr txBox="1">
            <a:spLocks noChangeArrowheads="1"/>
          </p:cNvSpPr>
          <p:nvPr>
            <p:custDataLst>
              <p:tags r:id="rId3"/>
            </p:custDataLst>
          </p:nvPr>
        </p:nvSpPr>
        <p:spPr bwMode="auto">
          <a:xfrm>
            <a:off x="415388" y="315165"/>
            <a:ext cx="75029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b="1" dirty="0">
                <a:solidFill>
                  <a:schemeClr val="accent1"/>
                </a:solidFill>
                <a:latin typeface="微软雅黑" panose="020B0503020204020204" pitchFamily="34" charset="-122"/>
                <a:ea typeface="微软雅黑" panose="020B0503020204020204" pitchFamily="34" charset="-122"/>
              </a:rPr>
              <a:t>多措并举 打造高效科研服务服务支撑体系</a:t>
            </a:r>
          </a:p>
        </p:txBody>
      </p:sp>
      <p:cxnSp>
        <p:nvCxnSpPr>
          <p:cNvPr id="19" name="PA-直接连接符 18">
            <a:extLst>
              <a:ext uri="{FF2B5EF4-FFF2-40B4-BE49-F238E27FC236}">
                <a16:creationId xmlns:a16="http://schemas.microsoft.com/office/drawing/2014/main" id="{4C152E47-A5C1-4205-9AC8-D5726E4C3FA6}"/>
              </a:ext>
            </a:extLst>
          </p:cNvPr>
          <p:cNvCxnSpPr>
            <a:cxnSpLocks/>
          </p:cNvCxnSpPr>
          <p:nvPr>
            <p:custDataLst>
              <p:tags r:id="rId4"/>
            </p:custDataLst>
          </p:nvPr>
        </p:nvCxnSpPr>
        <p:spPr>
          <a:xfrm>
            <a:off x="543463" y="938030"/>
            <a:ext cx="1123315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PA-直接连接符 19">
            <a:extLst>
              <a:ext uri="{FF2B5EF4-FFF2-40B4-BE49-F238E27FC236}">
                <a16:creationId xmlns:a16="http://schemas.microsoft.com/office/drawing/2014/main" id="{481B3A1E-0AF2-4EE2-BE83-0703FC134539}"/>
              </a:ext>
            </a:extLst>
          </p:cNvPr>
          <p:cNvCxnSpPr>
            <a:cxnSpLocks/>
          </p:cNvCxnSpPr>
          <p:nvPr>
            <p:custDataLst>
              <p:tags r:id="rId5"/>
            </p:custDataLst>
          </p:nvPr>
        </p:nvCxnSpPr>
        <p:spPr>
          <a:xfrm>
            <a:off x="543463" y="938030"/>
            <a:ext cx="861695"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1" name="PA-组合 20">
            <a:extLst>
              <a:ext uri="{FF2B5EF4-FFF2-40B4-BE49-F238E27FC236}">
                <a16:creationId xmlns:a16="http://schemas.microsoft.com/office/drawing/2014/main" id="{ECBC4B75-2FFA-45E4-9E35-C6311FE7D76E}"/>
              </a:ext>
            </a:extLst>
          </p:cNvPr>
          <p:cNvGrpSpPr/>
          <p:nvPr>
            <p:custDataLst>
              <p:tags r:id="rId6"/>
            </p:custDataLst>
          </p:nvPr>
        </p:nvGrpSpPr>
        <p:grpSpPr>
          <a:xfrm>
            <a:off x="9829295" y="318176"/>
            <a:ext cx="1947318" cy="517198"/>
            <a:chOff x="9650003" y="315165"/>
            <a:chExt cx="1947318" cy="517198"/>
          </a:xfrm>
        </p:grpSpPr>
        <p:sp>
          <p:nvSpPr>
            <p:cNvPr id="22" name="PA-文本框 39">
              <a:extLst>
                <a:ext uri="{FF2B5EF4-FFF2-40B4-BE49-F238E27FC236}">
                  <a16:creationId xmlns:a16="http://schemas.microsoft.com/office/drawing/2014/main" id="{945462E5-52A6-4240-B8CF-5F0CA9D05D15}"/>
                </a:ext>
              </a:extLst>
            </p:cNvPr>
            <p:cNvSpPr txBox="1"/>
            <p:nvPr>
              <p:custDataLst>
                <p:tags r:id="rId9"/>
              </p:custDataLst>
            </p:nvPr>
          </p:nvSpPr>
          <p:spPr>
            <a:xfrm>
              <a:off x="10266337" y="498959"/>
              <a:ext cx="1328278" cy="145629"/>
            </a:xfrm>
            <a:custGeom>
              <a:avLst/>
              <a:gdLst/>
              <a:ahLst/>
              <a:cxnLst/>
              <a:rect l="l" t="t" r="r" b="b"/>
              <a:pathLst>
                <a:path w="1795928" h="196900">
                  <a:moveTo>
                    <a:pt x="1295670" y="142205"/>
                  </a:moveTo>
                  <a:lnTo>
                    <a:pt x="1295670" y="163692"/>
                  </a:lnTo>
                  <a:lnTo>
                    <a:pt x="1356615" y="163692"/>
                  </a:lnTo>
                  <a:lnTo>
                    <a:pt x="1356615" y="142205"/>
                  </a:lnTo>
                  <a:close/>
                  <a:moveTo>
                    <a:pt x="345161" y="132243"/>
                  </a:moveTo>
                  <a:cubicBezTo>
                    <a:pt x="362350" y="144094"/>
                    <a:pt x="378498" y="155618"/>
                    <a:pt x="393604" y="166818"/>
                  </a:cubicBezTo>
                  <a:lnTo>
                    <a:pt x="375633" y="188500"/>
                  </a:lnTo>
                  <a:cubicBezTo>
                    <a:pt x="362741" y="177561"/>
                    <a:pt x="347114" y="165125"/>
                    <a:pt x="328752" y="151191"/>
                  </a:cubicBezTo>
                  <a:close/>
                  <a:moveTo>
                    <a:pt x="245343" y="130290"/>
                  </a:moveTo>
                  <a:lnTo>
                    <a:pt x="265854" y="147870"/>
                  </a:lnTo>
                  <a:cubicBezTo>
                    <a:pt x="252962" y="160111"/>
                    <a:pt x="237139" y="173524"/>
                    <a:pt x="218387" y="188109"/>
                  </a:cubicBezTo>
                  <a:cubicBezTo>
                    <a:pt x="211746" y="180556"/>
                    <a:pt x="205625" y="173915"/>
                    <a:pt x="200025" y="168185"/>
                  </a:cubicBezTo>
                  <a:cubicBezTo>
                    <a:pt x="214871" y="157897"/>
                    <a:pt x="229977" y="145266"/>
                    <a:pt x="245343" y="130290"/>
                  </a:cubicBezTo>
                  <a:close/>
                  <a:moveTo>
                    <a:pt x="1269104" y="121109"/>
                  </a:moveTo>
                  <a:lnTo>
                    <a:pt x="1383181" y="121109"/>
                  </a:lnTo>
                  <a:lnTo>
                    <a:pt x="1383181" y="195337"/>
                  </a:lnTo>
                  <a:lnTo>
                    <a:pt x="1356615" y="195337"/>
                  </a:lnTo>
                  <a:lnTo>
                    <a:pt x="1356615" y="184789"/>
                  </a:lnTo>
                  <a:lnTo>
                    <a:pt x="1295670" y="184789"/>
                  </a:lnTo>
                  <a:lnTo>
                    <a:pt x="1295670" y="195532"/>
                  </a:lnTo>
                  <a:lnTo>
                    <a:pt x="1269104" y="195532"/>
                  </a:lnTo>
                  <a:close/>
                  <a:moveTo>
                    <a:pt x="1107561" y="104505"/>
                  </a:moveTo>
                  <a:lnTo>
                    <a:pt x="1107561" y="128922"/>
                  </a:lnTo>
                  <a:lnTo>
                    <a:pt x="1126704" y="128922"/>
                  </a:lnTo>
                  <a:cubicBezTo>
                    <a:pt x="1121560" y="123062"/>
                    <a:pt x="1117002" y="118179"/>
                    <a:pt x="1113030" y="114272"/>
                  </a:cubicBezTo>
                  <a:lnTo>
                    <a:pt x="1124360" y="104505"/>
                  </a:lnTo>
                  <a:close/>
                  <a:moveTo>
                    <a:pt x="1670912" y="101771"/>
                  </a:moveTo>
                  <a:lnTo>
                    <a:pt x="1788310" y="101771"/>
                  </a:lnTo>
                  <a:lnTo>
                    <a:pt x="1788310" y="124430"/>
                  </a:lnTo>
                  <a:lnTo>
                    <a:pt x="1757642" y="124430"/>
                  </a:lnTo>
                  <a:lnTo>
                    <a:pt x="1757642" y="160958"/>
                  </a:lnTo>
                  <a:cubicBezTo>
                    <a:pt x="1757642" y="166687"/>
                    <a:pt x="1759465" y="169552"/>
                    <a:pt x="1763111" y="169552"/>
                  </a:cubicBezTo>
                  <a:lnTo>
                    <a:pt x="1767213" y="169552"/>
                  </a:lnTo>
                  <a:cubicBezTo>
                    <a:pt x="1770209" y="169552"/>
                    <a:pt x="1772097" y="167404"/>
                    <a:pt x="1772878" y="163106"/>
                  </a:cubicBezTo>
                  <a:cubicBezTo>
                    <a:pt x="1773529" y="160241"/>
                    <a:pt x="1774245" y="152623"/>
                    <a:pt x="1775027" y="140252"/>
                  </a:cubicBezTo>
                  <a:cubicBezTo>
                    <a:pt x="1782059" y="142726"/>
                    <a:pt x="1789026" y="145005"/>
                    <a:pt x="1795928" y="147089"/>
                  </a:cubicBezTo>
                  <a:cubicBezTo>
                    <a:pt x="1794235" y="159851"/>
                    <a:pt x="1792672" y="168901"/>
                    <a:pt x="1791240" y="174241"/>
                  </a:cubicBezTo>
                  <a:cubicBezTo>
                    <a:pt x="1787984" y="187133"/>
                    <a:pt x="1779975" y="193579"/>
                    <a:pt x="1767213" y="193579"/>
                  </a:cubicBezTo>
                  <a:lnTo>
                    <a:pt x="1757056" y="193579"/>
                  </a:lnTo>
                  <a:cubicBezTo>
                    <a:pt x="1741559" y="193579"/>
                    <a:pt x="1733811" y="185310"/>
                    <a:pt x="1733811" y="168771"/>
                  </a:cubicBezTo>
                  <a:lnTo>
                    <a:pt x="1733811" y="124430"/>
                  </a:lnTo>
                  <a:lnTo>
                    <a:pt x="1720528" y="124430"/>
                  </a:lnTo>
                  <a:cubicBezTo>
                    <a:pt x="1718705" y="148521"/>
                    <a:pt x="1712128" y="166101"/>
                    <a:pt x="1700799" y="177171"/>
                  </a:cubicBezTo>
                  <a:cubicBezTo>
                    <a:pt x="1693376" y="184593"/>
                    <a:pt x="1682828" y="191170"/>
                    <a:pt x="1669154" y="196900"/>
                  </a:cubicBezTo>
                  <a:cubicBezTo>
                    <a:pt x="1663555" y="188565"/>
                    <a:pt x="1658085" y="181338"/>
                    <a:pt x="1652746" y="175217"/>
                  </a:cubicBezTo>
                  <a:cubicBezTo>
                    <a:pt x="1666810" y="169097"/>
                    <a:pt x="1676968" y="162976"/>
                    <a:pt x="1683218" y="156856"/>
                  </a:cubicBezTo>
                  <a:cubicBezTo>
                    <a:pt x="1690381" y="149823"/>
                    <a:pt x="1694808" y="139015"/>
                    <a:pt x="1696501" y="124430"/>
                  </a:cubicBezTo>
                  <a:lnTo>
                    <a:pt x="1670912" y="124430"/>
                  </a:lnTo>
                  <a:close/>
                  <a:moveTo>
                    <a:pt x="249446" y="81455"/>
                  </a:moveTo>
                  <a:lnTo>
                    <a:pt x="249446" y="102747"/>
                  </a:lnTo>
                  <a:lnTo>
                    <a:pt x="344770" y="102747"/>
                  </a:lnTo>
                  <a:lnTo>
                    <a:pt x="344770" y="81455"/>
                  </a:lnTo>
                  <a:close/>
                  <a:moveTo>
                    <a:pt x="1442759" y="74814"/>
                  </a:moveTo>
                  <a:lnTo>
                    <a:pt x="1552733" y="74814"/>
                  </a:lnTo>
                  <a:lnTo>
                    <a:pt x="1552733" y="98450"/>
                  </a:lnTo>
                  <a:lnTo>
                    <a:pt x="1519135" y="120718"/>
                  </a:lnTo>
                  <a:lnTo>
                    <a:pt x="1591996" y="120718"/>
                  </a:lnTo>
                  <a:lnTo>
                    <a:pt x="1591996" y="144940"/>
                  </a:lnTo>
                  <a:lnTo>
                    <a:pt x="1516205" y="144940"/>
                  </a:lnTo>
                  <a:lnTo>
                    <a:pt x="1516205" y="164864"/>
                  </a:lnTo>
                  <a:cubicBezTo>
                    <a:pt x="1516205" y="173850"/>
                    <a:pt x="1513699" y="180849"/>
                    <a:pt x="1508685" y="185863"/>
                  </a:cubicBezTo>
                  <a:cubicBezTo>
                    <a:pt x="1503671" y="190877"/>
                    <a:pt x="1496004" y="193416"/>
                    <a:pt x="1485684" y="193481"/>
                  </a:cubicBezTo>
                  <a:cubicBezTo>
                    <a:pt x="1475364" y="193546"/>
                    <a:pt x="1464767" y="193579"/>
                    <a:pt x="1453893" y="193579"/>
                  </a:cubicBezTo>
                  <a:cubicBezTo>
                    <a:pt x="1452070" y="184593"/>
                    <a:pt x="1449856" y="175999"/>
                    <a:pt x="1447251" y="167794"/>
                  </a:cubicBezTo>
                  <a:cubicBezTo>
                    <a:pt x="1457149" y="168315"/>
                    <a:pt x="1466199" y="168576"/>
                    <a:pt x="1474403" y="168576"/>
                  </a:cubicBezTo>
                  <a:cubicBezTo>
                    <a:pt x="1483519" y="168576"/>
                    <a:pt x="1488077" y="164604"/>
                    <a:pt x="1488077" y="156660"/>
                  </a:cubicBezTo>
                  <a:lnTo>
                    <a:pt x="1488077" y="144940"/>
                  </a:lnTo>
                  <a:lnTo>
                    <a:pt x="1402715" y="144940"/>
                  </a:lnTo>
                  <a:lnTo>
                    <a:pt x="1402715" y="120718"/>
                  </a:lnTo>
                  <a:lnTo>
                    <a:pt x="1488077" y="120718"/>
                  </a:lnTo>
                  <a:lnTo>
                    <a:pt x="1488077" y="115639"/>
                  </a:lnTo>
                  <a:lnTo>
                    <a:pt x="1514252" y="98645"/>
                  </a:lnTo>
                  <a:lnTo>
                    <a:pt x="1442759" y="98645"/>
                  </a:lnTo>
                  <a:close/>
                  <a:moveTo>
                    <a:pt x="642659" y="74814"/>
                  </a:moveTo>
                  <a:lnTo>
                    <a:pt x="752633" y="74814"/>
                  </a:lnTo>
                  <a:lnTo>
                    <a:pt x="752633" y="98450"/>
                  </a:lnTo>
                  <a:lnTo>
                    <a:pt x="719035" y="120718"/>
                  </a:lnTo>
                  <a:lnTo>
                    <a:pt x="791896" y="120718"/>
                  </a:lnTo>
                  <a:lnTo>
                    <a:pt x="791896" y="144940"/>
                  </a:lnTo>
                  <a:lnTo>
                    <a:pt x="716105" y="144940"/>
                  </a:lnTo>
                  <a:lnTo>
                    <a:pt x="716105" y="164864"/>
                  </a:lnTo>
                  <a:cubicBezTo>
                    <a:pt x="716105" y="173850"/>
                    <a:pt x="713599" y="180849"/>
                    <a:pt x="708585" y="185863"/>
                  </a:cubicBezTo>
                  <a:cubicBezTo>
                    <a:pt x="703571" y="190877"/>
                    <a:pt x="695904" y="193416"/>
                    <a:pt x="685584" y="193481"/>
                  </a:cubicBezTo>
                  <a:cubicBezTo>
                    <a:pt x="675264" y="193546"/>
                    <a:pt x="664667" y="193579"/>
                    <a:pt x="653793" y="193579"/>
                  </a:cubicBezTo>
                  <a:cubicBezTo>
                    <a:pt x="651970" y="184593"/>
                    <a:pt x="649756" y="175999"/>
                    <a:pt x="647152" y="167794"/>
                  </a:cubicBezTo>
                  <a:cubicBezTo>
                    <a:pt x="657049" y="168315"/>
                    <a:pt x="666099" y="168576"/>
                    <a:pt x="674303" y="168576"/>
                  </a:cubicBezTo>
                  <a:cubicBezTo>
                    <a:pt x="683419" y="168576"/>
                    <a:pt x="687977" y="164604"/>
                    <a:pt x="687977" y="156660"/>
                  </a:cubicBezTo>
                  <a:lnTo>
                    <a:pt x="687977" y="144940"/>
                  </a:lnTo>
                  <a:lnTo>
                    <a:pt x="602615" y="144940"/>
                  </a:lnTo>
                  <a:lnTo>
                    <a:pt x="602615" y="120718"/>
                  </a:lnTo>
                  <a:lnTo>
                    <a:pt x="687977" y="120718"/>
                  </a:lnTo>
                  <a:lnTo>
                    <a:pt x="687977" y="115639"/>
                  </a:lnTo>
                  <a:lnTo>
                    <a:pt x="714152" y="98645"/>
                  </a:lnTo>
                  <a:lnTo>
                    <a:pt x="642659" y="98645"/>
                  </a:lnTo>
                  <a:close/>
                  <a:moveTo>
                    <a:pt x="1311492" y="68368"/>
                  </a:moveTo>
                  <a:lnTo>
                    <a:pt x="1306414" y="88292"/>
                  </a:lnTo>
                  <a:lnTo>
                    <a:pt x="1351536" y="88292"/>
                  </a:lnTo>
                  <a:lnTo>
                    <a:pt x="1351536" y="68368"/>
                  </a:lnTo>
                  <a:close/>
                  <a:moveTo>
                    <a:pt x="1200346" y="67196"/>
                  </a:moveTo>
                  <a:lnTo>
                    <a:pt x="1243124" y="67196"/>
                  </a:lnTo>
                  <a:lnTo>
                    <a:pt x="1243124" y="145917"/>
                  </a:lnTo>
                  <a:cubicBezTo>
                    <a:pt x="1249245" y="140838"/>
                    <a:pt x="1254519" y="136150"/>
                    <a:pt x="1258947" y="131852"/>
                  </a:cubicBezTo>
                  <a:cubicBezTo>
                    <a:pt x="1258947" y="141359"/>
                    <a:pt x="1259728" y="151647"/>
                    <a:pt x="1261291" y="162716"/>
                  </a:cubicBezTo>
                  <a:cubicBezTo>
                    <a:pt x="1246706" y="173654"/>
                    <a:pt x="1234855" y="183877"/>
                    <a:pt x="1225739" y="193384"/>
                  </a:cubicBezTo>
                  <a:lnTo>
                    <a:pt x="1211675" y="174241"/>
                  </a:lnTo>
                  <a:cubicBezTo>
                    <a:pt x="1215191" y="170594"/>
                    <a:pt x="1216949" y="165125"/>
                    <a:pt x="1216949" y="157832"/>
                  </a:cubicBezTo>
                  <a:lnTo>
                    <a:pt x="1216949" y="92590"/>
                  </a:lnTo>
                  <a:lnTo>
                    <a:pt x="1200346" y="92590"/>
                  </a:lnTo>
                  <a:close/>
                  <a:moveTo>
                    <a:pt x="1679898" y="64852"/>
                  </a:moveTo>
                  <a:lnTo>
                    <a:pt x="1776980" y="64852"/>
                  </a:lnTo>
                  <a:lnTo>
                    <a:pt x="1776980" y="86730"/>
                  </a:lnTo>
                  <a:lnTo>
                    <a:pt x="1679898" y="86730"/>
                  </a:lnTo>
                  <a:close/>
                  <a:moveTo>
                    <a:pt x="221317" y="57234"/>
                  </a:moveTo>
                  <a:lnTo>
                    <a:pt x="372898" y="57234"/>
                  </a:lnTo>
                  <a:lnTo>
                    <a:pt x="372898" y="126969"/>
                  </a:lnTo>
                  <a:lnTo>
                    <a:pt x="315079" y="126969"/>
                  </a:lnTo>
                  <a:lnTo>
                    <a:pt x="315079" y="161739"/>
                  </a:lnTo>
                  <a:cubicBezTo>
                    <a:pt x="315079" y="169748"/>
                    <a:pt x="313402" y="176194"/>
                    <a:pt x="310049" y="181077"/>
                  </a:cubicBezTo>
                  <a:cubicBezTo>
                    <a:pt x="306696" y="185961"/>
                    <a:pt x="301877" y="189233"/>
                    <a:pt x="295594" y="190893"/>
                  </a:cubicBezTo>
                  <a:cubicBezTo>
                    <a:pt x="289311" y="192553"/>
                    <a:pt x="276467" y="193384"/>
                    <a:pt x="257064" y="193384"/>
                  </a:cubicBezTo>
                  <a:cubicBezTo>
                    <a:pt x="255631" y="183356"/>
                    <a:pt x="253483" y="173850"/>
                    <a:pt x="250618" y="164864"/>
                  </a:cubicBezTo>
                  <a:cubicBezTo>
                    <a:pt x="259603" y="165646"/>
                    <a:pt x="267872" y="166036"/>
                    <a:pt x="275425" y="166036"/>
                  </a:cubicBezTo>
                  <a:cubicBezTo>
                    <a:pt x="282327" y="166036"/>
                    <a:pt x="285778" y="162455"/>
                    <a:pt x="285778" y="155293"/>
                  </a:cubicBezTo>
                  <a:lnTo>
                    <a:pt x="285778" y="126969"/>
                  </a:lnTo>
                  <a:lnTo>
                    <a:pt x="221317" y="126969"/>
                  </a:lnTo>
                  <a:close/>
                  <a:moveTo>
                    <a:pt x="1043490" y="44927"/>
                  </a:moveTo>
                  <a:lnTo>
                    <a:pt x="1149949" y="44927"/>
                  </a:lnTo>
                  <a:lnTo>
                    <a:pt x="1149949" y="67782"/>
                  </a:lnTo>
                  <a:lnTo>
                    <a:pt x="1107561" y="67782"/>
                  </a:lnTo>
                  <a:lnTo>
                    <a:pt x="1107561" y="81651"/>
                  </a:lnTo>
                  <a:lnTo>
                    <a:pt x="1147214" y="81651"/>
                  </a:lnTo>
                  <a:lnTo>
                    <a:pt x="1147214" y="104505"/>
                  </a:lnTo>
                  <a:lnTo>
                    <a:pt x="1132661" y="104505"/>
                  </a:lnTo>
                  <a:cubicBezTo>
                    <a:pt x="1138066" y="109193"/>
                    <a:pt x="1143503" y="114207"/>
                    <a:pt x="1148972" y="119546"/>
                  </a:cubicBezTo>
                  <a:lnTo>
                    <a:pt x="1138619" y="128922"/>
                  </a:lnTo>
                  <a:lnTo>
                    <a:pt x="1151902" y="128922"/>
                  </a:lnTo>
                  <a:lnTo>
                    <a:pt x="1151902" y="151777"/>
                  </a:lnTo>
                  <a:lnTo>
                    <a:pt x="1041537" y="151777"/>
                  </a:lnTo>
                  <a:lnTo>
                    <a:pt x="1041537" y="128922"/>
                  </a:lnTo>
                  <a:lnTo>
                    <a:pt x="1081385" y="128922"/>
                  </a:lnTo>
                  <a:lnTo>
                    <a:pt x="1081385" y="104505"/>
                  </a:lnTo>
                  <a:lnTo>
                    <a:pt x="1046615" y="104505"/>
                  </a:lnTo>
                  <a:lnTo>
                    <a:pt x="1046615" y="81651"/>
                  </a:lnTo>
                  <a:lnTo>
                    <a:pt x="1081385" y="81651"/>
                  </a:lnTo>
                  <a:lnTo>
                    <a:pt x="1081385" y="67782"/>
                  </a:lnTo>
                  <a:lnTo>
                    <a:pt x="1043490" y="67782"/>
                  </a:lnTo>
                  <a:close/>
                  <a:moveTo>
                    <a:pt x="1036263" y="33793"/>
                  </a:moveTo>
                  <a:lnTo>
                    <a:pt x="1036263" y="162325"/>
                  </a:lnTo>
                  <a:lnTo>
                    <a:pt x="1158153" y="162325"/>
                  </a:lnTo>
                  <a:lnTo>
                    <a:pt x="1158153" y="33793"/>
                  </a:lnTo>
                  <a:close/>
                  <a:moveTo>
                    <a:pt x="1608014" y="12111"/>
                  </a:moveTo>
                  <a:lnTo>
                    <a:pt x="1669154" y="12111"/>
                  </a:lnTo>
                  <a:lnTo>
                    <a:pt x="1669154" y="31449"/>
                  </a:lnTo>
                  <a:cubicBezTo>
                    <a:pt x="1664466" y="48639"/>
                    <a:pt x="1659452" y="66284"/>
                    <a:pt x="1654113" y="84386"/>
                  </a:cubicBezTo>
                  <a:cubicBezTo>
                    <a:pt x="1663750" y="96887"/>
                    <a:pt x="1668568" y="112970"/>
                    <a:pt x="1668568" y="132634"/>
                  </a:cubicBezTo>
                  <a:cubicBezTo>
                    <a:pt x="1668568" y="143052"/>
                    <a:pt x="1666159" y="150670"/>
                    <a:pt x="1661341" y="155488"/>
                  </a:cubicBezTo>
                  <a:cubicBezTo>
                    <a:pt x="1656392" y="160437"/>
                    <a:pt x="1647863" y="162911"/>
                    <a:pt x="1635752" y="162911"/>
                  </a:cubicBezTo>
                  <a:cubicBezTo>
                    <a:pt x="1634840" y="154056"/>
                    <a:pt x="1633342" y="145005"/>
                    <a:pt x="1631259" y="135759"/>
                  </a:cubicBezTo>
                  <a:cubicBezTo>
                    <a:pt x="1634124" y="136410"/>
                    <a:pt x="1636403" y="136736"/>
                    <a:pt x="1638096" y="136736"/>
                  </a:cubicBezTo>
                  <a:cubicBezTo>
                    <a:pt x="1643565" y="136736"/>
                    <a:pt x="1646300" y="132569"/>
                    <a:pt x="1646300" y="124234"/>
                  </a:cubicBezTo>
                  <a:cubicBezTo>
                    <a:pt x="1646300" y="110691"/>
                    <a:pt x="1641416" y="97734"/>
                    <a:pt x="1631650" y="85362"/>
                  </a:cubicBezTo>
                  <a:cubicBezTo>
                    <a:pt x="1636338" y="67261"/>
                    <a:pt x="1640765" y="50267"/>
                    <a:pt x="1644932" y="34379"/>
                  </a:cubicBezTo>
                  <a:lnTo>
                    <a:pt x="1630478" y="34379"/>
                  </a:lnTo>
                  <a:lnTo>
                    <a:pt x="1630478" y="194946"/>
                  </a:lnTo>
                  <a:lnTo>
                    <a:pt x="1608014" y="194946"/>
                  </a:lnTo>
                  <a:close/>
                  <a:moveTo>
                    <a:pt x="1260509" y="10939"/>
                  </a:moveTo>
                  <a:lnTo>
                    <a:pt x="1386892" y="10939"/>
                  </a:lnTo>
                  <a:lnTo>
                    <a:pt x="1386892" y="32035"/>
                  </a:lnTo>
                  <a:lnTo>
                    <a:pt x="1320673" y="32035"/>
                  </a:lnTo>
                  <a:lnTo>
                    <a:pt x="1316766" y="47662"/>
                  </a:lnTo>
                  <a:lnTo>
                    <a:pt x="1379079" y="47662"/>
                  </a:lnTo>
                  <a:lnTo>
                    <a:pt x="1379079" y="88292"/>
                  </a:lnTo>
                  <a:lnTo>
                    <a:pt x="1393729" y="88292"/>
                  </a:lnTo>
                  <a:lnTo>
                    <a:pt x="1393729" y="109389"/>
                  </a:lnTo>
                  <a:lnTo>
                    <a:pt x="1254259" y="109389"/>
                  </a:lnTo>
                  <a:lnTo>
                    <a:pt x="1254259" y="88292"/>
                  </a:lnTo>
                  <a:lnTo>
                    <a:pt x="1279262" y="88292"/>
                  </a:lnTo>
                  <a:lnTo>
                    <a:pt x="1284341" y="68368"/>
                  </a:lnTo>
                  <a:lnTo>
                    <a:pt x="1265197" y="68368"/>
                  </a:lnTo>
                  <a:lnTo>
                    <a:pt x="1265197" y="47662"/>
                  </a:lnTo>
                  <a:lnTo>
                    <a:pt x="1289615" y="47662"/>
                  </a:lnTo>
                  <a:lnTo>
                    <a:pt x="1293521" y="32035"/>
                  </a:lnTo>
                  <a:lnTo>
                    <a:pt x="1260509" y="32035"/>
                  </a:lnTo>
                  <a:close/>
                  <a:moveTo>
                    <a:pt x="1008329" y="9767"/>
                  </a:moveTo>
                  <a:lnTo>
                    <a:pt x="1186086" y="9767"/>
                  </a:lnTo>
                  <a:lnTo>
                    <a:pt x="1186086" y="193188"/>
                  </a:lnTo>
                  <a:lnTo>
                    <a:pt x="1158153" y="193188"/>
                  </a:lnTo>
                  <a:lnTo>
                    <a:pt x="1158153" y="186351"/>
                  </a:lnTo>
                  <a:lnTo>
                    <a:pt x="1036263" y="186351"/>
                  </a:lnTo>
                  <a:lnTo>
                    <a:pt x="1036263" y="193384"/>
                  </a:lnTo>
                  <a:lnTo>
                    <a:pt x="1008329" y="193384"/>
                  </a:lnTo>
                  <a:close/>
                  <a:moveTo>
                    <a:pt x="50788" y="5665"/>
                  </a:moveTo>
                  <a:lnTo>
                    <a:pt x="80088" y="5665"/>
                  </a:lnTo>
                  <a:lnTo>
                    <a:pt x="80088" y="193970"/>
                  </a:lnTo>
                  <a:lnTo>
                    <a:pt x="50788" y="193970"/>
                  </a:lnTo>
                  <a:lnTo>
                    <a:pt x="50788" y="161153"/>
                  </a:lnTo>
                  <a:lnTo>
                    <a:pt x="5274" y="176389"/>
                  </a:lnTo>
                  <a:lnTo>
                    <a:pt x="0" y="146112"/>
                  </a:lnTo>
                  <a:cubicBezTo>
                    <a:pt x="17190" y="141554"/>
                    <a:pt x="34119" y="136866"/>
                    <a:pt x="50788" y="132048"/>
                  </a:cubicBezTo>
                  <a:lnTo>
                    <a:pt x="50788" y="78916"/>
                  </a:lnTo>
                  <a:lnTo>
                    <a:pt x="3712" y="78916"/>
                  </a:lnTo>
                  <a:lnTo>
                    <a:pt x="3712" y="53132"/>
                  </a:lnTo>
                  <a:lnTo>
                    <a:pt x="50788" y="53132"/>
                  </a:lnTo>
                  <a:close/>
                  <a:moveTo>
                    <a:pt x="103920" y="5469"/>
                  </a:moveTo>
                  <a:lnTo>
                    <a:pt x="133220" y="5469"/>
                  </a:lnTo>
                  <a:lnTo>
                    <a:pt x="133220" y="62898"/>
                  </a:lnTo>
                  <a:cubicBezTo>
                    <a:pt x="148522" y="52415"/>
                    <a:pt x="162586" y="41867"/>
                    <a:pt x="175413" y="31254"/>
                  </a:cubicBezTo>
                  <a:lnTo>
                    <a:pt x="195533" y="54304"/>
                  </a:lnTo>
                  <a:cubicBezTo>
                    <a:pt x="176194" y="68303"/>
                    <a:pt x="155423" y="82139"/>
                    <a:pt x="133220" y="95813"/>
                  </a:cubicBezTo>
                  <a:lnTo>
                    <a:pt x="133220" y="153535"/>
                  </a:lnTo>
                  <a:cubicBezTo>
                    <a:pt x="133220" y="160958"/>
                    <a:pt x="137192" y="164669"/>
                    <a:pt x="145136" y="164669"/>
                  </a:cubicBezTo>
                  <a:lnTo>
                    <a:pt x="150019" y="164669"/>
                  </a:lnTo>
                  <a:cubicBezTo>
                    <a:pt x="153340" y="164669"/>
                    <a:pt x="156091" y="163757"/>
                    <a:pt x="158272" y="161934"/>
                  </a:cubicBezTo>
                  <a:cubicBezTo>
                    <a:pt x="160453" y="160111"/>
                    <a:pt x="162065" y="157344"/>
                    <a:pt x="163107" y="153632"/>
                  </a:cubicBezTo>
                  <a:cubicBezTo>
                    <a:pt x="164148" y="149921"/>
                    <a:pt x="165255" y="137778"/>
                    <a:pt x="166427" y="117202"/>
                  </a:cubicBezTo>
                  <a:lnTo>
                    <a:pt x="193970" y="125602"/>
                  </a:lnTo>
                  <a:cubicBezTo>
                    <a:pt x="192928" y="139145"/>
                    <a:pt x="191691" y="150768"/>
                    <a:pt x="190258" y="160469"/>
                  </a:cubicBezTo>
                  <a:cubicBezTo>
                    <a:pt x="188826" y="170171"/>
                    <a:pt x="185212" y="177464"/>
                    <a:pt x="179417" y="182347"/>
                  </a:cubicBezTo>
                  <a:cubicBezTo>
                    <a:pt x="173622" y="187230"/>
                    <a:pt x="165646" y="189672"/>
                    <a:pt x="155489" y="189672"/>
                  </a:cubicBezTo>
                  <a:lnTo>
                    <a:pt x="138104" y="189672"/>
                  </a:lnTo>
                  <a:cubicBezTo>
                    <a:pt x="115314" y="189672"/>
                    <a:pt x="103920" y="179384"/>
                    <a:pt x="103920" y="158809"/>
                  </a:cubicBezTo>
                  <a:close/>
                  <a:moveTo>
                    <a:pt x="1226521" y="4493"/>
                  </a:moveTo>
                  <a:cubicBezTo>
                    <a:pt x="1235506" y="16213"/>
                    <a:pt x="1243841" y="28128"/>
                    <a:pt x="1251524" y="40239"/>
                  </a:cubicBezTo>
                  <a:cubicBezTo>
                    <a:pt x="1245534" y="44016"/>
                    <a:pt x="1237915" y="48574"/>
                    <a:pt x="1228669" y="53913"/>
                  </a:cubicBezTo>
                  <a:cubicBezTo>
                    <a:pt x="1221507" y="40630"/>
                    <a:pt x="1213759" y="28259"/>
                    <a:pt x="1205424" y="16799"/>
                  </a:cubicBezTo>
                  <a:close/>
                  <a:moveTo>
                    <a:pt x="1736155" y="2930"/>
                  </a:moveTo>
                  <a:cubicBezTo>
                    <a:pt x="1738108" y="9571"/>
                    <a:pt x="1739866" y="16278"/>
                    <a:pt x="1741429" y="23050"/>
                  </a:cubicBezTo>
                  <a:lnTo>
                    <a:pt x="1786356" y="23050"/>
                  </a:lnTo>
                  <a:lnTo>
                    <a:pt x="1786356" y="59968"/>
                  </a:lnTo>
                  <a:lnTo>
                    <a:pt x="1763307" y="59968"/>
                  </a:lnTo>
                  <a:lnTo>
                    <a:pt x="1763307" y="46099"/>
                  </a:lnTo>
                  <a:lnTo>
                    <a:pt x="1692985" y="46099"/>
                  </a:lnTo>
                  <a:lnTo>
                    <a:pt x="1692985" y="59968"/>
                  </a:lnTo>
                  <a:lnTo>
                    <a:pt x="1670326" y="59968"/>
                  </a:lnTo>
                  <a:lnTo>
                    <a:pt x="1670326" y="23050"/>
                  </a:lnTo>
                  <a:lnTo>
                    <a:pt x="1713691" y="23050"/>
                  </a:lnTo>
                  <a:cubicBezTo>
                    <a:pt x="1712259" y="18362"/>
                    <a:pt x="1710696" y="12892"/>
                    <a:pt x="1709003" y="6641"/>
                  </a:cubicBezTo>
                  <a:close/>
                  <a:moveTo>
                    <a:pt x="914372" y="2930"/>
                  </a:moveTo>
                  <a:lnTo>
                    <a:pt x="941720" y="2930"/>
                  </a:lnTo>
                  <a:lnTo>
                    <a:pt x="941720" y="63875"/>
                  </a:lnTo>
                  <a:lnTo>
                    <a:pt x="952072" y="55866"/>
                  </a:lnTo>
                  <a:cubicBezTo>
                    <a:pt x="969653" y="75530"/>
                    <a:pt x="984303" y="93111"/>
                    <a:pt x="996023" y="108607"/>
                  </a:cubicBezTo>
                  <a:lnTo>
                    <a:pt x="974145" y="126383"/>
                  </a:lnTo>
                  <a:cubicBezTo>
                    <a:pt x="963272" y="110756"/>
                    <a:pt x="952463" y="96334"/>
                    <a:pt x="941720" y="83116"/>
                  </a:cubicBezTo>
                  <a:lnTo>
                    <a:pt x="941720" y="195142"/>
                  </a:lnTo>
                  <a:lnTo>
                    <a:pt x="914372" y="195142"/>
                  </a:lnTo>
                  <a:close/>
                  <a:moveTo>
                    <a:pt x="482092" y="2735"/>
                  </a:moveTo>
                  <a:lnTo>
                    <a:pt x="511783" y="2735"/>
                  </a:lnTo>
                  <a:cubicBezTo>
                    <a:pt x="511392" y="22073"/>
                    <a:pt x="510871" y="38481"/>
                    <a:pt x="510220" y="51960"/>
                  </a:cubicBezTo>
                  <a:lnTo>
                    <a:pt x="590894" y="51960"/>
                  </a:lnTo>
                  <a:lnTo>
                    <a:pt x="590894" y="78916"/>
                  </a:lnTo>
                  <a:lnTo>
                    <a:pt x="512467" y="78916"/>
                  </a:lnTo>
                  <a:cubicBezTo>
                    <a:pt x="523666" y="122411"/>
                    <a:pt x="550720" y="151647"/>
                    <a:pt x="593629" y="166622"/>
                  </a:cubicBezTo>
                  <a:cubicBezTo>
                    <a:pt x="584383" y="177171"/>
                    <a:pt x="576960" y="186156"/>
                    <a:pt x="571361" y="193579"/>
                  </a:cubicBezTo>
                  <a:cubicBezTo>
                    <a:pt x="535875" y="176910"/>
                    <a:pt x="511164" y="150051"/>
                    <a:pt x="497230" y="113002"/>
                  </a:cubicBezTo>
                  <a:cubicBezTo>
                    <a:pt x="486422" y="146926"/>
                    <a:pt x="461451" y="174241"/>
                    <a:pt x="422319" y="194946"/>
                  </a:cubicBezTo>
                  <a:cubicBezTo>
                    <a:pt x="417110" y="188305"/>
                    <a:pt x="409752" y="179970"/>
                    <a:pt x="400246" y="169943"/>
                  </a:cubicBezTo>
                  <a:cubicBezTo>
                    <a:pt x="447647" y="148456"/>
                    <a:pt x="473595" y="118114"/>
                    <a:pt x="478087" y="78916"/>
                  </a:cubicBezTo>
                  <a:lnTo>
                    <a:pt x="403762" y="78916"/>
                  </a:lnTo>
                  <a:lnTo>
                    <a:pt x="403762" y="51960"/>
                  </a:lnTo>
                  <a:lnTo>
                    <a:pt x="480920" y="51960"/>
                  </a:lnTo>
                  <a:cubicBezTo>
                    <a:pt x="481831" y="37765"/>
                    <a:pt x="482222" y="21357"/>
                    <a:pt x="482092" y="2735"/>
                  </a:cubicBezTo>
                  <a:close/>
                  <a:moveTo>
                    <a:pt x="308828" y="1172"/>
                  </a:moveTo>
                  <a:cubicBezTo>
                    <a:pt x="310912" y="6446"/>
                    <a:pt x="313190" y="13088"/>
                    <a:pt x="315665" y="21096"/>
                  </a:cubicBezTo>
                  <a:lnTo>
                    <a:pt x="393214" y="21096"/>
                  </a:lnTo>
                  <a:lnTo>
                    <a:pt x="393214" y="45318"/>
                  </a:lnTo>
                  <a:lnTo>
                    <a:pt x="201783" y="45318"/>
                  </a:lnTo>
                  <a:lnTo>
                    <a:pt x="201783" y="21096"/>
                  </a:lnTo>
                  <a:lnTo>
                    <a:pt x="282164" y="21096"/>
                  </a:lnTo>
                  <a:cubicBezTo>
                    <a:pt x="279625" y="14715"/>
                    <a:pt x="277379" y="9246"/>
                    <a:pt x="275425" y="4688"/>
                  </a:cubicBezTo>
                  <a:close/>
                  <a:moveTo>
                    <a:pt x="837214" y="977"/>
                  </a:moveTo>
                  <a:lnTo>
                    <a:pt x="864366" y="5665"/>
                  </a:lnTo>
                  <a:cubicBezTo>
                    <a:pt x="862283" y="14846"/>
                    <a:pt x="859938" y="23701"/>
                    <a:pt x="857334" y="32231"/>
                  </a:cubicBezTo>
                  <a:lnTo>
                    <a:pt x="904019" y="32231"/>
                  </a:lnTo>
                  <a:lnTo>
                    <a:pt x="904019" y="56648"/>
                  </a:lnTo>
                  <a:cubicBezTo>
                    <a:pt x="895946" y="116681"/>
                    <a:pt x="868989" y="163171"/>
                    <a:pt x="823150" y="196118"/>
                  </a:cubicBezTo>
                  <a:cubicBezTo>
                    <a:pt x="815206" y="186482"/>
                    <a:pt x="808695" y="179189"/>
                    <a:pt x="803616" y="174241"/>
                  </a:cubicBezTo>
                  <a:cubicBezTo>
                    <a:pt x="822890" y="160632"/>
                    <a:pt x="838517" y="144973"/>
                    <a:pt x="850497" y="127262"/>
                  </a:cubicBezTo>
                  <a:cubicBezTo>
                    <a:pt x="843530" y="120621"/>
                    <a:pt x="835847" y="113621"/>
                    <a:pt x="827447" y="106263"/>
                  </a:cubicBezTo>
                  <a:lnTo>
                    <a:pt x="843074" y="86925"/>
                  </a:lnTo>
                  <a:cubicBezTo>
                    <a:pt x="850693" y="92980"/>
                    <a:pt x="857562" y="98613"/>
                    <a:pt x="863682" y="103822"/>
                  </a:cubicBezTo>
                  <a:cubicBezTo>
                    <a:pt x="870194" y="89692"/>
                    <a:pt x="874719" y="74488"/>
                    <a:pt x="877258" y="58210"/>
                  </a:cubicBezTo>
                  <a:lnTo>
                    <a:pt x="848055" y="58210"/>
                  </a:lnTo>
                  <a:cubicBezTo>
                    <a:pt x="838549" y="81586"/>
                    <a:pt x="826536" y="102552"/>
                    <a:pt x="812016" y="121109"/>
                  </a:cubicBezTo>
                  <a:cubicBezTo>
                    <a:pt x="806546" y="108347"/>
                    <a:pt x="802054" y="98971"/>
                    <a:pt x="798538" y="92980"/>
                  </a:cubicBezTo>
                  <a:cubicBezTo>
                    <a:pt x="816899" y="67977"/>
                    <a:pt x="829792" y="37309"/>
                    <a:pt x="837214" y="977"/>
                  </a:cubicBezTo>
                  <a:close/>
                  <a:moveTo>
                    <a:pt x="1498234" y="0"/>
                  </a:moveTo>
                  <a:cubicBezTo>
                    <a:pt x="1503443" y="7944"/>
                    <a:pt x="1509564" y="18231"/>
                    <a:pt x="1516596" y="30863"/>
                  </a:cubicBezTo>
                  <a:lnTo>
                    <a:pt x="1503118" y="37114"/>
                  </a:lnTo>
                  <a:lnTo>
                    <a:pt x="1527047" y="37114"/>
                  </a:lnTo>
                  <a:cubicBezTo>
                    <a:pt x="1535967" y="24287"/>
                    <a:pt x="1543487" y="13153"/>
                    <a:pt x="1549608" y="3711"/>
                  </a:cubicBezTo>
                  <a:lnTo>
                    <a:pt x="1575979" y="18166"/>
                  </a:lnTo>
                  <a:lnTo>
                    <a:pt x="1560156" y="37114"/>
                  </a:lnTo>
                  <a:lnTo>
                    <a:pt x="1588285" y="37114"/>
                  </a:lnTo>
                  <a:lnTo>
                    <a:pt x="1588285" y="85167"/>
                  </a:lnTo>
                  <a:lnTo>
                    <a:pt x="1560938" y="85167"/>
                  </a:lnTo>
                  <a:lnTo>
                    <a:pt x="1560938" y="60945"/>
                  </a:lnTo>
                  <a:lnTo>
                    <a:pt x="1433383" y="60945"/>
                  </a:lnTo>
                  <a:lnTo>
                    <a:pt x="1433383" y="85167"/>
                  </a:lnTo>
                  <a:lnTo>
                    <a:pt x="1406035" y="85167"/>
                  </a:lnTo>
                  <a:lnTo>
                    <a:pt x="1406035" y="37114"/>
                  </a:lnTo>
                  <a:lnTo>
                    <a:pt x="1437973" y="37114"/>
                  </a:lnTo>
                  <a:cubicBezTo>
                    <a:pt x="1432243" y="29235"/>
                    <a:pt x="1426676" y="22008"/>
                    <a:pt x="1421272" y="15432"/>
                  </a:cubicBezTo>
                  <a:lnTo>
                    <a:pt x="1441782" y="1563"/>
                  </a:lnTo>
                  <a:cubicBezTo>
                    <a:pt x="1449596" y="10418"/>
                    <a:pt x="1457539" y="20315"/>
                    <a:pt x="1465613" y="31254"/>
                  </a:cubicBezTo>
                  <a:lnTo>
                    <a:pt x="1456921" y="37114"/>
                  </a:lnTo>
                  <a:lnTo>
                    <a:pt x="1489542" y="37114"/>
                  </a:lnTo>
                  <a:cubicBezTo>
                    <a:pt x="1484073" y="26631"/>
                    <a:pt x="1479026" y="17776"/>
                    <a:pt x="1474403" y="10548"/>
                  </a:cubicBezTo>
                  <a:close/>
                  <a:moveTo>
                    <a:pt x="698134" y="0"/>
                  </a:moveTo>
                  <a:cubicBezTo>
                    <a:pt x="703343" y="7944"/>
                    <a:pt x="709464" y="18231"/>
                    <a:pt x="716496" y="30863"/>
                  </a:cubicBezTo>
                  <a:lnTo>
                    <a:pt x="703018" y="37114"/>
                  </a:lnTo>
                  <a:lnTo>
                    <a:pt x="726947" y="37114"/>
                  </a:lnTo>
                  <a:cubicBezTo>
                    <a:pt x="735867" y="24287"/>
                    <a:pt x="743387" y="13153"/>
                    <a:pt x="749508" y="3711"/>
                  </a:cubicBezTo>
                  <a:lnTo>
                    <a:pt x="775878" y="18166"/>
                  </a:lnTo>
                  <a:lnTo>
                    <a:pt x="760056" y="37114"/>
                  </a:lnTo>
                  <a:lnTo>
                    <a:pt x="788185" y="37114"/>
                  </a:lnTo>
                  <a:lnTo>
                    <a:pt x="788185" y="85167"/>
                  </a:lnTo>
                  <a:lnTo>
                    <a:pt x="760838" y="85167"/>
                  </a:lnTo>
                  <a:lnTo>
                    <a:pt x="760838" y="60945"/>
                  </a:lnTo>
                  <a:lnTo>
                    <a:pt x="633283" y="60945"/>
                  </a:lnTo>
                  <a:lnTo>
                    <a:pt x="633283" y="85167"/>
                  </a:lnTo>
                  <a:lnTo>
                    <a:pt x="605935" y="85167"/>
                  </a:lnTo>
                  <a:lnTo>
                    <a:pt x="605935" y="37114"/>
                  </a:lnTo>
                  <a:lnTo>
                    <a:pt x="637873" y="37114"/>
                  </a:lnTo>
                  <a:cubicBezTo>
                    <a:pt x="632143" y="29235"/>
                    <a:pt x="626576" y="22008"/>
                    <a:pt x="621172" y="15432"/>
                  </a:cubicBezTo>
                  <a:lnTo>
                    <a:pt x="641682" y="1563"/>
                  </a:lnTo>
                  <a:cubicBezTo>
                    <a:pt x="649495" y="10418"/>
                    <a:pt x="657439" y="20315"/>
                    <a:pt x="665513" y="31254"/>
                  </a:cubicBezTo>
                  <a:lnTo>
                    <a:pt x="656821" y="37114"/>
                  </a:lnTo>
                  <a:lnTo>
                    <a:pt x="689442" y="37114"/>
                  </a:lnTo>
                  <a:cubicBezTo>
                    <a:pt x="683972" y="26631"/>
                    <a:pt x="678926" y="17776"/>
                    <a:pt x="674303" y="10548"/>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4" name="PA-文本框 41">
              <a:extLst>
                <a:ext uri="{FF2B5EF4-FFF2-40B4-BE49-F238E27FC236}">
                  <a16:creationId xmlns:a16="http://schemas.microsoft.com/office/drawing/2014/main" id="{E73E85C9-13B9-4789-B762-BBB8B5B1E738}"/>
                </a:ext>
              </a:extLst>
            </p:cNvPr>
            <p:cNvSpPr txBox="1"/>
            <p:nvPr>
              <p:custDataLst>
                <p:tags r:id="rId10"/>
              </p:custDataLst>
            </p:nvPr>
          </p:nvSpPr>
          <p:spPr>
            <a:xfrm>
              <a:off x="10266337" y="697828"/>
              <a:ext cx="1330984" cy="58449"/>
            </a:xfrm>
            <a:custGeom>
              <a:avLst/>
              <a:gdLst/>
              <a:ahLst/>
              <a:cxnLst/>
              <a:rect l="l" t="t" r="r" b="b"/>
              <a:pathLst>
                <a:path w="1799587" h="79027">
                  <a:moveTo>
                    <a:pt x="1103537" y="49183"/>
                  </a:moveTo>
                  <a:cubicBezTo>
                    <a:pt x="1104904" y="49183"/>
                    <a:pt x="1105985" y="49776"/>
                    <a:pt x="1106781" y="50962"/>
                  </a:cubicBezTo>
                  <a:cubicBezTo>
                    <a:pt x="1107576" y="52148"/>
                    <a:pt x="1107974" y="53592"/>
                    <a:pt x="1107974" y="55294"/>
                  </a:cubicBezTo>
                  <a:cubicBezTo>
                    <a:pt x="1107974" y="58782"/>
                    <a:pt x="1106258" y="64321"/>
                    <a:pt x="1102825" y="71912"/>
                  </a:cubicBezTo>
                  <a:lnTo>
                    <a:pt x="1099393" y="71912"/>
                  </a:lnTo>
                  <a:cubicBezTo>
                    <a:pt x="1100760" y="68312"/>
                    <a:pt x="1101597" y="65954"/>
                    <a:pt x="1101904" y="64838"/>
                  </a:cubicBezTo>
                  <a:cubicBezTo>
                    <a:pt x="1102211" y="63721"/>
                    <a:pt x="1102407" y="62187"/>
                    <a:pt x="1102490" y="60233"/>
                  </a:cubicBezTo>
                  <a:cubicBezTo>
                    <a:pt x="1100146" y="59257"/>
                    <a:pt x="1098974" y="57499"/>
                    <a:pt x="1098974" y="54959"/>
                  </a:cubicBezTo>
                  <a:cubicBezTo>
                    <a:pt x="1098974" y="53201"/>
                    <a:pt x="1099414" y="51799"/>
                    <a:pt x="1100293" y="50752"/>
                  </a:cubicBezTo>
                  <a:cubicBezTo>
                    <a:pt x="1101172" y="49706"/>
                    <a:pt x="1102253" y="49183"/>
                    <a:pt x="1103537" y="49183"/>
                  </a:cubicBezTo>
                  <a:close/>
                  <a:moveTo>
                    <a:pt x="950839" y="39681"/>
                  </a:moveTo>
                  <a:lnTo>
                    <a:pt x="946988" y="40267"/>
                  </a:lnTo>
                  <a:cubicBezTo>
                    <a:pt x="941351" y="41020"/>
                    <a:pt x="937598" y="41906"/>
                    <a:pt x="935728" y="42925"/>
                  </a:cubicBezTo>
                  <a:cubicBezTo>
                    <a:pt x="933859" y="43944"/>
                    <a:pt x="932924" y="45429"/>
                    <a:pt x="932924" y="47383"/>
                  </a:cubicBezTo>
                  <a:cubicBezTo>
                    <a:pt x="932924" y="49113"/>
                    <a:pt x="933650" y="50578"/>
                    <a:pt x="935101" y="51778"/>
                  </a:cubicBezTo>
                  <a:cubicBezTo>
                    <a:pt x="936552" y="52978"/>
                    <a:pt x="938226" y="53578"/>
                    <a:pt x="940124" y="53578"/>
                  </a:cubicBezTo>
                  <a:cubicBezTo>
                    <a:pt x="942216" y="53578"/>
                    <a:pt x="944470" y="52664"/>
                    <a:pt x="946884" y="50836"/>
                  </a:cubicBezTo>
                  <a:cubicBezTo>
                    <a:pt x="949297" y="49008"/>
                    <a:pt x="950616" y="45290"/>
                    <a:pt x="950839" y="39681"/>
                  </a:cubicBezTo>
                  <a:close/>
                  <a:moveTo>
                    <a:pt x="769864" y="39681"/>
                  </a:moveTo>
                  <a:lnTo>
                    <a:pt x="766013" y="40267"/>
                  </a:lnTo>
                  <a:cubicBezTo>
                    <a:pt x="760376" y="41020"/>
                    <a:pt x="756623" y="41906"/>
                    <a:pt x="754753" y="42925"/>
                  </a:cubicBezTo>
                  <a:cubicBezTo>
                    <a:pt x="752884" y="43944"/>
                    <a:pt x="751949" y="45429"/>
                    <a:pt x="751949" y="47383"/>
                  </a:cubicBezTo>
                  <a:cubicBezTo>
                    <a:pt x="751949" y="49113"/>
                    <a:pt x="752675" y="50578"/>
                    <a:pt x="754126" y="51778"/>
                  </a:cubicBezTo>
                  <a:cubicBezTo>
                    <a:pt x="755577" y="52978"/>
                    <a:pt x="757251" y="53578"/>
                    <a:pt x="759149" y="53578"/>
                  </a:cubicBezTo>
                  <a:cubicBezTo>
                    <a:pt x="761242" y="53578"/>
                    <a:pt x="763495" y="52664"/>
                    <a:pt x="765909" y="50836"/>
                  </a:cubicBezTo>
                  <a:cubicBezTo>
                    <a:pt x="768322" y="49008"/>
                    <a:pt x="769641" y="45290"/>
                    <a:pt x="769864" y="39681"/>
                  </a:cubicBezTo>
                  <a:close/>
                  <a:moveTo>
                    <a:pt x="1383841" y="25952"/>
                  </a:moveTo>
                  <a:cubicBezTo>
                    <a:pt x="1380464" y="25952"/>
                    <a:pt x="1377667" y="27159"/>
                    <a:pt x="1375448" y="29572"/>
                  </a:cubicBezTo>
                  <a:cubicBezTo>
                    <a:pt x="1373230" y="31986"/>
                    <a:pt x="1372120" y="35132"/>
                    <a:pt x="1372120" y="39011"/>
                  </a:cubicBezTo>
                  <a:cubicBezTo>
                    <a:pt x="1372120" y="42862"/>
                    <a:pt x="1373132" y="46009"/>
                    <a:pt x="1375155" y="48450"/>
                  </a:cubicBezTo>
                  <a:cubicBezTo>
                    <a:pt x="1377178" y="50892"/>
                    <a:pt x="1379767" y="52113"/>
                    <a:pt x="1382920" y="52113"/>
                  </a:cubicBezTo>
                  <a:cubicBezTo>
                    <a:pt x="1386241" y="52113"/>
                    <a:pt x="1388968" y="50780"/>
                    <a:pt x="1391103" y="48115"/>
                  </a:cubicBezTo>
                  <a:cubicBezTo>
                    <a:pt x="1393238" y="45450"/>
                    <a:pt x="1394305" y="42151"/>
                    <a:pt x="1394305" y="38216"/>
                  </a:cubicBezTo>
                  <a:lnTo>
                    <a:pt x="1394305" y="31016"/>
                  </a:lnTo>
                  <a:cubicBezTo>
                    <a:pt x="1392854" y="29565"/>
                    <a:pt x="1391326" y="28358"/>
                    <a:pt x="1389722" y="27396"/>
                  </a:cubicBezTo>
                  <a:cubicBezTo>
                    <a:pt x="1388117" y="26433"/>
                    <a:pt x="1386157" y="25952"/>
                    <a:pt x="1383841" y="25952"/>
                  </a:cubicBezTo>
                  <a:close/>
                  <a:moveTo>
                    <a:pt x="983791" y="25952"/>
                  </a:moveTo>
                  <a:cubicBezTo>
                    <a:pt x="980414" y="25952"/>
                    <a:pt x="977617" y="27159"/>
                    <a:pt x="975398" y="29572"/>
                  </a:cubicBezTo>
                  <a:cubicBezTo>
                    <a:pt x="973180" y="31986"/>
                    <a:pt x="972070" y="35132"/>
                    <a:pt x="972070" y="39011"/>
                  </a:cubicBezTo>
                  <a:cubicBezTo>
                    <a:pt x="972070" y="42862"/>
                    <a:pt x="973082" y="46009"/>
                    <a:pt x="975105" y="48450"/>
                  </a:cubicBezTo>
                  <a:cubicBezTo>
                    <a:pt x="977128" y="50892"/>
                    <a:pt x="979716" y="52113"/>
                    <a:pt x="982870" y="52113"/>
                  </a:cubicBezTo>
                  <a:cubicBezTo>
                    <a:pt x="986190" y="52113"/>
                    <a:pt x="988918" y="50780"/>
                    <a:pt x="991053" y="48115"/>
                  </a:cubicBezTo>
                  <a:cubicBezTo>
                    <a:pt x="993188" y="45450"/>
                    <a:pt x="994255" y="42151"/>
                    <a:pt x="994255" y="38216"/>
                  </a:cubicBezTo>
                  <a:lnTo>
                    <a:pt x="994255" y="31016"/>
                  </a:lnTo>
                  <a:cubicBezTo>
                    <a:pt x="992804" y="29565"/>
                    <a:pt x="991276" y="28358"/>
                    <a:pt x="989672" y="27396"/>
                  </a:cubicBezTo>
                  <a:cubicBezTo>
                    <a:pt x="988067" y="26433"/>
                    <a:pt x="986107" y="25952"/>
                    <a:pt x="983791" y="25952"/>
                  </a:cubicBezTo>
                  <a:close/>
                  <a:moveTo>
                    <a:pt x="850441" y="25952"/>
                  </a:moveTo>
                  <a:cubicBezTo>
                    <a:pt x="847064" y="25952"/>
                    <a:pt x="844267" y="27159"/>
                    <a:pt x="842048" y="29572"/>
                  </a:cubicBezTo>
                  <a:cubicBezTo>
                    <a:pt x="839830" y="31986"/>
                    <a:pt x="838720" y="35132"/>
                    <a:pt x="838720" y="39011"/>
                  </a:cubicBezTo>
                  <a:cubicBezTo>
                    <a:pt x="838720" y="42862"/>
                    <a:pt x="839732" y="46009"/>
                    <a:pt x="841755" y="48450"/>
                  </a:cubicBezTo>
                  <a:cubicBezTo>
                    <a:pt x="843778" y="50892"/>
                    <a:pt x="846366" y="52113"/>
                    <a:pt x="849520" y="52113"/>
                  </a:cubicBezTo>
                  <a:cubicBezTo>
                    <a:pt x="852840" y="52113"/>
                    <a:pt x="855568" y="50780"/>
                    <a:pt x="857703" y="48115"/>
                  </a:cubicBezTo>
                  <a:cubicBezTo>
                    <a:pt x="859838" y="45450"/>
                    <a:pt x="860905" y="42151"/>
                    <a:pt x="860905" y="38216"/>
                  </a:cubicBezTo>
                  <a:lnTo>
                    <a:pt x="860905" y="31016"/>
                  </a:lnTo>
                  <a:cubicBezTo>
                    <a:pt x="859454" y="29565"/>
                    <a:pt x="857926" y="28358"/>
                    <a:pt x="856322" y="27396"/>
                  </a:cubicBezTo>
                  <a:cubicBezTo>
                    <a:pt x="854717" y="26433"/>
                    <a:pt x="852757" y="25952"/>
                    <a:pt x="850441" y="25952"/>
                  </a:cubicBezTo>
                  <a:close/>
                  <a:moveTo>
                    <a:pt x="593266" y="25952"/>
                  </a:moveTo>
                  <a:cubicBezTo>
                    <a:pt x="589889" y="25952"/>
                    <a:pt x="587092" y="27159"/>
                    <a:pt x="584873" y="29572"/>
                  </a:cubicBezTo>
                  <a:cubicBezTo>
                    <a:pt x="582655" y="31986"/>
                    <a:pt x="581545" y="35132"/>
                    <a:pt x="581545" y="39011"/>
                  </a:cubicBezTo>
                  <a:cubicBezTo>
                    <a:pt x="581545" y="42862"/>
                    <a:pt x="582557" y="46009"/>
                    <a:pt x="584580" y="48450"/>
                  </a:cubicBezTo>
                  <a:cubicBezTo>
                    <a:pt x="586603" y="50892"/>
                    <a:pt x="589192" y="52113"/>
                    <a:pt x="592345" y="52113"/>
                  </a:cubicBezTo>
                  <a:cubicBezTo>
                    <a:pt x="595666" y="52113"/>
                    <a:pt x="598393" y="50780"/>
                    <a:pt x="600528" y="48115"/>
                  </a:cubicBezTo>
                  <a:cubicBezTo>
                    <a:pt x="602663" y="45450"/>
                    <a:pt x="603730" y="42151"/>
                    <a:pt x="603730" y="38216"/>
                  </a:cubicBezTo>
                  <a:lnTo>
                    <a:pt x="603730" y="31016"/>
                  </a:lnTo>
                  <a:cubicBezTo>
                    <a:pt x="602279" y="29565"/>
                    <a:pt x="600751" y="28358"/>
                    <a:pt x="599147" y="27396"/>
                  </a:cubicBezTo>
                  <a:cubicBezTo>
                    <a:pt x="597542" y="26433"/>
                    <a:pt x="595582" y="25952"/>
                    <a:pt x="593266" y="25952"/>
                  </a:cubicBezTo>
                  <a:close/>
                  <a:moveTo>
                    <a:pt x="450391" y="25617"/>
                  </a:moveTo>
                  <a:cubicBezTo>
                    <a:pt x="447014" y="25617"/>
                    <a:pt x="444126" y="26956"/>
                    <a:pt x="441726" y="29635"/>
                  </a:cubicBezTo>
                  <a:cubicBezTo>
                    <a:pt x="439326" y="32314"/>
                    <a:pt x="438126" y="35607"/>
                    <a:pt x="438126" y="39514"/>
                  </a:cubicBezTo>
                  <a:cubicBezTo>
                    <a:pt x="438126" y="43337"/>
                    <a:pt x="439312" y="46595"/>
                    <a:pt x="441684" y="49287"/>
                  </a:cubicBezTo>
                  <a:cubicBezTo>
                    <a:pt x="444056" y="51980"/>
                    <a:pt x="446847" y="53327"/>
                    <a:pt x="450056" y="53327"/>
                  </a:cubicBezTo>
                  <a:cubicBezTo>
                    <a:pt x="453544" y="53327"/>
                    <a:pt x="456488" y="51987"/>
                    <a:pt x="458888" y="49308"/>
                  </a:cubicBezTo>
                  <a:cubicBezTo>
                    <a:pt x="461288" y="46629"/>
                    <a:pt x="462488" y="43337"/>
                    <a:pt x="462488" y="39430"/>
                  </a:cubicBezTo>
                  <a:cubicBezTo>
                    <a:pt x="462488" y="37030"/>
                    <a:pt x="461978" y="34763"/>
                    <a:pt x="460960" y="32628"/>
                  </a:cubicBezTo>
                  <a:cubicBezTo>
                    <a:pt x="459941" y="30493"/>
                    <a:pt x="458490" y="28791"/>
                    <a:pt x="456607" y="27521"/>
                  </a:cubicBezTo>
                  <a:cubicBezTo>
                    <a:pt x="454723" y="26252"/>
                    <a:pt x="452651" y="25617"/>
                    <a:pt x="450391" y="25617"/>
                  </a:cubicBezTo>
                  <a:close/>
                  <a:moveTo>
                    <a:pt x="297991" y="25617"/>
                  </a:moveTo>
                  <a:cubicBezTo>
                    <a:pt x="294614" y="25617"/>
                    <a:pt x="291726" y="26956"/>
                    <a:pt x="289326" y="29635"/>
                  </a:cubicBezTo>
                  <a:cubicBezTo>
                    <a:pt x="286926" y="32314"/>
                    <a:pt x="285726" y="35607"/>
                    <a:pt x="285726" y="39514"/>
                  </a:cubicBezTo>
                  <a:cubicBezTo>
                    <a:pt x="285726" y="43337"/>
                    <a:pt x="286912" y="46595"/>
                    <a:pt x="289284" y="49287"/>
                  </a:cubicBezTo>
                  <a:cubicBezTo>
                    <a:pt x="291656" y="51980"/>
                    <a:pt x="294447" y="53327"/>
                    <a:pt x="297656" y="53327"/>
                  </a:cubicBezTo>
                  <a:cubicBezTo>
                    <a:pt x="301144" y="53327"/>
                    <a:pt x="304088" y="51987"/>
                    <a:pt x="306488" y="49308"/>
                  </a:cubicBezTo>
                  <a:cubicBezTo>
                    <a:pt x="308888" y="46629"/>
                    <a:pt x="310088" y="43337"/>
                    <a:pt x="310088" y="39430"/>
                  </a:cubicBezTo>
                  <a:cubicBezTo>
                    <a:pt x="310088" y="37030"/>
                    <a:pt x="309578" y="34763"/>
                    <a:pt x="308560" y="32628"/>
                  </a:cubicBezTo>
                  <a:cubicBezTo>
                    <a:pt x="307541" y="30493"/>
                    <a:pt x="306090" y="28791"/>
                    <a:pt x="304207" y="27521"/>
                  </a:cubicBezTo>
                  <a:cubicBezTo>
                    <a:pt x="302323" y="26252"/>
                    <a:pt x="300251" y="25617"/>
                    <a:pt x="297991" y="25617"/>
                  </a:cubicBezTo>
                  <a:close/>
                  <a:moveTo>
                    <a:pt x="202741" y="25617"/>
                  </a:moveTo>
                  <a:cubicBezTo>
                    <a:pt x="199364" y="25617"/>
                    <a:pt x="196476" y="26956"/>
                    <a:pt x="194076" y="29635"/>
                  </a:cubicBezTo>
                  <a:cubicBezTo>
                    <a:pt x="191676" y="32314"/>
                    <a:pt x="190476" y="35607"/>
                    <a:pt x="190476" y="39514"/>
                  </a:cubicBezTo>
                  <a:cubicBezTo>
                    <a:pt x="190476" y="43337"/>
                    <a:pt x="191662" y="46595"/>
                    <a:pt x="194034" y="49287"/>
                  </a:cubicBezTo>
                  <a:cubicBezTo>
                    <a:pt x="196406" y="51980"/>
                    <a:pt x="199197" y="53327"/>
                    <a:pt x="202406" y="53327"/>
                  </a:cubicBezTo>
                  <a:cubicBezTo>
                    <a:pt x="205894" y="53327"/>
                    <a:pt x="208838" y="51987"/>
                    <a:pt x="211238" y="49308"/>
                  </a:cubicBezTo>
                  <a:cubicBezTo>
                    <a:pt x="213638" y="46629"/>
                    <a:pt x="214838" y="43337"/>
                    <a:pt x="214838" y="39430"/>
                  </a:cubicBezTo>
                  <a:cubicBezTo>
                    <a:pt x="214838" y="37030"/>
                    <a:pt x="214328" y="34763"/>
                    <a:pt x="213310" y="32628"/>
                  </a:cubicBezTo>
                  <a:cubicBezTo>
                    <a:pt x="212291" y="30493"/>
                    <a:pt x="210840" y="28791"/>
                    <a:pt x="208957" y="27521"/>
                  </a:cubicBezTo>
                  <a:cubicBezTo>
                    <a:pt x="207073" y="26252"/>
                    <a:pt x="205001" y="25617"/>
                    <a:pt x="202741" y="25617"/>
                  </a:cubicBezTo>
                  <a:close/>
                  <a:moveTo>
                    <a:pt x="155116" y="25617"/>
                  </a:moveTo>
                  <a:cubicBezTo>
                    <a:pt x="151739" y="25617"/>
                    <a:pt x="148851" y="26956"/>
                    <a:pt x="146451" y="29635"/>
                  </a:cubicBezTo>
                  <a:cubicBezTo>
                    <a:pt x="144051" y="32314"/>
                    <a:pt x="142851" y="35607"/>
                    <a:pt x="142851" y="39514"/>
                  </a:cubicBezTo>
                  <a:cubicBezTo>
                    <a:pt x="142851" y="43337"/>
                    <a:pt x="144037" y="46595"/>
                    <a:pt x="146409" y="49287"/>
                  </a:cubicBezTo>
                  <a:cubicBezTo>
                    <a:pt x="148781" y="51980"/>
                    <a:pt x="151572" y="53327"/>
                    <a:pt x="154781" y="53327"/>
                  </a:cubicBezTo>
                  <a:cubicBezTo>
                    <a:pt x="158269" y="53327"/>
                    <a:pt x="161213" y="51987"/>
                    <a:pt x="163613" y="49308"/>
                  </a:cubicBezTo>
                  <a:cubicBezTo>
                    <a:pt x="166013" y="46629"/>
                    <a:pt x="167213" y="43337"/>
                    <a:pt x="167213" y="39430"/>
                  </a:cubicBezTo>
                  <a:cubicBezTo>
                    <a:pt x="167213" y="37030"/>
                    <a:pt x="166703" y="34763"/>
                    <a:pt x="165685" y="32628"/>
                  </a:cubicBezTo>
                  <a:cubicBezTo>
                    <a:pt x="164666" y="30493"/>
                    <a:pt x="163215" y="28791"/>
                    <a:pt x="161332" y="27521"/>
                  </a:cubicBezTo>
                  <a:cubicBezTo>
                    <a:pt x="159448" y="26252"/>
                    <a:pt x="157376" y="25617"/>
                    <a:pt x="155116" y="25617"/>
                  </a:cubicBezTo>
                  <a:close/>
                  <a:moveTo>
                    <a:pt x="1621463" y="25114"/>
                  </a:moveTo>
                  <a:cubicBezTo>
                    <a:pt x="1616692" y="25114"/>
                    <a:pt x="1613176" y="27738"/>
                    <a:pt x="1610915" y="32984"/>
                  </a:cubicBezTo>
                  <a:lnTo>
                    <a:pt x="1630295" y="32984"/>
                  </a:lnTo>
                  <a:cubicBezTo>
                    <a:pt x="1629933" y="30416"/>
                    <a:pt x="1628893" y="28463"/>
                    <a:pt x="1627177" y="27124"/>
                  </a:cubicBezTo>
                  <a:cubicBezTo>
                    <a:pt x="1625461" y="25784"/>
                    <a:pt x="1623556" y="25114"/>
                    <a:pt x="1621463" y="25114"/>
                  </a:cubicBezTo>
                  <a:close/>
                  <a:moveTo>
                    <a:pt x="1230938" y="25114"/>
                  </a:moveTo>
                  <a:cubicBezTo>
                    <a:pt x="1226167" y="25114"/>
                    <a:pt x="1222651" y="27738"/>
                    <a:pt x="1220390" y="32984"/>
                  </a:cubicBezTo>
                  <a:lnTo>
                    <a:pt x="1239770" y="32984"/>
                  </a:lnTo>
                  <a:cubicBezTo>
                    <a:pt x="1239408" y="30416"/>
                    <a:pt x="1238368" y="28463"/>
                    <a:pt x="1236652" y="27124"/>
                  </a:cubicBezTo>
                  <a:cubicBezTo>
                    <a:pt x="1234936" y="25784"/>
                    <a:pt x="1233031" y="25114"/>
                    <a:pt x="1230938" y="25114"/>
                  </a:cubicBezTo>
                  <a:close/>
                  <a:moveTo>
                    <a:pt x="1030913" y="25114"/>
                  </a:moveTo>
                  <a:cubicBezTo>
                    <a:pt x="1026142" y="25114"/>
                    <a:pt x="1022625" y="27738"/>
                    <a:pt x="1020365" y="32984"/>
                  </a:cubicBezTo>
                  <a:lnTo>
                    <a:pt x="1039745" y="32984"/>
                  </a:lnTo>
                  <a:cubicBezTo>
                    <a:pt x="1039383" y="30416"/>
                    <a:pt x="1038343" y="28463"/>
                    <a:pt x="1036627" y="27124"/>
                  </a:cubicBezTo>
                  <a:cubicBezTo>
                    <a:pt x="1034911" y="25784"/>
                    <a:pt x="1033006" y="25114"/>
                    <a:pt x="1030913" y="25114"/>
                  </a:cubicBezTo>
                  <a:close/>
                  <a:moveTo>
                    <a:pt x="526088" y="25114"/>
                  </a:moveTo>
                  <a:cubicBezTo>
                    <a:pt x="521317" y="25114"/>
                    <a:pt x="517801" y="27738"/>
                    <a:pt x="515540" y="32984"/>
                  </a:cubicBezTo>
                  <a:lnTo>
                    <a:pt x="534920" y="32984"/>
                  </a:lnTo>
                  <a:cubicBezTo>
                    <a:pt x="534558" y="30416"/>
                    <a:pt x="533518" y="28463"/>
                    <a:pt x="531802" y="27124"/>
                  </a:cubicBezTo>
                  <a:cubicBezTo>
                    <a:pt x="530086" y="25784"/>
                    <a:pt x="528181" y="25114"/>
                    <a:pt x="526088" y="25114"/>
                  </a:cubicBezTo>
                  <a:close/>
                  <a:moveTo>
                    <a:pt x="1759906" y="19547"/>
                  </a:moveTo>
                  <a:lnTo>
                    <a:pt x="1768989" y="19547"/>
                  </a:lnTo>
                  <a:lnTo>
                    <a:pt x="1780542" y="51317"/>
                  </a:lnTo>
                  <a:lnTo>
                    <a:pt x="1780751" y="51317"/>
                  </a:lnTo>
                  <a:lnTo>
                    <a:pt x="1791090" y="19547"/>
                  </a:lnTo>
                  <a:lnTo>
                    <a:pt x="1799587" y="19547"/>
                  </a:lnTo>
                  <a:lnTo>
                    <a:pt x="1781840" y="67349"/>
                  </a:lnTo>
                  <a:cubicBezTo>
                    <a:pt x="1780333" y="71340"/>
                    <a:pt x="1778477" y="74284"/>
                    <a:pt x="1776273" y="76181"/>
                  </a:cubicBezTo>
                  <a:cubicBezTo>
                    <a:pt x="1774068" y="78079"/>
                    <a:pt x="1771445" y="79027"/>
                    <a:pt x="1768403" y="79027"/>
                  </a:cubicBezTo>
                  <a:cubicBezTo>
                    <a:pt x="1766534" y="79027"/>
                    <a:pt x="1764469" y="78651"/>
                    <a:pt x="1762208" y="77897"/>
                  </a:cubicBezTo>
                  <a:lnTo>
                    <a:pt x="1762208" y="70865"/>
                  </a:lnTo>
                  <a:cubicBezTo>
                    <a:pt x="1764245" y="71674"/>
                    <a:pt x="1765906" y="72079"/>
                    <a:pt x="1767189" y="72079"/>
                  </a:cubicBezTo>
                  <a:cubicBezTo>
                    <a:pt x="1768724" y="72079"/>
                    <a:pt x="1770050" y="71577"/>
                    <a:pt x="1771166" y="70572"/>
                  </a:cubicBezTo>
                  <a:cubicBezTo>
                    <a:pt x="1772282" y="69568"/>
                    <a:pt x="1773210" y="68256"/>
                    <a:pt x="1773949" y="66637"/>
                  </a:cubicBezTo>
                  <a:cubicBezTo>
                    <a:pt x="1774689" y="65019"/>
                    <a:pt x="1775547" y="62745"/>
                    <a:pt x="1776524" y="59815"/>
                  </a:cubicBezTo>
                  <a:close/>
                  <a:moveTo>
                    <a:pt x="1718895" y="19547"/>
                  </a:moveTo>
                  <a:lnTo>
                    <a:pt x="1726764" y="19547"/>
                  </a:lnTo>
                  <a:lnTo>
                    <a:pt x="1726764" y="59396"/>
                  </a:lnTo>
                  <a:lnTo>
                    <a:pt x="1718895" y="59396"/>
                  </a:lnTo>
                  <a:close/>
                  <a:moveTo>
                    <a:pt x="1560300" y="19547"/>
                  </a:moveTo>
                  <a:lnTo>
                    <a:pt x="1569132" y="19547"/>
                  </a:lnTo>
                  <a:lnTo>
                    <a:pt x="1580350" y="50313"/>
                  </a:lnTo>
                  <a:lnTo>
                    <a:pt x="1591861" y="19547"/>
                  </a:lnTo>
                  <a:lnTo>
                    <a:pt x="1600441" y="19547"/>
                  </a:lnTo>
                  <a:lnTo>
                    <a:pt x="1584033" y="59396"/>
                  </a:lnTo>
                  <a:lnTo>
                    <a:pt x="1576248" y="59396"/>
                  </a:lnTo>
                  <a:close/>
                  <a:moveTo>
                    <a:pt x="1547445" y="19547"/>
                  </a:moveTo>
                  <a:lnTo>
                    <a:pt x="1555314" y="19547"/>
                  </a:lnTo>
                  <a:lnTo>
                    <a:pt x="1555314" y="59396"/>
                  </a:lnTo>
                  <a:lnTo>
                    <a:pt x="1547445" y="59396"/>
                  </a:lnTo>
                  <a:close/>
                  <a:moveTo>
                    <a:pt x="1299795" y="19547"/>
                  </a:moveTo>
                  <a:lnTo>
                    <a:pt x="1307664" y="19547"/>
                  </a:lnTo>
                  <a:lnTo>
                    <a:pt x="1307664" y="59396"/>
                  </a:lnTo>
                  <a:lnTo>
                    <a:pt x="1299795" y="59396"/>
                  </a:lnTo>
                  <a:close/>
                  <a:moveTo>
                    <a:pt x="879816" y="19547"/>
                  </a:moveTo>
                  <a:lnTo>
                    <a:pt x="887685" y="19547"/>
                  </a:lnTo>
                  <a:lnTo>
                    <a:pt x="887685" y="43532"/>
                  </a:lnTo>
                  <a:cubicBezTo>
                    <a:pt x="887685" y="46211"/>
                    <a:pt x="888278" y="48450"/>
                    <a:pt x="889464" y="50250"/>
                  </a:cubicBezTo>
                  <a:cubicBezTo>
                    <a:pt x="890650" y="52050"/>
                    <a:pt x="892610" y="52950"/>
                    <a:pt x="895345" y="52950"/>
                  </a:cubicBezTo>
                  <a:cubicBezTo>
                    <a:pt x="898582" y="52950"/>
                    <a:pt x="901233" y="51548"/>
                    <a:pt x="903298" y="48743"/>
                  </a:cubicBezTo>
                  <a:cubicBezTo>
                    <a:pt x="905363" y="45939"/>
                    <a:pt x="906395" y="42458"/>
                    <a:pt x="906395" y="38300"/>
                  </a:cubicBezTo>
                  <a:lnTo>
                    <a:pt x="906395" y="19547"/>
                  </a:lnTo>
                  <a:lnTo>
                    <a:pt x="914265" y="19547"/>
                  </a:lnTo>
                  <a:lnTo>
                    <a:pt x="914265" y="59396"/>
                  </a:lnTo>
                  <a:lnTo>
                    <a:pt x="906981" y="59396"/>
                  </a:lnTo>
                  <a:lnTo>
                    <a:pt x="906479" y="52699"/>
                  </a:lnTo>
                  <a:lnTo>
                    <a:pt x="906312" y="52699"/>
                  </a:lnTo>
                  <a:cubicBezTo>
                    <a:pt x="903270" y="57805"/>
                    <a:pt x="898987" y="60359"/>
                    <a:pt x="893461" y="60359"/>
                  </a:cubicBezTo>
                  <a:cubicBezTo>
                    <a:pt x="889220" y="60359"/>
                    <a:pt x="885885" y="59040"/>
                    <a:pt x="883457" y="56403"/>
                  </a:cubicBezTo>
                  <a:cubicBezTo>
                    <a:pt x="881029" y="53766"/>
                    <a:pt x="879816" y="50187"/>
                    <a:pt x="879816" y="45667"/>
                  </a:cubicBezTo>
                  <a:close/>
                  <a:moveTo>
                    <a:pt x="556845" y="19547"/>
                  </a:moveTo>
                  <a:lnTo>
                    <a:pt x="564714" y="19547"/>
                  </a:lnTo>
                  <a:lnTo>
                    <a:pt x="564714" y="59396"/>
                  </a:lnTo>
                  <a:lnTo>
                    <a:pt x="556845" y="59396"/>
                  </a:lnTo>
                  <a:close/>
                  <a:moveTo>
                    <a:pt x="1670972" y="18919"/>
                  </a:moveTo>
                  <a:cubicBezTo>
                    <a:pt x="1672451" y="18919"/>
                    <a:pt x="1673846" y="19101"/>
                    <a:pt x="1675158" y="19464"/>
                  </a:cubicBezTo>
                  <a:lnTo>
                    <a:pt x="1675158" y="27417"/>
                  </a:lnTo>
                  <a:cubicBezTo>
                    <a:pt x="1673232" y="26663"/>
                    <a:pt x="1671809" y="26286"/>
                    <a:pt x="1670888" y="26286"/>
                  </a:cubicBezTo>
                  <a:cubicBezTo>
                    <a:pt x="1667819" y="26286"/>
                    <a:pt x="1665210" y="27717"/>
                    <a:pt x="1663061" y="30577"/>
                  </a:cubicBezTo>
                  <a:cubicBezTo>
                    <a:pt x="1660912" y="33437"/>
                    <a:pt x="1659838" y="36960"/>
                    <a:pt x="1659838" y="41146"/>
                  </a:cubicBezTo>
                  <a:lnTo>
                    <a:pt x="1659838" y="59396"/>
                  </a:lnTo>
                  <a:lnTo>
                    <a:pt x="1651927" y="59396"/>
                  </a:lnTo>
                  <a:lnTo>
                    <a:pt x="1651927" y="19547"/>
                  </a:lnTo>
                  <a:lnTo>
                    <a:pt x="1659126" y="19547"/>
                  </a:lnTo>
                  <a:lnTo>
                    <a:pt x="1659754" y="26998"/>
                  </a:lnTo>
                  <a:lnTo>
                    <a:pt x="1659922" y="26998"/>
                  </a:lnTo>
                  <a:cubicBezTo>
                    <a:pt x="1661819" y="21612"/>
                    <a:pt x="1665503" y="18919"/>
                    <a:pt x="1670972" y="18919"/>
                  </a:cubicBezTo>
                  <a:close/>
                  <a:moveTo>
                    <a:pt x="499397" y="18919"/>
                  </a:moveTo>
                  <a:cubicBezTo>
                    <a:pt x="500876" y="18919"/>
                    <a:pt x="502271" y="19101"/>
                    <a:pt x="503583" y="19464"/>
                  </a:cubicBezTo>
                  <a:lnTo>
                    <a:pt x="503583" y="27417"/>
                  </a:lnTo>
                  <a:cubicBezTo>
                    <a:pt x="501657" y="26663"/>
                    <a:pt x="500234" y="26286"/>
                    <a:pt x="499313" y="26286"/>
                  </a:cubicBezTo>
                  <a:cubicBezTo>
                    <a:pt x="496244" y="26286"/>
                    <a:pt x="493635" y="27717"/>
                    <a:pt x="491486" y="30577"/>
                  </a:cubicBezTo>
                  <a:cubicBezTo>
                    <a:pt x="489337" y="33437"/>
                    <a:pt x="488263" y="36960"/>
                    <a:pt x="488263" y="41146"/>
                  </a:cubicBezTo>
                  <a:lnTo>
                    <a:pt x="488263" y="59396"/>
                  </a:lnTo>
                  <a:lnTo>
                    <a:pt x="480352" y="59396"/>
                  </a:lnTo>
                  <a:lnTo>
                    <a:pt x="480352" y="19547"/>
                  </a:lnTo>
                  <a:lnTo>
                    <a:pt x="487551" y="19547"/>
                  </a:lnTo>
                  <a:lnTo>
                    <a:pt x="488179" y="26998"/>
                  </a:lnTo>
                  <a:lnTo>
                    <a:pt x="488346" y="26998"/>
                  </a:lnTo>
                  <a:cubicBezTo>
                    <a:pt x="490244" y="21612"/>
                    <a:pt x="493928" y="18919"/>
                    <a:pt x="499397" y="18919"/>
                  </a:cubicBezTo>
                  <a:close/>
                  <a:moveTo>
                    <a:pt x="1692933" y="18585"/>
                  </a:moveTo>
                  <a:cubicBezTo>
                    <a:pt x="1697733" y="18585"/>
                    <a:pt x="1702393" y="19785"/>
                    <a:pt x="1706914" y="22184"/>
                  </a:cubicBezTo>
                  <a:lnTo>
                    <a:pt x="1706914" y="30514"/>
                  </a:lnTo>
                  <a:cubicBezTo>
                    <a:pt x="1703984" y="28421"/>
                    <a:pt x="1701347" y="27082"/>
                    <a:pt x="1699003" y="26496"/>
                  </a:cubicBezTo>
                  <a:cubicBezTo>
                    <a:pt x="1696659" y="25910"/>
                    <a:pt x="1694691" y="25617"/>
                    <a:pt x="1693101" y="25617"/>
                  </a:cubicBezTo>
                  <a:cubicBezTo>
                    <a:pt x="1690952" y="25617"/>
                    <a:pt x="1689131" y="26028"/>
                    <a:pt x="1687638" y="26852"/>
                  </a:cubicBezTo>
                  <a:cubicBezTo>
                    <a:pt x="1686145" y="27675"/>
                    <a:pt x="1685399" y="28728"/>
                    <a:pt x="1685399" y="30012"/>
                  </a:cubicBezTo>
                  <a:cubicBezTo>
                    <a:pt x="1685399" y="31323"/>
                    <a:pt x="1686125" y="32349"/>
                    <a:pt x="1687576" y="33088"/>
                  </a:cubicBezTo>
                  <a:cubicBezTo>
                    <a:pt x="1689027" y="33828"/>
                    <a:pt x="1691134" y="34505"/>
                    <a:pt x="1693896" y="35118"/>
                  </a:cubicBezTo>
                  <a:cubicBezTo>
                    <a:pt x="1699505" y="36374"/>
                    <a:pt x="1703523" y="37937"/>
                    <a:pt x="1705951" y="39807"/>
                  </a:cubicBezTo>
                  <a:cubicBezTo>
                    <a:pt x="1708379" y="41676"/>
                    <a:pt x="1709593" y="44146"/>
                    <a:pt x="1709593" y="47215"/>
                  </a:cubicBezTo>
                  <a:cubicBezTo>
                    <a:pt x="1709593" y="49532"/>
                    <a:pt x="1708860" y="51701"/>
                    <a:pt x="1707395" y="53724"/>
                  </a:cubicBezTo>
                  <a:cubicBezTo>
                    <a:pt x="1705930" y="55747"/>
                    <a:pt x="1703872" y="57359"/>
                    <a:pt x="1701221" y="58559"/>
                  </a:cubicBezTo>
                  <a:cubicBezTo>
                    <a:pt x="1698570" y="59759"/>
                    <a:pt x="1695501" y="60359"/>
                    <a:pt x="1692013" y="60359"/>
                  </a:cubicBezTo>
                  <a:cubicBezTo>
                    <a:pt x="1689669" y="60359"/>
                    <a:pt x="1687513" y="60115"/>
                    <a:pt x="1685546" y="59626"/>
                  </a:cubicBezTo>
                  <a:cubicBezTo>
                    <a:pt x="1683578" y="59138"/>
                    <a:pt x="1681995" y="58608"/>
                    <a:pt x="1680795" y="58036"/>
                  </a:cubicBezTo>
                  <a:cubicBezTo>
                    <a:pt x="1679595" y="57464"/>
                    <a:pt x="1678297" y="56801"/>
                    <a:pt x="1676902" y="56047"/>
                  </a:cubicBezTo>
                  <a:lnTo>
                    <a:pt x="1676902" y="47299"/>
                  </a:lnTo>
                  <a:cubicBezTo>
                    <a:pt x="1681646" y="51262"/>
                    <a:pt x="1686766" y="53243"/>
                    <a:pt x="1692264" y="53243"/>
                  </a:cubicBezTo>
                  <a:cubicBezTo>
                    <a:pt x="1694608" y="53243"/>
                    <a:pt x="1696666" y="52789"/>
                    <a:pt x="1698438" y="51883"/>
                  </a:cubicBezTo>
                  <a:cubicBezTo>
                    <a:pt x="1700210" y="50976"/>
                    <a:pt x="1701096" y="49657"/>
                    <a:pt x="1701096" y="47927"/>
                  </a:cubicBezTo>
                  <a:cubicBezTo>
                    <a:pt x="1701096" y="46560"/>
                    <a:pt x="1700426" y="45436"/>
                    <a:pt x="1699087" y="44557"/>
                  </a:cubicBezTo>
                  <a:cubicBezTo>
                    <a:pt x="1697747" y="43678"/>
                    <a:pt x="1695277" y="42848"/>
                    <a:pt x="1691678" y="42067"/>
                  </a:cubicBezTo>
                  <a:cubicBezTo>
                    <a:pt x="1687883" y="41230"/>
                    <a:pt x="1685246" y="40462"/>
                    <a:pt x="1683767" y="39765"/>
                  </a:cubicBezTo>
                  <a:cubicBezTo>
                    <a:pt x="1682288" y="39067"/>
                    <a:pt x="1680976" y="38244"/>
                    <a:pt x="1679832" y="37295"/>
                  </a:cubicBezTo>
                  <a:cubicBezTo>
                    <a:pt x="1678855" y="36179"/>
                    <a:pt x="1678123" y="35174"/>
                    <a:pt x="1677634" y="34281"/>
                  </a:cubicBezTo>
                  <a:cubicBezTo>
                    <a:pt x="1677146" y="33388"/>
                    <a:pt x="1676902" y="32161"/>
                    <a:pt x="1676902" y="30598"/>
                  </a:cubicBezTo>
                  <a:cubicBezTo>
                    <a:pt x="1676902" y="27082"/>
                    <a:pt x="1678395" y="24201"/>
                    <a:pt x="1681381" y="21954"/>
                  </a:cubicBezTo>
                  <a:cubicBezTo>
                    <a:pt x="1684367" y="19708"/>
                    <a:pt x="1688217" y="18585"/>
                    <a:pt x="1692933" y="18585"/>
                  </a:cubicBezTo>
                  <a:close/>
                  <a:moveTo>
                    <a:pt x="1621463" y="18585"/>
                  </a:moveTo>
                  <a:cubicBezTo>
                    <a:pt x="1624254" y="18585"/>
                    <a:pt x="1626870" y="19157"/>
                    <a:pt x="1629312" y="20301"/>
                  </a:cubicBezTo>
                  <a:cubicBezTo>
                    <a:pt x="1631753" y="21445"/>
                    <a:pt x="1633735" y="22980"/>
                    <a:pt x="1635256" y="24905"/>
                  </a:cubicBezTo>
                  <a:cubicBezTo>
                    <a:pt x="1636776" y="26831"/>
                    <a:pt x="1637872" y="28924"/>
                    <a:pt x="1638541" y="31184"/>
                  </a:cubicBezTo>
                  <a:cubicBezTo>
                    <a:pt x="1639211" y="33444"/>
                    <a:pt x="1639546" y="36165"/>
                    <a:pt x="1639546" y="39346"/>
                  </a:cubicBezTo>
                  <a:lnTo>
                    <a:pt x="1609911" y="39346"/>
                  </a:lnTo>
                  <a:cubicBezTo>
                    <a:pt x="1610106" y="42611"/>
                    <a:pt x="1610950" y="45241"/>
                    <a:pt x="1612443" y="47236"/>
                  </a:cubicBezTo>
                  <a:cubicBezTo>
                    <a:pt x="1613936" y="49232"/>
                    <a:pt x="1615666" y="50641"/>
                    <a:pt x="1617633" y="51464"/>
                  </a:cubicBezTo>
                  <a:cubicBezTo>
                    <a:pt x="1619601" y="52287"/>
                    <a:pt x="1621477" y="52699"/>
                    <a:pt x="1623263" y="52699"/>
                  </a:cubicBezTo>
                  <a:cubicBezTo>
                    <a:pt x="1628230" y="52699"/>
                    <a:pt x="1633198" y="50215"/>
                    <a:pt x="1638165" y="45248"/>
                  </a:cubicBezTo>
                  <a:lnTo>
                    <a:pt x="1638165" y="54834"/>
                  </a:lnTo>
                  <a:cubicBezTo>
                    <a:pt x="1635876" y="56368"/>
                    <a:pt x="1633484" y="57673"/>
                    <a:pt x="1630986" y="58747"/>
                  </a:cubicBezTo>
                  <a:cubicBezTo>
                    <a:pt x="1628489" y="59822"/>
                    <a:pt x="1625454" y="60359"/>
                    <a:pt x="1621882" y="60359"/>
                  </a:cubicBezTo>
                  <a:cubicBezTo>
                    <a:pt x="1617752" y="60359"/>
                    <a:pt x="1614138" y="59382"/>
                    <a:pt x="1611041" y="57429"/>
                  </a:cubicBezTo>
                  <a:cubicBezTo>
                    <a:pt x="1607943" y="55475"/>
                    <a:pt x="1605564" y="52887"/>
                    <a:pt x="1603904" y="49664"/>
                  </a:cubicBezTo>
                  <a:cubicBezTo>
                    <a:pt x="1602244" y="46441"/>
                    <a:pt x="1601413" y="43030"/>
                    <a:pt x="1601413" y="39430"/>
                  </a:cubicBezTo>
                  <a:cubicBezTo>
                    <a:pt x="1601413" y="35439"/>
                    <a:pt x="1602334" y="31868"/>
                    <a:pt x="1604176" y="28714"/>
                  </a:cubicBezTo>
                  <a:cubicBezTo>
                    <a:pt x="1606018" y="25561"/>
                    <a:pt x="1608487" y="23084"/>
                    <a:pt x="1611585" y="21284"/>
                  </a:cubicBezTo>
                  <a:cubicBezTo>
                    <a:pt x="1614682" y="19485"/>
                    <a:pt x="1617975" y="18585"/>
                    <a:pt x="1621463" y="18585"/>
                  </a:cubicBezTo>
                  <a:close/>
                  <a:moveTo>
                    <a:pt x="1519702" y="18585"/>
                  </a:moveTo>
                  <a:cubicBezTo>
                    <a:pt x="1524139" y="18585"/>
                    <a:pt x="1527544" y="19945"/>
                    <a:pt x="1529915" y="22666"/>
                  </a:cubicBezTo>
                  <a:cubicBezTo>
                    <a:pt x="1532287" y="25387"/>
                    <a:pt x="1533473" y="28547"/>
                    <a:pt x="1533473" y="32147"/>
                  </a:cubicBezTo>
                  <a:lnTo>
                    <a:pt x="1533473" y="59396"/>
                  </a:lnTo>
                  <a:lnTo>
                    <a:pt x="1525604" y="59396"/>
                  </a:lnTo>
                  <a:lnTo>
                    <a:pt x="1525604" y="34867"/>
                  </a:lnTo>
                  <a:cubicBezTo>
                    <a:pt x="1525604" y="32300"/>
                    <a:pt x="1525011" y="30172"/>
                    <a:pt x="1523825" y="28484"/>
                  </a:cubicBezTo>
                  <a:cubicBezTo>
                    <a:pt x="1522639" y="26796"/>
                    <a:pt x="1520749" y="25952"/>
                    <a:pt x="1518153" y="25952"/>
                  </a:cubicBezTo>
                  <a:cubicBezTo>
                    <a:pt x="1515809" y="25952"/>
                    <a:pt x="1513779" y="26670"/>
                    <a:pt x="1512063" y="28107"/>
                  </a:cubicBezTo>
                  <a:cubicBezTo>
                    <a:pt x="1510347" y="29544"/>
                    <a:pt x="1509063" y="31372"/>
                    <a:pt x="1508212" y="33591"/>
                  </a:cubicBezTo>
                  <a:cubicBezTo>
                    <a:pt x="1507361" y="35809"/>
                    <a:pt x="1506935" y="38090"/>
                    <a:pt x="1506935" y="40434"/>
                  </a:cubicBezTo>
                  <a:lnTo>
                    <a:pt x="1506935" y="59396"/>
                  </a:lnTo>
                  <a:lnTo>
                    <a:pt x="1499024" y="59396"/>
                  </a:lnTo>
                  <a:lnTo>
                    <a:pt x="1499024" y="19547"/>
                  </a:lnTo>
                  <a:lnTo>
                    <a:pt x="1506224" y="19547"/>
                  </a:lnTo>
                  <a:lnTo>
                    <a:pt x="1506810" y="26203"/>
                  </a:lnTo>
                  <a:lnTo>
                    <a:pt x="1507019" y="26203"/>
                  </a:lnTo>
                  <a:cubicBezTo>
                    <a:pt x="1507828" y="24835"/>
                    <a:pt x="1508680" y="23635"/>
                    <a:pt x="1509573" y="22603"/>
                  </a:cubicBezTo>
                  <a:cubicBezTo>
                    <a:pt x="1510466" y="21570"/>
                    <a:pt x="1511756" y="20643"/>
                    <a:pt x="1513444" y="19819"/>
                  </a:cubicBezTo>
                  <a:cubicBezTo>
                    <a:pt x="1515133" y="18996"/>
                    <a:pt x="1517219" y="18585"/>
                    <a:pt x="1519702" y="18585"/>
                  </a:cubicBezTo>
                  <a:close/>
                  <a:moveTo>
                    <a:pt x="1382041" y="18585"/>
                  </a:moveTo>
                  <a:cubicBezTo>
                    <a:pt x="1384050" y="18585"/>
                    <a:pt x="1385948" y="18940"/>
                    <a:pt x="1387733" y="19652"/>
                  </a:cubicBezTo>
                  <a:cubicBezTo>
                    <a:pt x="1389519" y="20364"/>
                    <a:pt x="1391710" y="21836"/>
                    <a:pt x="1394305" y="24068"/>
                  </a:cubicBezTo>
                  <a:lnTo>
                    <a:pt x="1396021" y="19547"/>
                  </a:lnTo>
                  <a:lnTo>
                    <a:pt x="1402216" y="19547"/>
                  </a:lnTo>
                  <a:lnTo>
                    <a:pt x="1402216" y="54582"/>
                  </a:lnTo>
                  <a:cubicBezTo>
                    <a:pt x="1402216" y="59829"/>
                    <a:pt x="1401742" y="63798"/>
                    <a:pt x="1400793" y="66491"/>
                  </a:cubicBezTo>
                  <a:cubicBezTo>
                    <a:pt x="1399844" y="69184"/>
                    <a:pt x="1398310" y="71535"/>
                    <a:pt x="1396189" y="73544"/>
                  </a:cubicBezTo>
                  <a:cubicBezTo>
                    <a:pt x="1394068" y="75553"/>
                    <a:pt x="1391787" y="76955"/>
                    <a:pt x="1389345" y="77751"/>
                  </a:cubicBezTo>
                  <a:cubicBezTo>
                    <a:pt x="1386903" y="78546"/>
                    <a:pt x="1384357" y="78972"/>
                    <a:pt x="1381706" y="79027"/>
                  </a:cubicBezTo>
                  <a:cubicBezTo>
                    <a:pt x="1376516" y="79027"/>
                    <a:pt x="1371367" y="77283"/>
                    <a:pt x="1366260" y="73795"/>
                  </a:cubicBezTo>
                  <a:lnTo>
                    <a:pt x="1366260" y="64042"/>
                  </a:lnTo>
                  <a:cubicBezTo>
                    <a:pt x="1368437" y="66135"/>
                    <a:pt x="1370760" y="67928"/>
                    <a:pt x="1373230" y="69421"/>
                  </a:cubicBezTo>
                  <a:cubicBezTo>
                    <a:pt x="1375699" y="70914"/>
                    <a:pt x="1378608" y="71660"/>
                    <a:pt x="1381957" y="71660"/>
                  </a:cubicBezTo>
                  <a:cubicBezTo>
                    <a:pt x="1384357" y="71660"/>
                    <a:pt x="1386568" y="70963"/>
                    <a:pt x="1388592" y="69568"/>
                  </a:cubicBezTo>
                  <a:cubicBezTo>
                    <a:pt x="1390615" y="68172"/>
                    <a:pt x="1392073" y="66414"/>
                    <a:pt x="1392966" y="64293"/>
                  </a:cubicBezTo>
                  <a:cubicBezTo>
                    <a:pt x="1393859" y="62173"/>
                    <a:pt x="1394305" y="58224"/>
                    <a:pt x="1394305" y="52448"/>
                  </a:cubicBezTo>
                  <a:lnTo>
                    <a:pt x="1394138" y="52280"/>
                  </a:lnTo>
                  <a:cubicBezTo>
                    <a:pt x="1390398" y="57080"/>
                    <a:pt x="1386031" y="59480"/>
                    <a:pt x="1381036" y="59480"/>
                  </a:cubicBezTo>
                  <a:cubicBezTo>
                    <a:pt x="1376181" y="59480"/>
                    <a:pt x="1372065" y="57499"/>
                    <a:pt x="1368688" y="53536"/>
                  </a:cubicBezTo>
                  <a:cubicBezTo>
                    <a:pt x="1365312" y="49573"/>
                    <a:pt x="1363623" y="44843"/>
                    <a:pt x="1363623" y="39346"/>
                  </a:cubicBezTo>
                  <a:cubicBezTo>
                    <a:pt x="1363623" y="35607"/>
                    <a:pt x="1364419" y="32161"/>
                    <a:pt x="1366009" y="29007"/>
                  </a:cubicBezTo>
                  <a:cubicBezTo>
                    <a:pt x="1367600" y="25854"/>
                    <a:pt x="1369797" y="23329"/>
                    <a:pt x="1372602" y="21431"/>
                  </a:cubicBezTo>
                  <a:cubicBezTo>
                    <a:pt x="1375406" y="19533"/>
                    <a:pt x="1378553" y="18585"/>
                    <a:pt x="1382041" y="18585"/>
                  </a:cubicBezTo>
                  <a:close/>
                  <a:moveTo>
                    <a:pt x="1338727" y="18585"/>
                  </a:moveTo>
                  <a:cubicBezTo>
                    <a:pt x="1343164" y="18585"/>
                    <a:pt x="1346569" y="19945"/>
                    <a:pt x="1348940" y="22666"/>
                  </a:cubicBezTo>
                  <a:cubicBezTo>
                    <a:pt x="1351312" y="25387"/>
                    <a:pt x="1352498" y="28547"/>
                    <a:pt x="1352498" y="32147"/>
                  </a:cubicBezTo>
                  <a:lnTo>
                    <a:pt x="1352498" y="59396"/>
                  </a:lnTo>
                  <a:lnTo>
                    <a:pt x="1344629" y="59396"/>
                  </a:lnTo>
                  <a:lnTo>
                    <a:pt x="1344629" y="34867"/>
                  </a:lnTo>
                  <a:cubicBezTo>
                    <a:pt x="1344629" y="32300"/>
                    <a:pt x="1344036" y="30172"/>
                    <a:pt x="1342850" y="28484"/>
                  </a:cubicBezTo>
                  <a:cubicBezTo>
                    <a:pt x="1341664" y="26796"/>
                    <a:pt x="1339774" y="25952"/>
                    <a:pt x="1337178" y="25952"/>
                  </a:cubicBezTo>
                  <a:cubicBezTo>
                    <a:pt x="1334834" y="25952"/>
                    <a:pt x="1332804" y="26670"/>
                    <a:pt x="1331088" y="28107"/>
                  </a:cubicBezTo>
                  <a:cubicBezTo>
                    <a:pt x="1329372" y="29544"/>
                    <a:pt x="1328088" y="31372"/>
                    <a:pt x="1327237" y="33591"/>
                  </a:cubicBezTo>
                  <a:cubicBezTo>
                    <a:pt x="1326386" y="35809"/>
                    <a:pt x="1325960" y="38090"/>
                    <a:pt x="1325960" y="40434"/>
                  </a:cubicBezTo>
                  <a:lnTo>
                    <a:pt x="1325960" y="59396"/>
                  </a:lnTo>
                  <a:lnTo>
                    <a:pt x="1318049" y="59396"/>
                  </a:lnTo>
                  <a:lnTo>
                    <a:pt x="1318049" y="19547"/>
                  </a:lnTo>
                  <a:lnTo>
                    <a:pt x="1325249" y="19547"/>
                  </a:lnTo>
                  <a:lnTo>
                    <a:pt x="1325835" y="26203"/>
                  </a:lnTo>
                  <a:lnTo>
                    <a:pt x="1326044" y="26203"/>
                  </a:lnTo>
                  <a:cubicBezTo>
                    <a:pt x="1326853" y="24835"/>
                    <a:pt x="1327705" y="23635"/>
                    <a:pt x="1328598" y="22603"/>
                  </a:cubicBezTo>
                  <a:cubicBezTo>
                    <a:pt x="1329491" y="21570"/>
                    <a:pt x="1330781" y="20643"/>
                    <a:pt x="1332469" y="19819"/>
                  </a:cubicBezTo>
                  <a:cubicBezTo>
                    <a:pt x="1334158" y="18996"/>
                    <a:pt x="1336244" y="18585"/>
                    <a:pt x="1338727" y="18585"/>
                  </a:cubicBezTo>
                  <a:close/>
                  <a:moveTo>
                    <a:pt x="1230938" y="18585"/>
                  </a:moveTo>
                  <a:cubicBezTo>
                    <a:pt x="1233729" y="18585"/>
                    <a:pt x="1236345" y="19157"/>
                    <a:pt x="1238787" y="20301"/>
                  </a:cubicBezTo>
                  <a:cubicBezTo>
                    <a:pt x="1241228" y="21445"/>
                    <a:pt x="1243210" y="22980"/>
                    <a:pt x="1244731" y="24905"/>
                  </a:cubicBezTo>
                  <a:cubicBezTo>
                    <a:pt x="1246251" y="26831"/>
                    <a:pt x="1247347" y="28924"/>
                    <a:pt x="1248016" y="31184"/>
                  </a:cubicBezTo>
                  <a:cubicBezTo>
                    <a:pt x="1248686" y="33444"/>
                    <a:pt x="1249021" y="36165"/>
                    <a:pt x="1249021" y="39346"/>
                  </a:cubicBezTo>
                  <a:lnTo>
                    <a:pt x="1219386" y="39346"/>
                  </a:lnTo>
                  <a:cubicBezTo>
                    <a:pt x="1219581" y="42611"/>
                    <a:pt x="1220425" y="45241"/>
                    <a:pt x="1221918" y="47236"/>
                  </a:cubicBezTo>
                  <a:cubicBezTo>
                    <a:pt x="1223411" y="49232"/>
                    <a:pt x="1225141" y="50641"/>
                    <a:pt x="1227108" y="51464"/>
                  </a:cubicBezTo>
                  <a:cubicBezTo>
                    <a:pt x="1229076" y="52287"/>
                    <a:pt x="1230952" y="52699"/>
                    <a:pt x="1232738" y="52699"/>
                  </a:cubicBezTo>
                  <a:cubicBezTo>
                    <a:pt x="1237705" y="52699"/>
                    <a:pt x="1242673" y="50215"/>
                    <a:pt x="1247640" y="45248"/>
                  </a:cubicBezTo>
                  <a:lnTo>
                    <a:pt x="1247640" y="54834"/>
                  </a:lnTo>
                  <a:cubicBezTo>
                    <a:pt x="1245351" y="56368"/>
                    <a:pt x="1242959" y="57673"/>
                    <a:pt x="1240461" y="58747"/>
                  </a:cubicBezTo>
                  <a:cubicBezTo>
                    <a:pt x="1237964" y="59822"/>
                    <a:pt x="1234929" y="60359"/>
                    <a:pt x="1231357" y="60359"/>
                  </a:cubicBezTo>
                  <a:cubicBezTo>
                    <a:pt x="1227227" y="60359"/>
                    <a:pt x="1223613" y="59382"/>
                    <a:pt x="1220516" y="57429"/>
                  </a:cubicBezTo>
                  <a:cubicBezTo>
                    <a:pt x="1217418" y="55475"/>
                    <a:pt x="1215039" y="52887"/>
                    <a:pt x="1213379" y="49664"/>
                  </a:cubicBezTo>
                  <a:cubicBezTo>
                    <a:pt x="1211719" y="46441"/>
                    <a:pt x="1210888" y="43030"/>
                    <a:pt x="1210888" y="39430"/>
                  </a:cubicBezTo>
                  <a:cubicBezTo>
                    <a:pt x="1210888" y="35439"/>
                    <a:pt x="1211809" y="31868"/>
                    <a:pt x="1213651" y="28714"/>
                  </a:cubicBezTo>
                  <a:cubicBezTo>
                    <a:pt x="1215493" y="25561"/>
                    <a:pt x="1217962" y="23084"/>
                    <a:pt x="1221060" y="21284"/>
                  </a:cubicBezTo>
                  <a:cubicBezTo>
                    <a:pt x="1224157" y="19485"/>
                    <a:pt x="1227450" y="18585"/>
                    <a:pt x="1230938" y="18585"/>
                  </a:cubicBezTo>
                  <a:close/>
                  <a:moveTo>
                    <a:pt x="1073808" y="18585"/>
                  </a:moveTo>
                  <a:cubicBezTo>
                    <a:pt x="1078608" y="18585"/>
                    <a:pt x="1083268" y="19785"/>
                    <a:pt x="1087789" y="22184"/>
                  </a:cubicBezTo>
                  <a:lnTo>
                    <a:pt x="1087789" y="30514"/>
                  </a:lnTo>
                  <a:cubicBezTo>
                    <a:pt x="1084859" y="28421"/>
                    <a:pt x="1082222" y="27082"/>
                    <a:pt x="1079878" y="26496"/>
                  </a:cubicBezTo>
                  <a:cubicBezTo>
                    <a:pt x="1077534" y="25910"/>
                    <a:pt x="1075566" y="25617"/>
                    <a:pt x="1073976" y="25617"/>
                  </a:cubicBezTo>
                  <a:cubicBezTo>
                    <a:pt x="1071827" y="25617"/>
                    <a:pt x="1070006" y="26028"/>
                    <a:pt x="1068513" y="26852"/>
                  </a:cubicBezTo>
                  <a:cubicBezTo>
                    <a:pt x="1067020" y="27675"/>
                    <a:pt x="1066274" y="28728"/>
                    <a:pt x="1066274" y="30012"/>
                  </a:cubicBezTo>
                  <a:cubicBezTo>
                    <a:pt x="1066274" y="31323"/>
                    <a:pt x="1066999" y="32349"/>
                    <a:pt x="1068451" y="33088"/>
                  </a:cubicBezTo>
                  <a:cubicBezTo>
                    <a:pt x="1069902" y="33828"/>
                    <a:pt x="1072008" y="34505"/>
                    <a:pt x="1074771" y="35118"/>
                  </a:cubicBezTo>
                  <a:cubicBezTo>
                    <a:pt x="1080380" y="36374"/>
                    <a:pt x="1084398" y="37937"/>
                    <a:pt x="1086826" y="39807"/>
                  </a:cubicBezTo>
                  <a:cubicBezTo>
                    <a:pt x="1089254" y="41676"/>
                    <a:pt x="1090468" y="44146"/>
                    <a:pt x="1090468" y="47215"/>
                  </a:cubicBezTo>
                  <a:cubicBezTo>
                    <a:pt x="1090468" y="49532"/>
                    <a:pt x="1089735" y="51701"/>
                    <a:pt x="1088270" y="53724"/>
                  </a:cubicBezTo>
                  <a:cubicBezTo>
                    <a:pt x="1086805" y="55747"/>
                    <a:pt x="1084747" y="57359"/>
                    <a:pt x="1082096" y="58559"/>
                  </a:cubicBezTo>
                  <a:cubicBezTo>
                    <a:pt x="1079445" y="59759"/>
                    <a:pt x="1076376" y="60359"/>
                    <a:pt x="1072887" y="60359"/>
                  </a:cubicBezTo>
                  <a:cubicBezTo>
                    <a:pt x="1070543" y="60359"/>
                    <a:pt x="1068388" y="60115"/>
                    <a:pt x="1066420" y="59626"/>
                  </a:cubicBezTo>
                  <a:cubicBezTo>
                    <a:pt x="1064453" y="59138"/>
                    <a:pt x="1062870" y="58608"/>
                    <a:pt x="1061670" y="58036"/>
                  </a:cubicBezTo>
                  <a:cubicBezTo>
                    <a:pt x="1060470" y="57464"/>
                    <a:pt x="1059172" y="56801"/>
                    <a:pt x="1057777" y="56047"/>
                  </a:cubicBezTo>
                  <a:lnTo>
                    <a:pt x="1057777" y="47299"/>
                  </a:lnTo>
                  <a:cubicBezTo>
                    <a:pt x="1062521" y="51262"/>
                    <a:pt x="1067641" y="53243"/>
                    <a:pt x="1073139" y="53243"/>
                  </a:cubicBezTo>
                  <a:cubicBezTo>
                    <a:pt x="1075483" y="53243"/>
                    <a:pt x="1077541" y="52789"/>
                    <a:pt x="1079313" y="51883"/>
                  </a:cubicBezTo>
                  <a:cubicBezTo>
                    <a:pt x="1081085" y="50976"/>
                    <a:pt x="1081971" y="49657"/>
                    <a:pt x="1081971" y="47927"/>
                  </a:cubicBezTo>
                  <a:cubicBezTo>
                    <a:pt x="1081971" y="46560"/>
                    <a:pt x="1081301" y="45436"/>
                    <a:pt x="1079961" y="44557"/>
                  </a:cubicBezTo>
                  <a:cubicBezTo>
                    <a:pt x="1078622" y="43678"/>
                    <a:pt x="1076152" y="42848"/>
                    <a:pt x="1072553" y="42067"/>
                  </a:cubicBezTo>
                  <a:cubicBezTo>
                    <a:pt x="1068758" y="41230"/>
                    <a:pt x="1066120" y="40462"/>
                    <a:pt x="1064641" y="39765"/>
                  </a:cubicBezTo>
                  <a:cubicBezTo>
                    <a:pt x="1063163" y="39067"/>
                    <a:pt x="1061851" y="38244"/>
                    <a:pt x="1060707" y="37295"/>
                  </a:cubicBezTo>
                  <a:cubicBezTo>
                    <a:pt x="1059730" y="36179"/>
                    <a:pt x="1058998" y="35174"/>
                    <a:pt x="1058509" y="34281"/>
                  </a:cubicBezTo>
                  <a:cubicBezTo>
                    <a:pt x="1058021" y="33388"/>
                    <a:pt x="1057777" y="32161"/>
                    <a:pt x="1057777" y="30598"/>
                  </a:cubicBezTo>
                  <a:cubicBezTo>
                    <a:pt x="1057777" y="27082"/>
                    <a:pt x="1059270" y="24201"/>
                    <a:pt x="1062256" y="21954"/>
                  </a:cubicBezTo>
                  <a:cubicBezTo>
                    <a:pt x="1065241" y="19708"/>
                    <a:pt x="1069092" y="18585"/>
                    <a:pt x="1073808" y="18585"/>
                  </a:cubicBezTo>
                  <a:close/>
                  <a:moveTo>
                    <a:pt x="1030913" y="18585"/>
                  </a:moveTo>
                  <a:cubicBezTo>
                    <a:pt x="1033704" y="18585"/>
                    <a:pt x="1036320" y="19157"/>
                    <a:pt x="1038762" y="20301"/>
                  </a:cubicBezTo>
                  <a:cubicBezTo>
                    <a:pt x="1041203" y="21445"/>
                    <a:pt x="1043185" y="22980"/>
                    <a:pt x="1044705" y="24905"/>
                  </a:cubicBezTo>
                  <a:cubicBezTo>
                    <a:pt x="1046226" y="26831"/>
                    <a:pt x="1047322" y="28924"/>
                    <a:pt x="1047991" y="31184"/>
                  </a:cubicBezTo>
                  <a:cubicBezTo>
                    <a:pt x="1048661" y="33444"/>
                    <a:pt x="1048996" y="36165"/>
                    <a:pt x="1048996" y="39346"/>
                  </a:cubicBezTo>
                  <a:lnTo>
                    <a:pt x="1019361" y="39346"/>
                  </a:lnTo>
                  <a:cubicBezTo>
                    <a:pt x="1019556" y="42611"/>
                    <a:pt x="1020400" y="45241"/>
                    <a:pt x="1021893" y="47236"/>
                  </a:cubicBezTo>
                  <a:cubicBezTo>
                    <a:pt x="1023386" y="49232"/>
                    <a:pt x="1025116" y="50641"/>
                    <a:pt x="1027083" y="51464"/>
                  </a:cubicBezTo>
                  <a:cubicBezTo>
                    <a:pt x="1029051" y="52287"/>
                    <a:pt x="1030927" y="52699"/>
                    <a:pt x="1032713" y="52699"/>
                  </a:cubicBezTo>
                  <a:cubicBezTo>
                    <a:pt x="1037680" y="52699"/>
                    <a:pt x="1042647" y="50215"/>
                    <a:pt x="1047615" y="45248"/>
                  </a:cubicBezTo>
                  <a:lnTo>
                    <a:pt x="1047615" y="54834"/>
                  </a:lnTo>
                  <a:cubicBezTo>
                    <a:pt x="1045326" y="56368"/>
                    <a:pt x="1042934" y="57673"/>
                    <a:pt x="1040436" y="58747"/>
                  </a:cubicBezTo>
                  <a:cubicBezTo>
                    <a:pt x="1037938" y="59822"/>
                    <a:pt x="1034904" y="60359"/>
                    <a:pt x="1031332" y="60359"/>
                  </a:cubicBezTo>
                  <a:cubicBezTo>
                    <a:pt x="1027202" y="60359"/>
                    <a:pt x="1023588" y="59382"/>
                    <a:pt x="1020491" y="57429"/>
                  </a:cubicBezTo>
                  <a:cubicBezTo>
                    <a:pt x="1017393" y="55475"/>
                    <a:pt x="1015014" y="52887"/>
                    <a:pt x="1013354" y="49664"/>
                  </a:cubicBezTo>
                  <a:cubicBezTo>
                    <a:pt x="1011694" y="46441"/>
                    <a:pt x="1010863" y="43030"/>
                    <a:pt x="1010863" y="39430"/>
                  </a:cubicBezTo>
                  <a:cubicBezTo>
                    <a:pt x="1010863" y="35439"/>
                    <a:pt x="1011784" y="31868"/>
                    <a:pt x="1013626" y="28714"/>
                  </a:cubicBezTo>
                  <a:cubicBezTo>
                    <a:pt x="1015468" y="25561"/>
                    <a:pt x="1017937" y="23084"/>
                    <a:pt x="1021035" y="21284"/>
                  </a:cubicBezTo>
                  <a:cubicBezTo>
                    <a:pt x="1024132" y="19485"/>
                    <a:pt x="1027425" y="18585"/>
                    <a:pt x="1030913" y="18585"/>
                  </a:cubicBezTo>
                  <a:close/>
                  <a:moveTo>
                    <a:pt x="981991" y="18585"/>
                  </a:moveTo>
                  <a:cubicBezTo>
                    <a:pt x="984000" y="18585"/>
                    <a:pt x="985897" y="18940"/>
                    <a:pt x="987683" y="19652"/>
                  </a:cubicBezTo>
                  <a:cubicBezTo>
                    <a:pt x="989469" y="20364"/>
                    <a:pt x="991660" y="21836"/>
                    <a:pt x="994255" y="24068"/>
                  </a:cubicBezTo>
                  <a:lnTo>
                    <a:pt x="995971" y="19547"/>
                  </a:lnTo>
                  <a:lnTo>
                    <a:pt x="1002166" y="19547"/>
                  </a:lnTo>
                  <a:lnTo>
                    <a:pt x="1002166" y="54582"/>
                  </a:lnTo>
                  <a:cubicBezTo>
                    <a:pt x="1002166" y="59829"/>
                    <a:pt x="1001692" y="63798"/>
                    <a:pt x="1000743" y="66491"/>
                  </a:cubicBezTo>
                  <a:cubicBezTo>
                    <a:pt x="999794" y="69184"/>
                    <a:pt x="998259" y="71535"/>
                    <a:pt x="996139" y="73544"/>
                  </a:cubicBezTo>
                  <a:cubicBezTo>
                    <a:pt x="994018" y="75553"/>
                    <a:pt x="991737" y="76955"/>
                    <a:pt x="989295" y="77751"/>
                  </a:cubicBezTo>
                  <a:cubicBezTo>
                    <a:pt x="986853" y="78546"/>
                    <a:pt x="984307" y="78972"/>
                    <a:pt x="981656" y="79027"/>
                  </a:cubicBezTo>
                  <a:cubicBezTo>
                    <a:pt x="976465" y="79027"/>
                    <a:pt x="971317" y="77283"/>
                    <a:pt x="966210" y="73795"/>
                  </a:cubicBezTo>
                  <a:lnTo>
                    <a:pt x="966210" y="64042"/>
                  </a:lnTo>
                  <a:cubicBezTo>
                    <a:pt x="968387" y="66135"/>
                    <a:pt x="970710" y="67928"/>
                    <a:pt x="973180" y="69421"/>
                  </a:cubicBezTo>
                  <a:cubicBezTo>
                    <a:pt x="975649" y="70914"/>
                    <a:pt x="978558" y="71660"/>
                    <a:pt x="981907" y="71660"/>
                  </a:cubicBezTo>
                  <a:cubicBezTo>
                    <a:pt x="984307" y="71660"/>
                    <a:pt x="986518" y="70963"/>
                    <a:pt x="988541" y="69568"/>
                  </a:cubicBezTo>
                  <a:cubicBezTo>
                    <a:pt x="990565" y="68172"/>
                    <a:pt x="992023" y="66414"/>
                    <a:pt x="992916" y="64293"/>
                  </a:cubicBezTo>
                  <a:cubicBezTo>
                    <a:pt x="993809" y="62173"/>
                    <a:pt x="994255" y="58224"/>
                    <a:pt x="994255" y="52448"/>
                  </a:cubicBezTo>
                  <a:lnTo>
                    <a:pt x="994088" y="52280"/>
                  </a:lnTo>
                  <a:cubicBezTo>
                    <a:pt x="990348" y="57080"/>
                    <a:pt x="985981" y="59480"/>
                    <a:pt x="980986" y="59480"/>
                  </a:cubicBezTo>
                  <a:cubicBezTo>
                    <a:pt x="976131" y="59480"/>
                    <a:pt x="972015" y="57499"/>
                    <a:pt x="968638" y="53536"/>
                  </a:cubicBezTo>
                  <a:cubicBezTo>
                    <a:pt x="965262" y="49573"/>
                    <a:pt x="963573" y="44843"/>
                    <a:pt x="963573" y="39346"/>
                  </a:cubicBezTo>
                  <a:cubicBezTo>
                    <a:pt x="963573" y="35607"/>
                    <a:pt x="964369" y="32161"/>
                    <a:pt x="965959" y="29007"/>
                  </a:cubicBezTo>
                  <a:cubicBezTo>
                    <a:pt x="967550" y="25854"/>
                    <a:pt x="969747" y="23329"/>
                    <a:pt x="972552" y="21431"/>
                  </a:cubicBezTo>
                  <a:cubicBezTo>
                    <a:pt x="975356" y="19533"/>
                    <a:pt x="978503" y="18585"/>
                    <a:pt x="981991" y="18585"/>
                  </a:cubicBezTo>
                  <a:close/>
                  <a:moveTo>
                    <a:pt x="942635" y="18585"/>
                  </a:moveTo>
                  <a:cubicBezTo>
                    <a:pt x="945732" y="18585"/>
                    <a:pt x="948502" y="19219"/>
                    <a:pt x="950944" y="20489"/>
                  </a:cubicBezTo>
                  <a:cubicBezTo>
                    <a:pt x="953386" y="21759"/>
                    <a:pt x="955297" y="23566"/>
                    <a:pt x="956678" y="25910"/>
                  </a:cubicBezTo>
                  <a:cubicBezTo>
                    <a:pt x="958060" y="28254"/>
                    <a:pt x="958750" y="30793"/>
                    <a:pt x="958750" y="33528"/>
                  </a:cubicBezTo>
                  <a:lnTo>
                    <a:pt x="958750" y="49894"/>
                  </a:lnTo>
                  <a:cubicBezTo>
                    <a:pt x="958750" y="51987"/>
                    <a:pt x="959601" y="53034"/>
                    <a:pt x="961304" y="53034"/>
                  </a:cubicBezTo>
                  <a:cubicBezTo>
                    <a:pt x="962224" y="53034"/>
                    <a:pt x="963145" y="52838"/>
                    <a:pt x="964066" y="52448"/>
                  </a:cubicBezTo>
                  <a:lnTo>
                    <a:pt x="964066" y="58977"/>
                  </a:lnTo>
                  <a:cubicBezTo>
                    <a:pt x="961778" y="59591"/>
                    <a:pt x="959853" y="59898"/>
                    <a:pt x="958290" y="59898"/>
                  </a:cubicBezTo>
                  <a:cubicBezTo>
                    <a:pt x="953462" y="59898"/>
                    <a:pt x="951007" y="57610"/>
                    <a:pt x="950923" y="53034"/>
                  </a:cubicBezTo>
                  <a:lnTo>
                    <a:pt x="950755" y="53034"/>
                  </a:lnTo>
                  <a:cubicBezTo>
                    <a:pt x="949500" y="55015"/>
                    <a:pt x="947937" y="56731"/>
                    <a:pt x="946067" y="58182"/>
                  </a:cubicBezTo>
                  <a:cubicBezTo>
                    <a:pt x="944198" y="59633"/>
                    <a:pt x="941672" y="60359"/>
                    <a:pt x="938491" y="60359"/>
                  </a:cubicBezTo>
                  <a:cubicBezTo>
                    <a:pt x="936259" y="60359"/>
                    <a:pt x="934040" y="59829"/>
                    <a:pt x="931836" y="58768"/>
                  </a:cubicBezTo>
                  <a:cubicBezTo>
                    <a:pt x="929631" y="57708"/>
                    <a:pt x="927845" y="56194"/>
                    <a:pt x="926478" y="54227"/>
                  </a:cubicBezTo>
                  <a:cubicBezTo>
                    <a:pt x="925111" y="52259"/>
                    <a:pt x="924427" y="50034"/>
                    <a:pt x="924427" y="47550"/>
                  </a:cubicBezTo>
                  <a:cubicBezTo>
                    <a:pt x="924427" y="44955"/>
                    <a:pt x="925152" y="42785"/>
                    <a:pt x="926603" y="41041"/>
                  </a:cubicBezTo>
                  <a:cubicBezTo>
                    <a:pt x="928055" y="39297"/>
                    <a:pt x="929980" y="37951"/>
                    <a:pt x="932380" y="37002"/>
                  </a:cubicBezTo>
                  <a:cubicBezTo>
                    <a:pt x="934780" y="36053"/>
                    <a:pt x="937354" y="35349"/>
                    <a:pt x="940103" y="34888"/>
                  </a:cubicBezTo>
                  <a:cubicBezTo>
                    <a:pt x="942851" y="34428"/>
                    <a:pt x="946430" y="33974"/>
                    <a:pt x="950839" y="33528"/>
                  </a:cubicBezTo>
                  <a:cubicBezTo>
                    <a:pt x="950755" y="31658"/>
                    <a:pt x="950190" y="30123"/>
                    <a:pt x="949144" y="28924"/>
                  </a:cubicBezTo>
                  <a:cubicBezTo>
                    <a:pt x="948097" y="27724"/>
                    <a:pt x="946835" y="26872"/>
                    <a:pt x="945356" y="26370"/>
                  </a:cubicBezTo>
                  <a:cubicBezTo>
                    <a:pt x="943877" y="25868"/>
                    <a:pt x="942454" y="25617"/>
                    <a:pt x="941086" y="25617"/>
                  </a:cubicBezTo>
                  <a:cubicBezTo>
                    <a:pt x="939245" y="25617"/>
                    <a:pt x="937500" y="25924"/>
                    <a:pt x="935854" y="26538"/>
                  </a:cubicBezTo>
                  <a:cubicBezTo>
                    <a:pt x="934208" y="27152"/>
                    <a:pt x="932770" y="27870"/>
                    <a:pt x="931543" y="28693"/>
                  </a:cubicBezTo>
                  <a:cubicBezTo>
                    <a:pt x="930315" y="29516"/>
                    <a:pt x="929003" y="30486"/>
                    <a:pt x="927608" y="31602"/>
                  </a:cubicBezTo>
                  <a:lnTo>
                    <a:pt x="927608" y="23147"/>
                  </a:lnTo>
                  <a:cubicBezTo>
                    <a:pt x="932910" y="20105"/>
                    <a:pt x="937919" y="18585"/>
                    <a:pt x="942635" y="18585"/>
                  </a:cubicBezTo>
                  <a:close/>
                  <a:moveTo>
                    <a:pt x="848641" y="18585"/>
                  </a:moveTo>
                  <a:cubicBezTo>
                    <a:pt x="850650" y="18585"/>
                    <a:pt x="852548" y="18940"/>
                    <a:pt x="854333" y="19652"/>
                  </a:cubicBezTo>
                  <a:cubicBezTo>
                    <a:pt x="856119" y="20364"/>
                    <a:pt x="858310" y="21836"/>
                    <a:pt x="860905" y="24068"/>
                  </a:cubicBezTo>
                  <a:lnTo>
                    <a:pt x="862621" y="19547"/>
                  </a:lnTo>
                  <a:lnTo>
                    <a:pt x="868816" y="19547"/>
                  </a:lnTo>
                  <a:lnTo>
                    <a:pt x="868816" y="54582"/>
                  </a:lnTo>
                  <a:cubicBezTo>
                    <a:pt x="868816" y="59829"/>
                    <a:pt x="868342" y="63798"/>
                    <a:pt x="867393" y="66491"/>
                  </a:cubicBezTo>
                  <a:cubicBezTo>
                    <a:pt x="866444" y="69184"/>
                    <a:pt x="864910" y="71535"/>
                    <a:pt x="862789" y="73544"/>
                  </a:cubicBezTo>
                  <a:cubicBezTo>
                    <a:pt x="860668" y="75553"/>
                    <a:pt x="858387" y="76955"/>
                    <a:pt x="855945" y="77751"/>
                  </a:cubicBezTo>
                  <a:cubicBezTo>
                    <a:pt x="853503" y="78546"/>
                    <a:pt x="850957" y="78972"/>
                    <a:pt x="848306" y="79027"/>
                  </a:cubicBezTo>
                  <a:cubicBezTo>
                    <a:pt x="843116" y="79027"/>
                    <a:pt x="837967" y="77283"/>
                    <a:pt x="832860" y="73795"/>
                  </a:cubicBezTo>
                  <a:lnTo>
                    <a:pt x="832860" y="64042"/>
                  </a:lnTo>
                  <a:cubicBezTo>
                    <a:pt x="835037" y="66135"/>
                    <a:pt x="837360" y="67928"/>
                    <a:pt x="839830" y="69421"/>
                  </a:cubicBezTo>
                  <a:cubicBezTo>
                    <a:pt x="842299" y="70914"/>
                    <a:pt x="845208" y="71660"/>
                    <a:pt x="848557" y="71660"/>
                  </a:cubicBezTo>
                  <a:cubicBezTo>
                    <a:pt x="850957" y="71660"/>
                    <a:pt x="853168" y="70963"/>
                    <a:pt x="855192" y="69568"/>
                  </a:cubicBezTo>
                  <a:cubicBezTo>
                    <a:pt x="857215" y="68172"/>
                    <a:pt x="858673" y="66414"/>
                    <a:pt x="859566" y="64293"/>
                  </a:cubicBezTo>
                  <a:cubicBezTo>
                    <a:pt x="860459" y="62173"/>
                    <a:pt x="860905" y="58224"/>
                    <a:pt x="860905" y="52448"/>
                  </a:cubicBezTo>
                  <a:lnTo>
                    <a:pt x="860738" y="52280"/>
                  </a:lnTo>
                  <a:cubicBezTo>
                    <a:pt x="856998" y="57080"/>
                    <a:pt x="852631" y="59480"/>
                    <a:pt x="847636" y="59480"/>
                  </a:cubicBezTo>
                  <a:cubicBezTo>
                    <a:pt x="842781" y="59480"/>
                    <a:pt x="838665" y="57499"/>
                    <a:pt x="835288" y="53536"/>
                  </a:cubicBezTo>
                  <a:cubicBezTo>
                    <a:pt x="831912" y="49573"/>
                    <a:pt x="830223" y="44843"/>
                    <a:pt x="830223" y="39346"/>
                  </a:cubicBezTo>
                  <a:cubicBezTo>
                    <a:pt x="830223" y="35607"/>
                    <a:pt x="831019" y="32161"/>
                    <a:pt x="832609" y="29007"/>
                  </a:cubicBezTo>
                  <a:cubicBezTo>
                    <a:pt x="834200" y="25854"/>
                    <a:pt x="836397" y="23329"/>
                    <a:pt x="839202" y="21431"/>
                  </a:cubicBezTo>
                  <a:cubicBezTo>
                    <a:pt x="842006" y="19533"/>
                    <a:pt x="845153" y="18585"/>
                    <a:pt x="848641" y="18585"/>
                  </a:cubicBezTo>
                  <a:close/>
                  <a:moveTo>
                    <a:pt x="805327" y="18585"/>
                  </a:moveTo>
                  <a:cubicBezTo>
                    <a:pt x="809764" y="18585"/>
                    <a:pt x="813168" y="19945"/>
                    <a:pt x="815540" y="22666"/>
                  </a:cubicBezTo>
                  <a:cubicBezTo>
                    <a:pt x="817912" y="25387"/>
                    <a:pt x="819098" y="28547"/>
                    <a:pt x="819098" y="32147"/>
                  </a:cubicBezTo>
                  <a:lnTo>
                    <a:pt x="819098" y="59396"/>
                  </a:lnTo>
                  <a:lnTo>
                    <a:pt x="811229" y="59396"/>
                  </a:lnTo>
                  <a:lnTo>
                    <a:pt x="811229" y="34867"/>
                  </a:lnTo>
                  <a:cubicBezTo>
                    <a:pt x="811229" y="32300"/>
                    <a:pt x="810636" y="30172"/>
                    <a:pt x="809450" y="28484"/>
                  </a:cubicBezTo>
                  <a:cubicBezTo>
                    <a:pt x="808264" y="26796"/>
                    <a:pt x="806374" y="25952"/>
                    <a:pt x="803778" y="25952"/>
                  </a:cubicBezTo>
                  <a:cubicBezTo>
                    <a:pt x="801434" y="25952"/>
                    <a:pt x="799404" y="26670"/>
                    <a:pt x="797688" y="28107"/>
                  </a:cubicBezTo>
                  <a:cubicBezTo>
                    <a:pt x="795972" y="29544"/>
                    <a:pt x="794688" y="31372"/>
                    <a:pt x="793837" y="33591"/>
                  </a:cubicBezTo>
                  <a:cubicBezTo>
                    <a:pt x="792986" y="35809"/>
                    <a:pt x="792561" y="38090"/>
                    <a:pt x="792561" y="40434"/>
                  </a:cubicBezTo>
                  <a:lnTo>
                    <a:pt x="792561" y="59396"/>
                  </a:lnTo>
                  <a:lnTo>
                    <a:pt x="784649" y="59396"/>
                  </a:lnTo>
                  <a:lnTo>
                    <a:pt x="784649" y="19547"/>
                  </a:lnTo>
                  <a:lnTo>
                    <a:pt x="791849" y="19547"/>
                  </a:lnTo>
                  <a:lnTo>
                    <a:pt x="792435" y="26203"/>
                  </a:lnTo>
                  <a:lnTo>
                    <a:pt x="792644" y="26203"/>
                  </a:lnTo>
                  <a:cubicBezTo>
                    <a:pt x="793453" y="24835"/>
                    <a:pt x="794305" y="23635"/>
                    <a:pt x="795197" y="22603"/>
                  </a:cubicBezTo>
                  <a:cubicBezTo>
                    <a:pt x="796090" y="21570"/>
                    <a:pt x="797381" y="20643"/>
                    <a:pt x="799069" y="19819"/>
                  </a:cubicBezTo>
                  <a:cubicBezTo>
                    <a:pt x="800758" y="18996"/>
                    <a:pt x="802844" y="18585"/>
                    <a:pt x="805327" y="18585"/>
                  </a:cubicBezTo>
                  <a:close/>
                  <a:moveTo>
                    <a:pt x="761660" y="18585"/>
                  </a:moveTo>
                  <a:cubicBezTo>
                    <a:pt x="764757" y="18585"/>
                    <a:pt x="767527" y="19219"/>
                    <a:pt x="769969" y="20489"/>
                  </a:cubicBezTo>
                  <a:cubicBezTo>
                    <a:pt x="772411" y="21759"/>
                    <a:pt x="774322" y="23566"/>
                    <a:pt x="775703" y="25910"/>
                  </a:cubicBezTo>
                  <a:cubicBezTo>
                    <a:pt x="777085" y="28254"/>
                    <a:pt x="777775" y="30793"/>
                    <a:pt x="777775" y="33528"/>
                  </a:cubicBezTo>
                  <a:lnTo>
                    <a:pt x="777775" y="49894"/>
                  </a:lnTo>
                  <a:cubicBezTo>
                    <a:pt x="777775" y="51987"/>
                    <a:pt x="778626" y="53034"/>
                    <a:pt x="780329" y="53034"/>
                  </a:cubicBezTo>
                  <a:cubicBezTo>
                    <a:pt x="781250" y="53034"/>
                    <a:pt x="782170" y="52838"/>
                    <a:pt x="783091" y="52448"/>
                  </a:cubicBezTo>
                  <a:lnTo>
                    <a:pt x="783091" y="58977"/>
                  </a:lnTo>
                  <a:cubicBezTo>
                    <a:pt x="780803" y="59591"/>
                    <a:pt x="778878" y="59898"/>
                    <a:pt x="777315" y="59898"/>
                  </a:cubicBezTo>
                  <a:cubicBezTo>
                    <a:pt x="772487" y="59898"/>
                    <a:pt x="770032" y="57610"/>
                    <a:pt x="769948" y="53034"/>
                  </a:cubicBezTo>
                  <a:lnTo>
                    <a:pt x="769780" y="53034"/>
                  </a:lnTo>
                  <a:cubicBezTo>
                    <a:pt x="768525" y="55015"/>
                    <a:pt x="766962" y="56731"/>
                    <a:pt x="765092" y="58182"/>
                  </a:cubicBezTo>
                  <a:cubicBezTo>
                    <a:pt x="763223" y="59633"/>
                    <a:pt x="760697" y="60359"/>
                    <a:pt x="757516" y="60359"/>
                  </a:cubicBezTo>
                  <a:cubicBezTo>
                    <a:pt x="755284" y="60359"/>
                    <a:pt x="753065" y="59829"/>
                    <a:pt x="750861" y="58768"/>
                  </a:cubicBezTo>
                  <a:cubicBezTo>
                    <a:pt x="748656" y="57708"/>
                    <a:pt x="746870" y="56194"/>
                    <a:pt x="745503" y="54227"/>
                  </a:cubicBezTo>
                  <a:cubicBezTo>
                    <a:pt x="744136" y="52259"/>
                    <a:pt x="743452" y="50034"/>
                    <a:pt x="743452" y="47550"/>
                  </a:cubicBezTo>
                  <a:cubicBezTo>
                    <a:pt x="743452" y="44955"/>
                    <a:pt x="744177" y="42785"/>
                    <a:pt x="745628" y="41041"/>
                  </a:cubicBezTo>
                  <a:cubicBezTo>
                    <a:pt x="747080" y="39297"/>
                    <a:pt x="749005" y="37951"/>
                    <a:pt x="751405" y="37002"/>
                  </a:cubicBezTo>
                  <a:cubicBezTo>
                    <a:pt x="753805" y="36053"/>
                    <a:pt x="756379" y="35349"/>
                    <a:pt x="759128" y="34888"/>
                  </a:cubicBezTo>
                  <a:cubicBezTo>
                    <a:pt x="761876" y="34428"/>
                    <a:pt x="765455" y="33974"/>
                    <a:pt x="769864" y="33528"/>
                  </a:cubicBezTo>
                  <a:cubicBezTo>
                    <a:pt x="769780" y="31658"/>
                    <a:pt x="769215" y="30123"/>
                    <a:pt x="768169" y="28924"/>
                  </a:cubicBezTo>
                  <a:cubicBezTo>
                    <a:pt x="767122" y="27724"/>
                    <a:pt x="765860" y="26872"/>
                    <a:pt x="764381" y="26370"/>
                  </a:cubicBezTo>
                  <a:cubicBezTo>
                    <a:pt x="762902" y="25868"/>
                    <a:pt x="761479" y="25617"/>
                    <a:pt x="760111" y="25617"/>
                  </a:cubicBezTo>
                  <a:cubicBezTo>
                    <a:pt x="758270" y="25617"/>
                    <a:pt x="756525" y="25924"/>
                    <a:pt x="754879" y="26538"/>
                  </a:cubicBezTo>
                  <a:cubicBezTo>
                    <a:pt x="753233" y="27152"/>
                    <a:pt x="751795" y="27870"/>
                    <a:pt x="750568" y="28693"/>
                  </a:cubicBezTo>
                  <a:cubicBezTo>
                    <a:pt x="749340" y="29516"/>
                    <a:pt x="748028" y="30486"/>
                    <a:pt x="746633" y="31602"/>
                  </a:cubicBezTo>
                  <a:lnTo>
                    <a:pt x="746633" y="23147"/>
                  </a:lnTo>
                  <a:cubicBezTo>
                    <a:pt x="751935" y="20105"/>
                    <a:pt x="756944" y="18585"/>
                    <a:pt x="761660" y="18585"/>
                  </a:cubicBezTo>
                  <a:close/>
                  <a:moveTo>
                    <a:pt x="643402" y="18585"/>
                  </a:moveTo>
                  <a:cubicBezTo>
                    <a:pt x="647839" y="18585"/>
                    <a:pt x="651243" y="19945"/>
                    <a:pt x="653615" y="22666"/>
                  </a:cubicBezTo>
                  <a:cubicBezTo>
                    <a:pt x="655987" y="25387"/>
                    <a:pt x="657173" y="28547"/>
                    <a:pt x="657173" y="32147"/>
                  </a:cubicBezTo>
                  <a:lnTo>
                    <a:pt x="657173" y="59396"/>
                  </a:lnTo>
                  <a:lnTo>
                    <a:pt x="649304" y="59396"/>
                  </a:lnTo>
                  <a:lnTo>
                    <a:pt x="649304" y="34867"/>
                  </a:lnTo>
                  <a:cubicBezTo>
                    <a:pt x="649304" y="32300"/>
                    <a:pt x="648711" y="30172"/>
                    <a:pt x="647525" y="28484"/>
                  </a:cubicBezTo>
                  <a:cubicBezTo>
                    <a:pt x="646339" y="26796"/>
                    <a:pt x="644449" y="25952"/>
                    <a:pt x="641853" y="25952"/>
                  </a:cubicBezTo>
                  <a:cubicBezTo>
                    <a:pt x="639509" y="25952"/>
                    <a:pt x="637479" y="26670"/>
                    <a:pt x="635763" y="28107"/>
                  </a:cubicBezTo>
                  <a:cubicBezTo>
                    <a:pt x="634047" y="29544"/>
                    <a:pt x="632763" y="31372"/>
                    <a:pt x="631912" y="33591"/>
                  </a:cubicBezTo>
                  <a:cubicBezTo>
                    <a:pt x="631061" y="35809"/>
                    <a:pt x="630635" y="38090"/>
                    <a:pt x="630635" y="40434"/>
                  </a:cubicBezTo>
                  <a:lnTo>
                    <a:pt x="630635" y="59396"/>
                  </a:lnTo>
                  <a:lnTo>
                    <a:pt x="622724" y="59396"/>
                  </a:lnTo>
                  <a:lnTo>
                    <a:pt x="622724" y="19547"/>
                  </a:lnTo>
                  <a:lnTo>
                    <a:pt x="629924" y="19547"/>
                  </a:lnTo>
                  <a:lnTo>
                    <a:pt x="630510" y="26203"/>
                  </a:lnTo>
                  <a:lnTo>
                    <a:pt x="630719" y="26203"/>
                  </a:lnTo>
                  <a:cubicBezTo>
                    <a:pt x="631528" y="24835"/>
                    <a:pt x="632380" y="23635"/>
                    <a:pt x="633272" y="22603"/>
                  </a:cubicBezTo>
                  <a:cubicBezTo>
                    <a:pt x="634165" y="21570"/>
                    <a:pt x="635456" y="20643"/>
                    <a:pt x="637144" y="19819"/>
                  </a:cubicBezTo>
                  <a:cubicBezTo>
                    <a:pt x="638833" y="18996"/>
                    <a:pt x="640919" y="18585"/>
                    <a:pt x="643402" y="18585"/>
                  </a:cubicBezTo>
                  <a:close/>
                  <a:moveTo>
                    <a:pt x="591466" y="18585"/>
                  </a:moveTo>
                  <a:cubicBezTo>
                    <a:pt x="593475" y="18585"/>
                    <a:pt x="595373" y="18940"/>
                    <a:pt x="597158" y="19652"/>
                  </a:cubicBezTo>
                  <a:cubicBezTo>
                    <a:pt x="598944" y="20364"/>
                    <a:pt x="601135" y="21836"/>
                    <a:pt x="603730" y="24068"/>
                  </a:cubicBezTo>
                  <a:lnTo>
                    <a:pt x="605446" y="19547"/>
                  </a:lnTo>
                  <a:lnTo>
                    <a:pt x="611641" y="19547"/>
                  </a:lnTo>
                  <a:lnTo>
                    <a:pt x="611641" y="54582"/>
                  </a:lnTo>
                  <a:cubicBezTo>
                    <a:pt x="611641" y="59829"/>
                    <a:pt x="611167" y="63798"/>
                    <a:pt x="610218" y="66491"/>
                  </a:cubicBezTo>
                  <a:cubicBezTo>
                    <a:pt x="609269" y="69184"/>
                    <a:pt x="607735" y="71535"/>
                    <a:pt x="605614" y="73544"/>
                  </a:cubicBezTo>
                  <a:cubicBezTo>
                    <a:pt x="603493" y="75553"/>
                    <a:pt x="601212" y="76955"/>
                    <a:pt x="598770" y="77751"/>
                  </a:cubicBezTo>
                  <a:cubicBezTo>
                    <a:pt x="596328" y="78546"/>
                    <a:pt x="593782" y="78972"/>
                    <a:pt x="591131" y="79027"/>
                  </a:cubicBezTo>
                  <a:cubicBezTo>
                    <a:pt x="585941" y="79027"/>
                    <a:pt x="580792" y="77283"/>
                    <a:pt x="575685" y="73795"/>
                  </a:cubicBezTo>
                  <a:lnTo>
                    <a:pt x="575685" y="64042"/>
                  </a:lnTo>
                  <a:cubicBezTo>
                    <a:pt x="577862" y="66135"/>
                    <a:pt x="580185" y="67928"/>
                    <a:pt x="582655" y="69421"/>
                  </a:cubicBezTo>
                  <a:cubicBezTo>
                    <a:pt x="585124" y="70914"/>
                    <a:pt x="588033" y="71660"/>
                    <a:pt x="591382" y="71660"/>
                  </a:cubicBezTo>
                  <a:cubicBezTo>
                    <a:pt x="593782" y="71660"/>
                    <a:pt x="595993" y="70963"/>
                    <a:pt x="598017" y="69568"/>
                  </a:cubicBezTo>
                  <a:cubicBezTo>
                    <a:pt x="600040" y="68172"/>
                    <a:pt x="601498" y="66414"/>
                    <a:pt x="602391" y="64293"/>
                  </a:cubicBezTo>
                  <a:cubicBezTo>
                    <a:pt x="603284" y="62173"/>
                    <a:pt x="603730" y="58224"/>
                    <a:pt x="603730" y="52448"/>
                  </a:cubicBezTo>
                  <a:lnTo>
                    <a:pt x="603563" y="52280"/>
                  </a:lnTo>
                  <a:cubicBezTo>
                    <a:pt x="599823" y="57080"/>
                    <a:pt x="595456" y="59480"/>
                    <a:pt x="590461" y="59480"/>
                  </a:cubicBezTo>
                  <a:cubicBezTo>
                    <a:pt x="585606" y="59480"/>
                    <a:pt x="581490" y="57499"/>
                    <a:pt x="578113" y="53536"/>
                  </a:cubicBezTo>
                  <a:cubicBezTo>
                    <a:pt x="574737" y="49573"/>
                    <a:pt x="573048" y="44843"/>
                    <a:pt x="573048" y="39346"/>
                  </a:cubicBezTo>
                  <a:cubicBezTo>
                    <a:pt x="573048" y="35607"/>
                    <a:pt x="573844" y="32161"/>
                    <a:pt x="575434" y="29007"/>
                  </a:cubicBezTo>
                  <a:cubicBezTo>
                    <a:pt x="577025" y="25854"/>
                    <a:pt x="579222" y="23329"/>
                    <a:pt x="582027" y="21431"/>
                  </a:cubicBezTo>
                  <a:cubicBezTo>
                    <a:pt x="584831" y="19533"/>
                    <a:pt x="587978" y="18585"/>
                    <a:pt x="591466" y="18585"/>
                  </a:cubicBezTo>
                  <a:close/>
                  <a:moveTo>
                    <a:pt x="526088" y="18585"/>
                  </a:moveTo>
                  <a:cubicBezTo>
                    <a:pt x="528879" y="18585"/>
                    <a:pt x="531495" y="19157"/>
                    <a:pt x="533937" y="20301"/>
                  </a:cubicBezTo>
                  <a:cubicBezTo>
                    <a:pt x="536378" y="21445"/>
                    <a:pt x="538360" y="22980"/>
                    <a:pt x="539881" y="24905"/>
                  </a:cubicBezTo>
                  <a:cubicBezTo>
                    <a:pt x="541401" y="26831"/>
                    <a:pt x="542497" y="28924"/>
                    <a:pt x="543166" y="31184"/>
                  </a:cubicBezTo>
                  <a:cubicBezTo>
                    <a:pt x="543836" y="33444"/>
                    <a:pt x="544171" y="36165"/>
                    <a:pt x="544171" y="39346"/>
                  </a:cubicBezTo>
                  <a:lnTo>
                    <a:pt x="514536" y="39346"/>
                  </a:lnTo>
                  <a:cubicBezTo>
                    <a:pt x="514731" y="42611"/>
                    <a:pt x="515575" y="45241"/>
                    <a:pt x="517068" y="47236"/>
                  </a:cubicBezTo>
                  <a:cubicBezTo>
                    <a:pt x="518561" y="49232"/>
                    <a:pt x="520291" y="50641"/>
                    <a:pt x="522258" y="51464"/>
                  </a:cubicBezTo>
                  <a:cubicBezTo>
                    <a:pt x="524226" y="52287"/>
                    <a:pt x="526102" y="52699"/>
                    <a:pt x="527888" y="52699"/>
                  </a:cubicBezTo>
                  <a:cubicBezTo>
                    <a:pt x="532855" y="52699"/>
                    <a:pt x="537823" y="50215"/>
                    <a:pt x="542790" y="45248"/>
                  </a:cubicBezTo>
                  <a:lnTo>
                    <a:pt x="542790" y="54834"/>
                  </a:lnTo>
                  <a:cubicBezTo>
                    <a:pt x="540501" y="56368"/>
                    <a:pt x="538109" y="57673"/>
                    <a:pt x="535611" y="58747"/>
                  </a:cubicBezTo>
                  <a:cubicBezTo>
                    <a:pt x="533114" y="59822"/>
                    <a:pt x="530079" y="60359"/>
                    <a:pt x="526507" y="60359"/>
                  </a:cubicBezTo>
                  <a:cubicBezTo>
                    <a:pt x="522377" y="60359"/>
                    <a:pt x="518763" y="59382"/>
                    <a:pt x="515666" y="57429"/>
                  </a:cubicBezTo>
                  <a:cubicBezTo>
                    <a:pt x="512568" y="55475"/>
                    <a:pt x="510189" y="52887"/>
                    <a:pt x="508529" y="49664"/>
                  </a:cubicBezTo>
                  <a:cubicBezTo>
                    <a:pt x="506869" y="46441"/>
                    <a:pt x="506038" y="43030"/>
                    <a:pt x="506038" y="39430"/>
                  </a:cubicBezTo>
                  <a:cubicBezTo>
                    <a:pt x="506038" y="35439"/>
                    <a:pt x="506959" y="31868"/>
                    <a:pt x="508801" y="28714"/>
                  </a:cubicBezTo>
                  <a:cubicBezTo>
                    <a:pt x="510643" y="25561"/>
                    <a:pt x="513112" y="23084"/>
                    <a:pt x="516210" y="21284"/>
                  </a:cubicBezTo>
                  <a:cubicBezTo>
                    <a:pt x="519307" y="19485"/>
                    <a:pt x="522600" y="18585"/>
                    <a:pt x="526088" y="18585"/>
                  </a:cubicBezTo>
                  <a:close/>
                  <a:moveTo>
                    <a:pt x="450391" y="18585"/>
                  </a:moveTo>
                  <a:cubicBezTo>
                    <a:pt x="454158" y="18585"/>
                    <a:pt x="457611" y="19478"/>
                    <a:pt x="460751" y="21264"/>
                  </a:cubicBezTo>
                  <a:cubicBezTo>
                    <a:pt x="463890" y="23049"/>
                    <a:pt x="466380" y="25568"/>
                    <a:pt x="468222" y="28819"/>
                  </a:cubicBezTo>
                  <a:cubicBezTo>
                    <a:pt x="470064" y="32070"/>
                    <a:pt x="470985" y="35607"/>
                    <a:pt x="470985" y="39430"/>
                  </a:cubicBezTo>
                  <a:cubicBezTo>
                    <a:pt x="470985" y="43225"/>
                    <a:pt x="470057" y="46741"/>
                    <a:pt x="468201" y="49978"/>
                  </a:cubicBezTo>
                  <a:cubicBezTo>
                    <a:pt x="466345" y="53215"/>
                    <a:pt x="463827" y="55754"/>
                    <a:pt x="460646" y="57596"/>
                  </a:cubicBezTo>
                  <a:cubicBezTo>
                    <a:pt x="457465" y="59438"/>
                    <a:pt x="454102" y="60359"/>
                    <a:pt x="450558" y="60359"/>
                  </a:cubicBezTo>
                  <a:cubicBezTo>
                    <a:pt x="446651" y="60359"/>
                    <a:pt x="443093" y="59445"/>
                    <a:pt x="439884" y="57617"/>
                  </a:cubicBezTo>
                  <a:cubicBezTo>
                    <a:pt x="436675" y="55789"/>
                    <a:pt x="434171" y="53278"/>
                    <a:pt x="432371" y="50083"/>
                  </a:cubicBezTo>
                  <a:cubicBezTo>
                    <a:pt x="430571" y="46888"/>
                    <a:pt x="429671" y="43337"/>
                    <a:pt x="429671" y="39430"/>
                  </a:cubicBezTo>
                  <a:cubicBezTo>
                    <a:pt x="429671" y="35523"/>
                    <a:pt x="430592" y="31972"/>
                    <a:pt x="432434" y="28777"/>
                  </a:cubicBezTo>
                  <a:cubicBezTo>
                    <a:pt x="434275" y="25582"/>
                    <a:pt x="436773" y="23084"/>
                    <a:pt x="439926" y="21284"/>
                  </a:cubicBezTo>
                  <a:cubicBezTo>
                    <a:pt x="443079" y="19485"/>
                    <a:pt x="446568" y="18585"/>
                    <a:pt x="450391" y="18585"/>
                  </a:cubicBezTo>
                  <a:close/>
                  <a:moveTo>
                    <a:pt x="297991" y="18585"/>
                  </a:moveTo>
                  <a:cubicBezTo>
                    <a:pt x="301758" y="18585"/>
                    <a:pt x="305211" y="19478"/>
                    <a:pt x="308350" y="21264"/>
                  </a:cubicBezTo>
                  <a:cubicBezTo>
                    <a:pt x="311490" y="23049"/>
                    <a:pt x="313980" y="25568"/>
                    <a:pt x="315822" y="28819"/>
                  </a:cubicBezTo>
                  <a:cubicBezTo>
                    <a:pt x="317664" y="32070"/>
                    <a:pt x="318585" y="35607"/>
                    <a:pt x="318585" y="39430"/>
                  </a:cubicBezTo>
                  <a:cubicBezTo>
                    <a:pt x="318585" y="43225"/>
                    <a:pt x="317657" y="46741"/>
                    <a:pt x="315801" y="49978"/>
                  </a:cubicBezTo>
                  <a:cubicBezTo>
                    <a:pt x="313946" y="53215"/>
                    <a:pt x="311427" y="55754"/>
                    <a:pt x="308246" y="57596"/>
                  </a:cubicBezTo>
                  <a:cubicBezTo>
                    <a:pt x="305065" y="59438"/>
                    <a:pt x="301702" y="60359"/>
                    <a:pt x="298158" y="60359"/>
                  </a:cubicBezTo>
                  <a:cubicBezTo>
                    <a:pt x="294251" y="60359"/>
                    <a:pt x="290693" y="59445"/>
                    <a:pt x="287484" y="57617"/>
                  </a:cubicBezTo>
                  <a:cubicBezTo>
                    <a:pt x="284275" y="55789"/>
                    <a:pt x="281771" y="53278"/>
                    <a:pt x="279971" y="50083"/>
                  </a:cubicBezTo>
                  <a:cubicBezTo>
                    <a:pt x="278171" y="46888"/>
                    <a:pt x="277271" y="43337"/>
                    <a:pt x="277271" y="39430"/>
                  </a:cubicBezTo>
                  <a:cubicBezTo>
                    <a:pt x="277271" y="35523"/>
                    <a:pt x="278192" y="31972"/>
                    <a:pt x="280034" y="28777"/>
                  </a:cubicBezTo>
                  <a:cubicBezTo>
                    <a:pt x="281875" y="25582"/>
                    <a:pt x="284373" y="23084"/>
                    <a:pt x="287526" y="21284"/>
                  </a:cubicBezTo>
                  <a:cubicBezTo>
                    <a:pt x="290680" y="19485"/>
                    <a:pt x="294168" y="18585"/>
                    <a:pt x="297991" y="18585"/>
                  </a:cubicBezTo>
                  <a:close/>
                  <a:moveTo>
                    <a:pt x="202741" y="18585"/>
                  </a:moveTo>
                  <a:cubicBezTo>
                    <a:pt x="206508" y="18585"/>
                    <a:pt x="209961" y="19478"/>
                    <a:pt x="213101" y="21264"/>
                  </a:cubicBezTo>
                  <a:cubicBezTo>
                    <a:pt x="216240" y="23049"/>
                    <a:pt x="218730" y="25568"/>
                    <a:pt x="220572" y="28819"/>
                  </a:cubicBezTo>
                  <a:cubicBezTo>
                    <a:pt x="222414" y="32070"/>
                    <a:pt x="223335" y="35607"/>
                    <a:pt x="223335" y="39430"/>
                  </a:cubicBezTo>
                  <a:cubicBezTo>
                    <a:pt x="223335" y="43225"/>
                    <a:pt x="222407" y="46741"/>
                    <a:pt x="220551" y="49978"/>
                  </a:cubicBezTo>
                  <a:cubicBezTo>
                    <a:pt x="218696" y="53215"/>
                    <a:pt x="216177" y="55754"/>
                    <a:pt x="212996" y="57596"/>
                  </a:cubicBezTo>
                  <a:cubicBezTo>
                    <a:pt x="209815" y="59438"/>
                    <a:pt x="206452" y="60359"/>
                    <a:pt x="202908" y="60359"/>
                  </a:cubicBezTo>
                  <a:cubicBezTo>
                    <a:pt x="199001" y="60359"/>
                    <a:pt x="195443" y="59445"/>
                    <a:pt x="192234" y="57617"/>
                  </a:cubicBezTo>
                  <a:cubicBezTo>
                    <a:pt x="189025" y="55789"/>
                    <a:pt x="186521" y="53278"/>
                    <a:pt x="184721" y="50083"/>
                  </a:cubicBezTo>
                  <a:cubicBezTo>
                    <a:pt x="182921" y="46888"/>
                    <a:pt x="182021" y="43337"/>
                    <a:pt x="182021" y="39430"/>
                  </a:cubicBezTo>
                  <a:cubicBezTo>
                    <a:pt x="182021" y="35523"/>
                    <a:pt x="182942" y="31972"/>
                    <a:pt x="184784" y="28777"/>
                  </a:cubicBezTo>
                  <a:cubicBezTo>
                    <a:pt x="186625" y="25582"/>
                    <a:pt x="189123" y="23084"/>
                    <a:pt x="192276" y="21284"/>
                  </a:cubicBezTo>
                  <a:cubicBezTo>
                    <a:pt x="195430" y="19485"/>
                    <a:pt x="198918" y="18585"/>
                    <a:pt x="202741" y="18585"/>
                  </a:cubicBezTo>
                  <a:close/>
                  <a:moveTo>
                    <a:pt x="155116" y="18585"/>
                  </a:moveTo>
                  <a:cubicBezTo>
                    <a:pt x="158883" y="18585"/>
                    <a:pt x="162336" y="19478"/>
                    <a:pt x="165476" y="21264"/>
                  </a:cubicBezTo>
                  <a:cubicBezTo>
                    <a:pt x="168615" y="23049"/>
                    <a:pt x="171105" y="25568"/>
                    <a:pt x="172947" y="28819"/>
                  </a:cubicBezTo>
                  <a:cubicBezTo>
                    <a:pt x="174789" y="32070"/>
                    <a:pt x="175710" y="35607"/>
                    <a:pt x="175710" y="39430"/>
                  </a:cubicBezTo>
                  <a:cubicBezTo>
                    <a:pt x="175710" y="43225"/>
                    <a:pt x="174782" y="46741"/>
                    <a:pt x="172926" y="49978"/>
                  </a:cubicBezTo>
                  <a:cubicBezTo>
                    <a:pt x="171071" y="53215"/>
                    <a:pt x="168552" y="55754"/>
                    <a:pt x="165371" y="57596"/>
                  </a:cubicBezTo>
                  <a:cubicBezTo>
                    <a:pt x="162190" y="59438"/>
                    <a:pt x="158827" y="60359"/>
                    <a:pt x="155283" y="60359"/>
                  </a:cubicBezTo>
                  <a:cubicBezTo>
                    <a:pt x="151376" y="60359"/>
                    <a:pt x="147818" y="59445"/>
                    <a:pt x="144609" y="57617"/>
                  </a:cubicBezTo>
                  <a:cubicBezTo>
                    <a:pt x="141400" y="55789"/>
                    <a:pt x="138896" y="53278"/>
                    <a:pt x="137096" y="50083"/>
                  </a:cubicBezTo>
                  <a:cubicBezTo>
                    <a:pt x="135296" y="46888"/>
                    <a:pt x="134396" y="43337"/>
                    <a:pt x="134396" y="39430"/>
                  </a:cubicBezTo>
                  <a:cubicBezTo>
                    <a:pt x="134396" y="35523"/>
                    <a:pt x="135317" y="31972"/>
                    <a:pt x="137159" y="28777"/>
                  </a:cubicBezTo>
                  <a:cubicBezTo>
                    <a:pt x="139000" y="25582"/>
                    <a:pt x="141498" y="23084"/>
                    <a:pt x="144651" y="21284"/>
                  </a:cubicBezTo>
                  <a:cubicBezTo>
                    <a:pt x="147805" y="19485"/>
                    <a:pt x="151293" y="18585"/>
                    <a:pt x="155116" y="18585"/>
                  </a:cubicBezTo>
                  <a:close/>
                  <a:moveTo>
                    <a:pt x="69056" y="18585"/>
                  </a:moveTo>
                  <a:cubicBezTo>
                    <a:pt x="71484" y="18585"/>
                    <a:pt x="73611" y="18899"/>
                    <a:pt x="75439" y="19526"/>
                  </a:cubicBezTo>
                  <a:cubicBezTo>
                    <a:pt x="77267" y="20154"/>
                    <a:pt x="79199" y="21012"/>
                    <a:pt x="81237" y="22101"/>
                  </a:cubicBezTo>
                  <a:lnTo>
                    <a:pt x="81237" y="30682"/>
                  </a:lnTo>
                  <a:cubicBezTo>
                    <a:pt x="77609" y="27528"/>
                    <a:pt x="73842" y="25952"/>
                    <a:pt x="69935" y="25952"/>
                  </a:cubicBezTo>
                  <a:cubicBezTo>
                    <a:pt x="66028" y="25952"/>
                    <a:pt x="62931" y="27319"/>
                    <a:pt x="60642" y="30054"/>
                  </a:cubicBezTo>
                  <a:cubicBezTo>
                    <a:pt x="58354" y="32788"/>
                    <a:pt x="57210" y="35942"/>
                    <a:pt x="57210" y="39514"/>
                  </a:cubicBezTo>
                  <a:cubicBezTo>
                    <a:pt x="57210" y="43225"/>
                    <a:pt x="58410" y="46392"/>
                    <a:pt x="60810" y="49015"/>
                  </a:cubicBezTo>
                  <a:cubicBezTo>
                    <a:pt x="63210" y="51638"/>
                    <a:pt x="66098" y="52950"/>
                    <a:pt x="69474" y="52950"/>
                  </a:cubicBezTo>
                  <a:cubicBezTo>
                    <a:pt x="70981" y="52950"/>
                    <a:pt x="72704" y="52664"/>
                    <a:pt x="74644" y="52092"/>
                  </a:cubicBezTo>
                  <a:cubicBezTo>
                    <a:pt x="76583" y="51520"/>
                    <a:pt x="78781" y="50187"/>
                    <a:pt x="81237" y="48094"/>
                  </a:cubicBezTo>
                  <a:lnTo>
                    <a:pt x="81237" y="56550"/>
                  </a:lnTo>
                  <a:cubicBezTo>
                    <a:pt x="79199" y="57610"/>
                    <a:pt x="77169" y="58510"/>
                    <a:pt x="75146" y="59250"/>
                  </a:cubicBezTo>
                  <a:cubicBezTo>
                    <a:pt x="73123" y="59989"/>
                    <a:pt x="70870" y="60359"/>
                    <a:pt x="68386" y="60359"/>
                  </a:cubicBezTo>
                  <a:cubicBezTo>
                    <a:pt x="64647" y="60359"/>
                    <a:pt x="61284" y="59438"/>
                    <a:pt x="58298" y="57596"/>
                  </a:cubicBezTo>
                  <a:cubicBezTo>
                    <a:pt x="55313" y="55754"/>
                    <a:pt x="52975" y="53243"/>
                    <a:pt x="51287" y="50062"/>
                  </a:cubicBezTo>
                  <a:cubicBezTo>
                    <a:pt x="49599" y="46881"/>
                    <a:pt x="48755" y="43448"/>
                    <a:pt x="48755" y="39765"/>
                  </a:cubicBezTo>
                  <a:cubicBezTo>
                    <a:pt x="48755" y="36053"/>
                    <a:pt x="49627" y="32565"/>
                    <a:pt x="51371" y="29300"/>
                  </a:cubicBezTo>
                  <a:cubicBezTo>
                    <a:pt x="53115" y="26035"/>
                    <a:pt x="55550" y="23433"/>
                    <a:pt x="58675" y="21494"/>
                  </a:cubicBezTo>
                  <a:cubicBezTo>
                    <a:pt x="61800" y="19554"/>
                    <a:pt x="65261" y="18585"/>
                    <a:pt x="69056" y="18585"/>
                  </a:cubicBezTo>
                  <a:close/>
                  <a:moveTo>
                    <a:pt x="1173895" y="8581"/>
                  </a:moveTo>
                  <a:lnTo>
                    <a:pt x="1173895" y="26286"/>
                  </a:lnTo>
                  <a:lnTo>
                    <a:pt x="1185364" y="26286"/>
                  </a:lnTo>
                  <a:cubicBezTo>
                    <a:pt x="1189355" y="26286"/>
                    <a:pt x="1192452" y="25435"/>
                    <a:pt x="1194657" y="23733"/>
                  </a:cubicBezTo>
                  <a:cubicBezTo>
                    <a:pt x="1196861" y="22031"/>
                    <a:pt x="1197964" y="19715"/>
                    <a:pt x="1197964" y="16785"/>
                  </a:cubicBezTo>
                  <a:cubicBezTo>
                    <a:pt x="1197964" y="14329"/>
                    <a:pt x="1197085" y="12348"/>
                    <a:pt x="1195327" y="10841"/>
                  </a:cubicBezTo>
                  <a:cubicBezTo>
                    <a:pt x="1193569" y="9334"/>
                    <a:pt x="1191252" y="8581"/>
                    <a:pt x="1188378" y="8581"/>
                  </a:cubicBezTo>
                  <a:close/>
                  <a:moveTo>
                    <a:pt x="1740163" y="7618"/>
                  </a:moveTo>
                  <a:lnTo>
                    <a:pt x="1747279" y="7618"/>
                  </a:lnTo>
                  <a:lnTo>
                    <a:pt x="1747279" y="19547"/>
                  </a:lnTo>
                  <a:lnTo>
                    <a:pt x="1758078" y="19547"/>
                  </a:lnTo>
                  <a:lnTo>
                    <a:pt x="1758078" y="26203"/>
                  </a:lnTo>
                  <a:lnTo>
                    <a:pt x="1747279" y="26203"/>
                  </a:lnTo>
                  <a:lnTo>
                    <a:pt x="1747279" y="47718"/>
                  </a:lnTo>
                  <a:cubicBezTo>
                    <a:pt x="1747279" y="51401"/>
                    <a:pt x="1749163" y="53243"/>
                    <a:pt x="1752930" y="53243"/>
                  </a:cubicBezTo>
                  <a:cubicBezTo>
                    <a:pt x="1754548" y="53243"/>
                    <a:pt x="1756264" y="52783"/>
                    <a:pt x="1758078" y="51862"/>
                  </a:cubicBezTo>
                  <a:lnTo>
                    <a:pt x="1758078" y="58977"/>
                  </a:lnTo>
                  <a:cubicBezTo>
                    <a:pt x="1755399" y="59898"/>
                    <a:pt x="1752832" y="60359"/>
                    <a:pt x="1750376" y="60359"/>
                  </a:cubicBezTo>
                  <a:cubicBezTo>
                    <a:pt x="1743037" y="60359"/>
                    <a:pt x="1739368" y="56982"/>
                    <a:pt x="1739368" y="50229"/>
                  </a:cubicBezTo>
                  <a:lnTo>
                    <a:pt x="1739368" y="26203"/>
                  </a:lnTo>
                  <a:lnTo>
                    <a:pt x="1732712" y="26203"/>
                  </a:lnTo>
                  <a:lnTo>
                    <a:pt x="1732712" y="19547"/>
                  </a:lnTo>
                  <a:lnTo>
                    <a:pt x="1739368" y="19547"/>
                  </a:lnTo>
                  <a:close/>
                  <a:moveTo>
                    <a:pt x="1722746" y="1004"/>
                  </a:moveTo>
                  <a:cubicBezTo>
                    <a:pt x="1724057" y="1004"/>
                    <a:pt x="1725125" y="1472"/>
                    <a:pt x="1725948" y="2407"/>
                  </a:cubicBezTo>
                  <a:cubicBezTo>
                    <a:pt x="1726771" y="3341"/>
                    <a:pt x="1727183" y="4618"/>
                    <a:pt x="1727183" y="6237"/>
                  </a:cubicBezTo>
                  <a:cubicBezTo>
                    <a:pt x="1727183" y="7827"/>
                    <a:pt x="1726771" y="9111"/>
                    <a:pt x="1725948" y="10087"/>
                  </a:cubicBezTo>
                  <a:cubicBezTo>
                    <a:pt x="1725125" y="11064"/>
                    <a:pt x="1724085" y="11552"/>
                    <a:pt x="1722829" y="11552"/>
                  </a:cubicBezTo>
                  <a:cubicBezTo>
                    <a:pt x="1721462" y="11552"/>
                    <a:pt x="1720388" y="11036"/>
                    <a:pt x="1719606" y="10004"/>
                  </a:cubicBezTo>
                  <a:cubicBezTo>
                    <a:pt x="1718825" y="8971"/>
                    <a:pt x="1718434" y="7716"/>
                    <a:pt x="1718434" y="6237"/>
                  </a:cubicBezTo>
                  <a:cubicBezTo>
                    <a:pt x="1718434" y="4730"/>
                    <a:pt x="1718818" y="3481"/>
                    <a:pt x="1719585" y="2490"/>
                  </a:cubicBezTo>
                  <a:cubicBezTo>
                    <a:pt x="1720353" y="1500"/>
                    <a:pt x="1721406" y="1004"/>
                    <a:pt x="1722746" y="1004"/>
                  </a:cubicBezTo>
                  <a:close/>
                  <a:moveTo>
                    <a:pt x="1551296" y="1004"/>
                  </a:moveTo>
                  <a:cubicBezTo>
                    <a:pt x="1552607" y="1004"/>
                    <a:pt x="1553675" y="1472"/>
                    <a:pt x="1554498" y="2407"/>
                  </a:cubicBezTo>
                  <a:cubicBezTo>
                    <a:pt x="1555321" y="3341"/>
                    <a:pt x="1555733" y="4618"/>
                    <a:pt x="1555733" y="6237"/>
                  </a:cubicBezTo>
                  <a:cubicBezTo>
                    <a:pt x="1555733" y="7827"/>
                    <a:pt x="1555321" y="9111"/>
                    <a:pt x="1554498" y="10087"/>
                  </a:cubicBezTo>
                  <a:cubicBezTo>
                    <a:pt x="1553675" y="11064"/>
                    <a:pt x="1552635" y="11552"/>
                    <a:pt x="1551379" y="11552"/>
                  </a:cubicBezTo>
                  <a:cubicBezTo>
                    <a:pt x="1550012" y="11552"/>
                    <a:pt x="1548938" y="11036"/>
                    <a:pt x="1548156" y="10004"/>
                  </a:cubicBezTo>
                  <a:cubicBezTo>
                    <a:pt x="1547375" y="8971"/>
                    <a:pt x="1546984" y="7716"/>
                    <a:pt x="1546984" y="6237"/>
                  </a:cubicBezTo>
                  <a:cubicBezTo>
                    <a:pt x="1546984" y="4730"/>
                    <a:pt x="1547368" y="3481"/>
                    <a:pt x="1548135" y="2490"/>
                  </a:cubicBezTo>
                  <a:cubicBezTo>
                    <a:pt x="1548903" y="1500"/>
                    <a:pt x="1549956" y="1004"/>
                    <a:pt x="1551296" y="1004"/>
                  </a:cubicBezTo>
                  <a:close/>
                  <a:moveTo>
                    <a:pt x="1303646" y="1004"/>
                  </a:moveTo>
                  <a:cubicBezTo>
                    <a:pt x="1304957" y="1004"/>
                    <a:pt x="1306025" y="1472"/>
                    <a:pt x="1306848" y="2407"/>
                  </a:cubicBezTo>
                  <a:cubicBezTo>
                    <a:pt x="1307671" y="3341"/>
                    <a:pt x="1308083" y="4618"/>
                    <a:pt x="1308083" y="6237"/>
                  </a:cubicBezTo>
                  <a:cubicBezTo>
                    <a:pt x="1308083" y="7827"/>
                    <a:pt x="1307671" y="9111"/>
                    <a:pt x="1306848" y="10087"/>
                  </a:cubicBezTo>
                  <a:cubicBezTo>
                    <a:pt x="1306025" y="11064"/>
                    <a:pt x="1304985" y="11552"/>
                    <a:pt x="1303729" y="11552"/>
                  </a:cubicBezTo>
                  <a:cubicBezTo>
                    <a:pt x="1302362" y="11552"/>
                    <a:pt x="1301288" y="11036"/>
                    <a:pt x="1300506" y="10004"/>
                  </a:cubicBezTo>
                  <a:cubicBezTo>
                    <a:pt x="1299725" y="8971"/>
                    <a:pt x="1299334" y="7716"/>
                    <a:pt x="1299334" y="6237"/>
                  </a:cubicBezTo>
                  <a:cubicBezTo>
                    <a:pt x="1299334" y="4730"/>
                    <a:pt x="1299718" y="3481"/>
                    <a:pt x="1300485" y="2490"/>
                  </a:cubicBezTo>
                  <a:cubicBezTo>
                    <a:pt x="1301253" y="1500"/>
                    <a:pt x="1302306" y="1004"/>
                    <a:pt x="1303646" y="1004"/>
                  </a:cubicBezTo>
                  <a:close/>
                  <a:moveTo>
                    <a:pt x="560696" y="1004"/>
                  </a:moveTo>
                  <a:cubicBezTo>
                    <a:pt x="562007" y="1004"/>
                    <a:pt x="563075" y="1472"/>
                    <a:pt x="563898" y="2407"/>
                  </a:cubicBezTo>
                  <a:cubicBezTo>
                    <a:pt x="564721" y="3341"/>
                    <a:pt x="565133" y="4618"/>
                    <a:pt x="565133" y="6237"/>
                  </a:cubicBezTo>
                  <a:cubicBezTo>
                    <a:pt x="565133" y="7827"/>
                    <a:pt x="564721" y="9111"/>
                    <a:pt x="563898" y="10087"/>
                  </a:cubicBezTo>
                  <a:cubicBezTo>
                    <a:pt x="563075" y="11064"/>
                    <a:pt x="562035" y="11552"/>
                    <a:pt x="560779" y="11552"/>
                  </a:cubicBezTo>
                  <a:cubicBezTo>
                    <a:pt x="559412" y="11552"/>
                    <a:pt x="558338" y="11036"/>
                    <a:pt x="557556" y="10004"/>
                  </a:cubicBezTo>
                  <a:cubicBezTo>
                    <a:pt x="556775" y="8971"/>
                    <a:pt x="556384" y="7716"/>
                    <a:pt x="556384" y="6237"/>
                  </a:cubicBezTo>
                  <a:cubicBezTo>
                    <a:pt x="556384" y="4730"/>
                    <a:pt x="556768" y="3481"/>
                    <a:pt x="557535" y="2490"/>
                  </a:cubicBezTo>
                  <a:cubicBezTo>
                    <a:pt x="558303" y="1500"/>
                    <a:pt x="559356" y="1004"/>
                    <a:pt x="560696" y="1004"/>
                  </a:cubicBezTo>
                  <a:close/>
                  <a:moveTo>
                    <a:pt x="1449851" y="921"/>
                  </a:moveTo>
                  <a:lnTo>
                    <a:pt x="1458097" y="921"/>
                  </a:lnTo>
                  <a:lnTo>
                    <a:pt x="1458097" y="37379"/>
                  </a:lnTo>
                  <a:cubicBezTo>
                    <a:pt x="1458097" y="42318"/>
                    <a:pt x="1459248" y="46120"/>
                    <a:pt x="1461550" y="48785"/>
                  </a:cubicBezTo>
                  <a:cubicBezTo>
                    <a:pt x="1463852" y="51450"/>
                    <a:pt x="1467152" y="52783"/>
                    <a:pt x="1471449" y="52783"/>
                  </a:cubicBezTo>
                  <a:cubicBezTo>
                    <a:pt x="1475830" y="52783"/>
                    <a:pt x="1479242" y="51415"/>
                    <a:pt x="1481684" y="48680"/>
                  </a:cubicBezTo>
                  <a:cubicBezTo>
                    <a:pt x="1484125" y="45946"/>
                    <a:pt x="1485346" y="42179"/>
                    <a:pt x="1485346" y="37379"/>
                  </a:cubicBezTo>
                  <a:lnTo>
                    <a:pt x="1485346" y="921"/>
                  </a:lnTo>
                  <a:lnTo>
                    <a:pt x="1493592" y="921"/>
                  </a:lnTo>
                  <a:lnTo>
                    <a:pt x="1493592" y="38383"/>
                  </a:lnTo>
                  <a:cubicBezTo>
                    <a:pt x="1493592" y="43853"/>
                    <a:pt x="1492518" y="48227"/>
                    <a:pt x="1490369" y="51506"/>
                  </a:cubicBezTo>
                  <a:cubicBezTo>
                    <a:pt x="1488220" y="54785"/>
                    <a:pt x="1485486" y="57080"/>
                    <a:pt x="1482165" y="58391"/>
                  </a:cubicBezTo>
                  <a:cubicBezTo>
                    <a:pt x="1478844" y="59703"/>
                    <a:pt x="1475244" y="60359"/>
                    <a:pt x="1471366" y="60359"/>
                  </a:cubicBezTo>
                  <a:cubicBezTo>
                    <a:pt x="1464361" y="60359"/>
                    <a:pt x="1459024" y="58489"/>
                    <a:pt x="1455355" y="54750"/>
                  </a:cubicBezTo>
                  <a:cubicBezTo>
                    <a:pt x="1451685" y="51011"/>
                    <a:pt x="1449851" y="45555"/>
                    <a:pt x="1449851" y="38383"/>
                  </a:cubicBezTo>
                  <a:close/>
                  <a:moveTo>
                    <a:pt x="1261402" y="921"/>
                  </a:moveTo>
                  <a:lnTo>
                    <a:pt x="1269313" y="921"/>
                  </a:lnTo>
                  <a:lnTo>
                    <a:pt x="1269313" y="34867"/>
                  </a:lnTo>
                  <a:lnTo>
                    <a:pt x="1284549" y="19547"/>
                  </a:lnTo>
                  <a:lnTo>
                    <a:pt x="1295265" y="19547"/>
                  </a:lnTo>
                  <a:lnTo>
                    <a:pt x="1280196" y="33863"/>
                  </a:lnTo>
                  <a:lnTo>
                    <a:pt x="1296897" y="59396"/>
                  </a:lnTo>
                  <a:lnTo>
                    <a:pt x="1287144" y="59396"/>
                  </a:lnTo>
                  <a:lnTo>
                    <a:pt x="1274629" y="39262"/>
                  </a:lnTo>
                  <a:lnTo>
                    <a:pt x="1269313" y="44495"/>
                  </a:lnTo>
                  <a:lnTo>
                    <a:pt x="1269313" y="59396"/>
                  </a:lnTo>
                  <a:lnTo>
                    <a:pt x="1261402" y="59396"/>
                  </a:lnTo>
                  <a:close/>
                  <a:moveTo>
                    <a:pt x="698924" y="921"/>
                  </a:moveTo>
                  <a:lnTo>
                    <a:pt x="707170" y="921"/>
                  </a:lnTo>
                  <a:lnTo>
                    <a:pt x="707170" y="51694"/>
                  </a:lnTo>
                  <a:lnTo>
                    <a:pt x="736220" y="51694"/>
                  </a:lnTo>
                  <a:lnTo>
                    <a:pt x="736220" y="59396"/>
                  </a:lnTo>
                  <a:lnTo>
                    <a:pt x="698924" y="59396"/>
                  </a:lnTo>
                  <a:close/>
                  <a:moveTo>
                    <a:pt x="384599" y="921"/>
                  </a:moveTo>
                  <a:lnTo>
                    <a:pt x="422481" y="921"/>
                  </a:lnTo>
                  <a:lnTo>
                    <a:pt x="422481" y="8664"/>
                  </a:lnTo>
                  <a:lnTo>
                    <a:pt x="392845" y="8664"/>
                  </a:lnTo>
                  <a:lnTo>
                    <a:pt x="392845" y="26119"/>
                  </a:lnTo>
                  <a:lnTo>
                    <a:pt x="421058" y="26119"/>
                  </a:lnTo>
                  <a:lnTo>
                    <a:pt x="421058" y="33863"/>
                  </a:lnTo>
                  <a:lnTo>
                    <a:pt x="392845" y="33863"/>
                  </a:lnTo>
                  <a:lnTo>
                    <a:pt x="392845" y="59396"/>
                  </a:lnTo>
                  <a:lnTo>
                    <a:pt x="384599" y="59396"/>
                  </a:lnTo>
                  <a:close/>
                  <a:moveTo>
                    <a:pt x="232995" y="921"/>
                  </a:moveTo>
                  <a:lnTo>
                    <a:pt x="240864" y="921"/>
                  </a:lnTo>
                  <a:lnTo>
                    <a:pt x="240864" y="59396"/>
                  </a:lnTo>
                  <a:lnTo>
                    <a:pt x="232995" y="59396"/>
                  </a:lnTo>
                  <a:close/>
                  <a:moveTo>
                    <a:pt x="89827" y="921"/>
                  </a:moveTo>
                  <a:lnTo>
                    <a:pt x="97738" y="921"/>
                  </a:lnTo>
                  <a:lnTo>
                    <a:pt x="97738" y="26412"/>
                  </a:lnTo>
                  <a:lnTo>
                    <a:pt x="97905" y="26412"/>
                  </a:lnTo>
                  <a:cubicBezTo>
                    <a:pt x="99049" y="24263"/>
                    <a:pt x="100528" y="22422"/>
                    <a:pt x="102342" y="20887"/>
                  </a:cubicBezTo>
                  <a:cubicBezTo>
                    <a:pt x="104156" y="19352"/>
                    <a:pt x="106793" y="18585"/>
                    <a:pt x="110253" y="18585"/>
                  </a:cubicBezTo>
                  <a:cubicBezTo>
                    <a:pt x="114383" y="18585"/>
                    <a:pt x="117760" y="19812"/>
                    <a:pt x="120383" y="22268"/>
                  </a:cubicBezTo>
                  <a:cubicBezTo>
                    <a:pt x="123006" y="24724"/>
                    <a:pt x="124318" y="28072"/>
                    <a:pt x="124318" y="32314"/>
                  </a:cubicBezTo>
                  <a:lnTo>
                    <a:pt x="124318" y="59396"/>
                  </a:lnTo>
                  <a:lnTo>
                    <a:pt x="116406" y="59396"/>
                  </a:lnTo>
                  <a:lnTo>
                    <a:pt x="116406" y="35118"/>
                  </a:lnTo>
                  <a:cubicBezTo>
                    <a:pt x="116406" y="32440"/>
                    <a:pt x="115806" y="30242"/>
                    <a:pt x="114607" y="28526"/>
                  </a:cubicBezTo>
                  <a:cubicBezTo>
                    <a:pt x="113407" y="26810"/>
                    <a:pt x="111467" y="25952"/>
                    <a:pt x="108788" y="25952"/>
                  </a:cubicBezTo>
                  <a:cubicBezTo>
                    <a:pt x="105523" y="25952"/>
                    <a:pt x="102865" y="27389"/>
                    <a:pt x="100814" y="30263"/>
                  </a:cubicBezTo>
                  <a:cubicBezTo>
                    <a:pt x="98763" y="33137"/>
                    <a:pt x="97738" y="36793"/>
                    <a:pt x="97738" y="41230"/>
                  </a:cubicBezTo>
                  <a:lnTo>
                    <a:pt x="97738" y="59396"/>
                  </a:lnTo>
                  <a:lnTo>
                    <a:pt x="89827" y="59396"/>
                  </a:lnTo>
                  <a:close/>
                  <a:moveTo>
                    <a:pt x="1165649" y="837"/>
                  </a:moveTo>
                  <a:lnTo>
                    <a:pt x="1189048" y="837"/>
                  </a:lnTo>
                  <a:cubicBezTo>
                    <a:pt x="1192871" y="837"/>
                    <a:pt x="1196122" y="1534"/>
                    <a:pt x="1198801" y="2930"/>
                  </a:cubicBezTo>
                  <a:cubicBezTo>
                    <a:pt x="1201480" y="4325"/>
                    <a:pt x="1203482" y="6209"/>
                    <a:pt x="1204807" y="8581"/>
                  </a:cubicBezTo>
                  <a:cubicBezTo>
                    <a:pt x="1206133" y="10953"/>
                    <a:pt x="1206796" y="13576"/>
                    <a:pt x="1206796" y="16450"/>
                  </a:cubicBezTo>
                  <a:cubicBezTo>
                    <a:pt x="1206796" y="21724"/>
                    <a:pt x="1204926" y="25973"/>
                    <a:pt x="1201187" y="29196"/>
                  </a:cubicBezTo>
                  <a:cubicBezTo>
                    <a:pt x="1197447" y="32419"/>
                    <a:pt x="1192494" y="34030"/>
                    <a:pt x="1186327" y="34030"/>
                  </a:cubicBezTo>
                  <a:lnTo>
                    <a:pt x="1173895" y="34030"/>
                  </a:lnTo>
                  <a:lnTo>
                    <a:pt x="1173895" y="59396"/>
                  </a:lnTo>
                  <a:lnTo>
                    <a:pt x="1165649" y="59396"/>
                  </a:lnTo>
                  <a:close/>
                  <a:moveTo>
                    <a:pt x="341179" y="0"/>
                  </a:moveTo>
                  <a:cubicBezTo>
                    <a:pt x="343300" y="0"/>
                    <a:pt x="345406" y="390"/>
                    <a:pt x="347499" y="1172"/>
                  </a:cubicBezTo>
                  <a:lnTo>
                    <a:pt x="347499" y="8288"/>
                  </a:lnTo>
                  <a:cubicBezTo>
                    <a:pt x="345295" y="7506"/>
                    <a:pt x="343704" y="7116"/>
                    <a:pt x="342727" y="7116"/>
                  </a:cubicBezTo>
                  <a:cubicBezTo>
                    <a:pt x="340718" y="7116"/>
                    <a:pt x="339211" y="7750"/>
                    <a:pt x="338207" y="9020"/>
                  </a:cubicBezTo>
                  <a:cubicBezTo>
                    <a:pt x="337202" y="10290"/>
                    <a:pt x="336700" y="11999"/>
                    <a:pt x="336700" y="14148"/>
                  </a:cubicBezTo>
                  <a:lnTo>
                    <a:pt x="336700" y="19547"/>
                  </a:lnTo>
                  <a:lnTo>
                    <a:pt x="347499" y="19547"/>
                  </a:lnTo>
                  <a:lnTo>
                    <a:pt x="347499" y="26203"/>
                  </a:lnTo>
                  <a:lnTo>
                    <a:pt x="336700" y="26203"/>
                  </a:lnTo>
                  <a:lnTo>
                    <a:pt x="336700" y="59396"/>
                  </a:lnTo>
                  <a:lnTo>
                    <a:pt x="328831" y="59396"/>
                  </a:lnTo>
                  <a:lnTo>
                    <a:pt x="328831" y="26203"/>
                  </a:lnTo>
                  <a:lnTo>
                    <a:pt x="322133" y="26203"/>
                  </a:lnTo>
                  <a:lnTo>
                    <a:pt x="322133" y="19547"/>
                  </a:lnTo>
                  <a:lnTo>
                    <a:pt x="328831" y="19547"/>
                  </a:lnTo>
                  <a:lnTo>
                    <a:pt x="328831" y="11301"/>
                  </a:lnTo>
                  <a:cubicBezTo>
                    <a:pt x="328831" y="7534"/>
                    <a:pt x="329898" y="4709"/>
                    <a:pt x="332033" y="2825"/>
                  </a:cubicBezTo>
                  <a:cubicBezTo>
                    <a:pt x="334168" y="941"/>
                    <a:pt x="337216" y="0"/>
                    <a:pt x="341179" y="0"/>
                  </a:cubicBezTo>
                  <a:close/>
                  <a:moveTo>
                    <a:pt x="20845" y="0"/>
                  </a:moveTo>
                  <a:cubicBezTo>
                    <a:pt x="24417" y="0"/>
                    <a:pt x="27500" y="432"/>
                    <a:pt x="30095" y="1297"/>
                  </a:cubicBezTo>
                  <a:cubicBezTo>
                    <a:pt x="32691" y="2162"/>
                    <a:pt x="35411" y="3320"/>
                    <a:pt x="38258" y="4771"/>
                  </a:cubicBezTo>
                  <a:lnTo>
                    <a:pt x="38258" y="14650"/>
                  </a:lnTo>
                  <a:cubicBezTo>
                    <a:pt x="32342" y="9906"/>
                    <a:pt x="26593" y="7534"/>
                    <a:pt x="21012" y="7534"/>
                  </a:cubicBezTo>
                  <a:cubicBezTo>
                    <a:pt x="17664" y="7534"/>
                    <a:pt x="14824" y="8322"/>
                    <a:pt x="12494" y="9899"/>
                  </a:cubicBezTo>
                  <a:cubicBezTo>
                    <a:pt x="10164" y="11476"/>
                    <a:pt x="8999" y="13464"/>
                    <a:pt x="8999" y="15864"/>
                  </a:cubicBezTo>
                  <a:cubicBezTo>
                    <a:pt x="8999" y="17985"/>
                    <a:pt x="9885" y="19701"/>
                    <a:pt x="11657" y="21012"/>
                  </a:cubicBezTo>
                  <a:cubicBezTo>
                    <a:pt x="13429" y="22324"/>
                    <a:pt x="17008" y="23635"/>
                    <a:pt x="22394" y="24947"/>
                  </a:cubicBezTo>
                  <a:cubicBezTo>
                    <a:pt x="26189" y="25868"/>
                    <a:pt x="29433" y="26914"/>
                    <a:pt x="32126" y="28086"/>
                  </a:cubicBezTo>
                  <a:cubicBezTo>
                    <a:pt x="34818" y="29258"/>
                    <a:pt x="37079" y="30961"/>
                    <a:pt x="38907" y="33193"/>
                  </a:cubicBezTo>
                  <a:cubicBezTo>
                    <a:pt x="40734" y="35425"/>
                    <a:pt x="41648" y="38272"/>
                    <a:pt x="41648" y="41732"/>
                  </a:cubicBezTo>
                  <a:cubicBezTo>
                    <a:pt x="41648" y="45416"/>
                    <a:pt x="40623" y="48666"/>
                    <a:pt x="38572" y="51485"/>
                  </a:cubicBezTo>
                  <a:cubicBezTo>
                    <a:pt x="36521" y="54303"/>
                    <a:pt x="33772" y="56487"/>
                    <a:pt x="30326" y="58036"/>
                  </a:cubicBezTo>
                  <a:cubicBezTo>
                    <a:pt x="26879" y="59584"/>
                    <a:pt x="23203" y="60359"/>
                    <a:pt x="19296" y="60359"/>
                  </a:cubicBezTo>
                  <a:cubicBezTo>
                    <a:pt x="15334" y="60359"/>
                    <a:pt x="11866" y="59752"/>
                    <a:pt x="8894" y="58538"/>
                  </a:cubicBezTo>
                  <a:cubicBezTo>
                    <a:pt x="5922" y="57324"/>
                    <a:pt x="2958" y="55810"/>
                    <a:pt x="0" y="53996"/>
                  </a:cubicBezTo>
                  <a:lnTo>
                    <a:pt x="0" y="43950"/>
                  </a:lnTo>
                  <a:cubicBezTo>
                    <a:pt x="2985" y="46295"/>
                    <a:pt x="6083" y="48311"/>
                    <a:pt x="9292" y="49999"/>
                  </a:cubicBezTo>
                  <a:cubicBezTo>
                    <a:pt x="12501" y="51687"/>
                    <a:pt x="16087" y="52531"/>
                    <a:pt x="20050" y="52531"/>
                  </a:cubicBezTo>
                  <a:cubicBezTo>
                    <a:pt x="23482" y="52531"/>
                    <a:pt x="26454" y="51562"/>
                    <a:pt x="28965" y="49622"/>
                  </a:cubicBezTo>
                  <a:cubicBezTo>
                    <a:pt x="31477" y="47683"/>
                    <a:pt x="32732" y="45374"/>
                    <a:pt x="32732" y="42695"/>
                  </a:cubicBezTo>
                  <a:cubicBezTo>
                    <a:pt x="32732" y="39988"/>
                    <a:pt x="31553" y="37902"/>
                    <a:pt x="29195" y="36437"/>
                  </a:cubicBezTo>
                  <a:cubicBezTo>
                    <a:pt x="26837" y="34972"/>
                    <a:pt x="23482" y="33737"/>
                    <a:pt x="19129" y="32733"/>
                  </a:cubicBezTo>
                  <a:cubicBezTo>
                    <a:pt x="15752" y="31868"/>
                    <a:pt x="12990" y="31030"/>
                    <a:pt x="10841" y="30221"/>
                  </a:cubicBezTo>
                  <a:cubicBezTo>
                    <a:pt x="8692" y="29412"/>
                    <a:pt x="6808" y="28337"/>
                    <a:pt x="5190" y="26998"/>
                  </a:cubicBezTo>
                  <a:cubicBezTo>
                    <a:pt x="3571" y="25659"/>
                    <a:pt x="2316" y="24201"/>
                    <a:pt x="1423" y="22624"/>
                  </a:cubicBezTo>
                  <a:cubicBezTo>
                    <a:pt x="530" y="21047"/>
                    <a:pt x="83" y="18989"/>
                    <a:pt x="83" y="16450"/>
                  </a:cubicBezTo>
                  <a:cubicBezTo>
                    <a:pt x="83" y="11622"/>
                    <a:pt x="2002" y="7674"/>
                    <a:pt x="5839" y="4604"/>
                  </a:cubicBezTo>
                  <a:cubicBezTo>
                    <a:pt x="9676" y="1534"/>
                    <a:pt x="14678" y="0"/>
                    <a:pt x="20845"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700" dirty="0">
                <a:solidFill>
                  <a:schemeClr val="bg1"/>
                </a:solidFill>
                <a:latin typeface="Abadi" panose="020B0604020104020204" pitchFamily="34" charset="0"/>
                <a:ea typeface="微软雅黑" panose="020B0503020204020204" pitchFamily="34" charset="-122"/>
              </a:endParaRPr>
            </a:p>
          </p:txBody>
        </p:sp>
        <p:grpSp>
          <p:nvGrpSpPr>
            <p:cNvPr id="25" name="组合 24">
              <a:extLst>
                <a:ext uri="{FF2B5EF4-FFF2-40B4-BE49-F238E27FC236}">
                  <a16:creationId xmlns:a16="http://schemas.microsoft.com/office/drawing/2014/main" id="{06174180-6AE9-4170-AC4B-0FB46FC76523}"/>
                </a:ext>
              </a:extLst>
            </p:cNvPr>
            <p:cNvGrpSpPr/>
            <p:nvPr/>
          </p:nvGrpSpPr>
          <p:grpSpPr>
            <a:xfrm>
              <a:off x="9650003" y="315165"/>
              <a:ext cx="518408" cy="517198"/>
              <a:chOff x="9650003" y="315165"/>
              <a:chExt cx="518408" cy="517198"/>
            </a:xfrm>
          </p:grpSpPr>
          <p:sp>
            <p:nvSpPr>
              <p:cNvPr id="26" name="PA-任意多边形 8">
                <a:extLst>
                  <a:ext uri="{FF2B5EF4-FFF2-40B4-BE49-F238E27FC236}">
                    <a16:creationId xmlns:a16="http://schemas.microsoft.com/office/drawing/2014/main" id="{796E691E-82DB-42C5-80E8-A0D5DAC2F2CC}"/>
                  </a:ext>
                </a:extLst>
              </p:cNvPr>
              <p:cNvSpPr>
                <a:spLocks noEditPoints="1"/>
              </p:cNvSpPr>
              <p:nvPr>
                <p:custDataLst>
                  <p:tags r:id="rId11"/>
                </p:custDataLst>
              </p:nvPr>
            </p:nvSpPr>
            <p:spPr bwMode="auto">
              <a:xfrm>
                <a:off x="9650003" y="315165"/>
                <a:ext cx="518408" cy="517198"/>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7" name="PA-任意多边形 42">
                <a:extLst>
                  <a:ext uri="{FF2B5EF4-FFF2-40B4-BE49-F238E27FC236}">
                    <a16:creationId xmlns:a16="http://schemas.microsoft.com/office/drawing/2014/main" id="{3224EB8A-075A-4451-AAD0-6B5826637250}"/>
                  </a:ext>
                </a:extLst>
              </p:cNvPr>
              <p:cNvSpPr>
                <a:spLocks noEditPoints="1"/>
              </p:cNvSpPr>
              <p:nvPr>
                <p:custDataLst>
                  <p:tags r:id="rId12"/>
                </p:custDataLst>
              </p:nvPr>
            </p:nvSpPr>
            <p:spPr bwMode="auto">
              <a:xfrm>
                <a:off x="9717674" y="382231"/>
                <a:ext cx="382462" cy="381856"/>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8" name="PA-任意多边形 43">
                <a:extLst>
                  <a:ext uri="{FF2B5EF4-FFF2-40B4-BE49-F238E27FC236}">
                    <a16:creationId xmlns:a16="http://schemas.microsoft.com/office/drawing/2014/main" id="{310C976A-A46E-425B-B528-8963B038DACD}"/>
                  </a:ext>
                </a:extLst>
              </p:cNvPr>
              <p:cNvSpPr>
                <a:spLocks noEditPoints="1"/>
              </p:cNvSpPr>
              <p:nvPr>
                <p:custDataLst>
                  <p:tags r:id="rId13"/>
                </p:custDataLst>
              </p:nvPr>
            </p:nvSpPr>
            <p:spPr bwMode="auto">
              <a:xfrm>
                <a:off x="10065092" y="420296"/>
                <a:ext cx="42294" cy="50753"/>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9" name="PA-任意多边形 44">
                <a:extLst>
                  <a:ext uri="{FF2B5EF4-FFF2-40B4-BE49-F238E27FC236}">
                    <a16:creationId xmlns:a16="http://schemas.microsoft.com/office/drawing/2014/main" id="{62BC5F4C-9B91-4A7F-A6E0-C18A6BBA85B2}"/>
                  </a:ext>
                </a:extLst>
              </p:cNvPr>
              <p:cNvSpPr>
                <a:spLocks/>
              </p:cNvSpPr>
              <p:nvPr>
                <p:custDataLst>
                  <p:tags r:id="rId14"/>
                </p:custDataLst>
              </p:nvPr>
            </p:nvSpPr>
            <p:spPr bwMode="auto">
              <a:xfrm>
                <a:off x="9670546" y="516364"/>
                <a:ext cx="40481" cy="43503"/>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0" name="PA-任意多边形 45">
                <a:extLst>
                  <a:ext uri="{FF2B5EF4-FFF2-40B4-BE49-F238E27FC236}">
                    <a16:creationId xmlns:a16="http://schemas.microsoft.com/office/drawing/2014/main" id="{FC14A036-D38D-48D6-885F-726CD8D369FA}"/>
                  </a:ext>
                </a:extLst>
              </p:cNvPr>
              <p:cNvSpPr>
                <a:spLocks/>
              </p:cNvSpPr>
              <p:nvPr>
                <p:custDataLst>
                  <p:tags r:id="rId15"/>
                </p:custDataLst>
              </p:nvPr>
            </p:nvSpPr>
            <p:spPr bwMode="auto">
              <a:xfrm>
                <a:off x="10025214" y="377398"/>
                <a:ext cx="44107" cy="47128"/>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1" name="PA-任意多边形 46">
                <a:extLst>
                  <a:ext uri="{FF2B5EF4-FFF2-40B4-BE49-F238E27FC236}">
                    <a16:creationId xmlns:a16="http://schemas.microsoft.com/office/drawing/2014/main" id="{66552C63-5D5C-4B6D-8DFF-AB5A5496AC5F}"/>
                  </a:ext>
                </a:extLst>
              </p:cNvPr>
              <p:cNvSpPr>
                <a:spLocks/>
              </p:cNvSpPr>
              <p:nvPr>
                <p:custDataLst>
                  <p:tags r:id="rId16"/>
                </p:custDataLst>
              </p:nvPr>
            </p:nvSpPr>
            <p:spPr bwMode="auto">
              <a:xfrm>
                <a:off x="9670546" y="584035"/>
                <a:ext cx="38065" cy="36252"/>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2" name="PA-任意多边形 47">
                <a:extLst>
                  <a:ext uri="{FF2B5EF4-FFF2-40B4-BE49-F238E27FC236}">
                    <a16:creationId xmlns:a16="http://schemas.microsoft.com/office/drawing/2014/main" id="{5922B662-7CE3-45E6-8017-120F9CC59124}"/>
                  </a:ext>
                </a:extLst>
              </p:cNvPr>
              <p:cNvSpPr>
                <a:spLocks noEditPoints="1"/>
              </p:cNvSpPr>
              <p:nvPr>
                <p:custDataLst>
                  <p:tags r:id="rId17"/>
                </p:custDataLst>
              </p:nvPr>
            </p:nvSpPr>
            <p:spPr bwMode="auto">
              <a:xfrm>
                <a:off x="9864496" y="772547"/>
                <a:ext cx="26585" cy="38065"/>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3" name="PA-任意多边形 48">
                <a:extLst>
                  <a:ext uri="{FF2B5EF4-FFF2-40B4-BE49-F238E27FC236}">
                    <a16:creationId xmlns:a16="http://schemas.microsoft.com/office/drawing/2014/main" id="{C4F5D1BB-0EBD-4489-AC93-DB2615C5EEF5}"/>
                  </a:ext>
                </a:extLst>
              </p:cNvPr>
              <p:cNvSpPr>
                <a:spLocks noEditPoints="1"/>
              </p:cNvSpPr>
              <p:nvPr>
                <p:custDataLst>
                  <p:tags r:id="rId18"/>
                </p:custDataLst>
              </p:nvPr>
            </p:nvSpPr>
            <p:spPr bwMode="auto">
              <a:xfrm>
                <a:off x="9685651" y="644456"/>
                <a:ext cx="39273" cy="338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4" name="PA-任意多边形 49">
                <a:extLst>
                  <a:ext uri="{FF2B5EF4-FFF2-40B4-BE49-F238E27FC236}">
                    <a16:creationId xmlns:a16="http://schemas.microsoft.com/office/drawing/2014/main" id="{B66530A4-5130-4FC9-9066-6CA1F14F0983}"/>
                  </a:ext>
                </a:extLst>
              </p:cNvPr>
              <p:cNvSpPr>
                <a:spLocks/>
              </p:cNvSpPr>
              <p:nvPr>
                <p:custDataLst>
                  <p:tags r:id="rId19"/>
                </p:custDataLst>
              </p:nvPr>
            </p:nvSpPr>
            <p:spPr bwMode="auto">
              <a:xfrm>
                <a:off x="9708611" y="414858"/>
                <a:ext cx="46524" cy="50753"/>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5" name="PA-任意多边形 50">
                <a:extLst>
                  <a:ext uri="{FF2B5EF4-FFF2-40B4-BE49-F238E27FC236}">
                    <a16:creationId xmlns:a16="http://schemas.microsoft.com/office/drawing/2014/main" id="{D9E152FE-2A76-4FB6-B3AA-F4D7433278FF}"/>
                  </a:ext>
                </a:extLst>
              </p:cNvPr>
              <p:cNvSpPr>
                <a:spLocks noEditPoints="1"/>
              </p:cNvSpPr>
              <p:nvPr>
                <p:custDataLst>
                  <p:tags r:id="rId20"/>
                </p:custDataLst>
              </p:nvPr>
            </p:nvSpPr>
            <p:spPr bwMode="auto">
              <a:xfrm>
                <a:off x="9981712" y="756234"/>
                <a:ext cx="32627" cy="37461"/>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6" name="PA-任意多边形 51">
                <a:extLst>
                  <a:ext uri="{FF2B5EF4-FFF2-40B4-BE49-F238E27FC236}">
                    <a16:creationId xmlns:a16="http://schemas.microsoft.com/office/drawing/2014/main" id="{55BD567E-C762-4B21-92AA-3BB05EA55121}"/>
                  </a:ext>
                </a:extLst>
              </p:cNvPr>
              <p:cNvSpPr>
                <a:spLocks/>
              </p:cNvSpPr>
              <p:nvPr>
                <p:custDataLst>
                  <p:tags r:id="rId21"/>
                </p:custDataLst>
              </p:nvPr>
            </p:nvSpPr>
            <p:spPr bwMode="auto">
              <a:xfrm>
                <a:off x="9752718" y="372564"/>
                <a:ext cx="44107" cy="4289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7" name="PA-任意多边形 52">
                <a:extLst>
                  <a:ext uri="{FF2B5EF4-FFF2-40B4-BE49-F238E27FC236}">
                    <a16:creationId xmlns:a16="http://schemas.microsoft.com/office/drawing/2014/main" id="{BD829E43-129B-41EB-9CB3-0E27CE77EB06}"/>
                  </a:ext>
                </a:extLst>
              </p:cNvPr>
              <p:cNvSpPr>
                <a:spLocks/>
              </p:cNvSpPr>
              <p:nvPr>
                <p:custDataLst>
                  <p:tags r:id="rId22"/>
                </p:custDataLst>
              </p:nvPr>
            </p:nvSpPr>
            <p:spPr bwMode="auto">
              <a:xfrm>
                <a:off x="9883226" y="333291"/>
                <a:ext cx="35044" cy="38065"/>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8" name="PA-任意多边形 53">
                <a:extLst>
                  <a:ext uri="{FF2B5EF4-FFF2-40B4-BE49-F238E27FC236}">
                    <a16:creationId xmlns:a16="http://schemas.microsoft.com/office/drawing/2014/main" id="{37D08FAC-8D7B-485E-AADF-7DAE0C1BA208}"/>
                  </a:ext>
                </a:extLst>
              </p:cNvPr>
              <p:cNvSpPr>
                <a:spLocks noEditPoints="1"/>
              </p:cNvSpPr>
              <p:nvPr>
                <p:custDataLst>
                  <p:tags r:id="rId23"/>
                </p:custDataLst>
              </p:nvPr>
            </p:nvSpPr>
            <p:spPr bwMode="auto">
              <a:xfrm>
                <a:off x="9926125" y="772547"/>
                <a:ext cx="27190" cy="38669"/>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9" name="PA-任意多边形 54">
                <a:extLst>
                  <a:ext uri="{FF2B5EF4-FFF2-40B4-BE49-F238E27FC236}">
                    <a16:creationId xmlns:a16="http://schemas.microsoft.com/office/drawing/2014/main" id="{EAE05FF8-B117-489A-BBFA-0B052E9C7B1F}"/>
                  </a:ext>
                </a:extLst>
              </p:cNvPr>
              <p:cNvSpPr>
                <a:spLocks/>
              </p:cNvSpPr>
              <p:nvPr>
                <p:custDataLst>
                  <p:tags r:id="rId24"/>
                </p:custDataLst>
              </p:nvPr>
            </p:nvSpPr>
            <p:spPr bwMode="auto">
              <a:xfrm>
                <a:off x="9820389" y="340542"/>
                <a:ext cx="36253" cy="41086"/>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0" name="PA-任意多边形 55">
                <a:extLst>
                  <a:ext uri="{FF2B5EF4-FFF2-40B4-BE49-F238E27FC236}">
                    <a16:creationId xmlns:a16="http://schemas.microsoft.com/office/drawing/2014/main" id="{8A812F1B-4DE2-4399-B833-3C1E9C33BC13}"/>
                  </a:ext>
                </a:extLst>
              </p:cNvPr>
              <p:cNvSpPr>
                <a:spLocks/>
              </p:cNvSpPr>
              <p:nvPr>
                <p:custDataLst>
                  <p:tags r:id="rId25"/>
                </p:custDataLst>
              </p:nvPr>
            </p:nvSpPr>
            <p:spPr bwMode="auto">
              <a:xfrm>
                <a:off x="10094698" y="479508"/>
                <a:ext cx="42294" cy="338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1" name="PA-任意多边形 56">
                <a:extLst>
                  <a:ext uri="{FF2B5EF4-FFF2-40B4-BE49-F238E27FC236}">
                    <a16:creationId xmlns:a16="http://schemas.microsoft.com/office/drawing/2014/main" id="{39513912-7375-4C8E-8BCF-6BFAC1CFB133}"/>
                  </a:ext>
                </a:extLst>
              </p:cNvPr>
              <p:cNvSpPr>
                <a:spLocks/>
              </p:cNvSpPr>
              <p:nvPr>
                <p:custDataLst>
                  <p:tags r:id="rId26"/>
                </p:custDataLst>
              </p:nvPr>
            </p:nvSpPr>
            <p:spPr bwMode="auto">
              <a:xfrm>
                <a:off x="10095302" y="638414"/>
                <a:ext cx="41690" cy="38669"/>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2" name="PA-任意多边形 57">
                <a:extLst>
                  <a:ext uri="{FF2B5EF4-FFF2-40B4-BE49-F238E27FC236}">
                    <a16:creationId xmlns:a16="http://schemas.microsoft.com/office/drawing/2014/main" id="{659FB1A2-198F-4E82-92F5-DD4C56672E43}"/>
                  </a:ext>
                </a:extLst>
              </p:cNvPr>
              <p:cNvSpPr>
                <a:spLocks/>
              </p:cNvSpPr>
              <p:nvPr>
                <p:custDataLst>
                  <p:tags r:id="rId27"/>
                </p:custDataLst>
              </p:nvPr>
            </p:nvSpPr>
            <p:spPr bwMode="auto">
              <a:xfrm>
                <a:off x="10110407" y="578597"/>
                <a:ext cx="36856" cy="32627"/>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3" name="PA-任意多边形 58">
                <a:extLst>
                  <a:ext uri="{FF2B5EF4-FFF2-40B4-BE49-F238E27FC236}">
                    <a16:creationId xmlns:a16="http://schemas.microsoft.com/office/drawing/2014/main" id="{408741E4-71D8-4FF5-8E6F-EE506F841FFA}"/>
                  </a:ext>
                </a:extLst>
              </p:cNvPr>
              <p:cNvSpPr>
                <a:spLocks/>
              </p:cNvSpPr>
              <p:nvPr>
                <p:custDataLst>
                  <p:tags r:id="rId28"/>
                </p:custDataLst>
              </p:nvPr>
            </p:nvSpPr>
            <p:spPr bwMode="auto">
              <a:xfrm>
                <a:off x="9988358" y="347792"/>
                <a:ext cx="33231" cy="41690"/>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4" name="PA-任意多边形 59">
                <a:extLst>
                  <a:ext uri="{FF2B5EF4-FFF2-40B4-BE49-F238E27FC236}">
                    <a16:creationId xmlns:a16="http://schemas.microsoft.com/office/drawing/2014/main" id="{39C5D2AB-789E-41C4-84D6-4C334084F9B5}"/>
                  </a:ext>
                </a:extLst>
              </p:cNvPr>
              <p:cNvSpPr>
                <a:spLocks/>
              </p:cNvSpPr>
              <p:nvPr>
                <p:custDataLst>
                  <p:tags r:id="rId29"/>
                </p:custDataLst>
              </p:nvPr>
            </p:nvSpPr>
            <p:spPr bwMode="auto">
              <a:xfrm>
                <a:off x="9686859" y="468633"/>
                <a:ext cx="38065" cy="33231"/>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5" name="PA-任意多边形 60">
                <a:extLst>
                  <a:ext uri="{FF2B5EF4-FFF2-40B4-BE49-F238E27FC236}">
                    <a16:creationId xmlns:a16="http://schemas.microsoft.com/office/drawing/2014/main" id="{94DC4D10-BF69-4925-9DFB-BB708F666328}"/>
                  </a:ext>
                </a:extLst>
              </p:cNvPr>
              <p:cNvSpPr>
                <a:spLocks/>
              </p:cNvSpPr>
              <p:nvPr>
                <p:custDataLst>
                  <p:tags r:id="rId30"/>
                </p:custDataLst>
              </p:nvPr>
            </p:nvSpPr>
            <p:spPr bwMode="auto">
              <a:xfrm>
                <a:off x="10109803" y="530866"/>
                <a:ext cx="36856" cy="24168"/>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6" name="PA-任意多边形 61">
                <a:extLst>
                  <a:ext uri="{FF2B5EF4-FFF2-40B4-BE49-F238E27FC236}">
                    <a16:creationId xmlns:a16="http://schemas.microsoft.com/office/drawing/2014/main" id="{658FDE26-069A-4184-80B1-F8074714DE12}"/>
                  </a:ext>
                </a:extLst>
              </p:cNvPr>
              <p:cNvSpPr>
                <a:spLocks/>
              </p:cNvSpPr>
              <p:nvPr>
                <p:custDataLst>
                  <p:tags r:id="rId31"/>
                </p:custDataLst>
              </p:nvPr>
            </p:nvSpPr>
            <p:spPr bwMode="auto">
              <a:xfrm>
                <a:off x="9938813" y="337520"/>
                <a:ext cx="22356" cy="37461"/>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7" name="PA-任意多边形 62">
                <a:extLst>
                  <a:ext uri="{FF2B5EF4-FFF2-40B4-BE49-F238E27FC236}">
                    <a16:creationId xmlns:a16="http://schemas.microsoft.com/office/drawing/2014/main" id="{4A80CE41-5DB3-4FC0-953C-A7B70195B2BF}"/>
                  </a:ext>
                </a:extLst>
              </p:cNvPr>
              <p:cNvSpPr>
                <a:spLocks/>
              </p:cNvSpPr>
              <p:nvPr>
                <p:custDataLst>
                  <p:tags r:id="rId32"/>
                </p:custDataLst>
              </p:nvPr>
            </p:nvSpPr>
            <p:spPr bwMode="auto">
              <a:xfrm>
                <a:off x="9802263" y="758650"/>
                <a:ext cx="27793" cy="36252"/>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8" name="PA-任意多边形 71">
                <a:extLst>
                  <a:ext uri="{FF2B5EF4-FFF2-40B4-BE49-F238E27FC236}">
                    <a16:creationId xmlns:a16="http://schemas.microsoft.com/office/drawing/2014/main" id="{0443E974-BA14-47D9-B113-41CDDCB1F448}"/>
                  </a:ext>
                </a:extLst>
              </p:cNvPr>
              <p:cNvSpPr>
                <a:spLocks noEditPoints="1"/>
              </p:cNvSpPr>
              <p:nvPr>
                <p:custDataLst>
                  <p:tags r:id="rId33"/>
                </p:custDataLst>
              </p:nvPr>
            </p:nvSpPr>
            <p:spPr bwMode="auto">
              <a:xfrm>
                <a:off x="9733988" y="398545"/>
                <a:ext cx="350439" cy="34983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grpSp>
      <p:sp>
        <p:nvSpPr>
          <p:cNvPr id="49" name="PA-文本框 48">
            <a:extLst>
              <a:ext uri="{FF2B5EF4-FFF2-40B4-BE49-F238E27FC236}">
                <a16:creationId xmlns:a16="http://schemas.microsoft.com/office/drawing/2014/main" id="{FB6A2B9F-4E23-450D-A958-F59E2296634F}"/>
              </a:ext>
            </a:extLst>
          </p:cNvPr>
          <p:cNvSpPr txBox="1"/>
          <p:nvPr>
            <p:custDataLst>
              <p:tags r:id="rId7"/>
            </p:custDataLst>
          </p:nvPr>
        </p:nvSpPr>
        <p:spPr>
          <a:xfrm>
            <a:off x="2344504" y="1240137"/>
            <a:ext cx="7502993" cy="369332"/>
          </a:xfrm>
          <a:prstGeom prst="rect">
            <a:avLst/>
          </a:prstGeom>
          <a:noFill/>
        </p:spPr>
        <p:txBody>
          <a:bodyPr wrap="square">
            <a:spAutoFit/>
          </a:bodyPr>
          <a:lstStyle/>
          <a:p>
            <a:pPr marL="285750" algn="ctr"/>
            <a:r>
              <a:rPr lang="en-US" altLang="zh-CN" sz="1800" b="1" dirty="0">
                <a:latin typeface="微软雅黑" panose="020B0503020204020204" pitchFamily="34" charset="-122"/>
                <a:ea typeface="微软雅黑" panose="020B0503020204020204" pitchFamily="34" charset="-122"/>
              </a:rPr>
              <a:t>2021.12.17 </a:t>
            </a:r>
            <a:r>
              <a:rPr lang="zh-CN" altLang="en-US" sz="1800" b="1" dirty="0">
                <a:latin typeface="微软雅黑" panose="020B0503020204020204" pitchFamily="34" charset="-122"/>
                <a:ea typeface="微软雅黑" panose="020B0503020204020204" pitchFamily="34" charset="-122"/>
              </a:rPr>
              <a:t>举办</a:t>
            </a:r>
            <a:r>
              <a:rPr lang="zh-CN" altLang="zh-CN" sz="1800" b="1" dirty="0">
                <a:latin typeface="微软雅黑" panose="020B0503020204020204" pitchFamily="34" charset="-122"/>
                <a:ea typeface="微软雅黑" panose="020B0503020204020204" pitchFamily="34" charset="-122"/>
              </a:rPr>
              <a:t>“学科建设与教师发展”主题讲座暨青年教师培训</a:t>
            </a:r>
            <a:endParaRPr lang="zh-CN" altLang="zh-CN" sz="1600" b="1" dirty="0">
              <a:latin typeface="微软雅黑" panose="020B0503020204020204" pitchFamily="34" charset="-122"/>
              <a:ea typeface="微软雅黑" panose="020B0503020204020204" pitchFamily="34" charset="-122"/>
            </a:endParaRPr>
          </a:p>
        </p:txBody>
      </p:sp>
      <p:sp>
        <p:nvSpPr>
          <p:cNvPr id="50" name="PA-文本框 49">
            <a:extLst>
              <a:ext uri="{FF2B5EF4-FFF2-40B4-BE49-F238E27FC236}">
                <a16:creationId xmlns:a16="http://schemas.microsoft.com/office/drawing/2014/main" id="{86C02A0D-6B39-436E-A7B3-BC8735406208}"/>
              </a:ext>
            </a:extLst>
          </p:cNvPr>
          <p:cNvSpPr txBox="1"/>
          <p:nvPr>
            <p:custDataLst>
              <p:tags r:id="rId8"/>
            </p:custDataLst>
          </p:nvPr>
        </p:nvSpPr>
        <p:spPr>
          <a:xfrm>
            <a:off x="474990" y="1829249"/>
            <a:ext cx="11242021" cy="787075"/>
          </a:xfrm>
          <a:prstGeom prst="rect">
            <a:avLst/>
          </a:prstGeom>
          <a:noFill/>
        </p:spPr>
        <p:txBody>
          <a:bodyPr wrap="square">
            <a:spAutoFit/>
          </a:bodyPr>
          <a:lstStyle/>
          <a:p>
            <a:pPr algn="ctr">
              <a:lnSpc>
                <a:spcPct val="150000"/>
              </a:lnSpc>
            </a:pPr>
            <a:r>
              <a:rPr lang="zh-CN" altLang="zh-CN" sz="1600" dirty="0">
                <a:solidFill>
                  <a:schemeClr val="tx2">
                    <a:lumMod val="50000"/>
                  </a:schemeClr>
                </a:solidFill>
                <a:latin typeface="Arial" panose="020B0604020202020204"/>
                <a:ea typeface="微软雅黑" panose="020B0503020204020204" pitchFamily="34" charset="-122"/>
              </a:rPr>
              <a:t>在新文科背景下，</a:t>
            </a:r>
            <a:r>
              <a:rPr lang="zh-CN" altLang="en-US" sz="1600" dirty="0">
                <a:solidFill>
                  <a:schemeClr val="tx2">
                    <a:lumMod val="50000"/>
                  </a:schemeClr>
                </a:solidFill>
                <a:latin typeface="Arial" panose="020B0604020202020204"/>
                <a:ea typeface="微软雅黑" panose="020B0503020204020204" pitchFamily="34" charset="-122"/>
              </a:rPr>
              <a:t>青年</a:t>
            </a:r>
            <a:r>
              <a:rPr lang="zh-CN" altLang="zh-CN" sz="1600" dirty="0">
                <a:solidFill>
                  <a:schemeClr val="tx2">
                    <a:lumMod val="50000"/>
                  </a:schemeClr>
                </a:solidFill>
                <a:latin typeface="Arial" panose="020B0604020202020204"/>
                <a:ea typeface="微软雅黑" panose="020B0503020204020204" pitchFamily="34" charset="-122"/>
              </a:rPr>
              <a:t>老师作为北大外语学科建设的生力军，积极面对新的机遇与新的挑战。青年教师要有共识，有能力，有行动。主动调整自我认知和要求，终身学习、教学相长、教研相长，使职业需要与自我发展有机的结合。</a:t>
            </a:r>
          </a:p>
        </p:txBody>
      </p:sp>
    </p:spTree>
    <p:extLst>
      <p:ext uri="{BB962C8B-B14F-4D97-AF65-F5344CB8AC3E}">
        <p14:creationId xmlns:p14="http://schemas.microsoft.com/office/powerpoint/2010/main" val="350910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set>
                                      <p:cBhvr>
                                        <p:cTn id="9" dur="1" fill="hold">
                                          <p:stCondLst>
                                            <p:cond delay="0"/>
                                          </p:stCondLst>
                                        </p:cTn>
                                        <p:tgtEl>
                                          <p:spTgt spid="18"/>
                                        </p:tgtEl>
                                        <p:attrNameLst>
                                          <p:attrName>style.visibility</p:attrName>
                                        </p:attrNameLst>
                                      </p:cBhvr>
                                      <p:to>
                                        <p:strVal val="visible"/>
                                      </p:to>
                                    </p:set>
                                    <p:anim to="" calcmode="lin" valueType="num">
                                      <p:cBhvr>
                                        <p:cTn id="10" dur="1000" fill="hold">
                                          <p:stCondLst>
                                            <p:cond delay="0"/>
                                          </p:stCondLst>
                                        </p:cTn>
                                        <p:tgtEl>
                                          <p:spTgt spid="18"/>
                                        </p:tgtEl>
                                        <p:attrNameLst>
                                          <p:attrName>ppt_w</p:attrName>
                                        </p:attrNameLst>
                                      </p:cBhvr>
                                      <p:tavLst>
                                        <p:tav tm="0">
                                          <p:val>
                                            <p:strVal val="0"/>
                                          </p:val>
                                        </p:tav>
                                        <p:tav tm="100000">
                                          <p:val>
                                            <p:strVal val="#ppt_w"/>
                                          </p:val>
                                        </p:tav>
                                      </p:tavLst>
                                    </p:anim>
                                    <p:anim to="" calcmode="lin" valueType="num">
                                      <p:cBhvr>
                                        <p:cTn id="11" dur="1000" fill="hold">
                                          <p:stCondLst>
                                            <p:cond delay="0"/>
                                          </p:stCondLst>
                                        </p:cTn>
                                        <p:tgtEl>
                                          <p:spTgt spid="18"/>
                                        </p:tgtEl>
                                        <p:attrNameLst>
                                          <p:attrName>ppt_h</p:attrName>
                                        </p:attrNameLst>
                                      </p:cBhvr>
                                      <p:tavLst>
                                        <p:tav tm="0">
                                          <p:val>
                                            <p:strVal val="0"/>
                                          </p:val>
                                        </p:tav>
                                        <p:tav tm="100000">
                                          <p:val>
                                            <p:strVal val="#ppt_h"/>
                                          </p:val>
                                        </p:tav>
                                      </p:tavLst>
                                    </p:anim>
                                    <p:animEffect filter="fade">
                                      <p:cBhvr>
                                        <p:cTn id="12" dur="1000">
                                          <p:stCondLst>
                                            <p:cond delay="0"/>
                                          </p:stCondLst>
                                        </p:cTn>
                                        <p:tgtEl>
                                          <p:spTgt spid="18"/>
                                        </p:tgtEl>
                                      </p:cBhvr>
                                    </p:animEffect>
                                  </p:childTnLst>
                                </p:cTn>
                              </p:par>
                              <p:par>
                                <p:cTn id="13" presetID="2" presetClass="entr" presetSubtype="8" decel="10000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0-#ppt_w/2"/>
                                          </p:val>
                                        </p:tav>
                                        <p:tav tm="100000">
                                          <p:val>
                                            <p:strVal val="#ppt_x"/>
                                          </p:val>
                                        </p:tav>
                                      </p:tavLst>
                                    </p:anim>
                                    <p:anim calcmode="lin" valueType="num">
                                      <p:cBhvr additive="base">
                                        <p:cTn id="16" dur="1000" fill="hold"/>
                                        <p:tgtEl>
                                          <p:spTgt spid="19"/>
                                        </p:tgtEl>
                                        <p:attrNameLst>
                                          <p:attrName>ppt_y</p:attrName>
                                        </p:attrNameLst>
                                      </p:cBhvr>
                                      <p:tavLst>
                                        <p:tav tm="0">
                                          <p:val>
                                            <p:strVal val="#ppt_y"/>
                                          </p:val>
                                        </p:tav>
                                        <p:tav tm="100000">
                                          <p:val>
                                            <p:strVal val="#ppt_y"/>
                                          </p:val>
                                        </p:tav>
                                      </p:tavLst>
                                    </p:anim>
                                    <p:set>
                                      <p:cBhvr>
                                        <p:cTn id="17" dur="1" fill="hold">
                                          <p:stCondLst>
                                            <p:cond delay="0"/>
                                          </p:stCondLst>
                                        </p:cTn>
                                        <p:tgtEl>
                                          <p:spTgt spid="19"/>
                                        </p:tgtEl>
                                        <p:attrNameLst>
                                          <p:attrName>style.visibility</p:attrName>
                                        </p:attrNameLst>
                                      </p:cBhvr>
                                      <p:to>
                                        <p:strVal val="visible"/>
                                      </p:to>
                                    </p:set>
                                    <p:anim to="" calcmode="lin" valueType="num">
                                      <p:cBhvr>
                                        <p:cTn id="18" dur="1000" fill="hold">
                                          <p:stCondLst>
                                            <p:cond delay="0"/>
                                          </p:stCondLst>
                                        </p:cTn>
                                        <p:tgtEl>
                                          <p:spTgt spid="19"/>
                                        </p:tgtEl>
                                        <p:attrNameLst>
                                          <p:attrName>ppt_w</p:attrName>
                                        </p:attrNameLst>
                                      </p:cBhvr>
                                      <p:tavLst>
                                        <p:tav tm="0">
                                          <p:val>
                                            <p:strVal val="0"/>
                                          </p:val>
                                        </p:tav>
                                        <p:tav tm="100000">
                                          <p:val>
                                            <p:strVal val="#ppt_w"/>
                                          </p:val>
                                        </p:tav>
                                      </p:tavLst>
                                    </p:anim>
                                    <p:anim to="" calcmode="lin" valueType="num">
                                      <p:cBhvr>
                                        <p:cTn id="19" dur="1000" fill="hold">
                                          <p:stCondLst>
                                            <p:cond delay="0"/>
                                          </p:stCondLst>
                                        </p:cTn>
                                        <p:tgtEl>
                                          <p:spTgt spid="19"/>
                                        </p:tgtEl>
                                        <p:attrNameLst>
                                          <p:attrName>ppt_h</p:attrName>
                                        </p:attrNameLst>
                                      </p:cBhvr>
                                      <p:tavLst>
                                        <p:tav tm="0">
                                          <p:val>
                                            <p:strVal val="0"/>
                                          </p:val>
                                        </p:tav>
                                        <p:tav tm="100000">
                                          <p:val>
                                            <p:strVal val="#ppt_h"/>
                                          </p:val>
                                        </p:tav>
                                      </p:tavLst>
                                    </p:anim>
                                    <p:animEffect filter="fade">
                                      <p:cBhvr>
                                        <p:cTn id="20" dur="1000">
                                          <p:stCondLst>
                                            <p:cond delay="0"/>
                                          </p:stCondLst>
                                        </p:cTn>
                                        <p:tgtEl>
                                          <p:spTgt spid="19"/>
                                        </p:tgtEl>
                                      </p:cBhvr>
                                    </p:animEffect>
                                  </p:childTnLst>
                                </p:cTn>
                              </p:par>
                              <p:par>
                                <p:cTn id="21" presetID="2" presetClass="entr" presetSubtype="8" decel="10000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000" fill="hold"/>
                                        <p:tgtEl>
                                          <p:spTgt spid="20"/>
                                        </p:tgtEl>
                                        <p:attrNameLst>
                                          <p:attrName>ppt_x</p:attrName>
                                        </p:attrNameLst>
                                      </p:cBhvr>
                                      <p:tavLst>
                                        <p:tav tm="0">
                                          <p:val>
                                            <p:strVal val="0-#ppt_w/2"/>
                                          </p:val>
                                        </p:tav>
                                        <p:tav tm="100000">
                                          <p:val>
                                            <p:strVal val="#ppt_x"/>
                                          </p:val>
                                        </p:tav>
                                      </p:tavLst>
                                    </p:anim>
                                    <p:anim calcmode="lin" valueType="num">
                                      <p:cBhvr additive="base">
                                        <p:cTn id="24" dur="1000" fill="hold"/>
                                        <p:tgtEl>
                                          <p:spTgt spid="20"/>
                                        </p:tgtEl>
                                        <p:attrNameLst>
                                          <p:attrName>ppt_y</p:attrName>
                                        </p:attrNameLst>
                                      </p:cBhvr>
                                      <p:tavLst>
                                        <p:tav tm="0">
                                          <p:val>
                                            <p:strVal val="#ppt_y"/>
                                          </p:val>
                                        </p:tav>
                                        <p:tav tm="100000">
                                          <p:val>
                                            <p:strVal val="#ppt_y"/>
                                          </p:val>
                                        </p:tav>
                                      </p:tavLst>
                                    </p:anim>
                                    <p:set>
                                      <p:cBhvr>
                                        <p:cTn id="25" dur="1" fill="hold">
                                          <p:stCondLst>
                                            <p:cond delay="0"/>
                                          </p:stCondLst>
                                        </p:cTn>
                                        <p:tgtEl>
                                          <p:spTgt spid="20"/>
                                        </p:tgtEl>
                                        <p:attrNameLst>
                                          <p:attrName>style.visibility</p:attrName>
                                        </p:attrNameLst>
                                      </p:cBhvr>
                                      <p:to>
                                        <p:strVal val="visible"/>
                                      </p:to>
                                    </p:set>
                                    <p:anim to="" calcmode="lin" valueType="num">
                                      <p:cBhvr>
                                        <p:cTn id="26" dur="1000" fill="hold">
                                          <p:stCondLst>
                                            <p:cond delay="0"/>
                                          </p:stCondLst>
                                        </p:cTn>
                                        <p:tgtEl>
                                          <p:spTgt spid="20"/>
                                        </p:tgtEl>
                                        <p:attrNameLst>
                                          <p:attrName>ppt_w</p:attrName>
                                        </p:attrNameLst>
                                      </p:cBhvr>
                                      <p:tavLst>
                                        <p:tav tm="0">
                                          <p:val>
                                            <p:strVal val="0"/>
                                          </p:val>
                                        </p:tav>
                                        <p:tav tm="100000">
                                          <p:val>
                                            <p:strVal val="#ppt_w"/>
                                          </p:val>
                                        </p:tav>
                                      </p:tavLst>
                                    </p:anim>
                                    <p:anim to="" calcmode="lin" valueType="num">
                                      <p:cBhvr>
                                        <p:cTn id="27" dur="1000" fill="hold">
                                          <p:stCondLst>
                                            <p:cond delay="0"/>
                                          </p:stCondLst>
                                        </p:cTn>
                                        <p:tgtEl>
                                          <p:spTgt spid="20"/>
                                        </p:tgtEl>
                                        <p:attrNameLst>
                                          <p:attrName>ppt_h</p:attrName>
                                        </p:attrNameLst>
                                      </p:cBhvr>
                                      <p:tavLst>
                                        <p:tav tm="0">
                                          <p:val>
                                            <p:strVal val="0"/>
                                          </p:val>
                                        </p:tav>
                                        <p:tav tm="100000">
                                          <p:val>
                                            <p:strVal val="#ppt_h"/>
                                          </p:val>
                                        </p:tav>
                                      </p:tavLst>
                                    </p:anim>
                                    <p:animEffect filter="fade">
                                      <p:cBhvr>
                                        <p:cTn id="28" dur="1000">
                                          <p:stCondLst>
                                            <p:cond delay="0"/>
                                          </p:stCondLst>
                                        </p:cTn>
                                        <p:tgtEl>
                                          <p:spTgt spid="20"/>
                                        </p:tgtEl>
                                      </p:cBhvr>
                                    </p:animEffect>
                                  </p:childTnLst>
                                </p:cTn>
                              </p:par>
                              <p:par>
                                <p:cTn id="29" presetID="2" presetClass="entr" presetSubtype="2" decel="10000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1+#ppt_w/2"/>
                                          </p:val>
                                        </p:tav>
                                        <p:tav tm="100000">
                                          <p:val>
                                            <p:strVal val="#ppt_x"/>
                                          </p:val>
                                        </p:tav>
                                      </p:tavLst>
                                    </p:anim>
                                    <p:anim calcmode="lin" valueType="num">
                                      <p:cBhvr additive="base">
                                        <p:cTn id="32" dur="1000" fill="hold"/>
                                        <p:tgtEl>
                                          <p:spTgt spid="21"/>
                                        </p:tgtEl>
                                        <p:attrNameLst>
                                          <p:attrName>ppt_y</p:attrName>
                                        </p:attrNameLst>
                                      </p:cBhvr>
                                      <p:tavLst>
                                        <p:tav tm="0">
                                          <p:val>
                                            <p:strVal val="#ppt_y"/>
                                          </p:val>
                                        </p:tav>
                                        <p:tav tm="100000">
                                          <p:val>
                                            <p:strVal val="#ppt_y"/>
                                          </p:val>
                                        </p:tav>
                                      </p:tavLst>
                                    </p:anim>
                                  </p:childTnLst>
                                </p:cTn>
                              </p:par>
                              <p:par>
                                <p:cTn id="33" presetID="2" presetClass="entr" presetSubtype="4" decel="100000" fill="hold" nodeType="withEffect">
                                  <p:stCondLst>
                                    <p:cond delay="50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1000" fill="hold"/>
                                        <p:tgtEl>
                                          <p:spTgt spid="3"/>
                                        </p:tgtEl>
                                        <p:attrNameLst>
                                          <p:attrName>ppt_x</p:attrName>
                                        </p:attrNameLst>
                                      </p:cBhvr>
                                      <p:tavLst>
                                        <p:tav tm="0">
                                          <p:val>
                                            <p:strVal val="#ppt_x"/>
                                          </p:val>
                                        </p:tav>
                                        <p:tav tm="100000">
                                          <p:val>
                                            <p:strVal val="#ppt_x"/>
                                          </p:val>
                                        </p:tav>
                                      </p:tavLst>
                                    </p:anim>
                                    <p:anim calcmode="lin" valueType="num">
                                      <p:cBhvr additive="base">
                                        <p:cTn id="36" dur="1000" fill="hold"/>
                                        <p:tgtEl>
                                          <p:spTgt spid="3"/>
                                        </p:tgtEl>
                                        <p:attrNameLst>
                                          <p:attrName>ppt_y</p:attrName>
                                        </p:attrNameLst>
                                      </p:cBhvr>
                                      <p:tavLst>
                                        <p:tav tm="0">
                                          <p:val>
                                            <p:strVal val="1+#ppt_h/2"/>
                                          </p:val>
                                        </p:tav>
                                        <p:tav tm="100000">
                                          <p:val>
                                            <p:strVal val="#ppt_y"/>
                                          </p:val>
                                        </p:tav>
                                      </p:tavLst>
                                    </p:anim>
                                  </p:childTnLst>
                                </p:cTn>
                              </p:par>
                              <p:par>
                                <p:cTn id="37" presetID="2" presetClass="entr" presetSubtype="4" decel="100000" fill="hold" nodeType="withEffect">
                                  <p:stCondLst>
                                    <p:cond delay="50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1000" fill="hold"/>
                                        <p:tgtEl>
                                          <p:spTgt spid="4"/>
                                        </p:tgtEl>
                                        <p:attrNameLst>
                                          <p:attrName>ppt_x</p:attrName>
                                        </p:attrNameLst>
                                      </p:cBhvr>
                                      <p:tavLst>
                                        <p:tav tm="0">
                                          <p:val>
                                            <p:strVal val="#ppt_x"/>
                                          </p:val>
                                        </p:tav>
                                        <p:tav tm="100000">
                                          <p:val>
                                            <p:strVal val="#ppt_x"/>
                                          </p:val>
                                        </p:tav>
                                      </p:tavLst>
                                    </p:anim>
                                    <p:anim calcmode="lin" valueType="num">
                                      <p:cBhvr additive="base">
                                        <p:cTn id="40" dur="10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1000" fill="hold"/>
                                        <p:tgtEl>
                                          <p:spTgt spid="49"/>
                                        </p:tgtEl>
                                        <p:attrNameLst>
                                          <p:attrName>ppt_x</p:attrName>
                                        </p:attrNameLst>
                                      </p:cBhvr>
                                      <p:tavLst>
                                        <p:tav tm="0">
                                          <p:val>
                                            <p:strVal val="#ppt_x"/>
                                          </p:val>
                                        </p:tav>
                                        <p:tav tm="100000">
                                          <p:val>
                                            <p:strVal val="#ppt_x"/>
                                          </p:val>
                                        </p:tav>
                                      </p:tavLst>
                                    </p:anim>
                                    <p:anim calcmode="lin" valueType="num">
                                      <p:cBhvr additive="base">
                                        <p:cTn id="44" dur="1000" fill="hold"/>
                                        <p:tgtEl>
                                          <p:spTgt spid="49"/>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500"/>
                                  </p:stCondLst>
                                  <p:childTnLst>
                                    <p:set>
                                      <p:cBhvr>
                                        <p:cTn id="46" dur="1" fill="hold">
                                          <p:stCondLst>
                                            <p:cond delay="0"/>
                                          </p:stCondLst>
                                        </p:cTn>
                                        <p:tgtEl>
                                          <p:spTgt spid="50"/>
                                        </p:tgtEl>
                                        <p:attrNameLst>
                                          <p:attrName>style.visibility</p:attrName>
                                        </p:attrNameLst>
                                      </p:cBhvr>
                                      <p:to>
                                        <p:strVal val="visible"/>
                                      </p:to>
                                    </p:set>
                                    <p:anim calcmode="lin" valueType="num">
                                      <p:cBhvr additive="base">
                                        <p:cTn id="47" dur="1000" fill="hold"/>
                                        <p:tgtEl>
                                          <p:spTgt spid="50"/>
                                        </p:tgtEl>
                                        <p:attrNameLst>
                                          <p:attrName>ppt_x</p:attrName>
                                        </p:attrNameLst>
                                      </p:cBhvr>
                                      <p:tavLst>
                                        <p:tav tm="0">
                                          <p:val>
                                            <p:strVal val="#ppt_x"/>
                                          </p:val>
                                        </p:tav>
                                        <p:tav tm="100000">
                                          <p:val>
                                            <p:strVal val="#ppt_x"/>
                                          </p:val>
                                        </p:tav>
                                      </p:tavLst>
                                    </p:anim>
                                    <p:anim calcmode="lin" valueType="num">
                                      <p:cBhvr additive="base">
                                        <p:cTn id="48" dur="10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9" grpId="0"/>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街道上有许多树&#10;&#10;描述已自动生成">
            <a:extLst>
              <a:ext uri="{FF2B5EF4-FFF2-40B4-BE49-F238E27FC236}">
                <a16:creationId xmlns:a16="http://schemas.microsoft.com/office/drawing/2014/main" id="{62FAF04F-663A-4464-9B09-F6F7AAA7D8F0}"/>
              </a:ext>
            </a:extLst>
          </p:cNvPr>
          <p:cNvPicPr>
            <a:picLocks noChangeAspect="1"/>
          </p:cNvPicPr>
          <p:nvPr/>
        </p:nvPicPr>
        <p:blipFill rotWithShape="1">
          <a:blip r:embed="rId4">
            <a:extLst>
              <a:ext uri="{28A0092B-C50C-407E-A947-70E740481C1C}">
                <a14:useLocalDpi xmlns:a14="http://schemas.microsoft.com/office/drawing/2010/main" val="0"/>
              </a:ext>
            </a:extLst>
          </a:blip>
          <a:srcRect t="33579" b="15232"/>
          <a:stretch/>
        </p:blipFill>
        <p:spPr>
          <a:xfrm>
            <a:off x="0" y="0"/>
            <a:ext cx="12192000" cy="4159042"/>
          </a:xfrm>
          <a:prstGeom prst="rect">
            <a:avLst/>
          </a:prstGeom>
        </p:spPr>
      </p:pic>
      <p:sp>
        <p:nvSpPr>
          <p:cNvPr id="3" name="矩形 2">
            <a:extLst>
              <a:ext uri="{FF2B5EF4-FFF2-40B4-BE49-F238E27FC236}">
                <a16:creationId xmlns:a16="http://schemas.microsoft.com/office/drawing/2014/main" id="{775F5C22-0F10-45D8-A2CE-CF03C68F6C86}"/>
              </a:ext>
            </a:extLst>
          </p:cNvPr>
          <p:cNvSpPr/>
          <p:nvPr/>
        </p:nvSpPr>
        <p:spPr>
          <a:xfrm>
            <a:off x="0" y="3608440"/>
            <a:ext cx="12192000" cy="550605"/>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938D27CA-B9BF-423F-AF63-9888AC62066A}"/>
              </a:ext>
            </a:extLst>
          </p:cNvPr>
          <p:cNvSpPr txBox="1"/>
          <p:nvPr/>
        </p:nvSpPr>
        <p:spPr>
          <a:xfrm>
            <a:off x="769938" y="4660875"/>
            <a:ext cx="5184775" cy="1323439"/>
          </a:xfrm>
          <a:prstGeom prst="rect">
            <a:avLst/>
          </a:prstGeom>
          <a:noFill/>
        </p:spPr>
        <p:txBody>
          <a:bodyPr wrap="square" rtlCol="0">
            <a:spAutoFit/>
          </a:bodyPr>
          <a:lstStyle/>
          <a:p>
            <a:r>
              <a:rPr lang="zh-CN" altLang="en-US" sz="4000" b="1" dirty="0">
                <a:solidFill>
                  <a:schemeClr val="tx2"/>
                </a:solidFill>
                <a:latin typeface="微软雅黑" panose="020B0503020204020204" pitchFamily="34" charset="-122"/>
                <a:ea typeface="微软雅黑" panose="020B0503020204020204" pitchFamily="34" charset="-122"/>
              </a:rPr>
              <a:t>北京大学外国语学院</a:t>
            </a:r>
          </a:p>
          <a:p>
            <a:r>
              <a:rPr lang="zh-CN" altLang="en-US" sz="4000" b="1" dirty="0">
                <a:solidFill>
                  <a:schemeClr val="tx2"/>
                </a:solidFill>
                <a:latin typeface="微软雅黑" panose="020B0503020204020204" pitchFamily="34" charset="-122"/>
                <a:ea typeface="微软雅黑" panose="020B0503020204020204" pitchFamily="34" charset="-122"/>
              </a:rPr>
              <a:t>图书馆工作汇报</a:t>
            </a:r>
          </a:p>
        </p:txBody>
      </p:sp>
      <p:sp>
        <p:nvSpPr>
          <p:cNvPr id="7" name="矩形 6">
            <a:extLst>
              <a:ext uri="{FF2B5EF4-FFF2-40B4-BE49-F238E27FC236}">
                <a16:creationId xmlns:a16="http://schemas.microsoft.com/office/drawing/2014/main" id="{79DA93DD-A7A0-4A97-AC8D-47F21416CE0E}"/>
              </a:ext>
            </a:extLst>
          </p:cNvPr>
          <p:cNvSpPr/>
          <p:nvPr/>
        </p:nvSpPr>
        <p:spPr>
          <a:xfrm>
            <a:off x="10201275" y="6126480"/>
            <a:ext cx="971550" cy="742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a:extLst>
              <a:ext uri="{FF2B5EF4-FFF2-40B4-BE49-F238E27FC236}">
                <a16:creationId xmlns:a16="http://schemas.microsoft.com/office/drawing/2014/main" id="{711A672B-B832-4A84-9150-BFD85CEE2E74}"/>
              </a:ext>
            </a:extLst>
          </p:cNvPr>
          <p:cNvCxnSpPr>
            <a:cxnSpLocks/>
          </p:cNvCxnSpPr>
          <p:nvPr/>
        </p:nvCxnSpPr>
        <p:spPr>
          <a:xfrm flipH="1">
            <a:off x="10143066" y="6126480"/>
            <a:ext cx="28575" cy="74295"/>
          </a:xfrm>
          <a:prstGeom prst="line">
            <a:avLst/>
          </a:prstGeom>
          <a:ln w="9525">
            <a:solidFill>
              <a:schemeClr val="tx2"/>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32F43B3A-60D2-4FDA-A9C8-44F7DCA2D742}"/>
              </a:ext>
            </a:extLst>
          </p:cNvPr>
          <p:cNvCxnSpPr>
            <a:cxnSpLocks/>
          </p:cNvCxnSpPr>
          <p:nvPr/>
        </p:nvCxnSpPr>
        <p:spPr>
          <a:xfrm flipH="1">
            <a:off x="10084857" y="6126480"/>
            <a:ext cx="28575" cy="74295"/>
          </a:xfrm>
          <a:prstGeom prst="line">
            <a:avLst/>
          </a:prstGeom>
          <a:ln w="9525">
            <a:solidFill>
              <a:schemeClr val="tx2"/>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A1EA5FD1-1857-4B1A-A74A-448C5F8916A8}"/>
              </a:ext>
            </a:extLst>
          </p:cNvPr>
          <p:cNvCxnSpPr>
            <a:cxnSpLocks/>
          </p:cNvCxnSpPr>
          <p:nvPr/>
        </p:nvCxnSpPr>
        <p:spPr>
          <a:xfrm flipH="1">
            <a:off x="10026648" y="6126480"/>
            <a:ext cx="28575" cy="74295"/>
          </a:xfrm>
          <a:prstGeom prst="line">
            <a:avLst/>
          </a:prstGeom>
          <a:ln w="9525">
            <a:solidFill>
              <a:schemeClr val="tx2"/>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grpSp>
        <p:nvGrpSpPr>
          <p:cNvPr id="18" name="组合 17">
            <a:extLst>
              <a:ext uri="{FF2B5EF4-FFF2-40B4-BE49-F238E27FC236}">
                <a16:creationId xmlns:a16="http://schemas.microsoft.com/office/drawing/2014/main" id="{791A5C2C-F61E-4538-9FE3-4EE95571A5B2}"/>
              </a:ext>
            </a:extLst>
          </p:cNvPr>
          <p:cNvGrpSpPr/>
          <p:nvPr/>
        </p:nvGrpSpPr>
        <p:grpSpPr>
          <a:xfrm>
            <a:off x="9271322" y="315164"/>
            <a:ext cx="2441253" cy="648385"/>
            <a:chOff x="9650003" y="315165"/>
            <a:chExt cx="1947318" cy="517198"/>
          </a:xfrm>
          <a:solidFill>
            <a:schemeClr val="bg1"/>
          </a:solidFill>
          <a:effectLst>
            <a:outerShdw blurRad="63500" algn="ctr" rotWithShape="0">
              <a:prstClr val="black">
                <a:alpha val="40000"/>
              </a:prstClr>
            </a:outerShdw>
          </a:effectLst>
        </p:grpSpPr>
        <p:sp>
          <p:nvSpPr>
            <p:cNvPr id="19" name="PA-文本框 39">
              <a:extLst>
                <a:ext uri="{FF2B5EF4-FFF2-40B4-BE49-F238E27FC236}">
                  <a16:creationId xmlns:a16="http://schemas.microsoft.com/office/drawing/2014/main" id="{A0D91DEC-3BD1-41AD-9669-01AD0439FACB}"/>
                </a:ext>
              </a:extLst>
            </p:cNvPr>
            <p:cNvSpPr txBox="1"/>
            <p:nvPr>
              <p:custDataLst>
                <p:tags r:id="rId1"/>
              </p:custDataLst>
            </p:nvPr>
          </p:nvSpPr>
          <p:spPr>
            <a:xfrm>
              <a:off x="10266337" y="498959"/>
              <a:ext cx="1328278" cy="145629"/>
            </a:xfrm>
            <a:custGeom>
              <a:avLst/>
              <a:gdLst/>
              <a:ahLst/>
              <a:cxnLst/>
              <a:rect l="l" t="t" r="r" b="b"/>
              <a:pathLst>
                <a:path w="1795928" h="196900">
                  <a:moveTo>
                    <a:pt x="1295670" y="142205"/>
                  </a:moveTo>
                  <a:lnTo>
                    <a:pt x="1295670" y="163692"/>
                  </a:lnTo>
                  <a:lnTo>
                    <a:pt x="1356615" y="163692"/>
                  </a:lnTo>
                  <a:lnTo>
                    <a:pt x="1356615" y="142205"/>
                  </a:lnTo>
                  <a:close/>
                  <a:moveTo>
                    <a:pt x="345161" y="132243"/>
                  </a:moveTo>
                  <a:cubicBezTo>
                    <a:pt x="362350" y="144094"/>
                    <a:pt x="378498" y="155618"/>
                    <a:pt x="393604" y="166818"/>
                  </a:cubicBezTo>
                  <a:lnTo>
                    <a:pt x="375633" y="188500"/>
                  </a:lnTo>
                  <a:cubicBezTo>
                    <a:pt x="362741" y="177561"/>
                    <a:pt x="347114" y="165125"/>
                    <a:pt x="328752" y="151191"/>
                  </a:cubicBezTo>
                  <a:close/>
                  <a:moveTo>
                    <a:pt x="245343" y="130290"/>
                  </a:moveTo>
                  <a:lnTo>
                    <a:pt x="265854" y="147870"/>
                  </a:lnTo>
                  <a:cubicBezTo>
                    <a:pt x="252962" y="160111"/>
                    <a:pt x="237139" y="173524"/>
                    <a:pt x="218387" y="188109"/>
                  </a:cubicBezTo>
                  <a:cubicBezTo>
                    <a:pt x="211746" y="180556"/>
                    <a:pt x="205625" y="173915"/>
                    <a:pt x="200025" y="168185"/>
                  </a:cubicBezTo>
                  <a:cubicBezTo>
                    <a:pt x="214871" y="157897"/>
                    <a:pt x="229977" y="145266"/>
                    <a:pt x="245343" y="130290"/>
                  </a:cubicBezTo>
                  <a:close/>
                  <a:moveTo>
                    <a:pt x="1269104" y="121109"/>
                  </a:moveTo>
                  <a:lnTo>
                    <a:pt x="1383181" y="121109"/>
                  </a:lnTo>
                  <a:lnTo>
                    <a:pt x="1383181" y="195337"/>
                  </a:lnTo>
                  <a:lnTo>
                    <a:pt x="1356615" y="195337"/>
                  </a:lnTo>
                  <a:lnTo>
                    <a:pt x="1356615" y="184789"/>
                  </a:lnTo>
                  <a:lnTo>
                    <a:pt x="1295670" y="184789"/>
                  </a:lnTo>
                  <a:lnTo>
                    <a:pt x="1295670" y="195532"/>
                  </a:lnTo>
                  <a:lnTo>
                    <a:pt x="1269104" y="195532"/>
                  </a:lnTo>
                  <a:close/>
                  <a:moveTo>
                    <a:pt x="1107561" y="104505"/>
                  </a:moveTo>
                  <a:lnTo>
                    <a:pt x="1107561" y="128922"/>
                  </a:lnTo>
                  <a:lnTo>
                    <a:pt x="1126704" y="128922"/>
                  </a:lnTo>
                  <a:cubicBezTo>
                    <a:pt x="1121560" y="123062"/>
                    <a:pt x="1117002" y="118179"/>
                    <a:pt x="1113030" y="114272"/>
                  </a:cubicBezTo>
                  <a:lnTo>
                    <a:pt x="1124360" y="104505"/>
                  </a:lnTo>
                  <a:close/>
                  <a:moveTo>
                    <a:pt x="1670912" y="101771"/>
                  </a:moveTo>
                  <a:lnTo>
                    <a:pt x="1788310" y="101771"/>
                  </a:lnTo>
                  <a:lnTo>
                    <a:pt x="1788310" y="124430"/>
                  </a:lnTo>
                  <a:lnTo>
                    <a:pt x="1757642" y="124430"/>
                  </a:lnTo>
                  <a:lnTo>
                    <a:pt x="1757642" y="160958"/>
                  </a:lnTo>
                  <a:cubicBezTo>
                    <a:pt x="1757642" y="166687"/>
                    <a:pt x="1759465" y="169552"/>
                    <a:pt x="1763111" y="169552"/>
                  </a:cubicBezTo>
                  <a:lnTo>
                    <a:pt x="1767213" y="169552"/>
                  </a:lnTo>
                  <a:cubicBezTo>
                    <a:pt x="1770209" y="169552"/>
                    <a:pt x="1772097" y="167404"/>
                    <a:pt x="1772878" y="163106"/>
                  </a:cubicBezTo>
                  <a:cubicBezTo>
                    <a:pt x="1773529" y="160241"/>
                    <a:pt x="1774245" y="152623"/>
                    <a:pt x="1775027" y="140252"/>
                  </a:cubicBezTo>
                  <a:cubicBezTo>
                    <a:pt x="1782059" y="142726"/>
                    <a:pt x="1789026" y="145005"/>
                    <a:pt x="1795928" y="147089"/>
                  </a:cubicBezTo>
                  <a:cubicBezTo>
                    <a:pt x="1794235" y="159851"/>
                    <a:pt x="1792672" y="168901"/>
                    <a:pt x="1791240" y="174241"/>
                  </a:cubicBezTo>
                  <a:cubicBezTo>
                    <a:pt x="1787984" y="187133"/>
                    <a:pt x="1779975" y="193579"/>
                    <a:pt x="1767213" y="193579"/>
                  </a:cubicBezTo>
                  <a:lnTo>
                    <a:pt x="1757056" y="193579"/>
                  </a:lnTo>
                  <a:cubicBezTo>
                    <a:pt x="1741559" y="193579"/>
                    <a:pt x="1733811" y="185310"/>
                    <a:pt x="1733811" y="168771"/>
                  </a:cubicBezTo>
                  <a:lnTo>
                    <a:pt x="1733811" y="124430"/>
                  </a:lnTo>
                  <a:lnTo>
                    <a:pt x="1720528" y="124430"/>
                  </a:lnTo>
                  <a:cubicBezTo>
                    <a:pt x="1718705" y="148521"/>
                    <a:pt x="1712128" y="166101"/>
                    <a:pt x="1700799" y="177171"/>
                  </a:cubicBezTo>
                  <a:cubicBezTo>
                    <a:pt x="1693376" y="184593"/>
                    <a:pt x="1682828" y="191170"/>
                    <a:pt x="1669154" y="196900"/>
                  </a:cubicBezTo>
                  <a:cubicBezTo>
                    <a:pt x="1663555" y="188565"/>
                    <a:pt x="1658085" y="181338"/>
                    <a:pt x="1652746" y="175217"/>
                  </a:cubicBezTo>
                  <a:cubicBezTo>
                    <a:pt x="1666810" y="169097"/>
                    <a:pt x="1676968" y="162976"/>
                    <a:pt x="1683218" y="156856"/>
                  </a:cubicBezTo>
                  <a:cubicBezTo>
                    <a:pt x="1690381" y="149823"/>
                    <a:pt x="1694808" y="139015"/>
                    <a:pt x="1696501" y="124430"/>
                  </a:cubicBezTo>
                  <a:lnTo>
                    <a:pt x="1670912" y="124430"/>
                  </a:lnTo>
                  <a:close/>
                  <a:moveTo>
                    <a:pt x="249446" y="81455"/>
                  </a:moveTo>
                  <a:lnTo>
                    <a:pt x="249446" y="102747"/>
                  </a:lnTo>
                  <a:lnTo>
                    <a:pt x="344770" y="102747"/>
                  </a:lnTo>
                  <a:lnTo>
                    <a:pt x="344770" y="81455"/>
                  </a:lnTo>
                  <a:close/>
                  <a:moveTo>
                    <a:pt x="1442759" y="74814"/>
                  </a:moveTo>
                  <a:lnTo>
                    <a:pt x="1552733" y="74814"/>
                  </a:lnTo>
                  <a:lnTo>
                    <a:pt x="1552733" y="98450"/>
                  </a:lnTo>
                  <a:lnTo>
                    <a:pt x="1519135" y="120718"/>
                  </a:lnTo>
                  <a:lnTo>
                    <a:pt x="1591996" y="120718"/>
                  </a:lnTo>
                  <a:lnTo>
                    <a:pt x="1591996" y="144940"/>
                  </a:lnTo>
                  <a:lnTo>
                    <a:pt x="1516205" y="144940"/>
                  </a:lnTo>
                  <a:lnTo>
                    <a:pt x="1516205" y="164864"/>
                  </a:lnTo>
                  <a:cubicBezTo>
                    <a:pt x="1516205" y="173850"/>
                    <a:pt x="1513699" y="180849"/>
                    <a:pt x="1508685" y="185863"/>
                  </a:cubicBezTo>
                  <a:cubicBezTo>
                    <a:pt x="1503671" y="190877"/>
                    <a:pt x="1496004" y="193416"/>
                    <a:pt x="1485684" y="193481"/>
                  </a:cubicBezTo>
                  <a:cubicBezTo>
                    <a:pt x="1475364" y="193546"/>
                    <a:pt x="1464767" y="193579"/>
                    <a:pt x="1453893" y="193579"/>
                  </a:cubicBezTo>
                  <a:cubicBezTo>
                    <a:pt x="1452070" y="184593"/>
                    <a:pt x="1449856" y="175999"/>
                    <a:pt x="1447251" y="167794"/>
                  </a:cubicBezTo>
                  <a:cubicBezTo>
                    <a:pt x="1457149" y="168315"/>
                    <a:pt x="1466199" y="168576"/>
                    <a:pt x="1474403" y="168576"/>
                  </a:cubicBezTo>
                  <a:cubicBezTo>
                    <a:pt x="1483519" y="168576"/>
                    <a:pt x="1488077" y="164604"/>
                    <a:pt x="1488077" y="156660"/>
                  </a:cubicBezTo>
                  <a:lnTo>
                    <a:pt x="1488077" y="144940"/>
                  </a:lnTo>
                  <a:lnTo>
                    <a:pt x="1402715" y="144940"/>
                  </a:lnTo>
                  <a:lnTo>
                    <a:pt x="1402715" y="120718"/>
                  </a:lnTo>
                  <a:lnTo>
                    <a:pt x="1488077" y="120718"/>
                  </a:lnTo>
                  <a:lnTo>
                    <a:pt x="1488077" y="115639"/>
                  </a:lnTo>
                  <a:lnTo>
                    <a:pt x="1514252" y="98645"/>
                  </a:lnTo>
                  <a:lnTo>
                    <a:pt x="1442759" y="98645"/>
                  </a:lnTo>
                  <a:close/>
                  <a:moveTo>
                    <a:pt x="642659" y="74814"/>
                  </a:moveTo>
                  <a:lnTo>
                    <a:pt x="752633" y="74814"/>
                  </a:lnTo>
                  <a:lnTo>
                    <a:pt x="752633" y="98450"/>
                  </a:lnTo>
                  <a:lnTo>
                    <a:pt x="719035" y="120718"/>
                  </a:lnTo>
                  <a:lnTo>
                    <a:pt x="791896" y="120718"/>
                  </a:lnTo>
                  <a:lnTo>
                    <a:pt x="791896" y="144940"/>
                  </a:lnTo>
                  <a:lnTo>
                    <a:pt x="716105" y="144940"/>
                  </a:lnTo>
                  <a:lnTo>
                    <a:pt x="716105" y="164864"/>
                  </a:lnTo>
                  <a:cubicBezTo>
                    <a:pt x="716105" y="173850"/>
                    <a:pt x="713599" y="180849"/>
                    <a:pt x="708585" y="185863"/>
                  </a:cubicBezTo>
                  <a:cubicBezTo>
                    <a:pt x="703571" y="190877"/>
                    <a:pt x="695904" y="193416"/>
                    <a:pt x="685584" y="193481"/>
                  </a:cubicBezTo>
                  <a:cubicBezTo>
                    <a:pt x="675264" y="193546"/>
                    <a:pt x="664667" y="193579"/>
                    <a:pt x="653793" y="193579"/>
                  </a:cubicBezTo>
                  <a:cubicBezTo>
                    <a:pt x="651970" y="184593"/>
                    <a:pt x="649756" y="175999"/>
                    <a:pt x="647152" y="167794"/>
                  </a:cubicBezTo>
                  <a:cubicBezTo>
                    <a:pt x="657049" y="168315"/>
                    <a:pt x="666099" y="168576"/>
                    <a:pt x="674303" y="168576"/>
                  </a:cubicBezTo>
                  <a:cubicBezTo>
                    <a:pt x="683419" y="168576"/>
                    <a:pt x="687977" y="164604"/>
                    <a:pt x="687977" y="156660"/>
                  </a:cubicBezTo>
                  <a:lnTo>
                    <a:pt x="687977" y="144940"/>
                  </a:lnTo>
                  <a:lnTo>
                    <a:pt x="602615" y="144940"/>
                  </a:lnTo>
                  <a:lnTo>
                    <a:pt x="602615" y="120718"/>
                  </a:lnTo>
                  <a:lnTo>
                    <a:pt x="687977" y="120718"/>
                  </a:lnTo>
                  <a:lnTo>
                    <a:pt x="687977" y="115639"/>
                  </a:lnTo>
                  <a:lnTo>
                    <a:pt x="714152" y="98645"/>
                  </a:lnTo>
                  <a:lnTo>
                    <a:pt x="642659" y="98645"/>
                  </a:lnTo>
                  <a:close/>
                  <a:moveTo>
                    <a:pt x="1311492" y="68368"/>
                  </a:moveTo>
                  <a:lnTo>
                    <a:pt x="1306414" y="88292"/>
                  </a:lnTo>
                  <a:lnTo>
                    <a:pt x="1351536" y="88292"/>
                  </a:lnTo>
                  <a:lnTo>
                    <a:pt x="1351536" y="68368"/>
                  </a:lnTo>
                  <a:close/>
                  <a:moveTo>
                    <a:pt x="1200346" y="67196"/>
                  </a:moveTo>
                  <a:lnTo>
                    <a:pt x="1243124" y="67196"/>
                  </a:lnTo>
                  <a:lnTo>
                    <a:pt x="1243124" y="145917"/>
                  </a:lnTo>
                  <a:cubicBezTo>
                    <a:pt x="1249245" y="140838"/>
                    <a:pt x="1254519" y="136150"/>
                    <a:pt x="1258947" y="131852"/>
                  </a:cubicBezTo>
                  <a:cubicBezTo>
                    <a:pt x="1258947" y="141359"/>
                    <a:pt x="1259728" y="151647"/>
                    <a:pt x="1261291" y="162716"/>
                  </a:cubicBezTo>
                  <a:cubicBezTo>
                    <a:pt x="1246706" y="173654"/>
                    <a:pt x="1234855" y="183877"/>
                    <a:pt x="1225739" y="193384"/>
                  </a:cubicBezTo>
                  <a:lnTo>
                    <a:pt x="1211675" y="174241"/>
                  </a:lnTo>
                  <a:cubicBezTo>
                    <a:pt x="1215191" y="170594"/>
                    <a:pt x="1216949" y="165125"/>
                    <a:pt x="1216949" y="157832"/>
                  </a:cubicBezTo>
                  <a:lnTo>
                    <a:pt x="1216949" y="92590"/>
                  </a:lnTo>
                  <a:lnTo>
                    <a:pt x="1200346" y="92590"/>
                  </a:lnTo>
                  <a:close/>
                  <a:moveTo>
                    <a:pt x="1679898" y="64852"/>
                  </a:moveTo>
                  <a:lnTo>
                    <a:pt x="1776980" y="64852"/>
                  </a:lnTo>
                  <a:lnTo>
                    <a:pt x="1776980" y="86730"/>
                  </a:lnTo>
                  <a:lnTo>
                    <a:pt x="1679898" y="86730"/>
                  </a:lnTo>
                  <a:close/>
                  <a:moveTo>
                    <a:pt x="221317" y="57234"/>
                  </a:moveTo>
                  <a:lnTo>
                    <a:pt x="372898" y="57234"/>
                  </a:lnTo>
                  <a:lnTo>
                    <a:pt x="372898" y="126969"/>
                  </a:lnTo>
                  <a:lnTo>
                    <a:pt x="315079" y="126969"/>
                  </a:lnTo>
                  <a:lnTo>
                    <a:pt x="315079" y="161739"/>
                  </a:lnTo>
                  <a:cubicBezTo>
                    <a:pt x="315079" y="169748"/>
                    <a:pt x="313402" y="176194"/>
                    <a:pt x="310049" y="181077"/>
                  </a:cubicBezTo>
                  <a:cubicBezTo>
                    <a:pt x="306696" y="185961"/>
                    <a:pt x="301877" y="189233"/>
                    <a:pt x="295594" y="190893"/>
                  </a:cubicBezTo>
                  <a:cubicBezTo>
                    <a:pt x="289311" y="192553"/>
                    <a:pt x="276467" y="193384"/>
                    <a:pt x="257064" y="193384"/>
                  </a:cubicBezTo>
                  <a:cubicBezTo>
                    <a:pt x="255631" y="183356"/>
                    <a:pt x="253483" y="173850"/>
                    <a:pt x="250618" y="164864"/>
                  </a:cubicBezTo>
                  <a:cubicBezTo>
                    <a:pt x="259603" y="165646"/>
                    <a:pt x="267872" y="166036"/>
                    <a:pt x="275425" y="166036"/>
                  </a:cubicBezTo>
                  <a:cubicBezTo>
                    <a:pt x="282327" y="166036"/>
                    <a:pt x="285778" y="162455"/>
                    <a:pt x="285778" y="155293"/>
                  </a:cubicBezTo>
                  <a:lnTo>
                    <a:pt x="285778" y="126969"/>
                  </a:lnTo>
                  <a:lnTo>
                    <a:pt x="221317" y="126969"/>
                  </a:lnTo>
                  <a:close/>
                  <a:moveTo>
                    <a:pt x="1043490" y="44927"/>
                  </a:moveTo>
                  <a:lnTo>
                    <a:pt x="1149949" y="44927"/>
                  </a:lnTo>
                  <a:lnTo>
                    <a:pt x="1149949" y="67782"/>
                  </a:lnTo>
                  <a:lnTo>
                    <a:pt x="1107561" y="67782"/>
                  </a:lnTo>
                  <a:lnTo>
                    <a:pt x="1107561" y="81651"/>
                  </a:lnTo>
                  <a:lnTo>
                    <a:pt x="1147214" y="81651"/>
                  </a:lnTo>
                  <a:lnTo>
                    <a:pt x="1147214" y="104505"/>
                  </a:lnTo>
                  <a:lnTo>
                    <a:pt x="1132661" y="104505"/>
                  </a:lnTo>
                  <a:cubicBezTo>
                    <a:pt x="1138066" y="109193"/>
                    <a:pt x="1143503" y="114207"/>
                    <a:pt x="1148972" y="119546"/>
                  </a:cubicBezTo>
                  <a:lnTo>
                    <a:pt x="1138619" y="128922"/>
                  </a:lnTo>
                  <a:lnTo>
                    <a:pt x="1151902" y="128922"/>
                  </a:lnTo>
                  <a:lnTo>
                    <a:pt x="1151902" y="151777"/>
                  </a:lnTo>
                  <a:lnTo>
                    <a:pt x="1041537" y="151777"/>
                  </a:lnTo>
                  <a:lnTo>
                    <a:pt x="1041537" y="128922"/>
                  </a:lnTo>
                  <a:lnTo>
                    <a:pt x="1081385" y="128922"/>
                  </a:lnTo>
                  <a:lnTo>
                    <a:pt x="1081385" y="104505"/>
                  </a:lnTo>
                  <a:lnTo>
                    <a:pt x="1046615" y="104505"/>
                  </a:lnTo>
                  <a:lnTo>
                    <a:pt x="1046615" y="81651"/>
                  </a:lnTo>
                  <a:lnTo>
                    <a:pt x="1081385" y="81651"/>
                  </a:lnTo>
                  <a:lnTo>
                    <a:pt x="1081385" y="67782"/>
                  </a:lnTo>
                  <a:lnTo>
                    <a:pt x="1043490" y="67782"/>
                  </a:lnTo>
                  <a:close/>
                  <a:moveTo>
                    <a:pt x="1036263" y="33793"/>
                  </a:moveTo>
                  <a:lnTo>
                    <a:pt x="1036263" y="162325"/>
                  </a:lnTo>
                  <a:lnTo>
                    <a:pt x="1158153" y="162325"/>
                  </a:lnTo>
                  <a:lnTo>
                    <a:pt x="1158153" y="33793"/>
                  </a:lnTo>
                  <a:close/>
                  <a:moveTo>
                    <a:pt x="1608014" y="12111"/>
                  </a:moveTo>
                  <a:lnTo>
                    <a:pt x="1669154" y="12111"/>
                  </a:lnTo>
                  <a:lnTo>
                    <a:pt x="1669154" y="31449"/>
                  </a:lnTo>
                  <a:cubicBezTo>
                    <a:pt x="1664466" y="48639"/>
                    <a:pt x="1659452" y="66284"/>
                    <a:pt x="1654113" y="84386"/>
                  </a:cubicBezTo>
                  <a:cubicBezTo>
                    <a:pt x="1663750" y="96887"/>
                    <a:pt x="1668568" y="112970"/>
                    <a:pt x="1668568" y="132634"/>
                  </a:cubicBezTo>
                  <a:cubicBezTo>
                    <a:pt x="1668568" y="143052"/>
                    <a:pt x="1666159" y="150670"/>
                    <a:pt x="1661341" y="155488"/>
                  </a:cubicBezTo>
                  <a:cubicBezTo>
                    <a:pt x="1656392" y="160437"/>
                    <a:pt x="1647863" y="162911"/>
                    <a:pt x="1635752" y="162911"/>
                  </a:cubicBezTo>
                  <a:cubicBezTo>
                    <a:pt x="1634840" y="154056"/>
                    <a:pt x="1633342" y="145005"/>
                    <a:pt x="1631259" y="135759"/>
                  </a:cubicBezTo>
                  <a:cubicBezTo>
                    <a:pt x="1634124" y="136410"/>
                    <a:pt x="1636403" y="136736"/>
                    <a:pt x="1638096" y="136736"/>
                  </a:cubicBezTo>
                  <a:cubicBezTo>
                    <a:pt x="1643565" y="136736"/>
                    <a:pt x="1646300" y="132569"/>
                    <a:pt x="1646300" y="124234"/>
                  </a:cubicBezTo>
                  <a:cubicBezTo>
                    <a:pt x="1646300" y="110691"/>
                    <a:pt x="1641416" y="97734"/>
                    <a:pt x="1631650" y="85362"/>
                  </a:cubicBezTo>
                  <a:cubicBezTo>
                    <a:pt x="1636338" y="67261"/>
                    <a:pt x="1640765" y="50267"/>
                    <a:pt x="1644932" y="34379"/>
                  </a:cubicBezTo>
                  <a:lnTo>
                    <a:pt x="1630478" y="34379"/>
                  </a:lnTo>
                  <a:lnTo>
                    <a:pt x="1630478" y="194946"/>
                  </a:lnTo>
                  <a:lnTo>
                    <a:pt x="1608014" y="194946"/>
                  </a:lnTo>
                  <a:close/>
                  <a:moveTo>
                    <a:pt x="1260509" y="10939"/>
                  </a:moveTo>
                  <a:lnTo>
                    <a:pt x="1386892" y="10939"/>
                  </a:lnTo>
                  <a:lnTo>
                    <a:pt x="1386892" y="32035"/>
                  </a:lnTo>
                  <a:lnTo>
                    <a:pt x="1320673" y="32035"/>
                  </a:lnTo>
                  <a:lnTo>
                    <a:pt x="1316766" y="47662"/>
                  </a:lnTo>
                  <a:lnTo>
                    <a:pt x="1379079" y="47662"/>
                  </a:lnTo>
                  <a:lnTo>
                    <a:pt x="1379079" y="88292"/>
                  </a:lnTo>
                  <a:lnTo>
                    <a:pt x="1393729" y="88292"/>
                  </a:lnTo>
                  <a:lnTo>
                    <a:pt x="1393729" y="109389"/>
                  </a:lnTo>
                  <a:lnTo>
                    <a:pt x="1254259" y="109389"/>
                  </a:lnTo>
                  <a:lnTo>
                    <a:pt x="1254259" y="88292"/>
                  </a:lnTo>
                  <a:lnTo>
                    <a:pt x="1279262" y="88292"/>
                  </a:lnTo>
                  <a:lnTo>
                    <a:pt x="1284341" y="68368"/>
                  </a:lnTo>
                  <a:lnTo>
                    <a:pt x="1265197" y="68368"/>
                  </a:lnTo>
                  <a:lnTo>
                    <a:pt x="1265197" y="47662"/>
                  </a:lnTo>
                  <a:lnTo>
                    <a:pt x="1289615" y="47662"/>
                  </a:lnTo>
                  <a:lnTo>
                    <a:pt x="1293521" y="32035"/>
                  </a:lnTo>
                  <a:lnTo>
                    <a:pt x="1260509" y="32035"/>
                  </a:lnTo>
                  <a:close/>
                  <a:moveTo>
                    <a:pt x="1008329" y="9767"/>
                  </a:moveTo>
                  <a:lnTo>
                    <a:pt x="1186086" y="9767"/>
                  </a:lnTo>
                  <a:lnTo>
                    <a:pt x="1186086" y="193188"/>
                  </a:lnTo>
                  <a:lnTo>
                    <a:pt x="1158153" y="193188"/>
                  </a:lnTo>
                  <a:lnTo>
                    <a:pt x="1158153" y="186351"/>
                  </a:lnTo>
                  <a:lnTo>
                    <a:pt x="1036263" y="186351"/>
                  </a:lnTo>
                  <a:lnTo>
                    <a:pt x="1036263" y="193384"/>
                  </a:lnTo>
                  <a:lnTo>
                    <a:pt x="1008329" y="193384"/>
                  </a:lnTo>
                  <a:close/>
                  <a:moveTo>
                    <a:pt x="50788" y="5665"/>
                  </a:moveTo>
                  <a:lnTo>
                    <a:pt x="80088" y="5665"/>
                  </a:lnTo>
                  <a:lnTo>
                    <a:pt x="80088" y="193970"/>
                  </a:lnTo>
                  <a:lnTo>
                    <a:pt x="50788" y="193970"/>
                  </a:lnTo>
                  <a:lnTo>
                    <a:pt x="50788" y="161153"/>
                  </a:lnTo>
                  <a:lnTo>
                    <a:pt x="5274" y="176389"/>
                  </a:lnTo>
                  <a:lnTo>
                    <a:pt x="0" y="146112"/>
                  </a:lnTo>
                  <a:cubicBezTo>
                    <a:pt x="17190" y="141554"/>
                    <a:pt x="34119" y="136866"/>
                    <a:pt x="50788" y="132048"/>
                  </a:cubicBezTo>
                  <a:lnTo>
                    <a:pt x="50788" y="78916"/>
                  </a:lnTo>
                  <a:lnTo>
                    <a:pt x="3712" y="78916"/>
                  </a:lnTo>
                  <a:lnTo>
                    <a:pt x="3712" y="53132"/>
                  </a:lnTo>
                  <a:lnTo>
                    <a:pt x="50788" y="53132"/>
                  </a:lnTo>
                  <a:close/>
                  <a:moveTo>
                    <a:pt x="103920" y="5469"/>
                  </a:moveTo>
                  <a:lnTo>
                    <a:pt x="133220" y="5469"/>
                  </a:lnTo>
                  <a:lnTo>
                    <a:pt x="133220" y="62898"/>
                  </a:lnTo>
                  <a:cubicBezTo>
                    <a:pt x="148522" y="52415"/>
                    <a:pt x="162586" y="41867"/>
                    <a:pt x="175413" y="31254"/>
                  </a:cubicBezTo>
                  <a:lnTo>
                    <a:pt x="195533" y="54304"/>
                  </a:lnTo>
                  <a:cubicBezTo>
                    <a:pt x="176194" y="68303"/>
                    <a:pt x="155423" y="82139"/>
                    <a:pt x="133220" y="95813"/>
                  </a:cubicBezTo>
                  <a:lnTo>
                    <a:pt x="133220" y="153535"/>
                  </a:lnTo>
                  <a:cubicBezTo>
                    <a:pt x="133220" y="160958"/>
                    <a:pt x="137192" y="164669"/>
                    <a:pt x="145136" y="164669"/>
                  </a:cubicBezTo>
                  <a:lnTo>
                    <a:pt x="150019" y="164669"/>
                  </a:lnTo>
                  <a:cubicBezTo>
                    <a:pt x="153340" y="164669"/>
                    <a:pt x="156091" y="163757"/>
                    <a:pt x="158272" y="161934"/>
                  </a:cubicBezTo>
                  <a:cubicBezTo>
                    <a:pt x="160453" y="160111"/>
                    <a:pt x="162065" y="157344"/>
                    <a:pt x="163107" y="153632"/>
                  </a:cubicBezTo>
                  <a:cubicBezTo>
                    <a:pt x="164148" y="149921"/>
                    <a:pt x="165255" y="137778"/>
                    <a:pt x="166427" y="117202"/>
                  </a:cubicBezTo>
                  <a:lnTo>
                    <a:pt x="193970" y="125602"/>
                  </a:lnTo>
                  <a:cubicBezTo>
                    <a:pt x="192928" y="139145"/>
                    <a:pt x="191691" y="150768"/>
                    <a:pt x="190258" y="160469"/>
                  </a:cubicBezTo>
                  <a:cubicBezTo>
                    <a:pt x="188826" y="170171"/>
                    <a:pt x="185212" y="177464"/>
                    <a:pt x="179417" y="182347"/>
                  </a:cubicBezTo>
                  <a:cubicBezTo>
                    <a:pt x="173622" y="187230"/>
                    <a:pt x="165646" y="189672"/>
                    <a:pt x="155489" y="189672"/>
                  </a:cubicBezTo>
                  <a:lnTo>
                    <a:pt x="138104" y="189672"/>
                  </a:lnTo>
                  <a:cubicBezTo>
                    <a:pt x="115314" y="189672"/>
                    <a:pt x="103920" y="179384"/>
                    <a:pt x="103920" y="158809"/>
                  </a:cubicBezTo>
                  <a:close/>
                  <a:moveTo>
                    <a:pt x="1226521" y="4493"/>
                  </a:moveTo>
                  <a:cubicBezTo>
                    <a:pt x="1235506" y="16213"/>
                    <a:pt x="1243841" y="28128"/>
                    <a:pt x="1251524" y="40239"/>
                  </a:cubicBezTo>
                  <a:cubicBezTo>
                    <a:pt x="1245534" y="44016"/>
                    <a:pt x="1237915" y="48574"/>
                    <a:pt x="1228669" y="53913"/>
                  </a:cubicBezTo>
                  <a:cubicBezTo>
                    <a:pt x="1221507" y="40630"/>
                    <a:pt x="1213759" y="28259"/>
                    <a:pt x="1205424" y="16799"/>
                  </a:cubicBezTo>
                  <a:close/>
                  <a:moveTo>
                    <a:pt x="1736155" y="2930"/>
                  </a:moveTo>
                  <a:cubicBezTo>
                    <a:pt x="1738108" y="9571"/>
                    <a:pt x="1739866" y="16278"/>
                    <a:pt x="1741429" y="23050"/>
                  </a:cubicBezTo>
                  <a:lnTo>
                    <a:pt x="1786356" y="23050"/>
                  </a:lnTo>
                  <a:lnTo>
                    <a:pt x="1786356" y="59968"/>
                  </a:lnTo>
                  <a:lnTo>
                    <a:pt x="1763307" y="59968"/>
                  </a:lnTo>
                  <a:lnTo>
                    <a:pt x="1763307" y="46099"/>
                  </a:lnTo>
                  <a:lnTo>
                    <a:pt x="1692985" y="46099"/>
                  </a:lnTo>
                  <a:lnTo>
                    <a:pt x="1692985" y="59968"/>
                  </a:lnTo>
                  <a:lnTo>
                    <a:pt x="1670326" y="59968"/>
                  </a:lnTo>
                  <a:lnTo>
                    <a:pt x="1670326" y="23050"/>
                  </a:lnTo>
                  <a:lnTo>
                    <a:pt x="1713691" y="23050"/>
                  </a:lnTo>
                  <a:cubicBezTo>
                    <a:pt x="1712259" y="18362"/>
                    <a:pt x="1710696" y="12892"/>
                    <a:pt x="1709003" y="6641"/>
                  </a:cubicBezTo>
                  <a:close/>
                  <a:moveTo>
                    <a:pt x="914372" y="2930"/>
                  </a:moveTo>
                  <a:lnTo>
                    <a:pt x="941720" y="2930"/>
                  </a:lnTo>
                  <a:lnTo>
                    <a:pt x="941720" y="63875"/>
                  </a:lnTo>
                  <a:lnTo>
                    <a:pt x="952072" y="55866"/>
                  </a:lnTo>
                  <a:cubicBezTo>
                    <a:pt x="969653" y="75530"/>
                    <a:pt x="984303" y="93111"/>
                    <a:pt x="996023" y="108607"/>
                  </a:cubicBezTo>
                  <a:lnTo>
                    <a:pt x="974145" y="126383"/>
                  </a:lnTo>
                  <a:cubicBezTo>
                    <a:pt x="963272" y="110756"/>
                    <a:pt x="952463" y="96334"/>
                    <a:pt x="941720" y="83116"/>
                  </a:cubicBezTo>
                  <a:lnTo>
                    <a:pt x="941720" y="195142"/>
                  </a:lnTo>
                  <a:lnTo>
                    <a:pt x="914372" y="195142"/>
                  </a:lnTo>
                  <a:close/>
                  <a:moveTo>
                    <a:pt x="482092" y="2735"/>
                  </a:moveTo>
                  <a:lnTo>
                    <a:pt x="511783" y="2735"/>
                  </a:lnTo>
                  <a:cubicBezTo>
                    <a:pt x="511392" y="22073"/>
                    <a:pt x="510871" y="38481"/>
                    <a:pt x="510220" y="51960"/>
                  </a:cubicBezTo>
                  <a:lnTo>
                    <a:pt x="590894" y="51960"/>
                  </a:lnTo>
                  <a:lnTo>
                    <a:pt x="590894" y="78916"/>
                  </a:lnTo>
                  <a:lnTo>
                    <a:pt x="512467" y="78916"/>
                  </a:lnTo>
                  <a:cubicBezTo>
                    <a:pt x="523666" y="122411"/>
                    <a:pt x="550720" y="151647"/>
                    <a:pt x="593629" y="166622"/>
                  </a:cubicBezTo>
                  <a:cubicBezTo>
                    <a:pt x="584383" y="177171"/>
                    <a:pt x="576960" y="186156"/>
                    <a:pt x="571361" y="193579"/>
                  </a:cubicBezTo>
                  <a:cubicBezTo>
                    <a:pt x="535875" y="176910"/>
                    <a:pt x="511164" y="150051"/>
                    <a:pt x="497230" y="113002"/>
                  </a:cubicBezTo>
                  <a:cubicBezTo>
                    <a:pt x="486422" y="146926"/>
                    <a:pt x="461451" y="174241"/>
                    <a:pt x="422319" y="194946"/>
                  </a:cubicBezTo>
                  <a:cubicBezTo>
                    <a:pt x="417110" y="188305"/>
                    <a:pt x="409752" y="179970"/>
                    <a:pt x="400246" y="169943"/>
                  </a:cubicBezTo>
                  <a:cubicBezTo>
                    <a:pt x="447647" y="148456"/>
                    <a:pt x="473595" y="118114"/>
                    <a:pt x="478087" y="78916"/>
                  </a:cubicBezTo>
                  <a:lnTo>
                    <a:pt x="403762" y="78916"/>
                  </a:lnTo>
                  <a:lnTo>
                    <a:pt x="403762" y="51960"/>
                  </a:lnTo>
                  <a:lnTo>
                    <a:pt x="480920" y="51960"/>
                  </a:lnTo>
                  <a:cubicBezTo>
                    <a:pt x="481831" y="37765"/>
                    <a:pt x="482222" y="21357"/>
                    <a:pt x="482092" y="2735"/>
                  </a:cubicBezTo>
                  <a:close/>
                  <a:moveTo>
                    <a:pt x="308828" y="1172"/>
                  </a:moveTo>
                  <a:cubicBezTo>
                    <a:pt x="310912" y="6446"/>
                    <a:pt x="313190" y="13088"/>
                    <a:pt x="315665" y="21096"/>
                  </a:cubicBezTo>
                  <a:lnTo>
                    <a:pt x="393214" y="21096"/>
                  </a:lnTo>
                  <a:lnTo>
                    <a:pt x="393214" y="45318"/>
                  </a:lnTo>
                  <a:lnTo>
                    <a:pt x="201783" y="45318"/>
                  </a:lnTo>
                  <a:lnTo>
                    <a:pt x="201783" y="21096"/>
                  </a:lnTo>
                  <a:lnTo>
                    <a:pt x="282164" y="21096"/>
                  </a:lnTo>
                  <a:cubicBezTo>
                    <a:pt x="279625" y="14715"/>
                    <a:pt x="277379" y="9246"/>
                    <a:pt x="275425" y="4688"/>
                  </a:cubicBezTo>
                  <a:close/>
                  <a:moveTo>
                    <a:pt x="837214" y="977"/>
                  </a:moveTo>
                  <a:lnTo>
                    <a:pt x="864366" y="5665"/>
                  </a:lnTo>
                  <a:cubicBezTo>
                    <a:pt x="862283" y="14846"/>
                    <a:pt x="859938" y="23701"/>
                    <a:pt x="857334" y="32231"/>
                  </a:cubicBezTo>
                  <a:lnTo>
                    <a:pt x="904019" y="32231"/>
                  </a:lnTo>
                  <a:lnTo>
                    <a:pt x="904019" y="56648"/>
                  </a:lnTo>
                  <a:cubicBezTo>
                    <a:pt x="895946" y="116681"/>
                    <a:pt x="868989" y="163171"/>
                    <a:pt x="823150" y="196118"/>
                  </a:cubicBezTo>
                  <a:cubicBezTo>
                    <a:pt x="815206" y="186482"/>
                    <a:pt x="808695" y="179189"/>
                    <a:pt x="803616" y="174241"/>
                  </a:cubicBezTo>
                  <a:cubicBezTo>
                    <a:pt x="822890" y="160632"/>
                    <a:pt x="838517" y="144973"/>
                    <a:pt x="850497" y="127262"/>
                  </a:cubicBezTo>
                  <a:cubicBezTo>
                    <a:pt x="843530" y="120621"/>
                    <a:pt x="835847" y="113621"/>
                    <a:pt x="827447" y="106263"/>
                  </a:cubicBezTo>
                  <a:lnTo>
                    <a:pt x="843074" y="86925"/>
                  </a:lnTo>
                  <a:cubicBezTo>
                    <a:pt x="850693" y="92980"/>
                    <a:pt x="857562" y="98613"/>
                    <a:pt x="863682" y="103822"/>
                  </a:cubicBezTo>
                  <a:cubicBezTo>
                    <a:pt x="870194" y="89692"/>
                    <a:pt x="874719" y="74488"/>
                    <a:pt x="877258" y="58210"/>
                  </a:cubicBezTo>
                  <a:lnTo>
                    <a:pt x="848055" y="58210"/>
                  </a:lnTo>
                  <a:cubicBezTo>
                    <a:pt x="838549" y="81586"/>
                    <a:pt x="826536" y="102552"/>
                    <a:pt x="812016" y="121109"/>
                  </a:cubicBezTo>
                  <a:cubicBezTo>
                    <a:pt x="806546" y="108347"/>
                    <a:pt x="802054" y="98971"/>
                    <a:pt x="798538" y="92980"/>
                  </a:cubicBezTo>
                  <a:cubicBezTo>
                    <a:pt x="816899" y="67977"/>
                    <a:pt x="829792" y="37309"/>
                    <a:pt x="837214" y="977"/>
                  </a:cubicBezTo>
                  <a:close/>
                  <a:moveTo>
                    <a:pt x="1498234" y="0"/>
                  </a:moveTo>
                  <a:cubicBezTo>
                    <a:pt x="1503443" y="7944"/>
                    <a:pt x="1509564" y="18231"/>
                    <a:pt x="1516596" y="30863"/>
                  </a:cubicBezTo>
                  <a:lnTo>
                    <a:pt x="1503118" y="37114"/>
                  </a:lnTo>
                  <a:lnTo>
                    <a:pt x="1527047" y="37114"/>
                  </a:lnTo>
                  <a:cubicBezTo>
                    <a:pt x="1535967" y="24287"/>
                    <a:pt x="1543487" y="13153"/>
                    <a:pt x="1549608" y="3711"/>
                  </a:cubicBezTo>
                  <a:lnTo>
                    <a:pt x="1575979" y="18166"/>
                  </a:lnTo>
                  <a:lnTo>
                    <a:pt x="1560156" y="37114"/>
                  </a:lnTo>
                  <a:lnTo>
                    <a:pt x="1588285" y="37114"/>
                  </a:lnTo>
                  <a:lnTo>
                    <a:pt x="1588285" y="85167"/>
                  </a:lnTo>
                  <a:lnTo>
                    <a:pt x="1560938" y="85167"/>
                  </a:lnTo>
                  <a:lnTo>
                    <a:pt x="1560938" y="60945"/>
                  </a:lnTo>
                  <a:lnTo>
                    <a:pt x="1433383" y="60945"/>
                  </a:lnTo>
                  <a:lnTo>
                    <a:pt x="1433383" y="85167"/>
                  </a:lnTo>
                  <a:lnTo>
                    <a:pt x="1406035" y="85167"/>
                  </a:lnTo>
                  <a:lnTo>
                    <a:pt x="1406035" y="37114"/>
                  </a:lnTo>
                  <a:lnTo>
                    <a:pt x="1437973" y="37114"/>
                  </a:lnTo>
                  <a:cubicBezTo>
                    <a:pt x="1432243" y="29235"/>
                    <a:pt x="1426676" y="22008"/>
                    <a:pt x="1421272" y="15432"/>
                  </a:cubicBezTo>
                  <a:lnTo>
                    <a:pt x="1441782" y="1563"/>
                  </a:lnTo>
                  <a:cubicBezTo>
                    <a:pt x="1449596" y="10418"/>
                    <a:pt x="1457539" y="20315"/>
                    <a:pt x="1465613" y="31254"/>
                  </a:cubicBezTo>
                  <a:lnTo>
                    <a:pt x="1456921" y="37114"/>
                  </a:lnTo>
                  <a:lnTo>
                    <a:pt x="1489542" y="37114"/>
                  </a:lnTo>
                  <a:cubicBezTo>
                    <a:pt x="1484073" y="26631"/>
                    <a:pt x="1479026" y="17776"/>
                    <a:pt x="1474403" y="10548"/>
                  </a:cubicBezTo>
                  <a:close/>
                  <a:moveTo>
                    <a:pt x="698134" y="0"/>
                  </a:moveTo>
                  <a:cubicBezTo>
                    <a:pt x="703343" y="7944"/>
                    <a:pt x="709464" y="18231"/>
                    <a:pt x="716496" y="30863"/>
                  </a:cubicBezTo>
                  <a:lnTo>
                    <a:pt x="703018" y="37114"/>
                  </a:lnTo>
                  <a:lnTo>
                    <a:pt x="726947" y="37114"/>
                  </a:lnTo>
                  <a:cubicBezTo>
                    <a:pt x="735867" y="24287"/>
                    <a:pt x="743387" y="13153"/>
                    <a:pt x="749508" y="3711"/>
                  </a:cubicBezTo>
                  <a:lnTo>
                    <a:pt x="775878" y="18166"/>
                  </a:lnTo>
                  <a:lnTo>
                    <a:pt x="760056" y="37114"/>
                  </a:lnTo>
                  <a:lnTo>
                    <a:pt x="788185" y="37114"/>
                  </a:lnTo>
                  <a:lnTo>
                    <a:pt x="788185" y="85167"/>
                  </a:lnTo>
                  <a:lnTo>
                    <a:pt x="760838" y="85167"/>
                  </a:lnTo>
                  <a:lnTo>
                    <a:pt x="760838" y="60945"/>
                  </a:lnTo>
                  <a:lnTo>
                    <a:pt x="633283" y="60945"/>
                  </a:lnTo>
                  <a:lnTo>
                    <a:pt x="633283" y="85167"/>
                  </a:lnTo>
                  <a:lnTo>
                    <a:pt x="605935" y="85167"/>
                  </a:lnTo>
                  <a:lnTo>
                    <a:pt x="605935" y="37114"/>
                  </a:lnTo>
                  <a:lnTo>
                    <a:pt x="637873" y="37114"/>
                  </a:lnTo>
                  <a:cubicBezTo>
                    <a:pt x="632143" y="29235"/>
                    <a:pt x="626576" y="22008"/>
                    <a:pt x="621172" y="15432"/>
                  </a:cubicBezTo>
                  <a:lnTo>
                    <a:pt x="641682" y="1563"/>
                  </a:lnTo>
                  <a:cubicBezTo>
                    <a:pt x="649495" y="10418"/>
                    <a:pt x="657439" y="20315"/>
                    <a:pt x="665513" y="31254"/>
                  </a:cubicBezTo>
                  <a:lnTo>
                    <a:pt x="656821" y="37114"/>
                  </a:lnTo>
                  <a:lnTo>
                    <a:pt x="689442" y="37114"/>
                  </a:lnTo>
                  <a:cubicBezTo>
                    <a:pt x="683972" y="26631"/>
                    <a:pt x="678926" y="17776"/>
                    <a:pt x="674303" y="10548"/>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0" name="PA-文本框 41">
              <a:extLst>
                <a:ext uri="{FF2B5EF4-FFF2-40B4-BE49-F238E27FC236}">
                  <a16:creationId xmlns:a16="http://schemas.microsoft.com/office/drawing/2014/main" id="{C51309B9-E5A2-411E-8DF7-B8E001C411BC}"/>
                </a:ext>
              </a:extLst>
            </p:cNvPr>
            <p:cNvSpPr txBox="1"/>
            <p:nvPr>
              <p:custDataLst>
                <p:tags r:id="rId2"/>
              </p:custDataLst>
            </p:nvPr>
          </p:nvSpPr>
          <p:spPr>
            <a:xfrm>
              <a:off x="10266337" y="697828"/>
              <a:ext cx="1330984" cy="58449"/>
            </a:xfrm>
            <a:custGeom>
              <a:avLst/>
              <a:gdLst/>
              <a:ahLst/>
              <a:cxnLst/>
              <a:rect l="l" t="t" r="r" b="b"/>
              <a:pathLst>
                <a:path w="1799587" h="79027">
                  <a:moveTo>
                    <a:pt x="1103537" y="49183"/>
                  </a:moveTo>
                  <a:cubicBezTo>
                    <a:pt x="1104904" y="49183"/>
                    <a:pt x="1105985" y="49776"/>
                    <a:pt x="1106781" y="50962"/>
                  </a:cubicBezTo>
                  <a:cubicBezTo>
                    <a:pt x="1107576" y="52148"/>
                    <a:pt x="1107974" y="53592"/>
                    <a:pt x="1107974" y="55294"/>
                  </a:cubicBezTo>
                  <a:cubicBezTo>
                    <a:pt x="1107974" y="58782"/>
                    <a:pt x="1106258" y="64321"/>
                    <a:pt x="1102825" y="71912"/>
                  </a:cubicBezTo>
                  <a:lnTo>
                    <a:pt x="1099393" y="71912"/>
                  </a:lnTo>
                  <a:cubicBezTo>
                    <a:pt x="1100760" y="68312"/>
                    <a:pt x="1101597" y="65954"/>
                    <a:pt x="1101904" y="64838"/>
                  </a:cubicBezTo>
                  <a:cubicBezTo>
                    <a:pt x="1102211" y="63721"/>
                    <a:pt x="1102407" y="62187"/>
                    <a:pt x="1102490" y="60233"/>
                  </a:cubicBezTo>
                  <a:cubicBezTo>
                    <a:pt x="1100146" y="59257"/>
                    <a:pt x="1098974" y="57499"/>
                    <a:pt x="1098974" y="54959"/>
                  </a:cubicBezTo>
                  <a:cubicBezTo>
                    <a:pt x="1098974" y="53201"/>
                    <a:pt x="1099414" y="51799"/>
                    <a:pt x="1100293" y="50752"/>
                  </a:cubicBezTo>
                  <a:cubicBezTo>
                    <a:pt x="1101172" y="49706"/>
                    <a:pt x="1102253" y="49183"/>
                    <a:pt x="1103537" y="49183"/>
                  </a:cubicBezTo>
                  <a:close/>
                  <a:moveTo>
                    <a:pt x="950839" y="39681"/>
                  </a:moveTo>
                  <a:lnTo>
                    <a:pt x="946988" y="40267"/>
                  </a:lnTo>
                  <a:cubicBezTo>
                    <a:pt x="941351" y="41020"/>
                    <a:pt x="937598" y="41906"/>
                    <a:pt x="935728" y="42925"/>
                  </a:cubicBezTo>
                  <a:cubicBezTo>
                    <a:pt x="933859" y="43944"/>
                    <a:pt x="932924" y="45429"/>
                    <a:pt x="932924" y="47383"/>
                  </a:cubicBezTo>
                  <a:cubicBezTo>
                    <a:pt x="932924" y="49113"/>
                    <a:pt x="933650" y="50578"/>
                    <a:pt x="935101" y="51778"/>
                  </a:cubicBezTo>
                  <a:cubicBezTo>
                    <a:pt x="936552" y="52978"/>
                    <a:pt x="938226" y="53578"/>
                    <a:pt x="940124" y="53578"/>
                  </a:cubicBezTo>
                  <a:cubicBezTo>
                    <a:pt x="942216" y="53578"/>
                    <a:pt x="944470" y="52664"/>
                    <a:pt x="946884" y="50836"/>
                  </a:cubicBezTo>
                  <a:cubicBezTo>
                    <a:pt x="949297" y="49008"/>
                    <a:pt x="950616" y="45290"/>
                    <a:pt x="950839" y="39681"/>
                  </a:cubicBezTo>
                  <a:close/>
                  <a:moveTo>
                    <a:pt x="769864" y="39681"/>
                  </a:moveTo>
                  <a:lnTo>
                    <a:pt x="766013" y="40267"/>
                  </a:lnTo>
                  <a:cubicBezTo>
                    <a:pt x="760376" y="41020"/>
                    <a:pt x="756623" y="41906"/>
                    <a:pt x="754753" y="42925"/>
                  </a:cubicBezTo>
                  <a:cubicBezTo>
                    <a:pt x="752884" y="43944"/>
                    <a:pt x="751949" y="45429"/>
                    <a:pt x="751949" y="47383"/>
                  </a:cubicBezTo>
                  <a:cubicBezTo>
                    <a:pt x="751949" y="49113"/>
                    <a:pt x="752675" y="50578"/>
                    <a:pt x="754126" y="51778"/>
                  </a:cubicBezTo>
                  <a:cubicBezTo>
                    <a:pt x="755577" y="52978"/>
                    <a:pt x="757251" y="53578"/>
                    <a:pt x="759149" y="53578"/>
                  </a:cubicBezTo>
                  <a:cubicBezTo>
                    <a:pt x="761242" y="53578"/>
                    <a:pt x="763495" y="52664"/>
                    <a:pt x="765909" y="50836"/>
                  </a:cubicBezTo>
                  <a:cubicBezTo>
                    <a:pt x="768322" y="49008"/>
                    <a:pt x="769641" y="45290"/>
                    <a:pt x="769864" y="39681"/>
                  </a:cubicBezTo>
                  <a:close/>
                  <a:moveTo>
                    <a:pt x="1383841" y="25952"/>
                  </a:moveTo>
                  <a:cubicBezTo>
                    <a:pt x="1380464" y="25952"/>
                    <a:pt x="1377667" y="27159"/>
                    <a:pt x="1375448" y="29572"/>
                  </a:cubicBezTo>
                  <a:cubicBezTo>
                    <a:pt x="1373230" y="31986"/>
                    <a:pt x="1372120" y="35132"/>
                    <a:pt x="1372120" y="39011"/>
                  </a:cubicBezTo>
                  <a:cubicBezTo>
                    <a:pt x="1372120" y="42862"/>
                    <a:pt x="1373132" y="46009"/>
                    <a:pt x="1375155" y="48450"/>
                  </a:cubicBezTo>
                  <a:cubicBezTo>
                    <a:pt x="1377178" y="50892"/>
                    <a:pt x="1379767" y="52113"/>
                    <a:pt x="1382920" y="52113"/>
                  </a:cubicBezTo>
                  <a:cubicBezTo>
                    <a:pt x="1386241" y="52113"/>
                    <a:pt x="1388968" y="50780"/>
                    <a:pt x="1391103" y="48115"/>
                  </a:cubicBezTo>
                  <a:cubicBezTo>
                    <a:pt x="1393238" y="45450"/>
                    <a:pt x="1394305" y="42151"/>
                    <a:pt x="1394305" y="38216"/>
                  </a:cubicBezTo>
                  <a:lnTo>
                    <a:pt x="1394305" y="31016"/>
                  </a:lnTo>
                  <a:cubicBezTo>
                    <a:pt x="1392854" y="29565"/>
                    <a:pt x="1391326" y="28358"/>
                    <a:pt x="1389722" y="27396"/>
                  </a:cubicBezTo>
                  <a:cubicBezTo>
                    <a:pt x="1388117" y="26433"/>
                    <a:pt x="1386157" y="25952"/>
                    <a:pt x="1383841" y="25952"/>
                  </a:cubicBezTo>
                  <a:close/>
                  <a:moveTo>
                    <a:pt x="983791" y="25952"/>
                  </a:moveTo>
                  <a:cubicBezTo>
                    <a:pt x="980414" y="25952"/>
                    <a:pt x="977617" y="27159"/>
                    <a:pt x="975398" y="29572"/>
                  </a:cubicBezTo>
                  <a:cubicBezTo>
                    <a:pt x="973180" y="31986"/>
                    <a:pt x="972070" y="35132"/>
                    <a:pt x="972070" y="39011"/>
                  </a:cubicBezTo>
                  <a:cubicBezTo>
                    <a:pt x="972070" y="42862"/>
                    <a:pt x="973082" y="46009"/>
                    <a:pt x="975105" y="48450"/>
                  </a:cubicBezTo>
                  <a:cubicBezTo>
                    <a:pt x="977128" y="50892"/>
                    <a:pt x="979716" y="52113"/>
                    <a:pt x="982870" y="52113"/>
                  </a:cubicBezTo>
                  <a:cubicBezTo>
                    <a:pt x="986190" y="52113"/>
                    <a:pt x="988918" y="50780"/>
                    <a:pt x="991053" y="48115"/>
                  </a:cubicBezTo>
                  <a:cubicBezTo>
                    <a:pt x="993188" y="45450"/>
                    <a:pt x="994255" y="42151"/>
                    <a:pt x="994255" y="38216"/>
                  </a:cubicBezTo>
                  <a:lnTo>
                    <a:pt x="994255" y="31016"/>
                  </a:lnTo>
                  <a:cubicBezTo>
                    <a:pt x="992804" y="29565"/>
                    <a:pt x="991276" y="28358"/>
                    <a:pt x="989672" y="27396"/>
                  </a:cubicBezTo>
                  <a:cubicBezTo>
                    <a:pt x="988067" y="26433"/>
                    <a:pt x="986107" y="25952"/>
                    <a:pt x="983791" y="25952"/>
                  </a:cubicBezTo>
                  <a:close/>
                  <a:moveTo>
                    <a:pt x="850441" y="25952"/>
                  </a:moveTo>
                  <a:cubicBezTo>
                    <a:pt x="847064" y="25952"/>
                    <a:pt x="844267" y="27159"/>
                    <a:pt x="842048" y="29572"/>
                  </a:cubicBezTo>
                  <a:cubicBezTo>
                    <a:pt x="839830" y="31986"/>
                    <a:pt x="838720" y="35132"/>
                    <a:pt x="838720" y="39011"/>
                  </a:cubicBezTo>
                  <a:cubicBezTo>
                    <a:pt x="838720" y="42862"/>
                    <a:pt x="839732" y="46009"/>
                    <a:pt x="841755" y="48450"/>
                  </a:cubicBezTo>
                  <a:cubicBezTo>
                    <a:pt x="843778" y="50892"/>
                    <a:pt x="846366" y="52113"/>
                    <a:pt x="849520" y="52113"/>
                  </a:cubicBezTo>
                  <a:cubicBezTo>
                    <a:pt x="852840" y="52113"/>
                    <a:pt x="855568" y="50780"/>
                    <a:pt x="857703" y="48115"/>
                  </a:cubicBezTo>
                  <a:cubicBezTo>
                    <a:pt x="859838" y="45450"/>
                    <a:pt x="860905" y="42151"/>
                    <a:pt x="860905" y="38216"/>
                  </a:cubicBezTo>
                  <a:lnTo>
                    <a:pt x="860905" y="31016"/>
                  </a:lnTo>
                  <a:cubicBezTo>
                    <a:pt x="859454" y="29565"/>
                    <a:pt x="857926" y="28358"/>
                    <a:pt x="856322" y="27396"/>
                  </a:cubicBezTo>
                  <a:cubicBezTo>
                    <a:pt x="854717" y="26433"/>
                    <a:pt x="852757" y="25952"/>
                    <a:pt x="850441" y="25952"/>
                  </a:cubicBezTo>
                  <a:close/>
                  <a:moveTo>
                    <a:pt x="593266" y="25952"/>
                  </a:moveTo>
                  <a:cubicBezTo>
                    <a:pt x="589889" y="25952"/>
                    <a:pt x="587092" y="27159"/>
                    <a:pt x="584873" y="29572"/>
                  </a:cubicBezTo>
                  <a:cubicBezTo>
                    <a:pt x="582655" y="31986"/>
                    <a:pt x="581545" y="35132"/>
                    <a:pt x="581545" y="39011"/>
                  </a:cubicBezTo>
                  <a:cubicBezTo>
                    <a:pt x="581545" y="42862"/>
                    <a:pt x="582557" y="46009"/>
                    <a:pt x="584580" y="48450"/>
                  </a:cubicBezTo>
                  <a:cubicBezTo>
                    <a:pt x="586603" y="50892"/>
                    <a:pt x="589192" y="52113"/>
                    <a:pt x="592345" y="52113"/>
                  </a:cubicBezTo>
                  <a:cubicBezTo>
                    <a:pt x="595666" y="52113"/>
                    <a:pt x="598393" y="50780"/>
                    <a:pt x="600528" y="48115"/>
                  </a:cubicBezTo>
                  <a:cubicBezTo>
                    <a:pt x="602663" y="45450"/>
                    <a:pt x="603730" y="42151"/>
                    <a:pt x="603730" y="38216"/>
                  </a:cubicBezTo>
                  <a:lnTo>
                    <a:pt x="603730" y="31016"/>
                  </a:lnTo>
                  <a:cubicBezTo>
                    <a:pt x="602279" y="29565"/>
                    <a:pt x="600751" y="28358"/>
                    <a:pt x="599147" y="27396"/>
                  </a:cubicBezTo>
                  <a:cubicBezTo>
                    <a:pt x="597542" y="26433"/>
                    <a:pt x="595582" y="25952"/>
                    <a:pt x="593266" y="25952"/>
                  </a:cubicBezTo>
                  <a:close/>
                  <a:moveTo>
                    <a:pt x="450391" y="25617"/>
                  </a:moveTo>
                  <a:cubicBezTo>
                    <a:pt x="447014" y="25617"/>
                    <a:pt x="444126" y="26956"/>
                    <a:pt x="441726" y="29635"/>
                  </a:cubicBezTo>
                  <a:cubicBezTo>
                    <a:pt x="439326" y="32314"/>
                    <a:pt x="438126" y="35607"/>
                    <a:pt x="438126" y="39514"/>
                  </a:cubicBezTo>
                  <a:cubicBezTo>
                    <a:pt x="438126" y="43337"/>
                    <a:pt x="439312" y="46595"/>
                    <a:pt x="441684" y="49287"/>
                  </a:cubicBezTo>
                  <a:cubicBezTo>
                    <a:pt x="444056" y="51980"/>
                    <a:pt x="446847" y="53327"/>
                    <a:pt x="450056" y="53327"/>
                  </a:cubicBezTo>
                  <a:cubicBezTo>
                    <a:pt x="453544" y="53327"/>
                    <a:pt x="456488" y="51987"/>
                    <a:pt x="458888" y="49308"/>
                  </a:cubicBezTo>
                  <a:cubicBezTo>
                    <a:pt x="461288" y="46629"/>
                    <a:pt x="462488" y="43337"/>
                    <a:pt x="462488" y="39430"/>
                  </a:cubicBezTo>
                  <a:cubicBezTo>
                    <a:pt x="462488" y="37030"/>
                    <a:pt x="461978" y="34763"/>
                    <a:pt x="460960" y="32628"/>
                  </a:cubicBezTo>
                  <a:cubicBezTo>
                    <a:pt x="459941" y="30493"/>
                    <a:pt x="458490" y="28791"/>
                    <a:pt x="456607" y="27521"/>
                  </a:cubicBezTo>
                  <a:cubicBezTo>
                    <a:pt x="454723" y="26252"/>
                    <a:pt x="452651" y="25617"/>
                    <a:pt x="450391" y="25617"/>
                  </a:cubicBezTo>
                  <a:close/>
                  <a:moveTo>
                    <a:pt x="297991" y="25617"/>
                  </a:moveTo>
                  <a:cubicBezTo>
                    <a:pt x="294614" y="25617"/>
                    <a:pt x="291726" y="26956"/>
                    <a:pt x="289326" y="29635"/>
                  </a:cubicBezTo>
                  <a:cubicBezTo>
                    <a:pt x="286926" y="32314"/>
                    <a:pt x="285726" y="35607"/>
                    <a:pt x="285726" y="39514"/>
                  </a:cubicBezTo>
                  <a:cubicBezTo>
                    <a:pt x="285726" y="43337"/>
                    <a:pt x="286912" y="46595"/>
                    <a:pt x="289284" y="49287"/>
                  </a:cubicBezTo>
                  <a:cubicBezTo>
                    <a:pt x="291656" y="51980"/>
                    <a:pt x="294447" y="53327"/>
                    <a:pt x="297656" y="53327"/>
                  </a:cubicBezTo>
                  <a:cubicBezTo>
                    <a:pt x="301144" y="53327"/>
                    <a:pt x="304088" y="51987"/>
                    <a:pt x="306488" y="49308"/>
                  </a:cubicBezTo>
                  <a:cubicBezTo>
                    <a:pt x="308888" y="46629"/>
                    <a:pt x="310088" y="43337"/>
                    <a:pt x="310088" y="39430"/>
                  </a:cubicBezTo>
                  <a:cubicBezTo>
                    <a:pt x="310088" y="37030"/>
                    <a:pt x="309578" y="34763"/>
                    <a:pt x="308560" y="32628"/>
                  </a:cubicBezTo>
                  <a:cubicBezTo>
                    <a:pt x="307541" y="30493"/>
                    <a:pt x="306090" y="28791"/>
                    <a:pt x="304207" y="27521"/>
                  </a:cubicBezTo>
                  <a:cubicBezTo>
                    <a:pt x="302323" y="26252"/>
                    <a:pt x="300251" y="25617"/>
                    <a:pt x="297991" y="25617"/>
                  </a:cubicBezTo>
                  <a:close/>
                  <a:moveTo>
                    <a:pt x="202741" y="25617"/>
                  </a:moveTo>
                  <a:cubicBezTo>
                    <a:pt x="199364" y="25617"/>
                    <a:pt x="196476" y="26956"/>
                    <a:pt x="194076" y="29635"/>
                  </a:cubicBezTo>
                  <a:cubicBezTo>
                    <a:pt x="191676" y="32314"/>
                    <a:pt x="190476" y="35607"/>
                    <a:pt x="190476" y="39514"/>
                  </a:cubicBezTo>
                  <a:cubicBezTo>
                    <a:pt x="190476" y="43337"/>
                    <a:pt x="191662" y="46595"/>
                    <a:pt x="194034" y="49287"/>
                  </a:cubicBezTo>
                  <a:cubicBezTo>
                    <a:pt x="196406" y="51980"/>
                    <a:pt x="199197" y="53327"/>
                    <a:pt x="202406" y="53327"/>
                  </a:cubicBezTo>
                  <a:cubicBezTo>
                    <a:pt x="205894" y="53327"/>
                    <a:pt x="208838" y="51987"/>
                    <a:pt x="211238" y="49308"/>
                  </a:cubicBezTo>
                  <a:cubicBezTo>
                    <a:pt x="213638" y="46629"/>
                    <a:pt x="214838" y="43337"/>
                    <a:pt x="214838" y="39430"/>
                  </a:cubicBezTo>
                  <a:cubicBezTo>
                    <a:pt x="214838" y="37030"/>
                    <a:pt x="214328" y="34763"/>
                    <a:pt x="213310" y="32628"/>
                  </a:cubicBezTo>
                  <a:cubicBezTo>
                    <a:pt x="212291" y="30493"/>
                    <a:pt x="210840" y="28791"/>
                    <a:pt x="208957" y="27521"/>
                  </a:cubicBezTo>
                  <a:cubicBezTo>
                    <a:pt x="207073" y="26252"/>
                    <a:pt x="205001" y="25617"/>
                    <a:pt x="202741" y="25617"/>
                  </a:cubicBezTo>
                  <a:close/>
                  <a:moveTo>
                    <a:pt x="155116" y="25617"/>
                  </a:moveTo>
                  <a:cubicBezTo>
                    <a:pt x="151739" y="25617"/>
                    <a:pt x="148851" y="26956"/>
                    <a:pt x="146451" y="29635"/>
                  </a:cubicBezTo>
                  <a:cubicBezTo>
                    <a:pt x="144051" y="32314"/>
                    <a:pt x="142851" y="35607"/>
                    <a:pt x="142851" y="39514"/>
                  </a:cubicBezTo>
                  <a:cubicBezTo>
                    <a:pt x="142851" y="43337"/>
                    <a:pt x="144037" y="46595"/>
                    <a:pt x="146409" y="49287"/>
                  </a:cubicBezTo>
                  <a:cubicBezTo>
                    <a:pt x="148781" y="51980"/>
                    <a:pt x="151572" y="53327"/>
                    <a:pt x="154781" y="53327"/>
                  </a:cubicBezTo>
                  <a:cubicBezTo>
                    <a:pt x="158269" y="53327"/>
                    <a:pt x="161213" y="51987"/>
                    <a:pt x="163613" y="49308"/>
                  </a:cubicBezTo>
                  <a:cubicBezTo>
                    <a:pt x="166013" y="46629"/>
                    <a:pt x="167213" y="43337"/>
                    <a:pt x="167213" y="39430"/>
                  </a:cubicBezTo>
                  <a:cubicBezTo>
                    <a:pt x="167213" y="37030"/>
                    <a:pt x="166703" y="34763"/>
                    <a:pt x="165685" y="32628"/>
                  </a:cubicBezTo>
                  <a:cubicBezTo>
                    <a:pt x="164666" y="30493"/>
                    <a:pt x="163215" y="28791"/>
                    <a:pt x="161332" y="27521"/>
                  </a:cubicBezTo>
                  <a:cubicBezTo>
                    <a:pt x="159448" y="26252"/>
                    <a:pt x="157376" y="25617"/>
                    <a:pt x="155116" y="25617"/>
                  </a:cubicBezTo>
                  <a:close/>
                  <a:moveTo>
                    <a:pt x="1621463" y="25114"/>
                  </a:moveTo>
                  <a:cubicBezTo>
                    <a:pt x="1616692" y="25114"/>
                    <a:pt x="1613176" y="27738"/>
                    <a:pt x="1610915" y="32984"/>
                  </a:cubicBezTo>
                  <a:lnTo>
                    <a:pt x="1630295" y="32984"/>
                  </a:lnTo>
                  <a:cubicBezTo>
                    <a:pt x="1629933" y="30416"/>
                    <a:pt x="1628893" y="28463"/>
                    <a:pt x="1627177" y="27124"/>
                  </a:cubicBezTo>
                  <a:cubicBezTo>
                    <a:pt x="1625461" y="25784"/>
                    <a:pt x="1623556" y="25114"/>
                    <a:pt x="1621463" y="25114"/>
                  </a:cubicBezTo>
                  <a:close/>
                  <a:moveTo>
                    <a:pt x="1230938" y="25114"/>
                  </a:moveTo>
                  <a:cubicBezTo>
                    <a:pt x="1226167" y="25114"/>
                    <a:pt x="1222651" y="27738"/>
                    <a:pt x="1220390" y="32984"/>
                  </a:cubicBezTo>
                  <a:lnTo>
                    <a:pt x="1239770" y="32984"/>
                  </a:lnTo>
                  <a:cubicBezTo>
                    <a:pt x="1239408" y="30416"/>
                    <a:pt x="1238368" y="28463"/>
                    <a:pt x="1236652" y="27124"/>
                  </a:cubicBezTo>
                  <a:cubicBezTo>
                    <a:pt x="1234936" y="25784"/>
                    <a:pt x="1233031" y="25114"/>
                    <a:pt x="1230938" y="25114"/>
                  </a:cubicBezTo>
                  <a:close/>
                  <a:moveTo>
                    <a:pt x="1030913" y="25114"/>
                  </a:moveTo>
                  <a:cubicBezTo>
                    <a:pt x="1026142" y="25114"/>
                    <a:pt x="1022625" y="27738"/>
                    <a:pt x="1020365" y="32984"/>
                  </a:cubicBezTo>
                  <a:lnTo>
                    <a:pt x="1039745" y="32984"/>
                  </a:lnTo>
                  <a:cubicBezTo>
                    <a:pt x="1039383" y="30416"/>
                    <a:pt x="1038343" y="28463"/>
                    <a:pt x="1036627" y="27124"/>
                  </a:cubicBezTo>
                  <a:cubicBezTo>
                    <a:pt x="1034911" y="25784"/>
                    <a:pt x="1033006" y="25114"/>
                    <a:pt x="1030913" y="25114"/>
                  </a:cubicBezTo>
                  <a:close/>
                  <a:moveTo>
                    <a:pt x="526088" y="25114"/>
                  </a:moveTo>
                  <a:cubicBezTo>
                    <a:pt x="521317" y="25114"/>
                    <a:pt x="517801" y="27738"/>
                    <a:pt x="515540" y="32984"/>
                  </a:cubicBezTo>
                  <a:lnTo>
                    <a:pt x="534920" y="32984"/>
                  </a:lnTo>
                  <a:cubicBezTo>
                    <a:pt x="534558" y="30416"/>
                    <a:pt x="533518" y="28463"/>
                    <a:pt x="531802" y="27124"/>
                  </a:cubicBezTo>
                  <a:cubicBezTo>
                    <a:pt x="530086" y="25784"/>
                    <a:pt x="528181" y="25114"/>
                    <a:pt x="526088" y="25114"/>
                  </a:cubicBezTo>
                  <a:close/>
                  <a:moveTo>
                    <a:pt x="1759906" y="19547"/>
                  </a:moveTo>
                  <a:lnTo>
                    <a:pt x="1768989" y="19547"/>
                  </a:lnTo>
                  <a:lnTo>
                    <a:pt x="1780542" y="51317"/>
                  </a:lnTo>
                  <a:lnTo>
                    <a:pt x="1780751" y="51317"/>
                  </a:lnTo>
                  <a:lnTo>
                    <a:pt x="1791090" y="19547"/>
                  </a:lnTo>
                  <a:lnTo>
                    <a:pt x="1799587" y="19547"/>
                  </a:lnTo>
                  <a:lnTo>
                    <a:pt x="1781840" y="67349"/>
                  </a:lnTo>
                  <a:cubicBezTo>
                    <a:pt x="1780333" y="71340"/>
                    <a:pt x="1778477" y="74284"/>
                    <a:pt x="1776273" y="76181"/>
                  </a:cubicBezTo>
                  <a:cubicBezTo>
                    <a:pt x="1774068" y="78079"/>
                    <a:pt x="1771445" y="79027"/>
                    <a:pt x="1768403" y="79027"/>
                  </a:cubicBezTo>
                  <a:cubicBezTo>
                    <a:pt x="1766534" y="79027"/>
                    <a:pt x="1764469" y="78651"/>
                    <a:pt x="1762208" y="77897"/>
                  </a:cubicBezTo>
                  <a:lnTo>
                    <a:pt x="1762208" y="70865"/>
                  </a:lnTo>
                  <a:cubicBezTo>
                    <a:pt x="1764245" y="71674"/>
                    <a:pt x="1765906" y="72079"/>
                    <a:pt x="1767189" y="72079"/>
                  </a:cubicBezTo>
                  <a:cubicBezTo>
                    <a:pt x="1768724" y="72079"/>
                    <a:pt x="1770050" y="71577"/>
                    <a:pt x="1771166" y="70572"/>
                  </a:cubicBezTo>
                  <a:cubicBezTo>
                    <a:pt x="1772282" y="69568"/>
                    <a:pt x="1773210" y="68256"/>
                    <a:pt x="1773949" y="66637"/>
                  </a:cubicBezTo>
                  <a:cubicBezTo>
                    <a:pt x="1774689" y="65019"/>
                    <a:pt x="1775547" y="62745"/>
                    <a:pt x="1776524" y="59815"/>
                  </a:cubicBezTo>
                  <a:close/>
                  <a:moveTo>
                    <a:pt x="1718895" y="19547"/>
                  </a:moveTo>
                  <a:lnTo>
                    <a:pt x="1726764" y="19547"/>
                  </a:lnTo>
                  <a:lnTo>
                    <a:pt x="1726764" y="59396"/>
                  </a:lnTo>
                  <a:lnTo>
                    <a:pt x="1718895" y="59396"/>
                  </a:lnTo>
                  <a:close/>
                  <a:moveTo>
                    <a:pt x="1560300" y="19547"/>
                  </a:moveTo>
                  <a:lnTo>
                    <a:pt x="1569132" y="19547"/>
                  </a:lnTo>
                  <a:lnTo>
                    <a:pt x="1580350" y="50313"/>
                  </a:lnTo>
                  <a:lnTo>
                    <a:pt x="1591861" y="19547"/>
                  </a:lnTo>
                  <a:lnTo>
                    <a:pt x="1600441" y="19547"/>
                  </a:lnTo>
                  <a:lnTo>
                    <a:pt x="1584033" y="59396"/>
                  </a:lnTo>
                  <a:lnTo>
                    <a:pt x="1576248" y="59396"/>
                  </a:lnTo>
                  <a:close/>
                  <a:moveTo>
                    <a:pt x="1547445" y="19547"/>
                  </a:moveTo>
                  <a:lnTo>
                    <a:pt x="1555314" y="19547"/>
                  </a:lnTo>
                  <a:lnTo>
                    <a:pt x="1555314" y="59396"/>
                  </a:lnTo>
                  <a:lnTo>
                    <a:pt x="1547445" y="59396"/>
                  </a:lnTo>
                  <a:close/>
                  <a:moveTo>
                    <a:pt x="1299795" y="19547"/>
                  </a:moveTo>
                  <a:lnTo>
                    <a:pt x="1307664" y="19547"/>
                  </a:lnTo>
                  <a:lnTo>
                    <a:pt x="1307664" y="59396"/>
                  </a:lnTo>
                  <a:lnTo>
                    <a:pt x="1299795" y="59396"/>
                  </a:lnTo>
                  <a:close/>
                  <a:moveTo>
                    <a:pt x="879816" y="19547"/>
                  </a:moveTo>
                  <a:lnTo>
                    <a:pt x="887685" y="19547"/>
                  </a:lnTo>
                  <a:lnTo>
                    <a:pt x="887685" y="43532"/>
                  </a:lnTo>
                  <a:cubicBezTo>
                    <a:pt x="887685" y="46211"/>
                    <a:pt x="888278" y="48450"/>
                    <a:pt x="889464" y="50250"/>
                  </a:cubicBezTo>
                  <a:cubicBezTo>
                    <a:pt x="890650" y="52050"/>
                    <a:pt x="892610" y="52950"/>
                    <a:pt x="895345" y="52950"/>
                  </a:cubicBezTo>
                  <a:cubicBezTo>
                    <a:pt x="898582" y="52950"/>
                    <a:pt x="901233" y="51548"/>
                    <a:pt x="903298" y="48743"/>
                  </a:cubicBezTo>
                  <a:cubicBezTo>
                    <a:pt x="905363" y="45939"/>
                    <a:pt x="906395" y="42458"/>
                    <a:pt x="906395" y="38300"/>
                  </a:cubicBezTo>
                  <a:lnTo>
                    <a:pt x="906395" y="19547"/>
                  </a:lnTo>
                  <a:lnTo>
                    <a:pt x="914265" y="19547"/>
                  </a:lnTo>
                  <a:lnTo>
                    <a:pt x="914265" y="59396"/>
                  </a:lnTo>
                  <a:lnTo>
                    <a:pt x="906981" y="59396"/>
                  </a:lnTo>
                  <a:lnTo>
                    <a:pt x="906479" y="52699"/>
                  </a:lnTo>
                  <a:lnTo>
                    <a:pt x="906312" y="52699"/>
                  </a:lnTo>
                  <a:cubicBezTo>
                    <a:pt x="903270" y="57805"/>
                    <a:pt x="898987" y="60359"/>
                    <a:pt x="893461" y="60359"/>
                  </a:cubicBezTo>
                  <a:cubicBezTo>
                    <a:pt x="889220" y="60359"/>
                    <a:pt x="885885" y="59040"/>
                    <a:pt x="883457" y="56403"/>
                  </a:cubicBezTo>
                  <a:cubicBezTo>
                    <a:pt x="881029" y="53766"/>
                    <a:pt x="879816" y="50187"/>
                    <a:pt x="879816" y="45667"/>
                  </a:cubicBezTo>
                  <a:close/>
                  <a:moveTo>
                    <a:pt x="556845" y="19547"/>
                  </a:moveTo>
                  <a:lnTo>
                    <a:pt x="564714" y="19547"/>
                  </a:lnTo>
                  <a:lnTo>
                    <a:pt x="564714" y="59396"/>
                  </a:lnTo>
                  <a:lnTo>
                    <a:pt x="556845" y="59396"/>
                  </a:lnTo>
                  <a:close/>
                  <a:moveTo>
                    <a:pt x="1670972" y="18919"/>
                  </a:moveTo>
                  <a:cubicBezTo>
                    <a:pt x="1672451" y="18919"/>
                    <a:pt x="1673846" y="19101"/>
                    <a:pt x="1675158" y="19464"/>
                  </a:cubicBezTo>
                  <a:lnTo>
                    <a:pt x="1675158" y="27417"/>
                  </a:lnTo>
                  <a:cubicBezTo>
                    <a:pt x="1673232" y="26663"/>
                    <a:pt x="1671809" y="26286"/>
                    <a:pt x="1670888" y="26286"/>
                  </a:cubicBezTo>
                  <a:cubicBezTo>
                    <a:pt x="1667819" y="26286"/>
                    <a:pt x="1665210" y="27717"/>
                    <a:pt x="1663061" y="30577"/>
                  </a:cubicBezTo>
                  <a:cubicBezTo>
                    <a:pt x="1660912" y="33437"/>
                    <a:pt x="1659838" y="36960"/>
                    <a:pt x="1659838" y="41146"/>
                  </a:cubicBezTo>
                  <a:lnTo>
                    <a:pt x="1659838" y="59396"/>
                  </a:lnTo>
                  <a:lnTo>
                    <a:pt x="1651927" y="59396"/>
                  </a:lnTo>
                  <a:lnTo>
                    <a:pt x="1651927" y="19547"/>
                  </a:lnTo>
                  <a:lnTo>
                    <a:pt x="1659126" y="19547"/>
                  </a:lnTo>
                  <a:lnTo>
                    <a:pt x="1659754" y="26998"/>
                  </a:lnTo>
                  <a:lnTo>
                    <a:pt x="1659922" y="26998"/>
                  </a:lnTo>
                  <a:cubicBezTo>
                    <a:pt x="1661819" y="21612"/>
                    <a:pt x="1665503" y="18919"/>
                    <a:pt x="1670972" y="18919"/>
                  </a:cubicBezTo>
                  <a:close/>
                  <a:moveTo>
                    <a:pt x="499397" y="18919"/>
                  </a:moveTo>
                  <a:cubicBezTo>
                    <a:pt x="500876" y="18919"/>
                    <a:pt x="502271" y="19101"/>
                    <a:pt x="503583" y="19464"/>
                  </a:cubicBezTo>
                  <a:lnTo>
                    <a:pt x="503583" y="27417"/>
                  </a:lnTo>
                  <a:cubicBezTo>
                    <a:pt x="501657" y="26663"/>
                    <a:pt x="500234" y="26286"/>
                    <a:pt x="499313" y="26286"/>
                  </a:cubicBezTo>
                  <a:cubicBezTo>
                    <a:pt x="496244" y="26286"/>
                    <a:pt x="493635" y="27717"/>
                    <a:pt x="491486" y="30577"/>
                  </a:cubicBezTo>
                  <a:cubicBezTo>
                    <a:pt x="489337" y="33437"/>
                    <a:pt x="488263" y="36960"/>
                    <a:pt x="488263" y="41146"/>
                  </a:cubicBezTo>
                  <a:lnTo>
                    <a:pt x="488263" y="59396"/>
                  </a:lnTo>
                  <a:lnTo>
                    <a:pt x="480352" y="59396"/>
                  </a:lnTo>
                  <a:lnTo>
                    <a:pt x="480352" y="19547"/>
                  </a:lnTo>
                  <a:lnTo>
                    <a:pt x="487551" y="19547"/>
                  </a:lnTo>
                  <a:lnTo>
                    <a:pt x="488179" y="26998"/>
                  </a:lnTo>
                  <a:lnTo>
                    <a:pt x="488346" y="26998"/>
                  </a:lnTo>
                  <a:cubicBezTo>
                    <a:pt x="490244" y="21612"/>
                    <a:pt x="493928" y="18919"/>
                    <a:pt x="499397" y="18919"/>
                  </a:cubicBezTo>
                  <a:close/>
                  <a:moveTo>
                    <a:pt x="1692933" y="18585"/>
                  </a:moveTo>
                  <a:cubicBezTo>
                    <a:pt x="1697733" y="18585"/>
                    <a:pt x="1702393" y="19785"/>
                    <a:pt x="1706914" y="22184"/>
                  </a:cubicBezTo>
                  <a:lnTo>
                    <a:pt x="1706914" y="30514"/>
                  </a:lnTo>
                  <a:cubicBezTo>
                    <a:pt x="1703984" y="28421"/>
                    <a:pt x="1701347" y="27082"/>
                    <a:pt x="1699003" y="26496"/>
                  </a:cubicBezTo>
                  <a:cubicBezTo>
                    <a:pt x="1696659" y="25910"/>
                    <a:pt x="1694691" y="25617"/>
                    <a:pt x="1693101" y="25617"/>
                  </a:cubicBezTo>
                  <a:cubicBezTo>
                    <a:pt x="1690952" y="25617"/>
                    <a:pt x="1689131" y="26028"/>
                    <a:pt x="1687638" y="26852"/>
                  </a:cubicBezTo>
                  <a:cubicBezTo>
                    <a:pt x="1686145" y="27675"/>
                    <a:pt x="1685399" y="28728"/>
                    <a:pt x="1685399" y="30012"/>
                  </a:cubicBezTo>
                  <a:cubicBezTo>
                    <a:pt x="1685399" y="31323"/>
                    <a:pt x="1686125" y="32349"/>
                    <a:pt x="1687576" y="33088"/>
                  </a:cubicBezTo>
                  <a:cubicBezTo>
                    <a:pt x="1689027" y="33828"/>
                    <a:pt x="1691134" y="34505"/>
                    <a:pt x="1693896" y="35118"/>
                  </a:cubicBezTo>
                  <a:cubicBezTo>
                    <a:pt x="1699505" y="36374"/>
                    <a:pt x="1703523" y="37937"/>
                    <a:pt x="1705951" y="39807"/>
                  </a:cubicBezTo>
                  <a:cubicBezTo>
                    <a:pt x="1708379" y="41676"/>
                    <a:pt x="1709593" y="44146"/>
                    <a:pt x="1709593" y="47215"/>
                  </a:cubicBezTo>
                  <a:cubicBezTo>
                    <a:pt x="1709593" y="49532"/>
                    <a:pt x="1708860" y="51701"/>
                    <a:pt x="1707395" y="53724"/>
                  </a:cubicBezTo>
                  <a:cubicBezTo>
                    <a:pt x="1705930" y="55747"/>
                    <a:pt x="1703872" y="57359"/>
                    <a:pt x="1701221" y="58559"/>
                  </a:cubicBezTo>
                  <a:cubicBezTo>
                    <a:pt x="1698570" y="59759"/>
                    <a:pt x="1695501" y="60359"/>
                    <a:pt x="1692013" y="60359"/>
                  </a:cubicBezTo>
                  <a:cubicBezTo>
                    <a:pt x="1689669" y="60359"/>
                    <a:pt x="1687513" y="60115"/>
                    <a:pt x="1685546" y="59626"/>
                  </a:cubicBezTo>
                  <a:cubicBezTo>
                    <a:pt x="1683578" y="59138"/>
                    <a:pt x="1681995" y="58608"/>
                    <a:pt x="1680795" y="58036"/>
                  </a:cubicBezTo>
                  <a:cubicBezTo>
                    <a:pt x="1679595" y="57464"/>
                    <a:pt x="1678297" y="56801"/>
                    <a:pt x="1676902" y="56047"/>
                  </a:cubicBezTo>
                  <a:lnTo>
                    <a:pt x="1676902" y="47299"/>
                  </a:lnTo>
                  <a:cubicBezTo>
                    <a:pt x="1681646" y="51262"/>
                    <a:pt x="1686766" y="53243"/>
                    <a:pt x="1692264" y="53243"/>
                  </a:cubicBezTo>
                  <a:cubicBezTo>
                    <a:pt x="1694608" y="53243"/>
                    <a:pt x="1696666" y="52789"/>
                    <a:pt x="1698438" y="51883"/>
                  </a:cubicBezTo>
                  <a:cubicBezTo>
                    <a:pt x="1700210" y="50976"/>
                    <a:pt x="1701096" y="49657"/>
                    <a:pt x="1701096" y="47927"/>
                  </a:cubicBezTo>
                  <a:cubicBezTo>
                    <a:pt x="1701096" y="46560"/>
                    <a:pt x="1700426" y="45436"/>
                    <a:pt x="1699087" y="44557"/>
                  </a:cubicBezTo>
                  <a:cubicBezTo>
                    <a:pt x="1697747" y="43678"/>
                    <a:pt x="1695277" y="42848"/>
                    <a:pt x="1691678" y="42067"/>
                  </a:cubicBezTo>
                  <a:cubicBezTo>
                    <a:pt x="1687883" y="41230"/>
                    <a:pt x="1685246" y="40462"/>
                    <a:pt x="1683767" y="39765"/>
                  </a:cubicBezTo>
                  <a:cubicBezTo>
                    <a:pt x="1682288" y="39067"/>
                    <a:pt x="1680976" y="38244"/>
                    <a:pt x="1679832" y="37295"/>
                  </a:cubicBezTo>
                  <a:cubicBezTo>
                    <a:pt x="1678855" y="36179"/>
                    <a:pt x="1678123" y="35174"/>
                    <a:pt x="1677634" y="34281"/>
                  </a:cubicBezTo>
                  <a:cubicBezTo>
                    <a:pt x="1677146" y="33388"/>
                    <a:pt x="1676902" y="32161"/>
                    <a:pt x="1676902" y="30598"/>
                  </a:cubicBezTo>
                  <a:cubicBezTo>
                    <a:pt x="1676902" y="27082"/>
                    <a:pt x="1678395" y="24201"/>
                    <a:pt x="1681381" y="21954"/>
                  </a:cubicBezTo>
                  <a:cubicBezTo>
                    <a:pt x="1684367" y="19708"/>
                    <a:pt x="1688217" y="18585"/>
                    <a:pt x="1692933" y="18585"/>
                  </a:cubicBezTo>
                  <a:close/>
                  <a:moveTo>
                    <a:pt x="1621463" y="18585"/>
                  </a:moveTo>
                  <a:cubicBezTo>
                    <a:pt x="1624254" y="18585"/>
                    <a:pt x="1626870" y="19157"/>
                    <a:pt x="1629312" y="20301"/>
                  </a:cubicBezTo>
                  <a:cubicBezTo>
                    <a:pt x="1631753" y="21445"/>
                    <a:pt x="1633735" y="22980"/>
                    <a:pt x="1635256" y="24905"/>
                  </a:cubicBezTo>
                  <a:cubicBezTo>
                    <a:pt x="1636776" y="26831"/>
                    <a:pt x="1637872" y="28924"/>
                    <a:pt x="1638541" y="31184"/>
                  </a:cubicBezTo>
                  <a:cubicBezTo>
                    <a:pt x="1639211" y="33444"/>
                    <a:pt x="1639546" y="36165"/>
                    <a:pt x="1639546" y="39346"/>
                  </a:cubicBezTo>
                  <a:lnTo>
                    <a:pt x="1609911" y="39346"/>
                  </a:lnTo>
                  <a:cubicBezTo>
                    <a:pt x="1610106" y="42611"/>
                    <a:pt x="1610950" y="45241"/>
                    <a:pt x="1612443" y="47236"/>
                  </a:cubicBezTo>
                  <a:cubicBezTo>
                    <a:pt x="1613936" y="49232"/>
                    <a:pt x="1615666" y="50641"/>
                    <a:pt x="1617633" y="51464"/>
                  </a:cubicBezTo>
                  <a:cubicBezTo>
                    <a:pt x="1619601" y="52287"/>
                    <a:pt x="1621477" y="52699"/>
                    <a:pt x="1623263" y="52699"/>
                  </a:cubicBezTo>
                  <a:cubicBezTo>
                    <a:pt x="1628230" y="52699"/>
                    <a:pt x="1633198" y="50215"/>
                    <a:pt x="1638165" y="45248"/>
                  </a:cubicBezTo>
                  <a:lnTo>
                    <a:pt x="1638165" y="54834"/>
                  </a:lnTo>
                  <a:cubicBezTo>
                    <a:pt x="1635876" y="56368"/>
                    <a:pt x="1633484" y="57673"/>
                    <a:pt x="1630986" y="58747"/>
                  </a:cubicBezTo>
                  <a:cubicBezTo>
                    <a:pt x="1628489" y="59822"/>
                    <a:pt x="1625454" y="60359"/>
                    <a:pt x="1621882" y="60359"/>
                  </a:cubicBezTo>
                  <a:cubicBezTo>
                    <a:pt x="1617752" y="60359"/>
                    <a:pt x="1614138" y="59382"/>
                    <a:pt x="1611041" y="57429"/>
                  </a:cubicBezTo>
                  <a:cubicBezTo>
                    <a:pt x="1607943" y="55475"/>
                    <a:pt x="1605564" y="52887"/>
                    <a:pt x="1603904" y="49664"/>
                  </a:cubicBezTo>
                  <a:cubicBezTo>
                    <a:pt x="1602244" y="46441"/>
                    <a:pt x="1601413" y="43030"/>
                    <a:pt x="1601413" y="39430"/>
                  </a:cubicBezTo>
                  <a:cubicBezTo>
                    <a:pt x="1601413" y="35439"/>
                    <a:pt x="1602334" y="31868"/>
                    <a:pt x="1604176" y="28714"/>
                  </a:cubicBezTo>
                  <a:cubicBezTo>
                    <a:pt x="1606018" y="25561"/>
                    <a:pt x="1608487" y="23084"/>
                    <a:pt x="1611585" y="21284"/>
                  </a:cubicBezTo>
                  <a:cubicBezTo>
                    <a:pt x="1614682" y="19485"/>
                    <a:pt x="1617975" y="18585"/>
                    <a:pt x="1621463" y="18585"/>
                  </a:cubicBezTo>
                  <a:close/>
                  <a:moveTo>
                    <a:pt x="1519702" y="18585"/>
                  </a:moveTo>
                  <a:cubicBezTo>
                    <a:pt x="1524139" y="18585"/>
                    <a:pt x="1527544" y="19945"/>
                    <a:pt x="1529915" y="22666"/>
                  </a:cubicBezTo>
                  <a:cubicBezTo>
                    <a:pt x="1532287" y="25387"/>
                    <a:pt x="1533473" y="28547"/>
                    <a:pt x="1533473" y="32147"/>
                  </a:cubicBezTo>
                  <a:lnTo>
                    <a:pt x="1533473" y="59396"/>
                  </a:lnTo>
                  <a:lnTo>
                    <a:pt x="1525604" y="59396"/>
                  </a:lnTo>
                  <a:lnTo>
                    <a:pt x="1525604" y="34867"/>
                  </a:lnTo>
                  <a:cubicBezTo>
                    <a:pt x="1525604" y="32300"/>
                    <a:pt x="1525011" y="30172"/>
                    <a:pt x="1523825" y="28484"/>
                  </a:cubicBezTo>
                  <a:cubicBezTo>
                    <a:pt x="1522639" y="26796"/>
                    <a:pt x="1520749" y="25952"/>
                    <a:pt x="1518153" y="25952"/>
                  </a:cubicBezTo>
                  <a:cubicBezTo>
                    <a:pt x="1515809" y="25952"/>
                    <a:pt x="1513779" y="26670"/>
                    <a:pt x="1512063" y="28107"/>
                  </a:cubicBezTo>
                  <a:cubicBezTo>
                    <a:pt x="1510347" y="29544"/>
                    <a:pt x="1509063" y="31372"/>
                    <a:pt x="1508212" y="33591"/>
                  </a:cubicBezTo>
                  <a:cubicBezTo>
                    <a:pt x="1507361" y="35809"/>
                    <a:pt x="1506935" y="38090"/>
                    <a:pt x="1506935" y="40434"/>
                  </a:cubicBezTo>
                  <a:lnTo>
                    <a:pt x="1506935" y="59396"/>
                  </a:lnTo>
                  <a:lnTo>
                    <a:pt x="1499024" y="59396"/>
                  </a:lnTo>
                  <a:lnTo>
                    <a:pt x="1499024" y="19547"/>
                  </a:lnTo>
                  <a:lnTo>
                    <a:pt x="1506224" y="19547"/>
                  </a:lnTo>
                  <a:lnTo>
                    <a:pt x="1506810" y="26203"/>
                  </a:lnTo>
                  <a:lnTo>
                    <a:pt x="1507019" y="26203"/>
                  </a:lnTo>
                  <a:cubicBezTo>
                    <a:pt x="1507828" y="24835"/>
                    <a:pt x="1508680" y="23635"/>
                    <a:pt x="1509573" y="22603"/>
                  </a:cubicBezTo>
                  <a:cubicBezTo>
                    <a:pt x="1510466" y="21570"/>
                    <a:pt x="1511756" y="20643"/>
                    <a:pt x="1513444" y="19819"/>
                  </a:cubicBezTo>
                  <a:cubicBezTo>
                    <a:pt x="1515133" y="18996"/>
                    <a:pt x="1517219" y="18585"/>
                    <a:pt x="1519702" y="18585"/>
                  </a:cubicBezTo>
                  <a:close/>
                  <a:moveTo>
                    <a:pt x="1382041" y="18585"/>
                  </a:moveTo>
                  <a:cubicBezTo>
                    <a:pt x="1384050" y="18585"/>
                    <a:pt x="1385948" y="18940"/>
                    <a:pt x="1387733" y="19652"/>
                  </a:cubicBezTo>
                  <a:cubicBezTo>
                    <a:pt x="1389519" y="20364"/>
                    <a:pt x="1391710" y="21836"/>
                    <a:pt x="1394305" y="24068"/>
                  </a:cubicBezTo>
                  <a:lnTo>
                    <a:pt x="1396021" y="19547"/>
                  </a:lnTo>
                  <a:lnTo>
                    <a:pt x="1402216" y="19547"/>
                  </a:lnTo>
                  <a:lnTo>
                    <a:pt x="1402216" y="54582"/>
                  </a:lnTo>
                  <a:cubicBezTo>
                    <a:pt x="1402216" y="59829"/>
                    <a:pt x="1401742" y="63798"/>
                    <a:pt x="1400793" y="66491"/>
                  </a:cubicBezTo>
                  <a:cubicBezTo>
                    <a:pt x="1399844" y="69184"/>
                    <a:pt x="1398310" y="71535"/>
                    <a:pt x="1396189" y="73544"/>
                  </a:cubicBezTo>
                  <a:cubicBezTo>
                    <a:pt x="1394068" y="75553"/>
                    <a:pt x="1391787" y="76955"/>
                    <a:pt x="1389345" y="77751"/>
                  </a:cubicBezTo>
                  <a:cubicBezTo>
                    <a:pt x="1386903" y="78546"/>
                    <a:pt x="1384357" y="78972"/>
                    <a:pt x="1381706" y="79027"/>
                  </a:cubicBezTo>
                  <a:cubicBezTo>
                    <a:pt x="1376516" y="79027"/>
                    <a:pt x="1371367" y="77283"/>
                    <a:pt x="1366260" y="73795"/>
                  </a:cubicBezTo>
                  <a:lnTo>
                    <a:pt x="1366260" y="64042"/>
                  </a:lnTo>
                  <a:cubicBezTo>
                    <a:pt x="1368437" y="66135"/>
                    <a:pt x="1370760" y="67928"/>
                    <a:pt x="1373230" y="69421"/>
                  </a:cubicBezTo>
                  <a:cubicBezTo>
                    <a:pt x="1375699" y="70914"/>
                    <a:pt x="1378608" y="71660"/>
                    <a:pt x="1381957" y="71660"/>
                  </a:cubicBezTo>
                  <a:cubicBezTo>
                    <a:pt x="1384357" y="71660"/>
                    <a:pt x="1386568" y="70963"/>
                    <a:pt x="1388592" y="69568"/>
                  </a:cubicBezTo>
                  <a:cubicBezTo>
                    <a:pt x="1390615" y="68172"/>
                    <a:pt x="1392073" y="66414"/>
                    <a:pt x="1392966" y="64293"/>
                  </a:cubicBezTo>
                  <a:cubicBezTo>
                    <a:pt x="1393859" y="62173"/>
                    <a:pt x="1394305" y="58224"/>
                    <a:pt x="1394305" y="52448"/>
                  </a:cubicBezTo>
                  <a:lnTo>
                    <a:pt x="1394138" y="52280"/>
                  </a:lnTo>
                  <a:cubicBezTo>
                    <a:pt x="1390398" y="57080"/>
                    <a:pt x="1386031" y="59480"/>
                    <a:pt x="1381036" y="59480"/>
                  </a:cubicBezTo>
                  <a:cubicBezTo>
                    <a:pt x="1376181" y="59480"/>
                    <a:pt x="1372065" y="57499"/>
                    <a:pt x="1368688" y="53536"/>
                  </a:cubicBezTo>
                  <a:cubicBezTo>
                    <a:pt x="1365312" y="49573"/>
                    <a:pt x="1363623" y="44843"/>
                    <a:pt x="1363623" y="39346"/>
                  </a:cubicBezTo>
                  <a:cubicBezTo>
                    <a:pt x="1363623" y="35607"/>
                    <a:pt x="1364419" y="32161"/>
                    <a:pt x="1366009" y="29007"/>
                  </a:cubicBezTo>
                  <a:cubicBezTo>
                    <a:pt x="1367600" y="25854"/>
                    <a:pt x="1369797" y="23329"/>
                    <a:pt x="1372602" y="21431"/>
                  </a:cubicBezTo>
                  <a:cubicBezTo>
                    <a:pt x="1375406" y="19533"/>
                    <a:pt x="1378553" y="18585"/>
                    <a:pt x="1382041" y="18585"/>
                  </a:cubicBezTo>
                  <a:close/>
                  <a:moveTo>
                    <a:pt x="1338727" y="18585"/>
                  </a:moveTo>
                  <a:cubicBezTo>
                    <a:pt x="1343164" y="18585"/>
                    <a:pt x="1346569" y="19945"/>
                    <a:pt x="1348940" y="22666"/>
                  </a:cubicBezTo>
                  <a:cubicBezTo>
                    <a:pt x="1351312" y="25387"/>
                    <a:pt x="1352498" y="28547"/>
                    <a:pt x="1352498" y="32147"/>
                  </a:cubicBezTo>
                  <a:lnTo>
                    <a:pt x="1352498" y="59396"/>
                  </a:lnTo>
                  <a:lnTo>
                    <a:pt x="1344629" y="59396"/>
                  </a:lnTo>
                  <a:lnTo>
                    <a:pt x="1344629" y="34867"/>
                  </a:lnTo>
                  <a:cubicBezTo>
                    <a:pt x="1344629" y="32300"/>
                    <a:pt x="1344036" y="30172"/>
                    <a:pt x="1342850" y="28484"/>
                  </a:cubicBezTo>
                  <a:cubicBezTo>
                    <a:pt x="1341664" y="26796"/>
                    <a:pt x="1339774" y="25952"/>
                    <a:pt x="1337178" y="25952"/>
                  </a:cubicBezTo>
                  <a:cubicBezTo>
                    <a:pt x="1334834" y="25952"/>
                    <a:pt x="1332804" y="26670"/>
                    <a:pt x="1331088" y="28107"/>
                  </a:cubicBezTo>
                  <a:cubicBezTo>
                    <a:pt x="1329372" y="29544"/>
                    <a:pt x="1328088" y="31372"/>
                    <a:pt x="1327237" y="33591"/>
                  </a:cubicBezTo>
                  <a:cubicBezTo>
                    <a:pt x="1326386" y="35809"/>
                    <a:pt x="1325960" y="38090"/>
                    <a:pt x="1325960" y="40434"/>
                  </a:cubicBezTo>
                  <a:lnTo>
                    <a:pt x="1325960" y="59396"/>
                  </a:lnTo>
                  <a:lnTo>
                    <a:pt x="1318049" y="59396"/>
                  </a:lnTo>
                  <a:lnTo>
                    <a:pt x="1318049" y="19547"/>
                  </a:lnTo>
                  <a:lnTo>
                    <a:pt x="1325249" y="19547"/>
                  </a:lnTo>
                  <a:lnTo>
                    <a:pt x="1325835" y="26203"/>
                  </a:lnTo>
                  <a:lnTo>
                    <a:pt x="1326044" y="26203"/>
                  </a:lnTo>
                  <a:cubicBezTo>
                    <a:pt x="1326853" y="24835"/>
                    <a:pt x="1327705" y="23635"/>
                    <a:pt x="1328598" y="22603"/>
                  </a:cubicBezTo>
                  <a:cubicBezTo>
                    <a:pt x="1329491" y="21570"/>
                    <a:pt x="1330781" y="20643"/>
                    <a:pt x="1332469" y="19819"/>
                  </a:cubicBezTo>
                  <a:cubicBezTo>
                    <a:pt x="1334158" y="18996"/>
                    <a:pt x="1336244" y="18585"/>
                    <a:pt x="1338727" y="18585"/>
                  </a:cubicBezTo>
                  <a:close/>
                  <a:moveTo>
                    <a:pt x="1230938" y="18585"/>
                  </a:moveTo>
                  <a:cubicBezTo>
                    <a:pt x="1233729" y="18585"/>
                    <a:pt x="1236345" y="19157"/>
                    <a:pt x="1238787" y="20301"/>
                  </a:cubicBezTo>
                  <a:cubicBezTo>
                    <a:pt x="1241228" y="21445"/>
                    <a:pt x="1243210" y="22980"/>
                    <a:pt x="1244731" y="24905"/>
                  </a:cubicBezTo>
                  <a:cubicBezTo>
                    <a:pt x="1246251" y="26831"/>
                    <a:pt x="1247347" y="28924"/>
                    <a:pt x="1248016" y="31184"/>
                  </a:cubicBezTo>
                  <a:cubicBezTo>
                    <a:pt x="1248686" y="33444"/>
                    <a:pt x="1249021" y="36165"/>
                    <a:pt x="1249021" y="39346"/>
                  </a:cubicBezTo>
                  <a:lnTo>
                    <a:pt x="1219386" y="39346"/>
                  </a:lnTo>
                  <a:cubicBezTo>
                    <a:pt x="1219581" y="42611"/>
                    <a:pt x="1220425" y="45241"/>
                    <a:pt x="1221918" y="47236"/>
                  </a:cubicBezTo>
                  <a:cubicBezTo>
                    <a:pt x="1223411" y="49232"/>
                    <a:pt x="1225141" y="50641"/>
                    <a:pt x="1227108" y="51464"/>
                  </a:cubicBezTo>
                  <a:cubicBezTo>
                    <a:pt x="1229076" y="52287"/>
                    <a:pt x="1230952" y="52699"/>
                    <a:pt x="1232738" y="52699"/>
                  </a:cubicBezTo>
                  <a:cubicBezTo>
                    <a:pt x="1237705" y="52699"/>
                    <a:pt x="1242673" y="50215"/>
                    <a:pt x="1247640" y="45248"/>
                  </a:cubicBezTo>
                  <a:lnTo>
                    <a:pt x="1247640" y="54834"/>
                  </a:lnTo>
                  <a:cubicBezTo>
                    <a:pt x="1245351" y="56368"/>
                    <a:pt x="1242959" y="57673"/>
                    <a:pt x="1240461" y="58747"/>
                  </a:cubicBezTo>
                  <a:cubicBezTo>
                    <a:pt x="1237964" y="59822"/>
                    <a:pt x="1234929" y="60359"/>
                    <a:pt x="1231357" y="60359"/>
                  </a:cubicBezTo>
                  <a:cubicBezTo>
                    <a:pt x="1227227" y="60359"/>
                    <a:pt x="1223613" y="59382"/>
                    <a:pt x="1220516" y="57429"/>
                  </a:cubicBezTo>
                  <a:cubicBezTo>
                    <a:pt x="1217418" y="55475"/>
                    <a:pt x="1215039" y="52887"/>
                    <a:pt x="1213379" y="49664"/>
                  </a:cubicBezTo>
                  <a:cubicBezTo>
                    <a:pt x="1211719" y="46441"/>
                    <a:pt x="1210888" y="43030"/>
                    <a:pt x="1210888" y="39430"/>
                  </a:cubicBezTo>
                  <a:cubicBezTo>
                    <a:pt x="1210888" y="35439"/>
                    <a:pt x="1211809" y="31868"/>
                    <a:pt x="1213651" y="28714"/>
                  </a:cubicBezTo>
                  <a:cubicBezTo>
                    <a:pt x="1215493" y="25561"/>
                    <a:pt x="1217962" y="23084"/>
                    <a:pt x="1221060" y="21284"/>
                  </a:cubicBezTo>
                  <a:cubicBezTo>
                    <a:pt x="1224157" y="19485"/>
                    <a:pt x="1227450" y="18585"/>
                    <a:pt x="1230938" y="18585"/>
                  </a:cubicBezTo>
                  <a:close/>
                  <a:moveTo>
                    <a:pt x="1073808" y="18585"/>
                  </a:moveTo>
                  <a:cubicBezTo>
                    <a:pt x="1078608" y="18585"/>
                    <a:pt x="1083268" y="19785"/>
                    <a:pt x="1087789" y="22184"/>
                  </a:cubicBezTo>
                  <a:lnTo>
                    <a:pt x="1087789" y="30514"/>
                  </a:lnTo>
                  <a:cubicBezTo>
                    <a:pt x="1084859" y="28421"/>
                    <a:pt x="1082222" y="27082"/>
                    <a:pt x="1079878" y="26496"/>
                  </a:cubicBezTo>
                  <a:cubicBezTo>
                    <a:pt x="1077534" y="25910"/>
                    <a:pt x="1075566" y="25617"/>
                    <a:pt x="1073976" y="25617"/>
                  </a:cubicBezTo>
                  <a:cubicBezTo>
                    <a:pt x="1071827" y="25617"/>
                    <a:pt x="1070006" y="26028"/>
                    <a:pt x="1068513" y="26852"/>
                  </a:cubicBezTo>
                  <a:cubicBezTo>
                    <a:pt x="1067020" y="27675"/>
                    <a:pt x="1066274" y="28728"/>
                    <a:pt x="1066274" y="30012"/>
                  </a:cubicBezTo>
                  <a:cubicBezTo>
                    <a:pt x="1066274" y="31323"/>
                    <a:pt x="1066999" y="32349"/>
                    <a:pt x="1068451" y="33088"/>
                  </a:cubicBezTo>
                  <a:cubicBezTo>
                    <a:pt x="1069902" y="33828"/>
                    <a:pt x="1072008" y="34505"/>
                    <a:pt x="1074771" y="35118"/>
                  </a:cubicBezTo>
                  <a:cubicBezTo>
                    <a:pt x="1080380" y="36374"/>
                    <a:pt x="1084398" y="37937"/>
                    <a:pt x="1086826" y="39807"/>
                  </a:cubicBezTo>
                  <a:cubicBezTo>
                    <a:pt x="1089254" y="41676"/>
                    <a:pt x="1090468" y="44146"/>
                    <a:pt x="1090468" y="47215"/>
                  </a:cubicBezTo>
                  <a:cubicBezTo>
                    <a:pt x="1090468" y="49532"/>
                    <a:pt x="1089735" y="51701"/>
                    <a:pt x="1088270" y="53724"/>
                  </a:cubicBezTo>
                  <a:cubicBezTo>
                    <a:pt x="1086805" y="55747"/>
                    <a:pt x="1084747" y="57359"/>
                    <a:pt x="1082096" y="58559"/>
                  </a:cubicBezTo>
                  <a:cubicBezTo>
                    <a:pt x="1079445" y="59759"/>
                    <a:pt x="1076376" y="60359"/>
                    <a:pt x="1072887" y="60359"/>
                  </a:cubicBezTo>
                  <a:cubicBezTo>
                    <a:pt x="1070543" y="60359"/>
                    <a:pt x="1068388" y="60115"/>
                    <a:pt x="1066420" y="59626"/>
                  </a:cubicBezTo>
                  <a:cubicBezTo>
                    <a:pt x="1064453" y="59138"/>
                    <a:pt x="1062870" y="58608"/>
                    <a:pt x="1061670" y="58036"/>
                  </a:cubicBezTo>
                  <a:cubicBezTo>
                    <a:pt x="1060470" y="57464"/>
                    <a:pt x="1059172" y="56801"/>
                    <a:pt x="1057777" y="56047"/>
                  </a:cubicBezTo>
                  <a:lnTo>
                    <a:pt x="1057777" y="47299"/>
                  </a:lnTo>
                  <a:cubicBezTo>
                    <a:pt x="1062521" y="51262"/>
                    <a:pt x="1067641" y="53243"/>
                    <a:pt x="1073139" y="53243"/>
                  </a:cubicBezTo>
                  <a:cubicBezTo>
                    <a:pt x="1075483" y="53243"/>
                    <a:pt x="1077541" y="52789"/>
                    <a:pt x="1079313" y="51883"/>
                  </a:cubicBezTo>
                  <a:cubicBezTo>
                    <a:pt x="1081085" y="50976"/>
                    <a:pt x="1081971" y="49657"/>
                    <a:pt x="1081971" y="47927"/>
                  </a:cubicBezTo>
                  <a:cubicBezTo>
                    <a:pt x="1081971" y="46560"/>
                    <a:pt x="1081301" y="45436"/>
                    <a:pt x="1079961" y="44557"/>
                  </a:cubicBezTo>
                  <a:cubicBezTo>
                    <a:pt x="1078622" y="43678"/>
                    <a:pt x="1076152" y="42848"/>
                    <a:pt x="1072553" y="42067"/>
                  </a:cubicBezTo>
                  <a:cubicBezTo>
                    <a:pt x="1068758" y="41230"/>
                    <a:pt x="1066120" y="40462"/>
                    <a:pt x="1064641" y="39765"/>
                  </a:cubicBezTo>
                  <a:cubicBezTo>
                    <a:pt x="1063163" y="39067"/>
                    <a:pt x="1061851" y="38244"/>
                    <a:pt x="1060707" y="37295"/>
                  </a:cubicBezTo>
                  <a:cubicBezTo>
                    <a:pt x="1059730" y="36179"/>
                    <a:pt x="1058998" y="35174"/>
                    <a:pt x="1058509" y="34281"/>
                  </a:cubicBezTo>
                  <a:cubicBezTo>
                    <a:pt x="1058021" y="33388"/>
                    <a:pt x="1057777" y="32161"/>
                    <a:pt x="1057777" y="30598"/>
                  </a:cubicBezTo>
                  <a:cubicBezTo>
                    <a:pt x="1057777" y="27082"/>
                    <a:pt x="1059270" y="24201"/>
                    <a:pt x="1062256" y="21954"/>
                  </a:cubicBezTo>
                  <a:cubicBezTo>
                    <a:pt x="1065241" y="19708"/>
                    <a:pt x="1069092" y="18585"/>
                    <a:pt x="1073808" y="18585"/>
                  </a:cubicBezTo>
                  <a:close/>
                  <a:moveTo>
                    <a:pt x="1030913" y="18585"/>
                  </a:moveTo>
                  <a:cubicBezTo>
                    <a:pt x="1033704" y="18585"/>
                    <a:pt x="1036320" y="19157"/>
                    <a:pt x="1038762" y="20301"/>
                  </a:cubicBezTo>
                  <a:cubicBezTo>
                    <a:pt x="1041203" y="21445"/>
                    <a:pt x="1043185" y="22980"/>
                    <a:pt x="1044705" y="24905"/>
                  </a:cubicBezTo>
                  <a:cubicBezTo>
                    <a:pt x="1046226" y="26831"/>
                    <a:pt x="1047322" y="28924"/>
                    <a:pt x="1047991" y="31184"/>
                  </a:cubicBezTo>
                  <a:cubicBezTo>
                    <a:pt x="1048661" y="33444"/>
                    <a:pt x="1048996" y="36165"/>
                    <a:pt x="1048996" y="39346"/>
                  </a:cubicBezTo>
                  <a:lnTo>
                    <a:pt x="1019361" y="39346"/>
                  </a:lnTo>
                  <a:cubicBezTo>
                    <a:pt x="1019556" y="42611"/>
                    <a:pt x="1020400" y="45241"/>
                    <a:pt x="1021893" y="47236"/>
                  </a:cubicBezTo>
                  <a:cubicBezTo>
                    <a:pt x="1023386" y="49232"/>
                    <a:pt x="1025116" y="50641"/>
                    <a:pt x="1027083" y="51464"/>
                  </a:cubicBezTo>
                  <a:cubicBezTo>
                    <a:pt x="1029051" y="52287"/>
                    <a:pt x="1030927" y="52699"/>
                    <a:pt x="1032713" y="52699"/>
                  </a:cubicBezTo>
                  <a:cubicBezTo>
                    <a:pt x="1037680" y="52699"/>
                    <a:pt x="1042647" y="50215"/>
                    <a:pt x="1047615" y="45248"/>
                  </a:cubicBezTo>
                  <a:lnTo>
                    <a:pt x="1047615" y="54834"/>
                  </a:lnTo>
                  <a:cubicBezTo>
                    <a:pt x="1045326" y="56368"/>
                    <a:pt x="1042934" y="57673"/>
                    <a:pt x="1040436" y="58747"/>
                  </a:cubicBezTo>
                  <a:cubicBezTo>
                    <a:pt x="1037938" y="59822"/>
                    <a:pt x="1034904" y="60359"/>
                    <a:pt x="1031332" y="60359"/>
                  </a:cubicBezTo>
                  <a:cubicBezTo>
                    <a:pt x="1027202" y="60359"/>
                    <a:pt x="1023588" y="59382"/>
                    <a:pt x="1020491" y="57429"/>
                  </a:cubicBezTo>
                  <a:cubicBezTo>
                    <a:pt x="1017393" y="55475"/>
                    <a:pt x="1015014" y="52887"/>
                    <a:pt x="1013354" y="49664"/>
                  </a:cubicBezTo>
                  <a:cubicBezTo>
                    <a:pt x="1011694" y="46441"/>
                    <a:pt x="1010863" y="43030"/>
                    <a:pt x="1010863" y="39430"/>
                  </a:cubicBezTo>
                  <a:cubicBezTo>
                    <a:pt x="1010863" y="35439"/>
                    <a:pt x="1011784" y="31868"/>
                    <a:pt x="1013626" y="28714"/>
                  </a:cubicBezTo>
                  <a:cubicBezTo>
                    <a:pt x="1015468" y="25561"/>
                    <a:pt x="1017937" y="23084"/>
                    <a:pt x="1021035" y="21284"/>
                  </a:cubicBezTo>
                  <a:cubicBezTo>
                    <a:pt x="1024132" y="19485"/>
                    <a:pt x="1027425" y="18585"/>
                    <a:pt x="1030913" y="18585"/>
                  </a:cubicBezTo>
                  <a:close/>
                  <a:moveTo>
                    <a:pt x="981991" y="18585"/>
                  </a:moveTo>
                  <a:cubicBezTo>
                    <a:pt x="984000" y="18585"/>
                    <a:pt x="985897" y="18940"/>
                    <a:pt x="987683" y="19652"/>
                  </a:cubicBezTo>
                  <a:cubicBezTo>
                    <a:pt x="989469" y="20364"/>
                    <a:pt x="991660" y="21836"/>
                    <a:pt x="994255" y="24068"/>
                  </a:cubicBezTo>
                  <a:lnTo>
                    <a:pt x="995971" y="19547"/>
                  </a:lnTo>
                  <a:lnTo>
                    <a:pt x="1002166" y="19547"/>
                  </a:lnTo>
                  <a:lnTo>
                    <a:pt x="1002166" y="54582"/>
                  </a:lnTo>
                  <a:cubicBezTo>
                    <a:pt x="1002166" y="59829"/>
                    <a:pt x="1001692" y="63798"/>
                    <a:pt x="1000743" y="66491"/>
                  </a:cubicBezTo>
                  <a:cubicBezTo>
                    <a:pt x="999794" y="69184"/>
                    <a:pt x="998259" y="71535"/>
                    <a:pt x="996139" y="73544"/>
                  </a:cubicBezTo>
                  <a:cubicBezTo>
                    <a:pt x="994018" y="75553"/>
                    <a:pt x="991737" y="76955"/>
                    <a:pt x="989295" y="77751"/>
                  </a:cubicBezTo>
                  <a:cubicBezTo>
                    <a:pt x="986853" y="78546"/>
                    <a:pt x="984307" y="78972"/>
                    <a:pt x="981656" y="79027"/>
                  </a:cubicBezTo>
                  <a:cubicBezTo>
                    <a:pt x="976465" y="79027"/>
                    <a:pt x="971317" y="77283"/>
                    <a:pt x="966210" y="73795"/>
                  </a:cubicBezTo>
                  <a:lnTo>
                    <a:pt x="966210" y="64042"/>
                  </a:lnTo>
                  <a:cubicBezTo>
                    <a:pt x="968387" y="66135"/>
                    <a:pt x="970710" y="67928"/>
                    <a:pt x="973180" y="69421"/>
                  </a:cubicBezTo>
                  <a:cubicBezTo>
                    <a:pt x="975649" y="70914"/>
                    <a:pt x="978558" y="71660"/>
                    <a:pt x="981907" y="71660"/>
                  </a:cubicBezTo>
                  <a:cubicBezTo>
                    <a:pt x="984307" y="71660"/>
                    <a:pt x="986518" y="70963"/>
                    <a:pt x="988541" y="69568"/>
                  </a:cubicBezTo>
                  <a:cubicBezTo>
                    <a:pt x="990565" y="68172"/>
                    <a:pt x="992023" y="66414"/>
                    <a:pt x="992916" y="64293"/>
                  </a:cubicBezTo>
                  <a:cubicBezTo>
                    <a:pt x="993809" y="62173"/>
                    <a:pt x="994255" y="58224"/>
                    <a:pt x="994255" y="52448"/>
                  </a:cubicBezTo>
                  <a:lnTo>
                    <a:pt x="994088" y="52280"/>
                  </a:lnTo>
                  <a:cubicBezTo>
                    <a:pt x="990348" y="57080"/>
                    <a:pt x="985981" y="59480"/>
                    <a:pt x="980986" y="59480"/>
                  </a:cubicBezTo>
                  <a:cubicBezTo>
                    <a:pt x="976131" y="59480"/>
                    <a:pt x="972015" y="57499"/>
                    <a:pt x="968638" y="53536"/>
                  </a:cubicBezTo>
                  <a:cubicBezTo>
                    <a:pt x="965262" y="49573"/>
                    <a:pt x="963573" y="44843"/>
                    <a:pt x="963573" y="39346"/>
                  </a:cubicBezTo>
                  <a:cubicBezTo>
                    <a:pt x="963573" y="35607"/>
                    <a:pt x="964369" y="32161"/>
                    <a:pt x="965959" y="29007"/>
                  </a:cubicBezTo>
                  <a:cubicBezTo>
                    <a:pt x="967550" y="25854"/>
                    <a:pt x="969747" y="23329"/>
                    <a:pt x="972552" y="21431"/>
                  </a:cubicBezTo>
                  <a:cubicBezTo>
                    <a:pt x="975356" y="19533"/>
                    <a:pt x="978503" y="18585"/>
                    <a:pt x="981991" y="18585"/>
                  </a:cubicBezTo>
                  <a:close/>
                  <a:moveTo>
                    <a:pt x="942635" y="18585"/>
                  </a:moveTo>
                  <a:cubicBezTo>
                    <a:pt x="945732" y="18585"/>
                    <a:pt x="948502" y="19219"/>
                    <a:pt x="950944" y="20489"/>
                  </a:cubicBezTo>
                  <a:cubicBezTo>
                    <a:pt x="953386" y="21759"/>
                    <a:pt x="955297" y="23566"/>
                    <a:pt x="956678" y="25910"/>
                  </a:cubicBezTo>
                  <a:cubicBezTo>
                    <a:pt x="958060" y="28254"/>
                    <a:pt x="958750" y="30793"/>
                    <a:pt x="958750" y="33528"/>
                  </a:cubicBezTo>
                  <a:lnTo>
                    <a:pt x="958750" y="49894"/>
                  </a:lnTo>
                  <a:cubicBezTo>
                    <a:pt x="958750" y="51987"/>
                    <a:pt x="959601" y="53034"/>
                    <a:pt x="961304" y="53034"/>
                  </a:cubicBezTo>
                  <a:cubicBezTo>
                    <a:pt x="962224" y="53034"/>
                    <a:pt x="963145" y="52838"/>
                    <a:pt x="964066" y="52448"/>
                  </a:cubicBezTo>
                  <a:lnTo>
                    <a:pt x="964066" y="58977"/>
                  </a:lnTo>
                  <a:cubicBezTo>
                    <a:pt x="961778" y="59591"/>
                    <a:pt x="959853" y="59898"/>
                    <a:pt x="958290" y="59898"/>
                  </a:cubicBezTo>
                  <a:cubicBezTo>
                    <a:pt x="953462" y="59898"/>
                    <a:pt x="951007" y="57610"/>
                    <a:pt x="950923" y="53034"/>
                  </a:cubicBezTo>
                  <a:lnTo>
                    <a:pt x="950755" y="53034"/>
                  </a:lnTo>
                  <a:cubicBezTo>
                    <a:pt x="949500" y="55015"/>
                    <a:pt x="947937" y="56731"/>
                    <a:pt x="946067" y="58182"/>
                  </a:cubicBezTo>
                  <a:cubicBezTo>
                    <a:pt x="944198" y="59633"/>
                    <a:pt x="941672" y="60359"/>
                    <a:pt x="938491" y="60359"/>
                  </a:cubicBezTo>
                  <a:cubicBezTo>
                    <a:pt x="936259" y="60359"/>
                    <a:pt x="934040" y="59829"/>
                    <a:pt x="931836" y="58768"/>
                  </a:cubicBezTo>
                  <a:cubicBezTo>
                    <a:pt x="929631" y="57708"/>
                    <a:pt x="927845" y="56194"/>
                    <a:pt x="926478" y="54227"/>
                  </a:cubicBezTo>
                  <a:cubicBezTo>
                    <a:pt x="925111" y="52259"/>
                    <a:pt x="924427" y="50034"/>
                    <a:pt x="924427" y="47550"/>
                  </a:cubicBezTo>
                  <a:cubicBezTo>
                    <a:pt x="924427" y="44955"/>
                    <a:pt x="925152" y="42785"/>
                    <a:pt x="926603" y="41041"/>
                  </a:cubicBezTo>
                  <a:cubicBezTo>
                    <a:pt x="928055" y="39297"/>
                    <a:pt x="929980" y="37951"/>
                    <a:pt x="932380" y="37002"/>
                  </a:cubicBezTo>
                  <a:cubicBezTo>
                    <a:pt x="934780" y="36053"/>
                    <a:pt x="937354" y="35349"/>
                    <a:pt x="940103" y="34888"/>
                  </a:cubicBezTo>
                  <a:cubicBezTo>
                    <a:pt x="942851" y="34428"/>
                    <a:pt x="946430" y="33974"/>
                    <a:pt x="950839" y="33528"/>
                  </a:cubicBezTo>
                  <a:cubicBezTo>
                    <a:pt x="950755" y="31658"/>
                    <a:pt x="950190" y="30123"/>
                    <a:pt x="949144" y="28924"/>
                  </a:cubicBezTo>
                  <a:cubicBezTo>
                    <a:pt x="948097" y="27724"/>
                    <a:pt x="946835" y="26872"/>
                    <a:pt x="945356" y="26370"/>
                  </a:cubicBezTo>
                  <a:cubicBezTo>
                    <a:pt x="943877" y="25868"/>
                    <a:pt x="942454" y="25617"/>
                    <a:pt x="941086" y="25617"/>
                  </a:cubicBezTo>
                  <a:cubicBezTo>
                    <a:pt x="939245" y="25617"/>
                    <a:pt x="937500" y="25924"/>
                    <a:pt x="935854" y="26538"/>
                  </a:cubicBezTo>
                  <a:cubicBezTo>
                    <a:pt x="934208" y="27152"/>
                    <a:pt x="932770" y="27870"/>
                    <a:pt x="931543" y="28693"/>
                  </a:cubicBezTo>
                  <a:cubicBezTo>
                    <a:pt x="930315" y="29516"/>
                    <a:pt x="929003" y="30486"/>
                    <a:pt x="927608" y="31602"/>
                  </a:cubicBezTo>
                  <a:lnTo>
                    <a:pt x="927608" y="23147"/>
                  </a:lnTo>
                  <a:cubicBezTo>
                    <a:pt x="932910" y="20105"/>
                    <a:pt x="937919" y="18585"/>
                    <a:pt x="942635" y="18585"/>
                  </a:cubicBezTo>
                  <a:close/>
                  <a:moveTo>
                    <a:pt x="848641" y="18585"/>
                  </a:moveTo>
                  <a:cubicBezTo>
                    <a:pt x="850650" y="18585"/>
                    <a:pt x="852548" y="18940"/>
                    <a:pt x="854333" y="19652"/>
                  </a:cubicBezTo>
                  <a:cubicBezTo>
                    <a:pt x="856119" y="20364"/>
                    <a:pt x="858310" y="21836"/>
                    <a:pt x="860905" y="24068"/>
                  </a:cubicBezTo>
                  <a:lnTo>
                    <a:pt x="862621" y="19547"/>
                  </a:lnTo>
                  <a:lnTo>
                    <a:pt x="868816" y="19547"/>
                  </a:lnTo>
                  <a:lnTo>
                    <a:pt x="868816" y="54582"/>
                  </a:lnTo>
                  <a:cubicBezTo>
                    <a:pt x="868816" y="59829"/>
                    <a:pt x="868342" y="63798"/>
                    <a:pt x="867393" y="66491"/>
                  </a:cubicBezTo>
                  <a:cubicBezTo>
                    <a:pt x="866444" y="69184"/>
                    <a:pt x="864910" y="71535"/>
                    <a:pt x="862789" y="73544"/>
                  </a:cubicBezTo>
                  <a:cubicBezTo>
                    <a:pt x="860668" y="75553"/>
                    <a:pt x="858387" y="76955"/>
                    <a:pt x="855945" y="77751"/>
                  </a:cubicBezTo>
                  <a:cubicBezTo>
                    <a:pt x="853503" y="78546"/>
                    <a:pt x="850957" y="78972"/>
                    <a:pt x="848306" y="79027"/>
                  </a:cubicBezTo>
                  <a:cubicBezTo>
                    <a:pt x="843116" y="79027"/>
                    <a:pt x="837967" y="77283"/>
                    <a:pt x="832860" y="73795"/>
                  </a:cubicBezTo>
                  <a:lnTo>
                    <a:pt x="832860" y="64042"/>
                  </a:lnTo>
                  <a:cubicBezTo>
                    <a:pt x="835037" y="66135"/>
                    <a:pt x="837360" y="67928"/>
                    <a:pt x="839830" y="69421"/>
                  </a:cubicBezTo>
                  <a:cubicBezTo>
                    <a:pt x="842299" y="70914"/>
                    <a:pt x="845208" y="71660"/>
                    <a:pt x="848557" y="71660"/>
                  </a:cubicBezTo>
                  <a:cubicBezTo>
                    <a:pt x="850957" y="71660"/>
                    <a:pt x="853168" y="70963"/>
                    <a:pt x="855192" y="69568"/>
                  </a:cubicBezTo>
                  <a:cubicBezTo>
                    <a:pt x="857215" y="68172"/>
                    <a:pt x="858673" y="66414"/>
                    <a:pt x="859566" y="64293"/>
                  </a:cubicBezTo>
                  <a:cubicBezTo>
                    <a:pt x="860459" y="62173"/>
                    <a:pt x="860905" y="58224"/>
                    <a:pt x="860905" y="52448"/>
                  </a:cubicBezTo>
                  <a:lnTo>
                    <a:pt x="860738" y="52280"/>
                  </a:lnTo>
                  <a:cubicBezTo>
                    <a:pt x="856998" y="57080"/>
                    <a:pt x="852631" y="59480"/>
                    <a:pt x="847636" y="59480"/>
                  </a:cubicBezTo>
                  <a:cubicBezTo>
                    <a:pt x="842781" y="59480"/>
                    <a:pt x="838665" y="57499"/>
                    <a:pt x="835288" y="53536"/>
                  </a:cubicBezTo>
                  <a:cubicBezTo>
                    <a:pt x="831912" y="49573"/>
                    <a:pt x="830223" y="44843"/>
                    <a:pt x="830223" y="39346"/>
                  </a:cubicBezTo>
                  <a:cubicBezTo>
                    <a:pt x="830223" y="35607"/>
                    <a:pt x="831019" y="32161"/>
                    <a:pt x="832609" y="29007"/>
                  </a:cubicBezTo>
                  <a:cubicBezTo>
                    <a:pt x="834200" y="25854"/>
                    <a:pt x="836397" y="23329"/>
                    <a:pt x="839202" y="21431"/>
                  </a:cubicBezTo>
                  <a:cubicBezTo>
                    <a:pt x="842006" y="19533"/>
                    <a:pt x="845153" y="18585"/>
                    <a:pt x="848641" y="18585"/>
                  </a:cubicBezTo>
                  <a:close/>
                  <a:moveTo>
                    <a:pt x="805327" y="18585"/>
                  </a:moveTo>
                  <a:cubicBezTo>
                    <a:pt x="809764" y="18585"/>
                    <a:pt x="813168" y="19945"/>
                    <a:pt x="815540" y="22666"/>
                  </a:cubicBezTo>
                  <a:cubicBezTo>
                    <a:pt x="817912" y="25387"/>
                    <a:pt x="819098" y="28547"/>
                    <a:pt x="819098" y="32147"/>
                  </a:cubicBezTo>
                  <a:lnTo>
                    <a:pt x="819098" y="59396"/>
                  </a:lnTo>
                  <a:lnTo>
                    <a:pt x="811229" y="59396"/>
                  </a:lnTo>
                  <a:lnTo>
                    <a:pt x="811229" y="34867"/>
                  </a:lnTo>
                  <a:cubicBezTo>
                    <a:pt x="811229" y="32300"/>
                    <a:pt x="810636" y="30172"/>
                    <a:pt x="809450" y="28484"/>
                  </a:cubicBezTo>
                  <a:cubicBezTo>
                    <a:pt x="808264" y="26796"/>
                    <a:pt x="806374" y="25952"/>
                    <a:pt x="803778" y="25952"/>
                  </a:cubicBezTo>
                  <a:cubicBezTo>
                    <a:pt x="801434" y="25952"/>
                    <a:pt x="799404" y="26670"/>
                    <a:pt x="797688" y="28107"/>
                  </a:cubicBezTo>
                  <a:cubicBezTo>
                    <a:pt x="795972" y="29544"/>
                    <a:pt x="794688" y="31372"/>
                    <a:pt x="793837" y="33591"/>
                  </a:cubicBezTo>
                  <a:cubicBezTo>
                    <a:pt x="792986" y="35809"/>
                    <a:pt x="792561" y="38090"/>
                    <a:pt x="792561" y="40434"/>
                  </a:cubicBezTo>
                  <a:lnTo>
                    <a:pt x="792561" y="59396"/>
                  </a:lnTo>
                  <a:lnTo>
                    <a:pt x="784649" y="59396"/>
                  </a:lnTo>
                  <a:lnTo>
                    <a:pt x="784649" y="19547"/>
                  </a:lnTo>
                  <a:lnTo>
                    <a:pt x="791849" y="19547"/>
                  </a:lnTo>
                  <a:lnTo>
                    <a:pt x="792435" y="26203"/>
                  </a:lnTo>
                  <a:lnTo>
                    <a:pt x="792644" y="26203"/>
                  </a:lnTo>
                  <a:cubicBezTo>
                    <a:pt x="793453" y="24835"/>
                    <a:pt x="794305" y="23635"/>
                    <a:pt x="795197" y="22603"/>
                  </a:cubicBezTo>
                  <a:cubicBezTo>
                    <a:pt x="796090" y="21570"/>
                    <a:pt x="797381" y="20643"/>
                    <a:pt x="799069" y="19819"/>
                  </a:cubicBezTo>
                  <a:cubicBezTo>
                    <a:pt x="800758" y="18996"/>
                    <a:pt x="802844" y="18585"/>
                    <a:pt x="805327" y="18585"/>
                  </a:cubicBezTo>
                  <a:close/>
                  <a:moveTo>
                    <a:pt x="761660" y="18585"/>
                  </a:moveTo>
                  <a:cubicBezTo>
                    <a:pt x="764757" y="18585"/>
                    <a:pt x="767527" y="19219"/>
                    <a:pt x="769969" y="20489"/>
                  </a:cubicBezTo>
                  <a:cubicBezTo>
                    <a:pt x="772411" y="21759"/>
                    <a:pt x="774322" y="23566"/>
                    <a:pt x="775703" y="25910"/>
                  </a:cubicBezTo>
                  <a:cubicBezTo>
                    <a:pt x="777085" y="28254"/>
                    <a:pt x="777775" y="30793"/>
                    <a:pt x="777775" y="33528"/>
                  </a:cubicBezTo>
                  <a:lnTo>
                    <a:pt x="777775" y="49894"/>
                  </a:lnTo>
                  <a:cubicBezTo>
                    <a:pt x="777775" y="51987"/>
                    <a:pt x="778626" y="53034"/>
                    <a:pt x="780329" y="53034"/>
                  </a:cubicBezTo>
                  <a:cubicBezTo>
                    <a:pt x="781250" y="53034"/>
                    <a:pt x="782170" y="52838"/>
                    <a:pt x="783091" y="52448"/>
                  </a:cubicBezTo>
                  <a:lnTo>
                    <a:pt x="783091" y="58977"/>
                  </a:lnTo>
                  <a:cubicBezTo>
                    <a:pt x="780803" y="59591"/>
                    <a:pt x="778878" y="59898"/>
                    <a:pt x="777315" y="59898"/>
                  </a:cubicBezTo>
                  <a:cubicBezTo>
                    <a:pt x="772487" y="59898"/>
                    <a:pt x="770032" y="57610"/>
                    <a:pt x="769948" y="53034"/>
                  </a:cubicBezTo>
                  <a:lnTo>
                    <a:pt x="769780" y="53034"/>
                  </a:lnTo>
                  <a:cubicBezTo>
                    <a:pt x="768525" y="55015"/>
                    <a:pt x="766962" y="56731"/>
                    <a:pt x="765092" y="58182"/>
                  </a:cubicBezTo>
                  <a:cubicBezTo>
                    <a:pt x="763223" y="59633"/>
                    <a:pt x="760697" y="60359"/>
                    <a:pt x="757516" y="60359"/>
                  </a:cubicBezTo>
                  <a:cubicBezTo>
                    <a:pt x="755284" y="60359"/>
                    <a:pt x="753065" y="59829"/>
                    <a:pt x="750861" y="58768"/>
                  </a:cubicBezTo>
                  <a:cubicBezTo>
                    <a:pt x="748656" y="57708"/>
                    <a:pt x="746870" y="56194"/>
                    <a:pt x="745503" y="54227"/>
                  </a:cubicBezTo>
                  <a:cubicBezTo>
                    <a:pt x="744136" y="52259"/>
                    <a:pt x="743452" y="50034"/>
                    <a:pt x="743452" y="47550"/>
                  </a:cubicBezTo>
                  <a:cubicBezTo>
                    <a:pt x="743452" y="44955"/>
                    <a:pt x="744177" y="42785"/>
                    <a:pt x="745628" y="41041"/>
                  </a:cubicBezTo>
                  <a:cubicBezTo>
                    <a:pt x="747080" y="39297"/>
                    <a:pt x="749005" y="37951"/>
                    <a:pt x="751405" y="37002"/>
                  </a:cubicBezTo>
                  <a:cubicBezTo>
                    <a:pt x="753805" y="36053"/>
                    <a:pt x="756379" y="35349"/>
                    <a:pt x="759128" y="34888"/>
                  </a:cubicBezTo>
                  <a:cubicBezTo>
                    <a:pt x="761876" y="34428"/>
                    <a:pt x="765455" y="33974"/>
                    <a:pt x="769864" y="33528"/>
                  </a:cubicBezTo>
                  <a:cubicBezTo>
                    <a:pt x="769780" y="31658"/>
                    <a:pt x="769215" y="30123"/>
                    <a:pt x="768169" y="28924"/>
                  </a:cubicBezTo>
                  <a:cubicBezTo>
                    <a:pt x="767122" y="27724"/>
                    <a:pt x="765860" y="26872"/>
                    <a:pt x="764381" y="26370"/>
                  </a:cubicBezTo>
                  <a:cubicBezTo>
                    <a:pt x="762902" y="25868"/>
                    <a:pt x="761479" y="25617"/>
                    <a:pt x="760111" y="25617"/>
                  </a:cubicBezTo>
                  <a:cubicBezTo>
                    <a:pt x="758270" y="25617"/>
                    <a:pt x="756525" y="25924"/>
                    <a:pt x="754879" y="26538"/>
                  </a:cubicBezTo>
                  <a:cubicBezTo>
                    <a:pt x="753233" y="27152"/>
                    <a:pt x="751795" y="27870"/>
                    <a:pt x="750568" y="28693"/>
                  </a:cubicBezTo>
                  <a:cubicBezTo>
                    <a:pt x="749340" y="29516"/>
                    <a:pt x="748028" y="30486"/>
                    <a:pt x="746633" y="31602"/>
                  </a:cubicBezTo>
                  <a:lnTo>
                    <a:pt x="746633" y="23147"/>
                  </a:lnTo>
                  <a:cubicBezTo>
                    <a:pt x="751935" y="20105"/>
                    <a:pt x="756944" y="18585"/>
                    <a:pt x="761660" y="18585"/>
                  </a:cubicBezTo>
                  <a:close/>
                  <a:moveTo>
                    <a:pt x="643402" y="18585"/>
                  </a:moveTo>
                  <a:cubicBezTo>
                    <a:pt x="647839" y="18585"/>
                    <a:pt x="651243" y="19945"/>
                    <a:pt x="653615" y="22666"/>
                  </a:cubicBezTo>
                  <a:cubicBezTo>
                    <a:pt x="655987" y="25387"/>
                    <a:pt x="657173" y="28547"/>
                    <a:pt x="657173" y="32147"/>
                  </a:cubicBezTo>
                  <a:lnTo>
                    <a:pt x="657173" y="59396"/>
                  </a:lnTo>
                  <a:lnTo>
                    <a:pt x="649304" y="59396"/>
                  </a:lnTo>
                  <a:lnTo>
                    <a:pt x="649304" y="34867"/>
                  </a:lnTo>
                  <a:cubicBezTo>
                    <a:pt x="649304" y="32300"/>
                    <a:pt x="648711" y="30172"/>
                    <a:pt x="647525" y="28484"/>
                  </a:cubicBezTo>
                  <a:cubicBezTo>
                    <a:pt x="646339" y="26796"/>
                    <a:pt x="644449" y="25952"/>
                    <a:pt x="641853" y="25952"/>
                  </a:cubicBezTo>
                  <a:cubicBezTo>
                    <a:pt x="639509" y="25952"/>
                    <a:pt x="637479" y="26670"/>
                    <a:pt x="635763" y="28107"/>
                  </a:cubicBezTo>
                  <a:cubicBezTo>
                    <a:pt x="634047" y="29544"/>
                    <a:pt x="632763" y="31372"/>
                    <a:pt x="631912" y="33591"/>
                  </a:cubicBezTo>
                  <a:cubicBezTo>
                    <a:pt x="631061" y="35809"/>
                    <a:pt x="630635" y="38090"/>
                    <a:pt x="630635" y="40434"/>
                  </a:cubicBezTo>
                  <a:lnTo>
                    <a:pt x="630635" y="59396"/>
                  </a:lnTo>
                  <a:lnTo>
                    <a:pt x="622724" y="59396"/>
                  </a:lnTo>
                  <a:lnTo>
                    <a:pt x="622724" y="19547"/>
                  </a:lnTo>
                  <a:lnTo>
                    <a:pt x="629924" y="19547"/>
                  </a:lnTo>
                  <a:lnTo>
                    <a:pt x="630510" y="26203"/>
                  </a:lnTo>
                  <a:lnTo>
                    <a:pt x="630719" y="26203"/>
                  </a:lnTo>
                  <a:cubicBezTo>
                    <a:pt x="631528" y="24835"/>
                    <a:pt x="632380" y="23635"/>
                    <a:pt x="633272" y="22603"/>
                  </a:cubicBezTo>
                  <a:cubicBezTo>
                    <a:pt x="634165" y="21570"/>
                    <a:pt x="635456" y="20643"/>
                    <a:pt x="637144" y="19819"/>
                  </a:cubicBezTo>
                  <a:cubicBezTo>
                    <a:pt x="638833" y="18996"/>
                    <a:pt x="640919" y="18585"/>
                    <a:pt x="643402" y="18585"/>
                  </a:cubicBezTo>
                  <a:close/>
                  <a:moveTo>
                    <a:pt x="591466" y="18585"/>
                  </a:moveTo>
                  <a:cubicBezTo>
                    <a:pt x="593475" y="18585"/>
                    <a:pt x="595373" y="18940"/>
                    <a:pt x="597158" y="19652"/>
                  </a:cubicBezTo>
                  <a:cubicBezTo>
                    <a:pt x="598944" y="20364"/>
                    <a:pt x="601135" y="21836"/>
                    <a:pt x="603730" y="24068"/>
                  </a:cubicBezTo>
                  <a:lnTo>
                    <a:pt x="605446" y="19547"/>
                  </a:lnTo>
                  <a:lnTo>
                    <a:pt x="611641" y="19547"/>
                  </a:lnTo>
                  <a:lnTo>
                    <a:pt x="611641" y="54582"/>
                  </a:lnTo>
                  <a:cubicBezTo>
                    <a:pt x="611641" y="59829"/>
                    <a:pt x="611167" y="63798"/>
                    <a:pt x="610218" y="66491"/>
                  </a:cubicBezTo>
                  <a:cubicBezTo>
                    <a:pt x="609269" y="69184"/>
                    <a:pt x="607735" y="71535"/>
                    <a:pt x="605614" y="73544"/>
                  </a:cubicBezTo>
                  <a:cubicBezTo>
                    <a:pt x="603493" y="75553"/>
                    <a:pt x="601212" y="76955"/>
                    <a:pt x="598770" y="77751"/>
                  </a:cubicBezTo>
                  <a:cubicBezTo>
                    <a:pt x="596328" y="78546"/>
                    <a:pt x="593782" y="78972"/>
                    <a:pt x="591131" y="79027"/>
                  </a:cubicBezTo>
                  <a:cubicBezTo>
                    <a:pt x="585941" y="79027"/>
                    <a:pt x="580792" y="77283"/>
                    <a:pt x="575685" y="73795"/>
                  </a:cubicBezTo>
                  <a:lnTo>
                    <a:pt x="575685" y="64042"/>
                  </a:lnTo>
                  <a:cubicBezTo>
                    <a:pt x="577862" y="66135"/>
                    <a:pt x="580185" y="67928"/>
                    <a:pt x="582655" y="69421"/>
                  </a:cubicBezTo>
                  <a:cubicBezTo>
                    <a:pt x="585124" y="70914"/>
                    <a:pt x="588033" y="71660"/>
                    <a:pt x="591382" y="71660"/>
                  </a:cubicBezTo>
                  <a:cubicBezTo>
                    <a:pt x="593782" y="71660"/>
                    <a:pt x="595993" y="70963"/>
                    <a:pt x="598017" y="69568"/>
                  </a:cubicBezTo>
                  <a:cubicBezTo>
                    <a:pt x="600040" y="68172"/>
                    <a:pt x="601498" y="66414"/>
                    <a:pt x="602391" y="64293"/>
                  </a:cubicBezTo>
                  <a:cubicBezTo>
                    <a:pt x="603284" y="62173"/>
                    <a:pt x="603730" y="58224"/>
                    <a:pt x="603730" y="52448"/>
                  </a:cubicBezTo>
                  <a:lnTo>
                    <a:pt x="603563" y="52280"/>
                  </a:lnTo>
                  <a:cubicBezTo>
                    <a:pt x="599823" y="57080"/>
                    <a:pt x="595456" y="59480"/>
                    <a:pt x="590461" y="59480"/>
                  </a:cubicBezTo>
                  <a:cubicBezTo>
                    <a:pt x="585606" y="59480"/>
                    <a:pt x="581490" y="57499"/>
                    <a:pt x="578113" y="53536"/>
                  </a:cubicBezTo>
                  <a:cubicBezTo>
                    <a:pt x="574737" y="49573"/>
                    <a:pt x="573048" y="44843"/>
                    <a:pt x="573048" y="39346"/>
                  </a:cubicBezTo>
                  <a:cubicBezTo>
                    <a:pt x="573048" y="35607"/>
                    <a:pt x="573844" y="32161"/>
                    <a:pt x="575434" y="29007"/>
                  </a:cubicBezTo>
                  <a:cubicBezTo>
                    <a:pt x="577025" y="25854"/>
                    <a:pt x="579222" y="23329"/>
                    <a:pt x="582027" y="21431"/>
                  </a:cubicBezTo>
                  <a:cubicBezTo>
                    <a:pt x="584831" y="19533"/>
                    <a:pt x="587978" y="18585"/>
                    <a:pt x="591466" y="18585"/>
                  </a:cubicBezTo>
                  <a:close/>
                  <a:moveTo>
                    <a:pt x="526088" y="18585"/>
                  </a:moveTo>
                  <a:cubicBezTo>
                    <a:pt x="528879" y="18585"/>
                    <a:pt x="531495" y="19157"/>
                    <a:pt x="533937" y="20301"/>
                  </a:cubicBezTo>
                  <a:cubicBezTo>
                    <a:pt x="536378" y="21445"/>
                    <a:pt x="538360" y="22980"/>
                    <a:pt x="539881" y="24905"/>
                  </a:cubicBezTo>
                  <a:cubicBezTo>
                    <a:pt x="541401" y="26831"/>
                    <a:pt x="542497" y="28924"/>
                    <a:pt x="543166" y="31184"/>
                  </a:cubicBezTo>
                  <a:cubicBezTo>
                    <a:pt x="543836" y="33444"/>
                    <a:pt x="544171" y="36165"/>
                    <a:pt x="544171" y="39346"/>
                  </a:cubicBezTo>
                  <a:lnTo>
                    <a:pt x="514536" y="39346"/>
                  </a:lnTo>
                  <a:cubicBezTo>
                    <a:pt x="514731" y="42611"/>
                    <a:pt x="515575" y="45241"/>
                    <a:pt x="517068" y="47236"/>
                  </a:cubicBezTo>
                  <a:cubicBezTo>
                    <a:pt x="518561" y="49232"/>
                    <a:pt x="520291" y="50641"/>
                    <a:pt x="522258" y="51464"/>
                  </a:cubicBezTo>
                  <a:cubicBezTo>
                    <a:pt x="524226" y="52287"/>
                    <a:pt x="526102" y="52699"/>
                    <a:pt x="527888" y="52699"/>
                  </a:cubicBezTo>
                  <a:cubicBezTo>
                    <a:pt x="532855" y="52699"/>
                    <a:pt x="537823" y="50215"/>
                    <a:pt x="542790" y="45248"/>
                  </a:cubicBezTo>
                  <a:lnTo>
                    <a:pt x="542790" y="54834"/>
                  </a:lnTo>
                  <a:cubicBezTo>
                    <a:pt x="540501" y="56368"/>
                    <a:pt x="538109" y="57673"/>
                    <a:pt x="535611" y="58747"/>
                  </a:cubicBezTo>
                  <a:cubicBezTo>
                    <a:pt x="533114" y="59822"/>
                    <a:pt x="530079" y="60359"/>
                    <a:pt x="526507" y="60359"/>
                  </a:cubicBezTo>
                  <a:cubicBezTo>
                    <a:pt x="522377" y="60359"/>
                    <a:pt x="518763" y="59382"/>
                    <a:pt x="515666" y="57429"/>
                  </a:cubicBezTo>
                  <a:cubicBezTo>
                    <a:pt x="512568" y="55475"/>
                    <a:pt x="510189" y="52887"/>
                    <a:pt x="508529" y="49664"/>
                  </a:cubicBezTo>
                  <a:cubicBezTo>
                    <a:pt x="506869" y="46441"/>
                    <a:pt x="506038" y="43030"/>
                    <a:pt x="506038" y="39430"/>
                  </a:cubicBezTo>
                  <a:cubicBezTo>
                    <a:pt x="506038" y="35439"/>
                    <a:pt x="506959" y="31868"/>
                    <a:pt x="508801" y="28714"/>
                  </a:cubicBezTo>
                  <a:cubicBezTo>
                    <a:pt x="510643" y="25561"/>
                    <a:pt x="513112" y="23084"/>
                    <a:pt x="516210" y="21284"/>
                  </a:cubicBezTo>
                  <a:cubicBezTo>
                    <a:pt x="519307" y="19485"/>
                    <a:pt x="522600" y="18585"/>
                    <a:pt x="526088" y="18585"/>
                  </a:cubicBezTo>
                  <a:close/>
                  <a:moveTo>
                    <a:pt x="450391" y="18585"/>
                  </a:moveTo>
                  <a:cubicBezTo>
                    <a:pt x="454158" y="18585"/>
                    <a:pt x="457611" y="19478"/>
                    <a:pt x="460751" y="21264"/>
                  </a:cubicBezTo>
                  <a:cubicBezTo>
                    <a:pt x="463890" y="23049"/>
                    <a:pt x="466380" y="25568"/>
                    <a:pt x="468222" y="28819"/>
                  </a:cubicBezTo>
                  <a:cubicBezTo>
                    <a:pt x="470064" y="32070"/>
                    <a:pt x="470985" y="35607"/>
                    <a:pt x="470985" y="39430"/>
                  </a:cubicBezTo>
                  <a:cubicBezTo>
                    <a:pt x="470985" y="43225"/>
                    <a:pt x="470057" y="46741"/>
                    <a:pt x="468201" y="49978"/>
                  </a:cubicBezTo>
                  <a:cubicBezTo>
                    <a:pt x="466345" y="53215"/>
                    <a:pt x="463827" y="55754"/>
                    <a:pt x="460646" y="57596"/>
                  </a:cubicBezTo>
                  <a:cubicBezTo>
                    <a:pt x="457465" y="59438"/>
                    <a:pt x="454102" y="60359"/>
                    <a:pt x="450558" y="60359"/>
                  </a:cubicBezTo>
                  <a:cubicBezTo>
                    <a:pt x="446651" y="60359"/>
                    <a:pt x="443093" y="59445"/>
                    <a:pt x="439884" y="57617"/>
                  </a:cubicBezTo>
                  <a:cubicBezTo>
                    <a:pt x="436675" y="55789"/>
                    <a:pt x="434171" y="53278"/>
                    <a:pt x="432371" y="50083"/>
                  </a:cubicBezTo>
                  <a:cubicBezTo>
                    <a:pt x="430571" y="46888"/>
                    <a:pt x="429671" y="43337"/>
                    <a:pt x="429671" y="39430"/>
                  </a:cubicBezTo>
                  <a:cubicBezTo>
                    <a:pt x="429671" y="35523"/>
                    <a:pt x="430592" y="31972"/>
                    <a:pt x="432434" y="28777"/>
                  </a:cubicBezTo>
                  <a:cubicBezTo>
                    <a:pt x="434275" y="25582"/>
                    <a:pt x="436773" y="23084"/>
                    <a:pt x="439926" y="21284"/>
                  </a:cubicBezTo>
                  <a:cubicBezTo>
                    <a:pt x="443079" y="19485"/>
                    <a:pt x="446568" y="18585"/>
                    <a:pt x="450391" y="18585"/>
                  </a:cubicBezTo>
                  <a:close/>
                  <a:moveTo>
                    <a:pt x="297991" y="18585"/>
                  </a:moveTo>
                  <a:cubicBezTo>
                    <a:pt x="301758" y="18585"/>
                    <a:pt x="305211" y="19478"/>
                    <a:pt x="308350" y="21264"/>
                  </a:cubicBezTo>
                  <a:cubicBezTo>
                    <a:pt x="311490" y="23049"/>
                    <a:pt x="313980" y="25568"/>
                    <a:pt x="315822" y="28819"/>
                  </a:cubicBezTo>
                  <a:cubicBezTo>
                    <a:pt x="317664" y="32070"/>
                    <a:pt x="318585" y="35607"/>
                    <a:pt x="318585" y="39430"/>
                  </a:cubicBezTo>
                  <a:cubicBezTo>
                    <a:pt x="318585" y="43225"/>
                    <a:pt x="317657" y="46741"/>
                    <a:pt x="315801" y="49978"/>
                  </a:cubicBezTo>
                  <a:cubicBezTo>
                    <a:pt x="313946" y="53215"/>
                    <a:pt x="311427" y="55754"/>
                    <a:pt x="308246" y="57596"/>
                  </a:cubicBezTo>
                  <a:cubicBezTo>
                    <a:pt x="305065" y="59438"/>
                    <a:pt x="301702" y="60359"/>
                    <a:pt x="298158" y="60359"/>
                  </a:cubicBezTo>
                  <a:cubicBezTo>
                    <a:pt x="294251" y="60359"/>
                    <a:pt x="290693" y="59445"/>
                    <a:pt x="287484" y="57617"/>
                  </a:cubicBezTo>
                  <a:cubicBezTo>
                    <a:pt x="284275" y="55789"/>
                    <a:pt x="281771" y="53278"/>
                    <a:pt x="279971" y="50083"/>
                  </a:cubicBezTo>
                  <a:cubicBezTo>
                    <a:pt x="278171" y="46888"/>
                    <a:pt x="277271" y="43337"/>
                    <a:pt x="277271" y="39430"/>
                  </a:cubicBezTo>
                  <a:cubicBezTo>
                    <a:pt x="277271" y="35523"/>
                    <a:pt x="278192" y="31972"/>
                    <a:pt x="280034" y="28777"/>
                  </a:cubicBezTo>
                  <a:cubicBezTo>
                    <a:pt x="281875" y="25582"/>
                    <a:pt x="284373" y="23084"/>
                    <a:pt x="287526" y="21284"/>
                  </a:cubicBezTo>
                  <a:cubicBezTo>
                    <a:pt x="290680" y="19485"/>
                    <a:pt x="294168" y="18585"/>
                    <a:pt x="297991" y="18585"/>
                  </a:cubicBezTo>
                  <a:close/>
                  <a:moveTo>
                    <a:pt x="202741" y="18585"/>
                  </a:moveTo>
                  <a:cubicBezTo>
                    <a:pt x="206508" y="18585"/>
                    <a:pt x="209961" y="19478"/>
                    <a:pt x="213101" y="21264"/>
                  </a:cubicBezTo>
                  <a:cubicBezTo>
                    <a:pt x="216240" y="23049"/>
                    <a:pt x="218730" y="25568"/>
                    <a:pt x="220572" y="28819"/>
                  </a:cubicBezTo>
                  <a:cubicBezTo>
                    <a:pt x="222414" y="32070"/>
                    <a:pt x="223335" y="35607"/>
                    <a:pt x="223335" y="39430"/>
                  </a:cubicBezTo>
                  <a:cubicBezTo>
                    <a:pt x="223335" y="43225"/>
                    <a:pt x="222407" y="46741"/>
                    <a:pt x="220551" y="49978"/>
                  </a:cubicBezTo>
                  <a:cubicBezTo>
                    <a:pt x="218696" y="53215"/>
                    <a:pt x="216177" y="55754"/>
                    <a:pt x="212996" y="57596"/>
                  </a:cubicBezTo>
                  <a:cubicBezTo>
                    <a:pt x="209815" y="59438"/>
                    <a:pt x="206452" y="60359"/>
                    <a:pt x="202908" y="60359"/>
                  </a:cubicBezTo>
                  <a:cubicBezTo>
                    <a:pt x="199001" y="60359"/>
                    <a:pt x="195443" y="59445"/>
                    <a:pt x="192234" y="57617"/>
                  </a:cubicBezTo>
                  <a:cubicBezTo>
                    <a:pt x="189025" y="55789"/>
                    <a:pt x="186521" y="53278"/>
                    <a:pt x="184721" y="50083"/>
                  </a:cubicBezTo>
                  <a:cubicBezTo>
                    <a:pt x="182921" y="46888"/>
                    <a:pt x="182021" y="43337"/>
                    <a:pt x="182021" y="39430"/>
                  </a:cubicBezTo>
                  <a:cubicBezTo>
                    <a:pt x="182021" y="35523"/>
                    <a:pt x="182942" y="31972"/>
                    <a:pt x="184784" y="28777"/>
                  </a:cubicBezTo>
                  <a:cubicBezTo>
                    <a:pt x="186625" y="25582"/>
                    <a:pt x="189123" y="23084"/>
                    <a:pt x="192276" y="21284"/>
                  </a:cubicBezTo>
                  <a:cubicBezTo>
                    <a:pt x="195430" y="19485"/>
                    <a:pt x="198918" y="18585"/>
                    <a:pt x="202741" y="18585"/>
                  </a:cubicBezTo>
                  <a:close/>
                  <a:moveTo>
                    <a:pt x="155116" y="18585"/>
                  </a:moveTo>
                  <a:cubicBezTo>
                    <a:pt x="158883" y="18585"/>
                    <a:pt x="162336" y="19478"/>
                    <a:pt x="165476" y="21264"/>
                  </a:cubicBezTo>
                  <a:cubicBezTo>
                    <a:pt x="168615" y="23049"/>
                    <a:pt x="171105" y="25568"/>
                    <a:pt x="172947" y="28819"/>
                  </a:cubicBezTo>
                  <a:cubicBezTo>
                    <a:pt x="174789" y="32070"/>
                    <a:pt x="175710" y="35607"/>
                    <a:pt x="175710" y="39430"/>
                  </a:cubicBezTo>
                  <a:cubicBezTo>
                    <a:pt x="175710" y="43225"/>
                    <a:pt x="174782" y="46741"/>
                    <a:pt x="172926" y="49978"/>
                  </a:cubicBezTo>
                  <a:cubicBezTo>
                    <a:pt x="171071" y="53215"/>
                    <a:pt x="168552" y="55754"/>
                    <a:pt x="165371" y="57596"/>
                  </a:cubicBezTo>
                  <a:cubicBezTo>
                    <a:pt x="162190" y="59438"/>
                    <a:pt x="158827" y="60359"/>
                    <a:pt x="155283" y="60359"/>
                  </a:cubicBezTo>
                  <a:cubicBezTo>
                    <a:pt x="151376" y="60359"/>
                    <a:pt x="147818" y="59445"/>
                    <a:pt x="144609" y="57617"/>
                  </a:cubicBezTo>
                  <a:cubicBezTo>
                    <a:pt x="141400" y="55789"/>
                    <a:pt x="138896" y="53278"/>
                    <a:pt x="137096" y="50083"/>
                  </a:cubicBezTo>
                  <a:cubicBezTo>
                    <a:pt x="135296" y="46888"/>
                    <a:pt x="134396" y="43337"/>
                    <a:pt x="134396" y="39430"/>
                  </a:cubicBezTo>
                  <a:cubicBezTo>
                    <a:pt x="134396" y="35523"/>
                    <a:pt x="135317" y="31972"/>
                    <a:pt x="137159" y="28777"/>
                  </a:cubicBezTo>
                  <a:cubicBezTo>
                    <a:pt x="139000" y="25582"/>
                    <a:pt x="141498" y="23084"/>
                    <a:pt x="144651" y="21284"/>
                  </a:cubicBezTo>
                  <a:cubicBezTo>
                    <a:pt x="147805" y="19485"/>
                    <a:pt x="151293" y="18585"/>
                    <a:pt x="155116" y="18585"/>
                  </a:cubicBezTo>
                  <a:close/>
                  <a:moveTo>
                    <a:pt x="69056" y="18585"/>
                  </a:moveTo>
                  <a:cubicBezTo>
                    <a:pt x="71484" y="18585"/>
                    <a:pt x="73611" y="18899"/>
                    <a:pt x="75439" y="19526"/>
                  </a:cubicBezTo>
                  <a:cubicBezTo>
                    <a:pt x="77267" y="20154"/>
                    <a:pt x="79199" y="21012"/>
                    <a:pt x="81237" y="22101"/>
                  </a:cubicBezTo>
                  <a:lnTo>
                    <a:pt x="81237" y="30682"/>
                  </a:lnTo>
                  <a:cubicBezTo>
                    <a:pt x="77609" y="27528"/>
                    <a:pt x="73842" y="25952"/>
                    <a:pt x="69935" y="25952"/>
                  </a:cubicBezTo>
                  <a:cubicBezTo>
                    <a:pt x="66028" y="25952"/>
                    <a:pt x="62931" y="27319"/>
                    <a:pt x="60642" y="30054"/>
                  </a:cubicBezTo>
                  <a:cubicBezTo>
                    <a:pt x="58354" y="32788"/>
                    <a:pt x="57210" y="35942"/>
                    <a:pt x="57210" y="39514"/>
                  </a:cubicBezTo>
                  <a:cubicBezTo>
                    <a:pt x="57210" y="43225"/>
                    <a:pt x="58410" y="46392"/>
                    <a:pt x="60810" y="49015"/>
                  </a:cubicBezTo>
                  <a:cubicBezTo>
                    <a:pt x="63210" y="51638"/>
                    <a:pt x="66098" y="52950"/>
                    <a:pt x="69474" y="52950"/>
                  </a:cubicBezTo>
                  <a:cubicBezTo>
                    <a:pt x="70981" y="52950"/>
                    <a:pt x="72704" y="52664"/>
                    <a:pt x="74644" y="52092"/>
                  </a:cubicBezTo>
                  <a:cubicBezTo>
                    <a:pt x="76583" y="51520"/>
                    <a:pt x="78781" y="50187"/>
                    <a:pt x="81237" y="48094"/>
                  </a:cubicBezTo>
                  <a:lnTo>
                    <a:pt x="81237" y="56550"/>
                  </a:lnTo>
                  <a:cubicBezTo>
                    <a:pt x="79199" y="57610"/>
                    <a:pt x="77169" y="58510"/>
                    <a:pt x="75146" y="59250"/>
                  </a:cubicBezTo>
                  <a:cubicBezTo>
                    <a:pt x="73123" y="59989"/>
                    <a:pt x="70870" y="60359"/>
                    <a:pt x="68386" y="60359"/>
                  </a:cubicBezTo>
                  <a:cubicBezTo>
                    <a:pt x="64647" y="60359"/>
                    <a:pt x="61284" y="59438"/>
                    <a:pt x="58298" y="57596"/>
                  </a:cubicBezTo>
                  <a:cubicBezTo>
                    <a:pt x="55313" y="55754"/>
                    <a:pt x="52975" y="53243"/>
                    <a:pt x="51287" y="50062"/>
                  </a:cubicBezTo>
                  <a:cubicBezTo>
                    <a:pt x="49599" y="46881"/>
                    <a:pt x="48755" y="43448"/>
                    <a:pt x="48755" y="39765"/>
                  </a:cubicBezTo>
                  <a:cubicBezTo>
                    <a:pt x="48755" y="36053"/>
                    <a:pt x="49627" y="32565"/>
                    <a:pt x="51371" y="29300"/>
                  </a:cubicBezTo>
                  <a:cubicBezTo>
                    <a:pt x="53115" y="26035"/>
                    <a:pt x="55550" y="23433"/>
                    <a:pt x="58675" y="21494"/>
                  </a:cubicBezTo>
                  <a:cubicBezTo>
                    <a:pt x="61800" y="19554"/>
                    <a:pt x="65261" y="18585"/>
                    <a:pt x="69056" y="18585"/>
                  </a:cubicBezTo>
                  <a:close/>
                  <a:moveTo>
                    <a:pt x="1173895" y="8581"/>
                  </a:moveTo>
                  <a:lnTo>
                    <a:pt x="1173895" y="26286"/>
                  </a:lnTo>
                  <a:lnTo>
                    <a:pt x="1185364" y="26286"/>
                  </a:lnTo>
                  <a:cubicBezTo>
                    <a:pt x="1189355" y="26286"/>
                    <a:pt x="1192452" y="25435"/>
                    <a:pt x="1194657" y="23733"/>
                  </a:cubicBezTo>
                  <a:cubicBezTo>
                    <a:pt x="1196861" y="22031"/>
                    <a:pt x="1197964" y="19715"/>
                    <a:pt x="1197964" y="16785"/>
                  </a:cubicBezTo>
                  <a:cubicBezTo>
                    <a:pt x="1197964" y="14329"/>
                    <a:pt x="1197085" y="12348"/>
                    <a:pt x="1195327" y="10841"/>
                  </a:cubicBezTo>
                  <a:cubicBezTo>
                    <a:pt x="1193569" y="9334"/>
                    <a:pt x="1191252" y="8581"/>
                    <a:pt x="1188378" y="8581"/>
                  </a:cubicBezTo>
                  <a:close/>
                  <a:moveTo>
                    <a:pt x="1740163" y="7618"/>
                  </a:moveTo>
                  <a:lnTo>
                    <a:pt x="1747279" y="7618"/>
                  </a:lnTo>
                  <a:lnTo>
                    <a:pt x="1747279" y="19547"/>
                  </a:lnTo>
                  <a:lnTo>
                    <a:pt x="1758078" y="19547"/>
                  </a:lnTo>
                  <a:lnTo>
                    <a:pt x="1758078" y="26203"/>
                  </a:lnTo>
                  <a:lnTo>
                    <a:pt x="1747279" y="26203"/>
                  </a:lnTo>
                  <a:lnTo>
                    <a:pt x="1747279" y="47718"/>
                  </a:lnTo>
                  <a:cubicBezTo>
                    <a:pt x="1747279" y="51401"/>
                    <a:pt x="1749163" y="53243"/>
                    <a:pt x="1752930" y="53243"/>
                  </a:cubicBezTo>
                  <a:cubicBezTo>
                    <a:pt x="1754548" y="53243"/>
                    <a:pt x="1756264" y="52783"/>
                    <a:pt x="1758078" y="51862"/>
                  </a:cubicBezTo>
                  <a:lnTo>
                    <a:pt x="1758078" y="58977"/>
                  </a:lnTo>
                  <a:cubicBezTo>
                    <a:pt x="1755399" y="59898"/>
                    <a:pt x="1752832" y="60359"/>
                    <a:pt x="1750376" y="60359"/>
                  </a:cubicBezTo>
                  <a:cubicBezTo>
                    <a:pt x="1743037" y="60359"/>
                    <a:pt x="1739368" y="56982"/>
                    <a:pt x="1739368" y="50229"/>
                  </a:cubicBezTo>
                  <a:lnTo>
                    <a:pt x="1739368" y="26203"/>
                  </a:lnTo>
                  <a:lnTo>
                    <a:pt x="1732712" y="26203"/>
                  </a:lnTo>
                  <a:lnTo>
                    <a:pt x="1732712" y="19547"/>
                  </a:lnTo>
                  <a:lnTo>
                    <a:pt x="1739368" y="19547"/>
                  </a:lnTo>
                  <a:close/>
                  <a:moveTo>
                    <a:pt x="1722746" y="1004"/>
                  </a:moveTo>
                  <a:cubicBezTo>
                    <a:pt x="1724057" y="1004"/>
                    <a:pt x="1725125" y="1472"/>
                    <a:pt x="1725948" y="2407"/>
                  </a:cubicBezTo>
                  <a:cubicBezTo>
                    <a:pt x="1726771" y="3341"/>
                    <a:pt x="1727183" y="4618"/>
                    <a:pt x="1727183" y="6237"/>
                  </a:cubicBezTo>
                  <a:cubicBezTo>
                    <a:pt x="1727183" y="7827"/>
                    <a:pt x="1726771" y="9111"/>
                    <a:pt x="1725948" y="10087"/>
                  </a:cubicBezTo>
                  <a:cubicBezTo>
                    <a:pt x="1725125" y="11064"/>
                    <a:pt x="1724085" y="11552"/>
                    <a:pt x="1722829" y="11552"/>
                  </a:cubicBezTo>
                  <a:cubicBezTo>
                    <a:pt x="1721462" y="11552"/>
                    <a:pt x="1720388" y="11036"/>
                    <a:pt x="1719606" y="10004"/>
                  </a:cubicBezTo>
                  <a:cubicBezTo>
                    <a:pt x="1718825" y="8971"/>
                    <a:pt x="1718434" y="7716"/>
                    <a:pt x="1718434" y="6237"/>
                  </a:cubicBezTo>
                  <a:cubicBezTo>
                    <a:pt x="1718434" y="4730"/>
                    <a:pt x="1718818" y="3481"/>
                    <a:pt x="1719585" y="2490"/>
                  </a:cubicBezTo>
                  <a:cubicBezTo>
                    <a:pt x="1720353" y="1500"/>
                    <a:pt x="1721406" y="1004"/>
                    <a:pt x="1722746" y="1004"/>
                  </a:cubicBezTo>
                  <a:close/>
                  <a:moveTo>
                    <a:pt x="1551296" y="1004"/>
                  </a:moveTo>
                  <a:cubicBezTo>
                    <a:pt x="1552607" y="1004"/>
                    <a:pt x="1553675" y="1472"/>
                    <a:pt x="1554498" y="2407"/>
                  </a:cubicBezTo>
                  <a:cubicBezTo>
                    <a:pt x="1555321" y="3341"/>
                    <a:pt x="1555733" y="4618"/>
                    <a:pt x="1555733" y="6237"/>
                  </a:cubicBezTo>
                  <a:cubicBezTo>
                    <a:pt x="1555733" y="7827"/>
                    <a:pt x="1555321" y="9111"/>
                    <a:pt x="1554498" y="10087"/>
                  </a:cubicBezTo>
                  <a:cubicBezTo>
                    <a:pt x="1553675" y="11064"/>
                    <a:pt x="1552635" y="11552"/>
                    <a:pt x="1551379" y="11552"/>
                  </a:cubicBezTo>
                  <a:cubicBezTo>
                    <a:pt x="1550012" y="11552"/>
                    <a:pt x="1548938" y="11036"/>
                    <a:pt x="1548156" y="10004"/>
                  </a:cubicBezTo>
                  <a:cubicBezTo>
                    <a:pt x="1547375" y="8971"/>
                    <a:pt x="1546984" y="7716"/>
                    <a:pt x="1546984" y="6237"/>
                  </a:cubicBezTo>
                  <a:cubicBezTo>
                    <a:pt x="1546984" y="4730"/>
                    <a:pt x="1547368" y="3481"/>
                    <a:pt x="1548135" y="2490"/>
                  </a:cubicBezTo>
                  <a:cubicBezTo>
                    <a:pt x="1548903" y="1500"/>
                    <a:pt x="1549956" y="1004"/>
                    <a:pt x="1551296" y="1004"/>
                  </a:cubicBezTo>
                  <a:close/>
                  <a:moveTo>
                    <a:pt x="1303646" y="1004"/>
                  </a:moveTo>
                  <a:cubicBezTo>
                    <a:pt x="1304957" y="1004"/>
                    <a:pt x="1306025" y="1472"/>
                    <a:pt x="1306848" y="2407"/>
                  </a:cubicBezTo>
                  <a:cubicBezTo>
                    <a:pt x="1307671" y="3341"/>
                    <a:pt x="1308083" y="4618"/>
                    <a:pt x="1308083" y="6237"/>
                  </a:cubicBezTo>
                  <a:cubicBezTo>
                    <a:pt x="1308083" y="7827"/>
                    <a:pt x="1307671" y="9111"/>
                    <a:pt x="1306848" y="10087"/>
                  </a:cubicBezTo>
                  <a:cubicBezTo>
                    <a:pt x="1306025" y="11064"/>
                    <a:pt x="1304985" y="11552"/>
                    <a:pt x="1303729" y="11552"/>
                  </a:cubicBezTo>
                  <a:cubicBezTo>
                    <a:pt x="1302362" y="11552"/>
                    <a:pt x="1301288" y="11036"/>
                    <a:pt x="1300506" y="10004"/>
                  </a:cubicBezTo>
                  <a:cubicBezTo>
                    <a:pt x="1299725" y="8971"/>
                    <a:pt x="1299334" y="7716"/>
                    <a:pt x="1299334" y="6237"/>
                  </a:cubicBezTo>
                  <a:cubicBezTo>
                    <a:pt x="1299334" y="4730"/>
                    <a:pt x="1299718" y="3481"/>
                    <a:pt x="1300485" y="2490"/>
                  </a:cubicBezTo>
                  <a:cubicBezTo>
                    <a:pt x="1301253" y="1500"/>
                    <a:pt x="1302306" y="1004"/>
                    <a:pt x="1303646" y="1004"/>
                  </a:cubicBezTo>
                  <a:close/>
                  <a:moveTo>
                    <a:pt x="560696" y="1004"/>
                  </a:moveTo>
                  <a:cubicBezTo>
                    <a:pt x="562007" y="1004"/>
                    <a:pt x="563075" y="1472"/>
                    <a:pt x="563898" y="2407"/>
                  </a:cubicBezTo>
                  <a:cubicBezTo>
                    <a:pt x="564721" y="3341"/>
                    <a:pt x="565133" y="4618"/>
                    <a:pt x="565133" y="6237"/>
                  </a:cubicBezTo>
                  <a:cubicBezTo>
                    <a:pt x="565133" y="7827"/>
                    <a:pt x="564721" y="9111"/>
                    <a:pt x="563898" y="10087"/>
                  </a:cubicBezTo>
                  <a:cubicBezTo>
                    <a:pt x="563075" y="11064"/>
                    <a:pt x="562035" y="11552"/>
                    <a:pt x="560779" y="11552"/>
                  </a:cubicBezTo>
                  <a:cubicBezTo>
                    <a:pt x="559412" y="11552"/>
                    <a:pt x="558338" y="11036"/>
                    <a:pt x="557556" y="10004"/>
                  </a:cubicBezTo>
                  <a:cubicBezTo>
                    <a:pt x="556775" y="8971"/>
                    <a:pt x="556384" y="7716"/>
                    <a:pt x="556384" y="6237"/>
                  </a:cubicBezTo>
                  <a:cubicBezTo>
                    <a:pt x="556384" y="4730"/>
                    <a:pt x="556768" y="3481"/>
                    <a:pt x="557535" y="2490"/>
                  </a:cubicBezTo>
                  <a:cubicBezTo>
                    <a:pt x="558303" y="1500"/>
                    <a:pt x="559356" y="1004"/>
                    <a:pt x="560696" y="1004"/>
                  </a:cubicBezTo>
                  <a:close/>
                  <a:moveTo>
                    <a:pt x="1449851" y="921"/>
                  </a:moveTo>
                  <a:lnTo>
                    <a:pt x="1458097" y="921"/>
                  </a:lnTo>
                  <a:lnTo>
                    <a:pt x="1458097" y="37379"/>
                  </a:lnTo>
                  <a:cubicBezTo>
                    <a:pt x="1458097" y="42318"/>
                    <a:pt x="1459248" y="46120"/>
                    <a:pt x="1461550" y="48785"/>
                  </a:cubicBezTo>
                  <a:cubicBezTo>
                    <a:pt x="1463852" y="51450"/>
                    <a:pt x="1467152" y="52783"/>
                    <a:pt x="1471449" y="52783"/>
                  </a:cubicBezTo>
                  <a:cubicBezTo>
                    <a:pt x="1475830" y="52783"/>
                    <a:pt x="1479242" y="51415"/>
                    <a:pt x="1481684" y="48680"/>
                  </a:cubicBezTo>
                  <a:cubicBezTo>
                    <a:pt x="1484125" y="45946"/>
                    <a:pt x="1485346" y="42179"/>
                    <a:pt x="1485346" y="37379"/>
                  </a:cubicBezTo>
                  <a:lnTo>
                    <a:pt x="1485346" y="921"/>
                  </a:lnTo>
                  <a:lnTo>
                    <a:pt x="1493592" y="921"/>
                  </a:lnTo>
                  <a:lnTo>
                    <a:pt x="1493592" y="38383"/>
                  </a:lnTo>
                  <a:cubicBezTo>
                    <a:pt x="1493592" y="43853"/>
                    <a:pt x="1492518" y="48227"/>
                    <a:pt x="1490369" y="51506"/>
                  </a:cubicBezTo>
                  <a:cubicBezTo>
                    <a:pt x="1488220" y="54785"/>
                    <a:pt x="1485486" y="57080"/>
                    <a:pt x="1482165" y="58391"/>
                  </a:cubicBezTo>
                  <a:cubicBezTo>
                    <a:pt x="1478844" y="59703"/>
                    <a:pt x="1475244" y="60359"/>
                    <a:pt x="1471366" y="60359"/>
                  </a:cubicBezTo>
                  <a:cubicBezTo>
                    <a:pt x="1464361" y="60359"/>
                    <a:pt x="1459024" y="58489"/>
                    <a:pt x="1455355" y="54750"/>
                  </a:cubicBezTo>
                  <a:cubicBezTo>
                    <a:pt x="1451685" y="51011"/>
                    <a:pt x="1449851" y="45555"/>
                    <a:pt x="1449851" y="38383"/>
                  </a:cubicBezTo>
                  <a:close/>
                  <a:moveTo>
                    <a:pt x="1261402" y="921"/>
                  </a:moveTo>
                  <a:lnTo>
                    <a:pt x="1269313" y="921"/>
                  </a:lnTo>
                  <a:lnTo>
                    <a:pt x="1269313" y="34867"/>
                  </a:lnTo>
                  <a:lnTo>
                    <a:pt x="1284549" y="19547"/>
                  </a:lnTo>
                  <a:lnTo>
                    <a:pt x="1295265" y="19547"/>
                  </a:lnTo>
                  <a:lnTo>
                    <a:pt x="1280196" y="33863"/>
                  </a:lnTo>
                  <a:lnTo>
                    <a:pt x="1296897" y="59396"/>
                  </a:lnTo>
                  <a:lnTo>
                    <a:pt x="1287144" y="59396"/>
                  </a:lnTo>
                  <a:lnTo>
                    <a:pt x="1274629" y="39262"/>
                  </a:lnTo>
                  <a:lnTo>
                    <a:pt x="1269313" y="44495"/>
                  </a:lnTo>
                  <a:lnTo>
                    <a:pt x="1269313" y="59396"/>
                  </a:lnTo>
                  <a:lnTo>
                    <a:pt x="1261402" y="59396"/>
                  </a:lnTo>
                  <a:close/>
                  <a:moveTo>
                    <a:pt x="698924" y="921"/>
                  </a:moveTo>
                  <a:lnTo>
                    <a:pt x="707170" y="921"/>
                  </a:lnTo>
                  <a:lnTo>
                    <a:pt x="707170" y="51694"/>
                  </a:lnTo>
                  <a:lnTo>
                    <a:pt x="736220" y="51694"/>
                  </a:lnTo>
                  <a:lnTo>
                    <a:pt x="736220" y="59396"/>
                  </a:lnTo>
                  <a:lnTo>
                    <a:pt x="698924" y="59396"/>
                  </a:lnTo>
                  <a:close/>
                  <a:moveTo>
                    <a:pt x="384599" y="921"/>
                  </a:moveTo>
                  <a:lnTo>
                    <a:pt x="422481" y="921"/>
                  </a:lnTo>
                  <a:lnTo>
                    <a:pt x="422481" y="8664"/>
                  </a:lnTo>
                  <a:lnTo>
                    <a:pt x="392845" y="8664"/>
                  </a:lnTo>
                  <a:lnTo>
                    <a:pt x="392845" y="26119"/>
                  </a:lnTo>
                  <a:lnTo>
                    <a:pt x="421058" y="26119"/>
                  </a:lnTo>
                  <a:lnTo>
                    <a:pt x="421058" y="33863"/>
                  </a:lnTo>
                  <a:lnTo>
                    <a:pt x="392845" y="33863"/>
                  </a:lnTo>
                  <a:lnTo>
                    <a:pt x="392845" y="59396"/>
                  </a:lnTo>
                  <a:lnTo>
                    <a:pt x="384599" y="59396"/>
                  </a:lnTo>
                  <a:close/>
                  <a:moveTo>
                    <a:pt x="232995" y="921"/>
                  </a:moveTo>
                  <a:lnTo>
                    <a:pt x="240864" y="921"/>
                  </a:lnTo>
                  <a:lnTo>
                    <a:pt x="240864" y="59396"/>
                  </a:lnTo>
                  <a:lnTo>
                    <a:pt x="232995" y="59396"/>
                  </a:lnTo>
                  <a:close/>
                  <a:moveTo>
                    <a:pt x="89827" y="921"/>
                  </a:moveTo>
                  <a:lnTo>
                    <a:pt x="97738" y="921"/>
                  </a:lnTo>
                  <a:lnTo>
                    <a:pt x="97738" y="26412"/>
                  </a:lnTo>
                  <a:lnTo>
                    <a:pt x="97905" y="26412"/>
                  </a:lnTo>
                  <a:cubicBezTo>
                    <a:pt x="99049" y="24263"/>
                    <a:pt x="100528" y="22422"/>
                    <a:pt x="102342" y="20887"/>
                  </a:cubicBezTo>
                  <a:cubicBezTo>
                    <a:pt x="104156" y="19352"/>
                    <a:pt x="106793" y="18585"/>
                    <a:pt x="110253" y="18585"/>
                  </a:cubicBezTo>
                  <a:cubicBezTo>
                    <a:pt x="114383" y="18585"/>
                    <a:pt x="117760" y="19812"/>
                    <a:pt x="120383" y="22268"/>
                  </a:cubicBezTo>
                  <a:cubicBezTo>
                    <a:pt x="123006" y="24724"/>
                    <a:pt x="124318" y="28072"/>
                    <a:pt x="124318" y="32314"/>
                  </a:cubicBezTo>
                  <a:lnTo>
                    <a:pt x="124318" y="59396"/>
                  </a:lnTo>
                  <a:lnTo>
                    <a:pt x="116406" y="59396"/>
                  </a:lnTo>
                  <a:lnTo>
                    <a:pt x="116406" y="35118"/>
                  </a:lnTo>
                  <a:cubicBezTo>
                    <a:pt x="116406" y="32440"/>
                    <a:pt x="115806" y="30242"/>
                    <a:pt x="114607" y="28526"/>
                  </a:cubicBezTo>
                  <a:cubicBezTo>
                    <a:pt x="113407" y="26810"/>
                    <a:pt x="111467" y="25952"/>
                    <a:pt x="108788" y="25952"/>
                  </a:cubicBezTo>
                  <a:cubicBezTo>
                    <a:pt x="105523" y="25952"/>
                    <a:pt x="102865" y="27389"/>
                    <a:pt x="100814" y="30263"/>
                  </a:cubicBezTo>
                  <a:cubicBezTo>
                    <a:pt x="98763" y="33137"/>
                    <a:pt x="97738" y="36793"/>
                    <a:pt x="97738" y="41230"/>
                  </a:cubicBezTo>
                  <a:lnTo>
                    <a:pt x="97738" y="59396"/>
                  </a:lnTo>
                  <a:lnTo>
                    <a:pt x="89827" y="59396"/>
                  </a:lnTo>
                  <a:close/>
                  <a:moveTo>
                    <a:pt x="1165649" y="837"/>
                  </a:moveTo>
                  <a:lnTo>
                    <a:pt x="1189048" y="837"/>
                  </a:lnTo>
                  <a:cubicBezTo>
                    <a:pt x="1192871" y="837"/>
                    <a:pt x="1196122" y="1534"/>
                    <a:pt x="1198801" y="2930"/>
                  </a:cubicBezTo>
                  <a:cubicBezTo>
                    <a:pt x="1201480" y="4325"/>
                    <a:pt x="1203482" y="6209"/>
                    <a:pt x="1204807" y="8581"/>
                  </a:cubicBezTo>
                  <a:cubicBezTo>
                    <a:pt x="1206133" y="10953"/>
                    <a:pt x="1206796" y="13576"/>
                    <a:pt x="1206796" y="16450"/>
                  </a:cubicBezTo>
                  <a:cubicBezTo>
                    <a:pt x="1206796" y="21724"/>
                    <a:pt x="1204926" y="25973"/>
                    <a:pt x="1201187" y="29196"/>
                  </a:cubicBezTo>
                  <a:cubicBezTo>
                    <a:pt x="1197447" y="32419"/>
                    <a:pt x="1192494" y="34030"/>
                    <a:pt x="1186327" y="34030"/>
                  </a:cubicBezTo>
                  <a:lnTo>
                    <a:pt x="1173895" y="34030"/>
                  </a:lnTo>
                  <a:lnTo>
                    <a:pt x="1173895" y="59396"/>
                  </a:lnTo>
                  <a:lnTo>
                    <a:pt x="1165649" y="59396"/>
                  </a:lnTo>
                  <a:close/>
                  <a:moveTo>
                    <a:pt x="341179" y="0"/>
                  </a:moveTo>
                  <a:cubicBezTo>
                    <a:pt x="343300" y="0"/>
                    <a:pt x="345406" y="390"/>
                    <a:pt x="347499" y="1172"/>
                  </a:cubicBezTo>
                  <a:lnTo>
                    <a:pt x="347499" y="8288"/>
                  </a:lnTo>
                  <a:cubicBezTo>
                    <a:pt x="345295" y="7506"/>
                    <a:pt x="343704" y="7116"/>
                    <a:pt x="342727" y="7116"/>
                  </a:cubicBezTo>
                  <a:cubicBezTo>
                    <a:pt x="340718" y="7116"/>
                    <a:pt x="339211" y="7750"/>
                    <a:pt x="338207" y="9020"/>
                  </a:cubicBezTo>
                  <a:cubicBezTo>
                    <a:pt x="337202" y="10290"/>
                    <a:pt x="336700" y="11999"/>
                    <a:pt x="336700" y="14148"/>
                  </a:cubicBezTo>
                  <a:lnTo>
                    <a:pt x="336700" y="19547"/>
                  </a:lnTo>
                  <a:lnTo>
                    <a:pt x="347499" y="19547"/>
                  </a:lnTo>
                  <a:lnTo>
                    <a:pt x="347499" y="26203"/>
                  </a:lnTo>
                  <a:lnTo>
                    <a:pt x="336700" y="26203"/>
                  </a:lnTo>
                  <a:lnTo>
                    <a:pt x="336700" y="59396"/>
                  </a:lnTo>
                  <a:lnTo>
                    <a:pt x="328831" y="59396"/>
                  </a:lnTo>
                  <a:lnTo>
                    <a:pt x="328831" y="26203"/>
                  </a:lnTo>
                  <a:lnTo>
                    <a:pt x="322133" y="26203"/>
                  </a:lnTo>
                  <a:lnTo>
                    <a:pt x="322133" y="19547"/>
                  </a:lnTo>
                  <a:lnTo>
                    <a:pt x="328831" y="19547"/>
                  </a:lnTo>
                  <a:lnTo>
                    <a:pt x="328831" y="11301"/>
                  </a:lnTo>
                  <a:cubicBezTo>
                    <a:pt x="328831" y="7534"/>
                    <a:pt x="329898" y="4709"/>
                    <a:pt x="332033" y="2825"/>
                  </a:cubicBezTo>
                  <a:cubicBezTo>
                    <a:pt x="334168" y="941"/>
                    <a:pt x="337216" y="0"/>
                    <a:pt x="341179" y="0"/>
                  </a:cubicBezTo>
                  <a:close/>
                  <a:moveTo>
                    <a:pt x="20845" y="0"/>
                  </a:moveTo>
                  <a:cubicBezTo>
                    <a:pt x="24417" y="0"/>
                    <a:pt x="27500" y="432"/>
                    <a:pt x="30095" y="1297"/>
                  </a:cubicBezTo>
                  <a:cubicBezTo>
                    <a:pt x="32691" y="2162"/>
                    <a:pt x="35411" y="3320"/>
                    <a:pt x="38258" y="4771"/>
                  </a:cubicBezTo>
                  <a:lnTo>
                    <a:pt x="38258" y="14650"/>
                  </a:lnTo>
                  <a:cubicBezTo>
                    <a:pt x="32342" y="9906"/>
                    <a:pt x="26593" y="7534"/>
                    <a:pt x="21012" y="7534"/>
                  </a:cubicBezTo>
                  <a:cubicBezTo>
                    <a:pt x="17664" y="7534"/>
                    <a:pt x="14824" y="8322"/>
                    <a:pt x="12494" y="9899"/>
                  </a:cubicBezTo>
                  <a:cubicBezTo>
                    <a:pt x="10164" y="11476"/>
                    <a:pt x="8999" y="13464"/>
                    <a:pt x="8999" y="15864"/>
                  </a:cubicBezTo>
                  <a:cubicBezTo>
                    <a:pt x="8999" y="17985"/>
                    <a:pt x="9885" y="19701"/>
                    <a:pt x="11657" y="21012"/>
                  </a:cubicBezTo>
                  <a:cubicBezTo>
                    <a:pt x="13429" y="22324"/>
                    <a:pt x="17008" y="23635"/>
                    <a:pt x="22394" y="24947"/>
                  </a:cubicBezTo>
                  <a:cubicBezTo>
                    <a:pt x="26189" y="25868"/>
                    <a:pt x="29433" y="26914"/>
                    <a:pt x="32126" y="28086"/>
                  </a:cubicBezTo>
                  <a:cubicBezTo>
                    <a:pt x="34818" y="29258"/>
                    <a:pt x="37079" y="30961"/>
                    <a:pt x="38907" y="33193"/>
                  </a:cubicBezTo>
                  <a:cubicBezTo>
                    <a:pt x="40734" y="35425"/>
                    <a:pt x="41648" y="38272"/>
                    <a:pt x="41648" y="41732"/>
                  </a:cubicBezTo>
                  <a:cubicBezTo>
                    <a:pt x="41648" y="45416"/>
                    <a:pt x="40623" y="48666"/>
                    <a:pt x="38572" y="51485"/>
                  </a:cubicBezTo>
                  <a:cubicBezTo>
                    <a:pt x="36521" y="54303"/>
                    <a:pt x="33772" y="56487"/>
                    <a:pt x="30326" y="58036"/>
                  </a:cubicBezTo>
                  <a:cubicBezTo>
                    <a:pt x="26879" y="59584"/>
                    <a:pt x="23203" y="60359"/>
                    <a:pt x="19296" y="60359"/>
                  </a:cubicBezTo>
                  <a:cubicBezTo>
                    <a:pt x="15334" y="60359"/>
                    <a:pt x="11866" y="59752"/>
                    <a:pt x="8894" y="58538"/>
                  </a:cubicBezTo>
                  <a:cubicBezTo>
                    <a:pt x="5922" y="57324"/>
                    <a:pt x="2958" y="55810"/>
                    <a:pt x="0" y="53996"/>
                  </a:cubicBezTo>
                  <a:lnTo>
                    <a:pt x="0" y="43950"/>
                  </a:lnTo>
                  <a:cubicBezTo>
                    <a:pt x="2985" y="46295"/>
                    <a:pt x="6083" y="48311"/>
                    <a:pt x="9292" y="49999"/>
                  </a:cubicBezTo>
                  <a:cubicBezTo>
                    <a:pt x="12501" y="51687"/>
                    <a:pt x="16087" y="52531"/>
                    <a:pt x="20050" y="52531"/>
                  </a:cubicBezTo>
                  <a:cubicBezTo>
                    <a:pt x="23482" y="52531"/>
                    <a:pt x="26454" y="51562"/>
                    <a:pt x="28965" y="49622"/>
                  </a:cubicBezTo>
                  <a:cubicBezTo>
                    <a:pt x="31477" y="47683"/>
                    <a:pt x="32732" y="45374"/>
                    <a:pt x="32732" y="42695"/>
                  </a:cubicBezTo>
                  <a:cubicBezTo>
                    <a:pt x="32732" y="39988"/>
                    <a:pt x="31553" y="37902"/>
                    <a:pt x="29195" y="36437"/>
                  </a:cubicBezTo>
                  <a:cubicBezTo>
                    <a:pt x="26837" y="34972"/>
                    <a:pt x="23482" y="33737"/>
                    <a:pt x="19129" y="32733"/>
                  </a:cubicBezTo>
                  <a:cubicBezTo>
                    <a:pt x="15752" y="31868"/>
                    <a:pt x="12990" y="31030"/>
                    <a:pt x="10841" y="30221"/>
                  </a:cubicBezTo>
                  <a:cubicBezTo>
                    <a:pt x="8692" y="29412"/>
                    <a:pt x="6808" y="28337"/>
                    <a:pt x="5190" y="26998"/>
                  </a:cubicBezTo>
                  <a:cubicBezTo>
                    <a:pt x="3571" y="25659"/>
                    <a:pt x="2316" y="24201"/>
                    <a:pt x="1423" y="22624"/>
                  </a:cubicBezTo>
                  <a:cubicBezTo>
                    <a:pt x="530" y="21047"/>
                    <a:pt x="83" y="18989"/>
                    <a:pt x="83" y="16450"/>
                  </a:cubicBezTo>
                  <a:cubicBezTo>
                    <a:pt x="83" y="11622"/>
                    <a:pt x="2002" y="7674"/>
                    <a:pt x="5839" y="4604"/>
                  </a:cubicBezTo>
                  <a:cubicBezTo>
                    <a:pt x="9676" y="1534"/>
                    <a:pt x="14678" y="0"/>
                    <a:pt x="20845"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700" dirty="0">
                <a:solidFill>
                  <a:schemeClr val="bg1"/>
                </a:solidFill>
                <a:latin typeface="Abadi" panose="020B0604020104020204" pitchFamily="34" charset="0"/>
                <a:ea typeface="微软雅黑" panose="020B0503020204020204" pitchFamily="34" charset="-122"/>
              </a:endParaRPr>
            </a:p>
          </p:txBody>
        </p:sp>
        <p:grpSp>
          <p:nvGrpSpPr>
            <p:cNvPr id="21" name="组合 20">
              <a:extLst>
                <a:ext uri="{FF2B5EF4-FFF2-40B4-BE49-F238E27FC236}">
                  <a16:creationId xmlns:a16="http://schemas.microsoft.com/office/drawing/2014/main" id="{A7236674-7C18-4D93-A4DC-70AB52BAB849}"/>
                </a:ext>
              </a:extLst>
            </p:cNvPr>
            <p:cNvGrpSpPr/>
            <p:nvPr/>
          </p:nvGrpSpPr>
          <p:grpSpPr>
            <a:xfrm>
              <a:off x="9650003" y="315165"/>
              <a:ext cx="518408" cy="517198"/>
              <a:chOff x="9650003" y="315165"/>
              <a:chExt cx="518408" cy="517198"/>
            </a:xfrm>
            <a:grpFill/>
          </p:grpSpPr>
          <p:sp>
            <p:nvSpPr>
              <p:cNvPr id="22" name="Freeform 8">
                <a:extLst>
                  <a:ext uri="{FF2B5EF4-FFF2-40B4-BE49-F238E27FC236}">
                    <a16:creationId xmlns:a16="http://schemas.microsoft.com/office/drawing/2014/main" id="{83F9227A-1D85-4610-92C9-54A2A967E582}"/>
                  </a:ext>
                </a:extLst>
              </p:cNvPr>
              <p:cNvSpPr>
                <a:spLocks noEditPoints="1"/>
              </p:cNvSpPr>
              <p:nvPr/>
            </p:nvSpPr>
            <p:spPr bwMode="auto">
              <a:xfrm>
                <a:off x="9650003" y="315165"/>
                <a:ext cx="518408" cy="517198"/>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3" name="Freeform 42">
                <a:extLst>
                  <a:ext uri="{FF2B5EF4-FFF2-40B4-BE49-F238E27FC236}">
                    <a16:creationId xmlns:a16="http://schemas.microsoft.com/office/drawing/2014/main" id="{BBE44EA1-98F3-41D3-B9A2-5770CD9E75AD}"/>
                  </a:ext>
                </a:extLst>
              </p:cNvPr>
              <p:cNvSpPr>
                <a:spLocks noEditPoints="1"/>
              </p:cNvSpPr>
              <p:nvPr/>
            </p:nvSpPr>
            <p:spPr bwMode="auto">
              <a:xfrm>
                <a:off x="9717674" y="382231"/>
                <a:ext cx="382462" cy="381856"/>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4" name="Freeform 43">
                <a:extLst>
                  <a:ext uri="{FF2B5EF4-FFF2-40B4-BE49-F238E27FC236}">
                    <a16:creationId xmlns:a16="http://schemas.microsoft.com/office/drawing/2014/main" id="{1A4C893E-FB55-43EA-BE71-499D334E3460}"/>
                  </a:ext>
                </a:extLst>
              </p:cNvPr>
              <p:cNvSpPr>
                <a:spLocks noEditPoints="1"/>
              </p:cNvSpPr>
              <p:nvPr/>
            </p:nvSpPr>
            <p:spPr bwMode="auto">
              <a:xfrm>
                <a:off x="10065092" y="420296"/>
                <a:ext cx="42294" cy="50753"/>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5" name="Freeform 44">
                <a:extLst>
                  <a:ext uri="{FF2B5EF4-FFF2-40B4-BE49-F238E27FC236}">
                    <a16:creationId xmlns:a16="http://schemas.microsoft.com/office/drawing/2014/main" id="{96B7C58D-6AD0-4450-8D88-6DD976185DA8}"/>
                  </a:ext>
                </a:extLst>
              </p:cNvPr>
              <p:cNvSpPr>
                <a:spLocks/>
              </p:cNvSpPr>
              <p:nvPr/>
            </p:nvSpPr>
            <p:spPr bwMode="auto">
              <a:xfrm>
                <a:off x="9670546" y="516364"/>
                <a:ext cx="40481" cy="43503"/>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6" name="Freeform 45">
                <a:extLst>
                  <a:ext uri="{FF2B5EF4-FFF2-40B4-BE49-F238E27FC236}">
                    <a16:creationId xmlns:a16="http://schemas.microsoft.com/office/drawing/2014/main" id="{5AAE4040-F5DF-4953-8B60-E406A997D979}"/>
                  </a:ext>
                </a:extLst>
              </p:cNvPr>
              <p:cNvSpPr>
                <a:spLocks/>
              </p:cNvSpPr>
              <p:nvPr/>
            </p:nvSpPr>
            <p:spPr bwMode="auto">
              <a:xfrm>
                <a:off x="10025214" y="377398"/>
                <a:ext cx="44107" cy="47128"/>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7" name="Freeform 46">
                <a:extLst>
                  <a:ext uri="{FF2B5EF4-FFF2-40B4-BE49-F238E27FC236}">
                    <a16:creationId xmlns:a16="http://schemas.microsoft.com/office/drawing/2014/main" id="{ECF2002F-61EE-4FB1-9D8E-5E5B0F4CDCC2}"/>
                  </a:ext>
                </a:extLst>
              </p:cNvPr>
              <p:cNvSpPr>
                <a:spLocks/>
              </p:cNvSpPr>
              <p:nvPr/>
            </p:nvSpPr>
            <p:spPr bwMode="auto">
              <a:xfrm>
                <a:off x="9670546" y="584035"/>
                <a:ext cx="38065" cy="36252"/>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8" name="Freeform 47">
                <a:extLst>
                  <a:ext uri="{FF2B5EF4-FFF2-40B4-BE49-F238E27FC236}">
                    <a16:creationId xmlns:a16="http://schemas.microsoft.com/office/drawing/2014/main" id="{6C19336E-B98F-476C-943A-575FA5D9EDD7}"/>
                  </a:ext>
                </a:extLst>
              </p:cNvPr>
              <p:cNvSpPr>
                <a:spLocks noEditPoints="1"/>
              </p:cNvSpPr>
              <p:nvPr/>
            </p:nvSpPr>
            <p:spPr bwMode="auto">
              <a:xfrm>
                <a:off x="9864496" y="772547"/>
                <a:ext cx="26585" cy="38065"/>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9" name="Freeform 48">
                <a:extLst>
                  <a:ext uri="{FF2B5EF4-FFF2-40B4-BE49-F238E27FC236}">
                    <a16:creationId xmlns:a16="http://schemas.microsoft.com/office/drawing/2014/main" id="{4978C078-A6A2-4D69-A953-A78189A25D22}"/>
                  </a:ext>
                </a:extLst>
              </p:cNvPr>
              <p:cNvSpPr>
                <a:spLocks noEditPoints="1"/>
              </p:cNvSpPr>
              <p:nvPr/>
            </p:nvSpPr>
            <p:spPr bwMode="auto">
              <a:xfrm>
                <a:off x="9685651" y="644456"/>
                <a:ext cx="39273" cy="338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0" name="Freeform 49">
                <a:extLst>
                  <a:ext uri="{FF2B5EF4-FFF2-40B4-BE49-F238E27FC236}">
                    <a16:creationId xmlns:a16="http://schemas.microsoft.com/office/drawing/2014/main" id="{08A14D1F-2AFD-4874-B5B4-76C7CB57A706}"/>
                  </a:ext>
                </a:extLst>
              </p:cNvPr>
              <p:cNvSpPr>
                <a:spLocks/>
              </p:cNvSpPr>
              <p:nvPr/>
            </p:nvSpPr>
            <p:spPr bwMode="auto">
              <a:xfrm>
                <a:off x="9708611" y="414858"/>
                <a:ext cx="46524" cy="50753"/>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1" name="Freeform 50">
                <a:extLst>
                  <a:ext uri="{FF2B5EF4-FFF2-40B4-BE49-F238E27FC236}">
                    <a16:creationId xmlns:a16="http://schemas.microsoft.com/office/drawing/2014/main" id="{3B892530-BA1A-4B01-8FF2-5D2E1E458B7C}"/>
                  </a:ext>
                </a:extLst>
              </p:cNvPr>
              <p:cNvSpPr>
                <a:spLocks noEditPoints="1"/>
              </p:cNvSpPr>
              <p:nvPr/>
            </p:nvSpPr>
            <p:spPr bwMode="auto">
              <a:xfrm>
                <a:off x="9981712" y="756234"/>
                <a:ext cx="32627" cy="37461"/>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2" name="Freeform 51">
                <a:extLst>
                  <a:ext uri="{FF2B5EF4-FFF2-40B4-BE49-F238E27FC236}">
                    <a16:creationId xmlns:a16="http://schemas.microsoft.com/office/drawing/2014/main" id="{47DA9589-4005-4580-8B6E-EAE616E1C420}"/>
                  </a:ext>
                </a:extLst>
              </p:cNvPr>
              <p:cNvSpPr>
                <a:spLocks/>
              </p:cNvSpPr>
              <p:nvPr/>
            </p:nvSpPr>
            <p:spPr bwMode="auto">
              <a:xfrm>
                <a:off x="9752718" y="372564"/>
                <a:ext cx="44107" cy="4289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3" name="Freeform 52">
                <a:extLst>
                  <a:ext uri="{FF2B5EF4-FFF2-40B4-BE49-F238E27FC236}">
                    <a16:creationId xmlns:a16="http://schemas.microsoft.com/office/drawing/2014/main" id="{F4E7E566-AC23-4CB8-8D63-4606C68DEE39}"/>
                  </a:ext>
                </a:extLst>
              </p:cNvPr>
              <p:cNvSpPr>
                <a:spLocks/>
              </p:cNvSpPr>
              <p:nvPr/>
            </p:nvSpPr>
            <p:spPr bwMode="auto">
              <a:xfrm>
                <a:off x="9883226" y="333291"/>
                <a:ext cx="35044" cy="38065"/>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4" name="Freeform 53">
                <a:extLst>
                  <a:ext uri="{FF2B5EF4-FFF2-40B4-BE49-F238E27FC236}">
                    <a16:creationId xmlns:a16="http://schemas.microsoft.com/office/drawing/2014/main" id="{923CDF4B-3FCB-4A94-A1FE-AB5638268706}"/>
                  </a:ext>
                </a:extLst>
              </p:cNvPr>
              <p:cNvSpPr>
                <a:spLocks noEditPoints="1"/>
              </p:cNvSpPr>
              <p:nvPr/>
            </p:nvSpPr>
            <p:spPr bwMode="auto">
              <a:xfrm>
                <a:off x="9926125" y="772547"/>
                <a:ext cx="27190" cy="38669"/>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5" name="Freeform 54">
                <a:extLst>
                  <a:ext uri="{FF2B5EF4-FFF2-40B4-BE49-F238E27FC236}">
                    <a16:creationId xmlns:a16="http://schemas.microsoft.com/office/drawing/2014/main" id="{3074CEF7-1CDF-4917-A6B5-ABBD5C344C70}"/>
                  </a:ext>
                </a:extLst>
              </p:cNvPr>
              <p:cNvSpPr>
                <a:spLocks/>
              </p:cNvSpPr>
              <p:nvPr/>
            </p:nvSpPr>
            <p:spPr bwMode="auto">
              <a:xfrm>
                <a:off x="9820389" y="340542"/>
                <a:ext cx="36253" cy="41086"/>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6" name="Freeform 55">
                <a:extLst>
                  <a:ext uri="{FF2B5EF4-FFF2-40B4-BE49-F238E27FC236}">
                    <a16:creationId xmlns:a16="http://schemas.microsoft.com/office/drawing/2014/main" id="{A5B7FDBE-7980-4921-A71A-8981FEAEC433}"/>
                  </a:ext>
                </a:extLst>
              </p:cNvPr>
              <p:cNvSpPr>
                <a:spLocks/>
              </p:cNvSpPr>
              <p:nvPr/>
            </p:nvSpPr>
            <p:spPr bwMode="auto">
              <a:xfrm>
                <a:off x="10094698" y="479508"/>
                <a:ext cx="42294" cy="338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7" name="Freeform 56">
                <a:extLst>
                  <a:ext uri="{FF2B5EF4-FFF2-40B4-BE49-F238E27FC236}">
                    <a16:creationId xmlns:a16="http://schemas.microsoft.com/office/drawing/2014/main" id="{37EAAEC8-6B24-43DE-A50D-8FACBC8B1B81}"/>
                  </a:ext>
                </a:extLst>
              </p:cNvPr>
              <p:cNvSpPr>
                <a:spLocks/>
              </p:cNvSpPr>
              <p:nvPr/>
            </p:nvSpPr>
            <p:spPr bwMode="auto">
              <a:xfrm>
                <a:off x="10095302" y="638414"/>
                <a:ext cx="41690" cy="38669"/>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8" name="Freeform 57">
                <a:extLst>
                  <a:ext uri="{FF2B5EF4-FFF2-40B4-BE49-F238E27FC236}">
                    <a16:creationId xmlns:a16="http://schemas.microsoft.com/office/drawing/2014/main" id="{2E170C7A-E155-418F-8E0A-7F09D17B3A02}"/>
                  </a:ext>
                </a:extLst>
              </p:cNvPr>
              <p:cNvSpPr>
                <a:spLocks/>
              </p:cNvSpPr>
              <p:nvPr/>
            </p:nvSpPr>
            <p:spPr bwMode="auto">
              <a:xfrm>
                <a:off x="10110407" y="578597"/>
                <a:ext cx="36856" cy="32627"/>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9" name="Freeform 58">
                <a:extLst>
                  <a:ext uri="{FF2B5EF4-FFF2-40B4-BE49-F238E27FC236}">
                    <a16:creationId xmlns:a16="http://schemas.microsoft.com/office/drawing/2014/main" id="{C36955D6-4D3F-495F-8384-383FD734DBA2}"/>
                  </a:ext>
                </a:extLst>
              </p:cNvPr>
              <p:cNvSpPr>
                <a:spLocks/>
              </p:cNvSpPr>
              <p:nvPr/>
            </p:nvSpPr>
            <p:spPr bwMode="auto">
              <a:xfrm>
                <a:off x="9988358" y="347792"/>
                <a:ext cx="33231" cy="41690"/>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0" name="Freeform 59">
                <a:extLst>
                  <a:ext uri="{FF2B5EF4-FFF2-40B4-BE49-F238E27FC236}">
                    <a16:creationId xmlns:a16="http://schemas.microsoft.com/office/drawing/2014/main" id="{2B8D479D-DA62-4655-9C08-1E385BCB8F58}"/>
                  </a:ext>
                </a:extLst>
              </p:cNvPr>
              <p:cNvSpPr>
                <a:spLocks/>
              </p:cNvSpPr>
              <p:nvPr/>
            </p:nvSpPr>
            <p:spPr bwMode="auto">
              <a:xfrm>
                <a:off x="9686859" y="468633"/>
                <a:ext cx="38065" cy="33231"/>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1" name="Freeform 60">
                <a:extLst>
                  <a:ext uri="{FF2B5EF4-FFF2-40B4-BE49-F238E27FC236}">
                    <a16:creationId xmlns:a16="http://schemas.microsoft.com/office/drawing/2014/main" id="{04084793-3D07-4DA1-91DD-F6098B6F8D71}"/>
                  </a:ext>
                </a:extLst>
              </p:cNvPr>
              <p:cNvSpPr>
                <a:spLocks/>
              </p:cNvSpPr>
              <p:nvPr/>
            </p:nvSpPr>
            <p:spPr bwMode="auto">
              <a:xfrm>
                <a:off x="10109803" y="530866"/>
                <a:ext cx="36856" cy="24168"/>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2" name="Freeform 61">
                <a:extLst>
                  <a:ext uri="{FF2B5EF4-FFF2-40B4-BE49-F238E27FC236}">
                    <a16:creationId xmlns:a16="http://schemas.microsoft.com/office/drawing/2014/main" id="{ECFB71F0-EA66-469A-9E37-7660EB00CAAF}"/>
                  </a:ext>
                </a:extLst>
              </p:cNvPr>
              <p:cNvSpPr>
                <a:spLocks/>
              </p:cNvSpPr>
              <p:nvPr/>
            </p:nvSpPr>
            <p:spPr bwMode="auto">
              <a:xfrm>
                <a:off x="9938813" y="337520"/>
                <a:ext cx="22356" cy="37461"/>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3" name="Freeform 62">
                <a:extLst>
                  <a:ext uri="{FF2B5EF4-FFF2-40B4-BE49-F238E27FC236}">
                    <a16:creationId xmlns:a16="http://schemas.microsoft.com/office/drawing/2014/main" id="{0C16D628-69EC-4BF5-8B2A-F4F32B79C562}"/>
                  </a:ext>
                </a:extLst>
              </p:cNvPr>
              <p:cNvSpPr>
                <a:spLocks/>
              </p:cNvSpPr>
              <p:nvPr/>
            </p:nvSpPr>
            <p:spPr bwMode="auto">
              <a:xfrm>
                <a:off x="9802263" y="758650"/>
                <a:ext cx="27793" cy="36252"/>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4" name="Freeform 71">
                <a:extLst>
                  <a:ext uri="{FF2B5EF4-FFF2-40B4-BE49-F238E27FC236}">
                    <a16:creationId xmlns:a16="http://schemas.microsoft.com/office/drawing/2014/main" id="{CA8E16BD-F256-40C1-922A-277F2FBC1F0D}"/>
                  </a:ext>
                </a:extLst>
              </p:cNvPr>
              <p:cNvSpPr>
                <a:spLocks noEditPoints="1"/>
              </p:cNvSpPr>
              <p:nvPr/>
            </p:nvSpPr>
            <p:spPr bwMode="auto">
              <a:xfrm>
                <a:off x="9733988" y="398545"/>
                <a:ext cx="350439" cy="34983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grpSp>
    </p:spTree>
    <p:extLst>
      <p:ext uri="{BB962C8B-B14F-4D97-AF65-F5344CB8AC3E}">
        <p14:creationId xmlns:p14="http://schemas.microsoft.com/office/powerpoint/2010/main" val="69979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街道上有许多树&#10;&#10;描述已自动生成">
            <a:extLst>
              <a:ext uri="{FF2B5EF4-FFF2-40B4-BE49-F238E27FC236}">
                <a16:creationId xmlns:a16="http://schemas.microsoft.com/office/drawing/2014/main" id="{6B0AD841-7242-4C3E-87F6-762800C98A40}"/>
              </a:ext>
            </a:extLst>
          </p:cNvPr>
          <p:cNvPicPr>
            <a:picLocks noChangeAspect="1"/>
          </p:cNvPicPr>
          <p:nvPr/>
        </p:nvPicPr>
        <p:blipFill rotWithShape="1">
          <a:blip r:embed="rId4">
            <a:extLst>
              <a:ext uri="{28A0092B-C50C-407E-A947-70E740481C1C}">
                <a14:useLocalDpi xmlns:a14="http://schemas.microsoft.com/office/drawing/2010/main" val="0"/>
              </a:ext>
            </a:extLst>
          </a:blip>
          <a:srcRect l="28361"/>
          <a:stretch/>
        </p:blipFill>
        <p:spPr>
          <a:xfrm>
            <a:off x="0" y="0"/>
            <a:ext cx="7372350" cy="6858000"/>
          </a:xfrm>
          <a:prstGeom prst="rect">
            <a:avLst/>
          </a:prstGeom>
        </p:spPr>
      </p:pic>
      <p:sp>
        <p:nvSpPr>
          <p:cNvPr id="3" name="文本框 2">
            <a:extLst>
              <a:ext uri="{FF2B5EF4-FFF2-40B4-BE49-F238E27FC236}">
                <a16:creationId xmlns:a16="http://schemas.microsoft.com/office/drawing/2014/main" id="{0E2D6159-6C4F-44F8-8A57-CC654F2E62BF}"/>
              </a:ext>
            </a:extLst>
          </p:cNvPr>
          <p:cNvSpPr txBox="1"/>
          <p:nvPr/>
        </p:nvSpPr>
        <p:spPr>
          <a:xfrm>
            <a:off x="8125547" y="1649394"/>
            <a:ext cx="26474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rPr>
              <a:t>目录</a:t>
            </a:r>
          </a:p>
        </p:txBody>
      </p:sp>
      <p:sp>
        <p:nvSpPr>
          <p:cNvPr id="4" name="文本框 3">
            <a:extLst>
              <a:ext uri="{FF2B5EF4-FFF2-40B4-BE49-F238E27FC236}">
                <a16:creationId xmlns:a16="http://schemas.microsoft.com/office/drawing/2014/main" id="{768B407B-62A9-4A87-B32A-262BC5E0A868}"/>
              </a:ext>
            </a:extLst>
          </p:cNvPr>
          <p:cNvSpPr txBox="1"/>
          <p:nvPr/>
        </p:nvSpPr>
        <p:spPr>
          <a:xfrm>
            <a:off x="8125547" y="2226706"/>
            <a:ext cx="2438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rPr>
              <a:t>CONTENTS</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endParaRPr>
          </a:p>
        </p:txBody>
      </p:sp>
      <p:cxnSp>
        <p:nvCxnSpPr>
          <p:cNvPr id="5" name="直接连接符 4">
            <a:extLst>
              <a:ext uri="{FF2B5EF4-FFF2-40B4-BE49-F238E27FC236}">
                <a16:creationId xmlns:a16="http://schemas.microsoft.com/office/drawing/2014/main" id="{6C5CA26D-02ED-401C-88EC-DDE007AFF291}"/>
              </a:ext>
            </a:extLst>
          </p:cNvPr>
          <p:cNvCxnSpPr/>
          <p:nvPr/>
        </p:nvCxnSpPr>
        <p:spPr>
          <a:xfrm>
            <a:off x="8219978" y="2803980"/>
            <a:ext cx="16573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2159E3D0-CD5F-44F1-BBD6-15C8488F5C4C}"/>
              </a:ext>
            </a:extLst>
          </p:cNvPr>
          <p:cNvSpPr txBox="1"/>
          <p:nvPr/>
        </p:nvSpPr>
        <p:spPr>
          <a:xfrm>
            <a:off x="8125547" y="3517125"/>
            <a:ext cx="2743202"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科研项目</a:t>
            </a:r>
          </a:p>
        </p:txBody>
      </p:sp>
      <p:sp>
        <p:nvSpPr>
          <p:cNvPr id="7" name="文本框 6">
            <a:extLst>
              <a:ext uri="{FF2B5EF4-FFF2-40B4-BE49-F238E27FC236}">
                <a16:creationId xmlns:a16="http://schemas.microsoft.com/office/drawing/2014/main" id="{2639BB79-F927-4D2F-A7CA-F7369A08A572}"/>
              </a:ext>
            </a:extLst>
          </p:cNvPr>
          <p:cNvSpPr txBox="1"/>
          <p:nvPr/>
        </p:nvSpPr>
        <p:spPr>
          <a:xfrm>
            <a:off x="8125547" y="4132033"/>
            <a:ext cx="2743202"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科研成果</a:t>
            </a:r>
          </a:p>
        </p:txBody>
      </p:sp>
      <p:sp>
        <p:nvSpPr>
          <p:cNvPr id="8" name="文本框 7">
            <a:extLst>
              <a:ext uri="{FF2B5EF4-FFF2-40B4-BE49-F238E27FC236}">
                <a16:creationId xmlns:a16="http://schemas.microsoft.com/office/drawing/2014/main" id="{DCCDC955-137A-4469-86CF-E0F588A0E69F}"/>
              </a:ext>
            </a:extLst>
          </p:cNvPr>
          <p:cNvSpPr txBox="1"/>
          <p:nvPr/>
        </p:nvSpPr>
        <p:spPr>
          <a:xfrm>
            <a:off x="8125547" y="4746941"/>
            <a:ext cx="2743202"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科研服务</a:t>
            </a:r>
          </a:p>
        </p:txBody>
      </p:sp>
      <p:grpSp>
        <p:nvGrpSpPr>
          <p:cNvPr id="10" name="组合 9">
            <a:extLst>
              <a:ext uri="{FF2B5EF4-FFF2-40B4-BE49-F238E27FC236}">
                <a16:creationId xmlns:a16="http://schemas.microsoft.com/office/drawing/2014/main" id="{E6234050-F67E-4049-85FA-B2BC7D51775B}"/>
              </a:ext>
            </a:extLst>
          </p:cNvPr>
          <p:cNvGrpSpPr/>
          <p:nvPr/>
        </p:nvGrpSpPr>
        <p:grpSpPr>
          <a:xfrm>
            <a:off x="7147970" y="1"/>
            <a:ext cx="224380" cy="6858000"/>
            <a:chOff x="7147970" y="1"/>
            <a:chExt cx="470262" cy="6858000"/>
          </a:xfrm>
          <a:solidFill>
            <a:schemeClr val="accent1"/>
          </a:solidFill>
        </p:grpSpPr>
        <p:sp>
          <p:nvSpPr>
            <p:cNvPr id="11" name="矩形 10">
              <a:extLst>
                <a:ext uri="{FF2B5EF4-FFF2-40B4-BE49-F238E27FC236}">
                  <a16:creationId xmlns:a16="http://schemas.microsoft.com/office/drawing/2014/main" id="{787F59BC-F754-41F7-BCC6-D8FAB74EF6D3}"/>
                </a:ext>
              </a:extLst>
            </p:cNvPr>
            <p:cNvSpPr/>
            <p:nvPr/>
          </p:nvSpPr>
          <p:spPr>
            <a:xfrm rot="16200000">
              <a:off x="3836536" y="3311435"/>
              <a:ext cx="6858000" cy="2351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Sitka Text"/>
                <a:ea typeface="微软雅黑 Light"/>
                <a:cs typeface="+mn-cs"/>
              </a:endParaRPr>
            </a:p>
          </p:txBody>
        </p:sp>
        <p:sp>
          <p:nvSpPr>
            <p:cNvPr id="12" name="矩形 11">
              <a:extLst>
                <a:ext uri="{FF2B5EF4-FFF2-40B4-BE49-F238E27FC236}">
                  <a16:creationId xmlns:a16="http://schemas.microsoft.com/office/drawing/2014/main" id="{EFE61C09-B8DA-457D-8075-6FB3CABD0945}"/>
                </a:ext>
              </a:extLst>
            </p:cNvPr>
            <p:cNvSpPr/>
            <p:nvPr/>
          </p:nvSpPr>
          <p:spPr>
            <a:xfrm rot="16200000">
              <a:off x="4071667" y="3311435"/>
              <a:ext cx="6858000" cy="2351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itka Text"/>
                <a:ea typeface="微软雅黑 Light"/>
                <a:cs typeface="+mn-cs"/>
              </a:endParaRPr>
            </a:p>
          </p:txBody>
        </p:sp>
      </p:grpSp>
      <p:grpSp>
        <p:nvGrpSpPr>
          <p:cNvPr id="23" name="组合 22">
            <a:extLst>
              <a:ext uri="{FF2B5EF4-FFF2-40B4-BE49-F238E27FC236}">
                <a16:creationId xmlns:a16="http://schemas.microsoft.com/office/drawing/2014/main" id="{66FC3B19-72C5-4789-977F-D19A2755D1C4}"/>
              </a:ext>
            </a:extLst>
          </p:cNvPr>
          <p:cNvGrpSpPr/>
          <p:nvPr/>
        </p:nvGrpSpPr>
        <p:grpSpPr>
          <a:xfrm>
            <a:off x="653008" y="5833641"/>
            <a:ext cx="2436668" cy="647167"/>
            <a:chOff x="9650003" y="315165"/>
            <a:chExt cx="1947318" cy="517198"/>
          </a:xfrm>
          <a:solidFill>
            <a:schemeClr val="bg1"/>
          </a:solidFill>
        </p:grpSpPr>
        <p:sp>
          <p:nvSpPr>
            <p:cNvPr id="24" name="PA-文本框 39">
              <a:extLst>
                <a:ext uri="{FF2B5EF4-FFF2-40B4-BE49-F238E27FC236}">
                  <a16:creationId xmlns:a16="http://schemas.microsoft.com/office/drawing/2014/main" id="{059FCC1F-698F-448A-BDD4-CA0C670F7EE4}"/>
                </a:ext>
              </a:extLst>
            </p:cNvPr>
            <p:cNvSpPr txBox="1"/>
            <p:nvPr>
              <p:custDataLst>
                <p:tags r:id="rId1"/>
              </p:custDataLst>
            </p:nvPr>
          </p:nvSpPr>
          <p:spPr>
            <a:xfrm>
              <a:off x="10266337" y="498959"/>
              <a:ext cx="1328278" cy="145629"/>
            </a:xfrm>
            <a:custGeom>
              <a:avLst/>
              <a:gdLst/>
              <a:ahLst/>
              <a:cxnLst/>
              <a:rect l="l" t="t" r="r" b="b"/>
              <a:pathLst>
                <a:path w="1795928" h="196900">
                  <a:moveTo>
                    <a:pt x="1295670" y="142205"/>
                  </a:moveTo>
                  <a:lnTo>
                    <a:pt x="1295670" y="163692"/>
                  </a:lnTo>
                  <a:lnTo>
                    <a:pt x="1356615" y="163692"/>
                  </a:lnTo>
                  <a:lnTo>
                    <a:pt x="1356615" y="142205"/>
                  </a:lnTo>
                  <a:close/>
                  <a:moveTo>
                    <a:pt x="345161" y="132243"/>
                  </a:moveTo>
                  <a:cubicBezTo>
                    <a:pt x="362350" y="144094"/>
                    <a:pt x="378498" y="155618"/>
                    <a:pt x="393604" y="166818"/>
                  </a:cubicBezTo>
                  <a:lnTo>
                    <a:pt x="375633" y="188500"/>
                  </a:lnTo>
                  <a:cubicBezTo>
                    <a:pt x="362741" y="177561"/>
                    <a:pt x="347114" y="165125"/>
                    <a:pt x="328752" y="151191"/>
                  </a:cubicBezTo>
                  <a:close/>
                  <a:moveTo>
                    <a:pt x="245343" y="130290"/>
                  </a:moveTo>
                  <a:lnTo>
                    <a:pt x="265854" y="147870"/>
                  </a:lnTo>
                  <a:cubicBezTo>
                    <a:pt x="252962" y="160111"/>
                    <a:pt x="237139" y="173524"/>
                    <a:pt x="218387" y="188109"/>
                  </a:cubicBezTo>
                  <a:cubicBezTo>
                    <a:pt x="211746" y="180556"/>
                    <a:pt x="205625" y="173915"/>
                    <a:pt x="200025" y="168185"/>
                  </a:cubicBezTo>
                  <a:cubicBezTo>
                    <a:pt x="214871" y="157897"/>
                    <a:pt x="229977" y="145266"/>
                    <a:pt x="245343" y="130290"/>
                  </a:cubicBezTo>
                  <a:close/>
                  <a:moveTo>
                    <a:pt x="1269104" y="121109"/>
                  </a:moveTo>
                  <a:lnTo>
                    <a:pt x="1383181" y="121109"/>
                  </a:lnTo>
                  <a:lnTo>
                    <a:pt x="1383181" y="195337"/>
                  </a:lnTo>
                  <a:lnTo>
                    <a:pt x="1356615" y="195337"/>
                  </a:lnTo>
                  <a:lnTo>
                    <a:pt x="1356615" y="184789"/>
                  </a:lnTo>
                  <a:lnTo>
                    <a:pt x="1295670" y="184789"/>
                  </a:lnTo>
                  <a:lnTo>
                    <a:pt x="1295670" y="195532"/>
                  </a:lnTo>
                  <a:lnTo>
                    <a:pt x="1269104" y="195532"/>
                  </a:lnTo>
                  <a:close/>
                  <a:moveTo>
                    <a:pt x="1107561" y="104505"/>
                  </a:moveTo>
                  <a:lnTo>
                    <a:pt x="1107561" y="128922"/>
                  </a:lnTo>
                  <a:lnTo>
                    <a:pt x="1126704" y="128922"/>
                  </a:lnTo>
                  <a:cubicBezTo>
                    <a:pt x="1121560" y="123062"/>
                    <a:pt x="1117002" y="118179"/>
                    <a:pt x="1113030" y="114272"/>
                  </a:cubicBezTo>
                  <a:lnTo>
                    <a:pt x="1124360" y="104505"/>
                  </a:lnTo>
                  <a:close/>
                  <a:moveTo>
                    <a:pt x="1670912" y="101771"/>
                  </a:moveTo>
                  <a:lnTo>
                    <a:pt x="1788310" y="101771"/>
                  </a:lnTo>
                  <a:lnTo>
                    <a:pt x="1788310" y="124430"/>
                  </a:lnTo>
                  <a:lnTo>
                    <a:pt x="1757642" y="124430"/>
                  </a:lnTo>
                  <a:lnTo>
                    <a:pt x="1757642" y="160958"/>
                  </a:lnTo>
                  <a:cubicBezTo>
                    <a:pt x="1757642" y="166687"/>
                    <a:pt x="1759465" y="169552"/>
                    <a:pt x="1763111" y="169552"/>
                  </a:cubicBezTo>
                  <a:lnTo>
                    <a:pt x="1767213" y="169552"/>
                  </a:lnTo>
                  <a:cubicBezTo>
                    <a:pt x="1770209" y="169552"/>
                    <a:pt x="1772097" y="167404"/>
                    <a:pt x="1772878" y="163106"/>
                  </a:cubicBezTo>
                  <a:cubicBezTo>
                    <a:pt x="1773529" y="160241"/>
                    <a:pt x="1774245" y="152623"/>
                    <a:pt x="1775027" y="140252"/>
                  </a:cubicBezTo>
                  <a:cubicBezTo>
                    <a:pt x="1782059" y="142726"/>
                    <a:pt x="1789026" y="145005"/>
                    <a:pt x="1795928" y="147089"/>
                  </a:cubicBezTo>
                  <a:cubicBezTo>
                    <a:pt x="1794235" y="159851"/>
                    <a:pt x="1792672" y="168901"/>
                    <a:pt x="1791240" y="174241"/>
                  </a:cubicBezTo>
                  <a:cubicBezTo>
                    <a:pt x="1787984" y="187133"/>
                    <a:pt x="1779975" y="193579"/>
                    <a:pt x="1767213" y="193579"/>
                  </a:cubicBezTo>
                  <a:lnTo>
                    <a:pt x="1757056" y="193579"/>
                  </a:lnTo>
                  <a:cubicBezTo>
                    <a:pt x="1741559" y="193579"/>
                    <a:pt x="1733811" y="185310"/>
                    <a:pt x="1733811" y="168771"/>
                  </a:cubicBezTo>
                  <a:lnTo>
                    <a:pt x="1733811" y="124430"/>
                  </a:lnTo>
                  <a:lnTo>
                    <a:pt x="1720528" y="124430"/>
                  </a:lnTo>
                  <a:cubicBezTo>
                    <a:pt x="1718705" y="148521"/>
                    <a:pt x="1712128" y="166101"/>
                    <a:pt x="1700799" y="177171"/>
                  </a:cubicBezTo>
                  <a:cubicBezTo>
                    <a:pt x="1693376" y="184593"/>
                    <a:pt x="1682828" y="191170"/>
                    <a:pt x="1669154" y="196900"/>
                  </a:cubicBezTo>
                  <a:cubicBezTo>
                    <a:pt x="1663555" y="188565"/>
                    <a:pt x="1658085" y="181338"/>
                    <a:pt x="1652746" y="175217"/>
                  </a:cubicBezTo>
                  <a:cubicBezTo>
                    <a:pt x="1666810" y="169097"/>
                    <a:pt x="1676968" y="162976"/>
                    <a:pt x="1683218" y="156856"/>
                  </a:cubicBezTo>
                  <a:cubicBezTo>
                    <a:pt x="1690381" y="149823"/>
                    <a:pt x="1694808" y="139015"/>
                    <a:pt x="1696501" y="124430"/>
                  </a:cubicBezTo>
                  <a:lnTo>
                    <a:pt x="1670912" y="124430"/>
                  </a:lnTo>
                  <a:close/>
                  <a:moveTo>
                    <a:pt x="249446" y="81455"/>
                  </a:moveTo>
                  <a:lnTo>
                    <a:pt x="249446" y="102747"/>
                  </a:lnTo>
                  <a:lnTo>
                    <a:pt x="344770" y="102747"/>
                  </a:lnTo>
                  <a:lnTo>
                    <a:pt x="344770" y="81455"/>
                  </a:lnTo>
                  <a:close/>
                  <a:moveTo>
                    <a:pt x="1442759" y="74814"/>
                  </a:moveTo>
                  <a:lnTo>
                    <a:pt x="1552733" y="74814"/>
                  </a:lnTo>
                  <a:lnTo>
                    <a:pt x="1552733" y="98450"/>
                  </a:lnTo>
                  <a:lnTo>
                    <a:pt x="1519135" y="120718"/>
                  </a:lnTo>
                  <a:lnTo>
                    <a:pt x="1591996" y="120718"/>
                  </a:lnTo>
                  <a:lnTo>
                    <a:pt x="1591996" y="144940"/>
                  </a:lnTo>
                  <a:lnTo>
                    <a:pt x="1516205" y="144940"/>
                  </a:lnTo>
                  <a:lnTo>
                    <a:pt x="1516205" y="164864"/>
                  </a:lnTo>
                  <a:cubicBezTo>
                    <a:pt x="1516205" y="173850"/>
                    <a:pt x="1513699" y="180849"/>
                    <a:pt x="1508685" y="185863"/>
                  </a:cubicBezTo>
                  <a:cubicBezTo>
                    <a:pt x="1503671" y="190877"/>
                    <a:pt x="1496004" y="193416"/>
                    <a:pt x="1485684" y="193481"/>
                  </a:cubicBezTo>
                  <a:cubicBezTo>
                    <a:pt x="1475364" y="193546"/>
                    <a:pt x="1464767" y="193579"/>
                    <a:pt x="1453893" y="193579"/>
                  </a:cubicBezTo>
                  <a:cubicBezTo>
                    <a:pt x="1452070" y="184593"/>
                    <a:pt x="1449856" y="175999"/>
                    <a:pt x="1447251" y="167794"/>
                  </a:cubicBezTo>
                  <a:cubicBezTo>
                    <a:pt x="1457149" y="168315"/>
                    <a:pt x="1466199" y="168576"/>
                    <a:pt x="1474403" y="168576"/>
                  </a:cubicBezTo>
                  <a:cubicBezTo>
                    <a:pt x="1483519" y="168576"/>
                    <a:pt x="1488077" y="164604"/>
                    <a:pt x="1488077" y="156660"/>
                  </a:cubicBezTo>
                  <a:lnTo>
                    <a:pt x="1488077" y="144940"/>
                  </a:lnTo>
                  <a:lnTo>
                    <a:pt x="1402715" y="144940"/>
                  </a:lnTo>
                  <a:lnTo>
                    <a:pt x="1402715" y="120718"/>
                  </a:lnTo>
                  <a:lnTo>
                    <a:pt x="1488077" y="120718"/>
                  </a:lnTo>
                  <a:lnTo>
                    <a:pt x="1488077" y="115639"/>
                  </a:lnTo>
                  <a:lnTo>
                    <a:pt x="1514252" y="98645"/>
                  </a:lnTo>
                  <a:lnTo>
                    <a:pt x="1442759" y="98645"/>
                  </a:lnTo>
                  <a:close/>
                  <a:moveTo>
                    <a:pt x="642659" y="74814"/>
                  </a:moveTo>
                  <a:lnTo>
                    <a:pt x="752633" y="74814"/>
                  </a:lnTo>
                  <a:lnTo>
                    <a:pt x="752633" y="98450"/>
                  </a:lnTo>
                  <a:lnTo>
                    <a:pt x="719035" y="120718"/>
                  </a:lnTo>
                  <a:lnTo>
                    <a:pt x="791896" y="120718"/>
                  </a:lnTo>
                  <a:lnTo>
                    <a:pt x="791896" y="144940"/>
                  </a:lnTo>
                  <a:lnTo>
                    <a:pt x="716105" y="144940"/>
                  </a:lnTo>
                  <a:lnTo>
                    <a:pt x="716105" y="164864"/>
                  </a:lnTo>
                  <a:cubicBezTo>
                    <a:pt x="716105" y="173850"/>
                    <a:pt x="713599" y="180849"/>
                    <a:pt x="708585" y="185863"/>
                  </a:cubicBezTo>
                  <a:cubicBezTo>
                    <a:pt x="703571" y="190877"/>
                    <a:pt x="695904" y="193416"/>
                    <a:pt x="685584" y="193481"/>
                  </a:cubicBezTo>
                  <a:cubicBezTo>
                    <a:pt x="675264" y="193546"/>
                    <a:pt x="664667" y="193579"/>
                    <a:pt x="653793" y="193579"/>
                  </a:cubicBezTo>
                  <a:cubicBezTo>
                    <a:pt x="651970" y="184593"/>
                    <a:pt x="649756" y="175999"/>
                    <a:pt x="647152" y="167794"/>
                  </a:cubicBezTo>
                  <a:cubicBezTo>
                    <a:pt x="657049" y="168315"/>
                    <a:pt x="666099" y="168576"/>
                    <a:pt x="674303" y="168576"/>
                  </a:cubicBezTo>
                  <a:cubicBezTo>
                    <a:pt x="683419" y="168576"/>
                    <a:pt x="687977" y="164604"/>
                    <a:pt x="687977" y="156660"/>
                  </a:cubicBezTo>
                  <a:lnTo>
                    <a:pt x="687977" y="144940"/>
                  </a:lnTo>
                  <a:lnTo>
                    <a:pt x="602615" y="144940"/>
                  </a:lnTo>
                  <a:lnTo>
                    <a:pt x="602615" y="120718"/>
                  </a:lnTo>
                  <a:lnTo>
                    <a:pt x="687977" y="120718"/>
                  </a:lnTo>
                  <a:lnTo>
                    <a:pt x="687977" y="115639"/>
                  </a:lnTo>
                  <a:lnTo>
                    <a:pt x="714152" y="98645"/>
                  </a:lnTo>
                  <a:lnTo>
                    <a:pt x="642659" y="98645"/>
                  </a:lnTo>
                  <a:close/>
                  <a:moveTo>
                    <a:pt x="1311492" y="68368"/>
                  </a:moveTo>
                  <a:lnTo>
                    <a:pt x="1306414" y="88292"/>
                  </a:lnTo>
                  <a:lnTo>
                    <a:pt x="1351536" y="88292"/>
                  </a:lnTo>
                  <a:lnTo>
                    <a:pt x="1351536" y="68368"/>
                  </a:lnTo>
                  <a:close/>
                  <a:moveTo>
                    <a:pt x="1200346" y="67196"/>
                  </a:moveTo>
                  <a:lnTo>
                    <a:pt x="1243124" y="67196"/>
                  </a:lnTo>
                  <a:lnTo>
                    <a:pt x="1243124" y="145917"/>
                  </a:lnTo>
                  <a:cubicBezTo>
                    <a:pt x="1249245" y="140838"/>
                    <a:pt x="1254519" y="136150"/>
                    <a:pt x="1258947" y="131852"/>
                  </a:cubicBezTo>
                  <a:cubicBezTo>
                    <a:pt x="1258947" y="141359"/>
                    <a:pt x="1259728" y="151647"/>
                    <a:pt x="1261291" y="162716"/>
                  </a:cubicBezTo>
                  <a:cubicBezTo>
                    <a:pt x="1246706" y="173654"/>
                    <a:pt x="1234855" y="183877"/>
                    <a:pt x="1225739" y="193384"/>
                  </a:cubicBezTo>
                  <a:lnTo>
                    <a:pt x="1211675" y="174241"/>
                  </a:lnTo>
                  <a:cubicBezTo>
                    <a:pt x="1215191" y="170594"/>
                    <a:pt x="1216949" y="165125"/>
                    <a:pt x="1216949" y="157832"/>
                  </a:cubicBezTo>
                  <a:lnTo>
                    <a:pt x="1216949" y="92590"/>
                  </a:lnTo>
                  <a:lnTo>
                    <a:pt x="1200346" y="92590"/>
                  </a:lnTo>
                  <a:close/>
                  <a:moveTo>
                    <a:pt x="1679898" y="64852"/>
                  </a:moveTo>
                  <a:lnTo>
                    <a:pt x="1776980" y="64852"/>
                  </a:lnTo>
                  <a:lnTo>
                    <a:pt x="1776980" y="86730"/>
                  </a:lnTo>
                  <a:lnTo>
                    <a:pt x="1679898" y="86730"/>
                  </a:lnTo>
                  <a:close/>
                  <a:moveTo>
                    <a:pt x="221317" y="57234"/>
                  </a:moveTo>
                  <a:lnTo>
                    <a:pt x="372898" y="57234"/>
                  </a:lnTo>
                  <a:lnTo>
                    <a:pt x="372898" y="126969"/>
                  </a:lnTo>
                  <a:lnTo>
                    <a:pt x="315079" y="126969"/>
                  </a:lnTo>
                  <a:lnTo>
                    <a:pt x="315079" y="161739"/>
                  </a:lnTo>
                  <a:cubicBezTo>
                    <a:pt x="315079" y="169748"/>
                    <a:pt x="313402" y="176194"/>
                    <a:pt x="310049" y="181077"/>
                  </a:cubicBezTo>
                  <a:cubicBezTo>
                    <a:pt x="306696" y="185961"/>
                    <a:pt x="301877" y="189233"/>
                    <a:pt x="295594" y="190893"/>
                  </a:cubicBezTo>
                  <a:cubicBezTo>
                    <a:pt x="289311" y="192553"/>
                    <a:pt x="276467" y="193384"/>
                    <a:pt x="257064" y="193384"/>
                  </a:cubicBezTo>
                  <a:cubicBezTo>
                    <a:pt x="255631" y="183356"/>
                    <a:pt x="253483" y="173850"/>
                    <a:pt x="250618" y="164864"/>
                  </a:cubicBezTo>
                  <a:cubicBezTo>
                    <a:pt x="259603" y="165646"/>
                    <a:pt x="267872" y="166036"/>
                    <a:pt x="275425" y="166036"/>
                  </a:cubicBezTo>
                  <a:cubicBezTo>
                    <a:pt x="282327" y="166036"/>
                    <a:pt x="285778" y="162455"/>
                    <a:pt x="285778" y="155293"/>
                  </a:cubicBezTo>
                  <a:lnTo>
                    <a:pt x="285778" y="126969"/>
                  </a:lnTo>
                  <a:lnTo>
                    <a:pt x="221317" y="126969"/>
                  </a:lnTo>
                  <a:close/>
                  <a:moveTo>
                    <a:pt x="1043490" y="44927"/>
                  </a:moveTo>
                  <a:lnTo>
                    <a:pt x="1149949" y="44927"/>
                  </a:lnTo>
                  <a:lnTo>
                    <a:pt x="1149949" y="67782"/>
                  </a:lnTo>
                  <a:lnTo>
                    <a:pt x="1107561" y="67782"/>
                  </a:lnTo>
                  <a:lnTo>
                    <a:pt x="1107561" y="81651"/>
                  </a:lnTo>
                  <a:lnTo>
                    <a:pt x="1147214" y="81651"/>
                  </a:lnTo>
                  <a:lnTo>
                    <a:pt x="1147214" y="104505"/>
                  </a:lnTo>
                  <a:lnTo>
                    <a:pt x="1132661" y="104505"/>
                  </a:lnTo>
                  <a:cubicBezTo>
                    <a:pt x="1138066" y="109193"/>
                    <a:pt x="1143503" y="114207"/>
                    <a:pt x="1148972" y="119546"/>
                  </a:cubicBezTo>
                  <a:lnTo>
                    <a:pt x="1138619" y="128922"/>
                  </a:lnTo>
                  <a:lnTo>
                    <a:pt x="1151902" y="128922"/>
                  </a:lnTo>
                  <a:lnTo>
                    <a:pt x="1151902" y="151777"/>
                  </a:lnTo>
                  <a:lnTo>
                    <a:pt x="1041537" y="151777"/>
                  </a:lnTo>
                  <a:lnTo>
                    <a:pt x="1041537" y="128922"/>
                  </a:lnTo>
                  <a:lnTo>
                    <a:pt x="1081385" y="128922"/>
                  </a:lnTo>
                  <a:lnTo>
                    <a:pt x="1081385" y="104505"/>
                  </a:lnTo>
                  <a:lnTo>
                    <a:pt x="1046615" y="104505"/>
                  </a:lnTo>
                  <a:lnTo>
                    <a:pt x="1046615" y="81651"/>
                  </a:lnTo>
                  <a:lnTo>
                    <a:pt x="1081385" y="81651"/>
                  </a:lnTo>
                  <a:lnTo>
                    <a:pt x="1081385" y="67782"/>
                  </a:lnTo>
                  <a:lnTo>
                    <a:pt x="1043490" y="67782"/>
                  </a:lnTo>
                  <a:close/>
                  <a:moveTo>
                    <a:pt x="1036263" y="33793"/>
                  </a:moveTo>
                  <a:lnTo>
                    <a:pt x="1036263" y="162325"/>
                  </a:lnTo>
                  <a:lnTo>
                    <a:pt x="1158153" y="162325"/>
                  </a:lnTo>
                  <a:lnTo>
                    <a:pt x="1158153" y="33793"/>
                  </a:lnTo>
                  <a:close/>
                  <a:moveTo>
                    <a:pt x="1608014" y="12111"/>
                  </a:moveTo>
                  <a:lnTo>
                    <a:pt x="1669154" y="12111"/>
                  </a:lnTo>
                  <a:lnTo>
                    <a:pt x="1669154" y="31449"/>
                  </a:lnTo>
                  <a:cubicBezTo>
                    <a:pt x="1664466" y="48639"/>
                    <a:pt x="1659452" y="66284"/>
                    <a:pt x="1654113" y="84386"/>
                  </a:cubicBezTo>
                  <a:cubicBezTo>
                    <a:pt x="1663750" y="96887"/>
                    <a:pt x="1668568" y="112970"/>
                    <a:pt x="1668568" y="132634"/>
                  </a:cubicBezTo>
                  <a:cubicBezTo>
                    <a:pt x="1668568" y="143052"/>
                    <a:pt x="1666159" y="150670"/>
                    <a:pt x="1661341" y="155488"/>
                  </a:cubicBezTo>
                  <a:cubicBezTo>
                    <a:pt x="1656392" y="160437"/>
                    <a:pt x="1647863" y="162911"/>
                    <a:pt x="1635752" y="162911"/>
                  </a:cubicBezTo>
                  <a:cubicBezTo>
                    <a:pt x="1634840" y="154056"/>
                    <a:pt x="1633342" y="145005"/>
                    <a:pt x="1631259" y="135759"/>
                  </a:cubicBezTo>
                  <a:cubicBezTo>
                    <a:pt x="1634124" y="136410"/>
                    <a:pt x="1636403" y="136736"/>
                    <a:pt x="1638096" y="136736"/>
                  </a:cubicBezTo>
                  <a:cubicBezTo>
                    <a:pt x="1643565" y="136736"/>
                    <a:pt x="1646300" y="132569"/>
                    <a:pt x="1646300" y="124234"/>
                  </a:cubicBezTo>
                  <a:cubicBezTo>
                    <a:pt x="1646300" y="110691"/>
                    <a:pt x="1641416" y="97734"/>
                    <a:pt x="1631650" y="85362"/>
                  </a:cubicBezTo>
                  <a:cubicBezTo>
                    <a:pt x="1636338" y="67261"/>
                    <a:pt x="1640765" y="50267"/>
                    <a:pt x="1644932" y="34379"/>
                  </a:cubicBezTo>
                  <a:lnTo>
                    <a:pt x="1630478" y="34379"/>
                  </a:lnTo>
                  <a:lnTo>
                    <a:pt x="1630478" y="194946"/>
                  </a:lnTo>
                  <a:lnTo>
                    <a:pt x="1608014" y="194946"/>
                  </a:lnTo>
                  <a:close/>
                  <a:moveTo>
                    <a:pt x="1260509" y="10939"/>
                  </a:moveTo>
                  <a:lnTo>
                    <a:pt x="1386892" y="10939"/>
                  </a:lnTo>
                  <a:lnTo>
                    <a:pt x="1386892" y="32035"/>
                  </a:lnTo>
                  <a:lnTo>
                    <a:pt x="1320673" y="32035"/>
                  </a:lnTo>
                  <a:lnTo>
                    <a:pt x="1316766" y="47662"/>
                  </a:lnTo>
                  <a:lnTo>
                    <a:pt x="1379079" y="47662"/>
                  </a:lnTo>
                  <a:lnTo>
                    <a:pt x="1379079" y="88292"/>
                  </a:lnTo>
                  <a:lnTo>
                    <a:pt x="1393729" y="88292"/>
                  </a:lnTo>
                  <a:lnTo>
                    <a:pt x="1393729" y="109389"/>
                  </a:lnTo>
                  <a:lnTo>
                    <a:pt x="1254259" y="109389"/>
                  </a:lnTo>
                  <a:lnTo>
                    <a:pt x="1254259" y="88292"/>
                  </a:lnTo>
                  <a:lnTo>
                    <a:pt x="1279262" y="88292"/>
                  </a:lnTo>
                  <a:lnTo>
                    <a:pt x="1284341" y="68368"/>
                  </a:lnTo>
                  <a:lnTo>
                    <a:pt x="1265197" y="68368"/>
                  </a:lnTo>
                  <a:lnTo>
                    <a:pt x="1265197" y="47662"/>
                  </a:lnTo>
                  <a:lnTo>
                    <a:pt x="1289615" y="47662"/>
                  </a:lnTo>
                  <a:lnTo>
                    <a:pt x="1293521" y="32035"/>
                  </a:lnTo>
                  <a:lnTo>
                    <a:pt x="1260509" y="32035"/>
                  </a:lnTo>
                  <a:close/>
                  <a:moveTo>
                    <a:pt x="1008329" y="9767"/>
                  </a:moveTo>
                  <a:lnTo>
                    <a:pt x="1186086" y="9767"/>
                  </a:lnTo>
                  <a:lnTo>
                    <a:pt x="1186086" y="193188"/>
                  </a:lnTo>
                  <a:lnTo>
                    <a:pt x="1158153" y="193188"/>
                  </a:lnTo>
                  <a:lnTo>
                    <a:pt x="1158153" y="186351"/>
                  </a:lnTo>
                  <a:lnTo>
                    <a:pt x="1036263" y="186351"/>
                  </a:lnTo>
                  <a:lnTo>
                    <a:pt x="1036263" y="193384"/>
                  </a:lnTo>
                  <a:lnTo>
                    <a:pt x="1008329" y="193384"/>
                  </a:lnTo>
                  <a:close/>
                  <a:moveTo>
                    <a:pt x="50788" y="5665"/>
                  </a:moveTo>
                  <a:lnTo>
                    <a:pt x="80088" y="5665"/>
                  </a:lnTo>
                  <a:lnTo>
                    <a:pt x="80088" y="193970"/>
                  </a:lnTo>
                  <a:lnTo>
                    <a:pt x="50788" y="193970"/>
                  </a:lnTo>
                  <a:lnTo>
                    <a:pt x="50788" y="161153"/>
                  </a:lnTo>
                  <a:lnTo>
                    <a:pt x="5274" y="176389"/>
                  </a:lnTo>
                  <a:lnTo>
                    <a:pt x="0" y="146112"/>
                  </a:lnTo>
                  <a:cubicBezTo>
                    <a:pt x="17190" y="141554"/>
                    <a:pt x="34119" y="136866"/>
                    <a:pt x="50788" y="132048"/>
                  </a:cubicBezTo>
                  <a:lnTo>
                    <a:pt x="50788" y="78916"/>
                  </a:lnTo>
                  <a:lnTo>
                    <a:pt x="3712" y="78916"/>
                  </a:lnTo>
                  <a:lnTo>
                    <a:pt x="3712" y="53132"/>
                  </a:lnTo>
                  <a:lnTo>
                    <a:pt x="50788" y="53132"/>
                  </a:lnTo>
                  <a:close/>
                  <a:moveTo>
                    <a:pt x="103920" y="5469"/>
                  </a:moveTo>
                  <a:lnTo>
                    <a:pt x="133220" y="5469"/>
                  </a:lnTo>
                  <a:lnTo>
                    <a:pt x="133220" y="62898"/>
                  </a:lnTo>
                  <a:cubicBezTo>
                    <a:pt x="148522" y="52415"/>
                    <a:pt x="162586" y="41867"/>
                    <a:pt x="175413" y="31254"/>
                  </a:cubicBezTo>
                  <a:lnTo>
                    <a:pt x="195533" y="54304"/>
                  </a:lnTo>
                  <a:cubicBezTo>
                    <a:pt x="176194" y="68303"/>
                    <a:pt x="155423" y="82139"/>
                    <a:pt x="133220" y="95813"/>
                  </a:cubicBezTo>
                  <a:lnTo>
                    <a:pt x="133220" y="153535"/>
                  </a:lnTo>
                  <a:cubicBezTo>
                    <a:pt x="133220" y="160958"/>
                    <a:pt x="137192" y="164669"/>
                    <a:pt x="145136" y="164669"/>
                  </a:cubicBezTo>
                  <a:lnTo>
                    <a:pt x="150019" y="164669"/>
                  </a:lnTo>
                  <a:cubicBezTo>
                    <a:pt x="153340" y="164669"/>
                    <a:pt x="156091" y="163757"/>
                    <a:pt x="158272" y="161934"/>
                  </a:cubicBezTo>
                  <a:cubicBezTo>
                    <a:pt x="160453" y="160111"/>
                    <a:pt x="162065" y="157344"/>
                    <a:pt x="163107" y="153632"/>
                  </a:cubicBezTo>
                  <a:cubicBezTo>
                    <a:pt x="164148" y="149921"/>
                    <a:pt x="165255" y="137778"/>
                    <a:pt x="166427" y="117202"/>
                  </a:cubicBezTo>
                  <a:lnTo>
                    <a:pt x="193970" y="125602"/>
                  </a:lnTo>
                  <a:cubicBezTo>
                    <a:pt x="192928" y="139145"/>
                    <a:pt x="191691" y="150768"/>
                    <a:pt x="190258" y="160469"/>
                  </a:cubicBezTo>
                  <a:cubicBezTo>
                    <a:pt x="188826" y="170171"/>
                    <a:pt x="185212" y="177464"/>
                    <a:pt x="179417" y="182347"/>
                  </a:cubicBezTo>
                  <a:cubicBezTo>
                    <a:pt x="173622" y="187230"/>
                    <a:pt x="165646" y="189672"/>
                    <a:pt x="155489" y="189672"/>
                  </a:cubicBezTo>
                  <a:lnTo>
                    <a:pt x="138104" y="189672"/>
                  </a:lnTo>
                  <a:cubicBezTo>
                    <a:pt x="115314" y="189672"/>
                    <a:pt x="103920" y="179384"/>
                    <a:pt x="103920" y="158809"/>
                  </a:cubicBezTo>
                  <a:close/>
                  <a:moveTo>
                    <a:pt x="1226521" y="4493"/>
                  </a:moveTo>
                  <a:cubicBezTo>
                    <a:pt x="1235506" y="16213"/>
                    <a:pt x="1243841" y="28128"/>
                    <a:pt x="1251524" y="40239"/>
                  </a:cubicBezTo>
                  <a:cubicBezTo>
                    <a:pt x="1245534" y="44016"/>
                    <a:pt x="1237915" y="48574"/>
                    <a:pt x="1228669" y="53913"/>
                  </a:cubicBezTo>
                  <a:cubicBezTo>
                    <a:pt x="1221507" y="40630"/>
                    <a:pt x="1213759" y="28259"/>
                    <a:pt x="1205424" y="16799"/>
                  </a:cubicBezTo>
                  <a:close/>
                  <a:moveTo>
                    <a:pt x="1736155" y="2930"/>
                  </a:moveTo>
                  <a:cubicBezTo>
                    <a:pt x="1738108" y="9571"/>
                    <a:pt x="1739866" y="16278"/>
                    <a:pt x="1741429" y="23050"/>
                  </a:cubicBezTo>
                  <a:lnTo>
                    <a:pt x="1786356" y="23050"/>
                  </a:lnTo>
                  <a:lnTo>
                    <a:pt x="1786356" y="59968"/>
                  </a:lnTo>
                  <a:lnTo>
                    <a:pt x="1763307" y="59968"/>
                  </a:lnTo>
                  <a:lnTo>
                    <a:pt x="1763307" y="46099"/>
                  </a:lnTo>
                  <a:lnTo>
                    <a:pt x="1692985" y="46099"/>
                  </a:lnTo>
                  <a:lnTo>
                    <a:pt x="1692985" y="59968"/>
                  </a:lnTo>
                  <a:lnTo>
                    <a:pt x="1670326" y="59968"/>
                  </a:lnTo>
                  <a:lnTo>
                    <a:pt x="1670326" y="23050"/>
                  </a:lnTo>
                  <a:lnTo>
                    <a:pt x="1713691" y="23050"/>
                  </a:lnTo>
                  <a:cubicBezTo>
                    <a:pt x="1712259" y="18362"/>
                    <a:pt x="1710696" y="12892"/>
                    <a:pt x="1709003" y="6641"/>
                  </a:cubicBezTo>
                  <a:close/>
                  <a:moveTo>
                    <a:pt x="914372" y="2930"/>
                  </a:moveTo>
                  <a:lnTo>
                    <a:pt x="941720" y="2930"/>
                  </a:lnTo>
                  <a:lnTo>
                    <a:pt x="941720" y="63875"/>
                  </a:lnTo>
                  <a:lnTo>
                    <a:pt x="952072" y="55866"/>
                  </a:lnTo>
                  <a:cubicBezTo>
                    <a:pt x="969653" y="75530"/>
                    <a:pt x="984303" y="93111"/>
                    <a:pt x="996023" y="108607"/>
                  </a:cubicBezTo>
                  <a:lnTo>
                    <a:pt x="974145" y="126383"/>
                  </a:lnTo>
                  <a:cubicBezTo>
                    <a:pt x="963272" y="110756"/>
                    <a:pt x="952463" y="96334"/>
                    <a:pt x="941720" y="83116"/>
                  </a:cubicBezTo>
                  <a:lnTo>
                    <a:pt x="941720" y="195142"/>
                  </a:lnTo>
                  <a:lnTo>
                    <a:pt x="914372" y="195142"/>
                  </a:lnTo>
                  <a:close/>
                  <a:moveTo>
                    <a:pt x="482092" y="2735"/>
                  </a:moveTo>
                  <a:lnTo>
                    <a:pt x="511783" y="2735"/>
                  </a:lnTo>
                  <a:cubicBezTo>
                    <a:pt x="511392" y="22073"/>
                    <a:pt x="510871" y="38481"/>
                    <a:pt x="510220" y="51960"/>
                  </a:cubicBezTo>
                  <a:lnTo>
                    <a:pt x="590894" y="51960"/>
                  </a:lnTo>
                  <a:lnTo>
                    <a:pt x="590894" y="78916"/>
                  </a:lnTo>
                  <a:lnTo>
                    <a:pt x="512467" y="78916"/>
                  </a:lnTo>
                  <a:cubicBezTo>
                    <a:pt x="523666" y="122411"/>
                    <a:pt x="550720" y="151647"/>
                    <a:pt x="593629" y="166622"/>
                  </a:cubicBezTo>
                  <a:cubicBezTo>
                    <a:pt x="584383" y="177171"/>
                    <a:pt x="576960" y="186156"/>
                    <a:pt x="571361" y="193579"/>
                  </a:cubicBezTo>
                  <a:cubicBezTo>
                    <a:pt x="535875" y="176910"/>
                    <a:pt x="511164" y="150051"/>
                    <a:pt x="497230" y="113002"/>
                  </a:cubicBezTo>
                  <a:cubicBezTo>
                    <a:pt x="486422" y="146926"/>
                    <a:pt x="461451" y="174241"/>
                    <a:pt x="422319" y="194946"/>
                  </a:cubicBezTo>
                  <a:cubicBezTo>
                    <a:pt x="417110" y="188305"/>
                    <a:pt x="409752" y="179970"/>
                    <a:pt x="400246" y="169943"/>
                  </a:cubicBezTo>
                  <a:cubicBezTo>
                    <a:pt x="447647" y="148456"/>
                    <a:pt x="473595" y="118114"/>
                    <a:pt x="478087" y="78916"/>
                  </a:cubicBezTo>
                  <a:lnTo>
                    <a:pt x="403762" y="78916"/>
                  </a:lnTo>
                  <a:lnTo>
                    <a:pt x="403762" y="51960"/>
                  </a:lnTo>
                  <a:lnTo>
                    <a:pt x="480920" y="51960"/>
                  </a:lnTo>
                  <a:cubicBezTo>
                    <a:pt x="481831" y="37765"/>
                    <a:pt x="482222" y="21357"/>
                    <a:pt x="482092" y="2735"/>
                  </a:cubicBezTo>
                  <a:close/>
                  <a:moveTo>
                    <a:pt x="308828" y="1172"/>
                  </a:moveTo>
                  <a:cubicBezTo>
                    <a:pt x="310912" y="6446"/>
                    <a:pt x="313190" y="13088"/>
                    <a:pt x="315665" y="21096"/>
                  </a:cubicBezTo>
                  <a:lnTo>
                    <a:pt x="393214" y="21096"/>
                  </a:lnTo>
                  <a:lnTo>
                    <a:pt x="393214" y="45318"/>
                  </a:lnTo>
                  <a:lnTo>
                    <a:pt x="201783" y="45318"/>
                  </a:lnTo>
                  <a:lnTo>
                    <a:pt x="201783" y="21096"/>
                  </a:lnTo>
                  <a:lnTo>
                    <a:pt x="282164" y="21096"/>
                  </a:lnTo>
                  <a:cubicBezTo>
                    <a:pt x="279625" y="14715"/>
                    <a:pt x="277379" y="9246"/>
                    <a:pt x="275425" y="4688"/>
                  </a:cubicBezTo>
                  <a:close/>
                  <a:moveTo>
                    <a:pt x="837214" y="977"/>
                  </a:moveTo>
                  <a:lnTo>
                    <a:pt x="864366" y="5665"/>
                  </a:lnTo>
                  <a:cubicBezTo>
                    <a:pt x="862283" y="14846"/>
                    <a:pt x="859938" y="23701"/>
                    <a:pt x="857334" y="32231"/>
                  </a:cubicBezTo>
                  <a:lnTo>
                    <a:pt x="904019" y="32231"/>
                  </a:lnTo>
                  <a:lnTo>
                    <a:pt x="904019" y="56648"/>
                  </a:lnTo>
                  <a:cubicBezTo>
                    <a:pt x="895946" y="116681"/>
                    <a:pt x="868989" y="163171"/>
                    <a:pt x="823150" y="196118"/>
                  </a:cubicBezTo>
                  <a:cubicBezTo>
                    <a:pt x="815206" y="186482"/>
                    <a:pt x="808695" y="179189"/>
                    <a:pt x="803616" y="174241"/>
                  </a:cubicBezTo>
                  <a:cubicBezTo>
                    <a:pt x="822890" y="160632"/>
                    <a:pt x="838517" y="144973"/>
                    <a:pt x="850497" y="127262"/>
                  </a:cubicBezTo>
                  <a:cubicBezTo>
                    <a:pt x="843530" y="120621"/>
                    <a:pt x="835847" y="113621"/>
                    <a:pt x="827447" y="106263"/>
                  </a:cubicBezTo>
                  <a:lnTo>
                    <a:pt x="843074" y="86925"/>
                  </a:lnTo>
                  <a:cubicBezTo>
                    <a:pt x="850693" y="92980"/>
                    <a:pt x="857562" y="98613"/>
                    <a:pt x="863682" y="103822"/>
                  </a:cubicBezTo>
                  <a:cubicBezTo>
                    <a:pt x="870194" y="89692"/>
                    <a:pt x="874719" y="74488"/>
                    <a:pt x="877258" y="58210"/>
                  </a:cubicBezTo>
                  <a:lnTo>
                    <a:pt x="848055" y="58210"/>
                  </a:lnTo>
                  <a:cubicBezTo>
                    <a:pt x="838549" y="81586"/>
                    <a:pt x="826536" y="102552"/>
                    <a:pt x="812016" y="121109"/>
                  </a:cubicBezTo>
                  <a:cubicBezTo>
                    <a:pt x="806546" y="108347"/>
                    <a:pt x="802054" y="98971"/>
                    <a:pt x="798538" y="92980"/>
                  </a:cubicBezTo>
                  <a:cubicBezTo>
                    <a:pt x="816899" y="67977"/>
                    <a:pt x="829792" y="37309"/>
                    <a:pt x="837214" y="977"/>
                  </a:cubicBezTo>
                  <a:close/>
                  <a:moveTo>
                    <a:pt x="1498234" y="0"/>
                  </a:moveTo>
                  <a:cubicBezTo>
                    <a:pt x="1503443" y="7944"/>
                    <a:pt x="1509564" y="18231"/>
                    <a:pt x="1516596" y="30863"/>
                  </a:cubicBezTo>
                  <a:lnTo>
                    <a:pt x="1503118" y="37114"/>
                  </a:lnTo>
                  <a:lnTo>
                    <a:pt x="1527047" y="37114"/>
                  </a:lnTo>
                  <a:cubicBezTo>
                    <a:pt x="1535967" y="24287"/>
                    <a:pt x="1543487" y="13153"/>
                    <a:pt x="1549608" y="3711"/>
                  </a:cubicBezTo>
                  <a:lnTo>
                    <a:pt x="1575979" y="18166"/>
                  </a:lnTo>
                  <a:lnTo>
                    <a:pt x="1560156" y="37114"/>
                  </a:lnTo>
                  <a:lnTo>
                    <a:pt x="1588285" y="37114"/>
                  </a:lnTo>
                  <a:lnTo>
                    <a:pt x="1588285" y="85167"/>
                  </a:lnTo>
                  <a:lnTo>
                    <a:pt x="1560938" y="85167"/>
                  </a:lnTo>
                  <a:lnTo>
                    <a:pt x="1560938" y="60945"/>
                  </a:lnTo>
                  <a:lnTo>
                    <a:pt x="1433383" y="60945"/>
                  </a:lnTo>
                  <a:lnTo>
                    <a:pt x="1433383" y="85167"/>
                  </a:lnTo>
                  <a:lnTo>
                    <a:pt x="1406035" y="85167"/>
                  </a:lnTo>
                  <a:lnTo>
                    <a:pt x="1406035" y="37114"/>
                  </a:lnTo>
                  <a:lnTo>
                    <a:pt x="1437973" y="37114"/>
                  </a:lnTo>
                  <a:cubicBezTo>
                    <a:pt x="1432243" y="29235"/>
                    <a:pt x="1426676" y="22008"/>
                    <a:pt x="1421272" y="15432"/>
                  </a:cubicBezTo>
                  <a:lnTo>
                    <a:pt x="1441782" y="1563"/>
                  </a:lnTo>
                  <a:cubicBezTo>
                    <a:pt x="1449596" y="10418"/>
                    <a:pt x="1457539" y="20315"/>
                    <a:pt x="1465613" y="31254"/>
                  </a:cubicBezTo>
                  <a:lnTo>
                    <a:pt x="1456921" y="37114"/>
                  </a:lnTo>
                  <a:lnTo>
                    <a:pt x="1489542" y="37114"/>
                  </a:lnTo>
                  <a:cubicBezTo>
                    <a:pt x="1484073" y="26631"/>
                    <a:pt x="1479026" y="17776"/>
                    <a:pt x="1474403" y="10548"/>
                  </a:cubicBezTo>
                  <a:close/>
                  <a:moveTo>
                    <a:pt x="698134" y="0"/>
                  </a:moveTo>
                  <a:cubicBezTo>
                    <a:pt x="703343" y="7944"/>
                    <a:pt x="709464" y="18231"/>
                    <a:pt x="716496" y="30863"/>
                  </a:cubicBezTo>
                  <a:lnTo>
                    <a:pt x="703018" y="37114"/>
                  </a:lnTo>
                  <a:lnTo>
                    <a:pt x="726947" y="37114"/>
                  </a:lnTo>
                  <a:cubicBezTo>
                    <a:pt x="735867" y="24287"/>
                    <a:pt x="743387" y="13153"/>
                    <a:pt x="749508" y="3711"/>
                  </a:cubicBezTo>
                  <a:lnTo>
                    <a:pt x="775878" y="18166"/>
                  </a:lnTo>
                  <a:lnTo>
                    <a:pt x="760056" y="37114"/>
                  </a:lnTo>
                  <a:lnTo>
                    <a:pt x="788185" y="37114"/>
                  </a:lnTo>
                  <a:lnTo>
                    <a:pt x="788185" y="85167"/>
                  </a:lnTo>
                  <a:lnTo>
                    <a:pt x="760838" y="85167"/>
                  </a:lnTo>
                  <a:lnTo>
                    <a:pt x="760838" y="60945"/>
                  </a:lnTo>
                  <a:lnTo>
                    <a:pt x="633283" y="60945"/>
                  </a:lnTo>
                  <a:lnTo>
                    <a:pt x="633283" y="85167"/>
                  </a:lnTo>
                  <a:lnTo>
                    <a:pt x="605935" y="85167"/>
                  </a:lnTo>
                  <a:lnTo>
                    <a:pt x="605935" y="37114"/>
                  </a:lnTo>
                  <a:lnTo>
                    <a:pt x="637873" y="37114"/>
                  </a:lnTo>
                  <a:cubicBezTo>
                    <a:pt x="632143" y="29235"/>
                    <a:pt x="626576" y="22008"/>
                    <a:pt x="621172" y="15432"/>
                  </a:cubicBezTo>
                  <a:lnTo>
                    <a:pt x="641682" y="1563"/>
                  </a:lnTo>
                  <a:cubicBezTo>
                    <a:pt x="649495" y="10418"/>
                    <a:pt x="657439" y="20315"/>
                    <a:pt x="665513" y="31254"/>
                  </a:cubicBezTo>
                  <a:lnTo>
                    <a:pt x="656821" y="37114"/>
                  </a:lnTo>
                  <a:lnTo>
                    <a:pt x="689442" y="37114"/>
                  </a:lnTo>
                  <a:cubicBezTo>
                    <a:pt x="683972" y="26631"/>
                    <a:pt x="678926" y="17776"/>
                    <a:pt x="674303" y="10548"/>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5" name="PA-文本框 41">
              <a:extLst>
                <a:ext uri="{FF2B5EF4-FFF2-40B4-BE49-F238E27FC236}">
                  <a16:creationId xmlns:a16="http://schemas.microsoft.com/office/drawing/2014/main" id="{E37330CC-82AF-467F-A771-FBEE256D9491}"/>
                </a:ext>
              </a:extLst>
            </p:cNvPr>
            <p:cNvSpPr txBox="1"/>
            <p:nvPr>
              <p:custDataLst>
                <p:tags r:id="rId2"/>
              </p:custDataLst>
            </p:nvPr>
          </p:nvSpPr>
          <p:spPr>
            <a:xfrm>
              <a:off x="10266337" y="697828"/>
              <a:ext cx="1330984" cy="58449"/>
            </a:xfrm>
            <a:custGeom>
              <a:avLst/>
              <a:gdLst/>
              <a:ahLst/>
              <a:cxnLst/>
              <a:rect l="l" t="t" r="r" b="b"/>
              <a:pathLst>
                <a:path w="1799587" h="79027">
                  <a:moveTo>
                    <a:pt x="1103537" y="49183"/>
                  </a:moveTo>
                  <a:cubicBezTo>
                    <a:pt x="1104904" y="49183"/>
                    <a:pt x="1105985" y="49776"/>
                    <a:pt x="1106781" y="50962"/>
                  </a:cubicBezTo>
                  <a:cubicBezTo>
                    <a:pt x="1107576" y="52148"/>
                    <a:pt x="1107974" y="53592"/>
                    <a:pt x="1107974" y="55294"/>
                  </a:cubicBezTo>
                  <a:cubicBezTo>
                    <a:pt x="1107974" y="58782"/>
                    <a:pt x="1106258" y="64321"/>
                    <a:pt x="1102825" y="71912"/>
                  </a:cubicBezTo>
                  <a:lnTo>
                    <a:pt x="1099393" y="71912"/>
                  </a:lnTo>
                  <a:cubicBezTo>
                    <a:pt x="1100760" y="68312"/>
                    <a:pt x="1101597" y="65954"/>
                    <a:pt x="1101904" y="64838"/>
                  </a:cubicBezTo>
                  <a:cubicBezTo>
                    <a:pt x="1102211" y="63721"/>
                    <a:pt x="1102407" y="62187"/>
                    <a:pt x="1102490" y="60233"/>
                  </a:cubicBezTo>
                  <a:cubicBezTo>
                    <a:pt x="1100146" y="59257"/>
                    <a:pt x="1098974" y="57499"/>
                    <a:pt x="1098974" y="54959"/>
                  </a:cubicBezTo>
                  <a:cubicBezTo>
                    <a:pt x="1098974" y="53201"/>
                    <a:pt x="1099414" y="51799"/>
                    <a:pt x="1100293" y="50752"/>
                  </a:cubicBezTo>
                  <a:cubicBezTo>
                    <a:pt x="1101172" y="49706"/>
                    <a:pt x="1102253" y="49183"/>
                    <a:pt x="1103537" y="49183"/>
                  </a:cubicBezTo>
                  <a:close/>
                  <a:moveTo>
                    <a:pt x="950839" y="39681"/>
                  </a:moveTo>
                  <a:lnTo>
                    <a:pt x="946988" y="40267"/>
                  </a:lnTo>
                  <a:cubicBezTo>
                    <a:pt x="941351" y="41020"/>
                    <a:pt x="937598" y="41906"/>
                    <a:pt x="935728" y="42925"/>
                  </a:cubicBezTo>
                  <a:cubicBezTo>
                    <a:pt x="933859" y="43944"/>
                    <a:pt x="932924" y="45429"/>
                    <a:pt x="932924" y="47383"/>
                  </a:cubicBezTo>
                  <a:cubicBezTo>
                    <a:pt x="932924" y="49113"/>
                    <a:pt x="933650" y="50578"/>
                    <a:pt x="935101" y="51778"/>
                  </a:cubicBezTo>
                  <a:cubicBezTo>
                    <a:pt x="936552" y="52978"/>
                    <a:pt x="938226" y="53578"/>
                    <a:pt x="940124" y="53578"/>
                  </a:cubicBezTo>
                  <a:cubicBezTo>
                    <a:pt x="942216" y="53578"/>
                    <a:pt x="944470" y="52664"/>
                    <a:pt x="946884" y="50836"/>
                  </a:cubicBezTo>
                  <a:cubicBezTo>
                    <a:pt x="949297" y="49008"/>
                    <a:pt x="950616" y="45290"/>
                    <a:pt x="950839" y="39681"/>
                  </a:cubicBezTo>
                  <a:close/>
                  <a:moveTo>
                    <a:pt x="769864" y="39681"/>
                  </a:moveTo>
                  <a:lnTo>
                    <a:pt x="766013" y="40267"/>
                  </a:lnTo>
                  <a:cubicBezTo>
                    <a:pt x="760376" y="41020"/>
                    <a:pt x="756623" y="41906"/>
                    <a:pt x="754753" y="42925"/>
                  </a:cubicBezTo>
                  <a:cubicBezTo>
                    <a:pt x="752884" y="43944"/>
                    <a:pt x="751949" y="45429"/>
                    <a:pt x="751949" y="47383"/>
                  </a:cubicBezTo>
                  <a:cubicBezTo>
                    <a:pt x="751949" y="49113"/>
                    <a:pt x="752675" y="50578"/>
                    <a:pt x="754126" y="51778"/>
                  </a:cubicBezTo>
                  <a:cubicBezTo>
                    <a:pt x="755577" y="52978"/>
                    <a:pt x="757251" y="53578"/>
                    <a:pt x="759149" y="53578"/>
                  </a:cubicBezTo>
                  <a:cubicBezTo>
                    <a:pt x="761242" y="53578"/>
                    <a:pt x="763495" y="52664"/>
                    <a:pt x="765909" y="50836"/>
                  </a:cubicBezTo>
                  <a:cubicBezTo>
                    <a:pt x="768322" y="49008"/>
                    <a:pt x="769641" y="45290"/>
                    <a:pt x="769864" y="39681"/>
                  </a:cubicBezTo>
                  <a:close/>
                  <a:moveTo>
                    <a:pt x="1383841" y="25952"/>
                  </a:moveTo>
                  <a:cubicBezTo>
                    <a:pt x="1380464" y="25952"/>
                    <a:pt x="1377667" y="27159"/>
                    <a:pt x="1375448" y="29572"/>
                  </a:cubicBezTo>
                  <a:cubicBezTo>
                    <a:pt x="1373230" y="31986"/>
                    <a:pt x="1372120" y="35132"/>
                    <a:pt x="1372120" y="39011"/>
                  </a:cubicBezTo>
                  <a:cubicBezTo>
                    <a:pt x="1372120" y="42862"/>
                    <a:pt x="1373132" y="46009"/>
                    <a:pt x="1375155" y="48450"/>
                  </a:cubicBezTo>
                  <a:cubicBezTo>
                    <a:pt x="1377178" y="50892"/>
                    <a:pt x="1379767" y="52113"/>
                    <a:pt x="1382920" y="52113"/>
                  </a:cubicBezTo>
                  <a:cubicBezTo>
                    <a:pt x="1386241" y="52113"/>
                    <a:pt x="1388968" y="50780"/>
                    <a:pt x="1391103" y="48115"/>
                  </a:cubicBezTo>
                  <a:cubicBezTo>
                    <a:pt x="1393238" y="45450"/>
                    <a:pt x="1394305" y="42151"/>
                    <a:pt x="1394305" y="38216"/>
                  </a:cubicBezTo>
                  <a:lnTo>
                    <a:pt x="1394305" y="31016"/>
                  </a:lnTo>
                  <a:cubicBezTo>
                    <a:pt x="1392854" y="29565"/>
                    <a:pt x="1391326" y="28358"/>
                    <a:pt x="1389722" y="27396"/>
                  </a:cubicBezTo>
                  <a:cubicBezTo>
                    <a:pt x="1388117" y="26433"/>
                    <a:pt x="1386157" y="25952"/>
                    <a:pt x="1383841" y="25952"/>
                  </a:cubicBezTo>
                  <a:close/>
                  <a:moveTo>
                    <a:pt x="983791" y="25952"/>
                  </a:moveTo>
                  <a:cubicBezTo>
                    <a:pt x="980414" y="25952"/>
                    <a:pt x="977617" y="27159"/>
                    <a:pt x="975398" y="29572"/>
                  </a:cubicBezTo>
                  <a:cubicBezTo>
                    <a:pt x="973180" y="31986"/>
                    <a:pt x="972070" y="35132"/>
                    <a:pt x="972070" y="39011"/>
                  </a:cubicBezTo>
                  <a:cubicBezTo>
                    <a:pt x="972070" y="42862"/>
                    <a:pt x="973082" y="46009"/>
                    <a:pt x="975105" y="48450"/>
                  </a:cubicBezTo>
                  <a:cubicBezTo>
                    <a:pt x="977128" y="50892"/>
                    <a:pt x="979716" y="52113"/>
                    <a:pt x="982870" y="52113"/>
                  </a:cubicBezTo>
                  <a:cubicBezTo>
                    <a:pt x="986190" y="52113"/>
                    <a:pt x="988918" y="50780"/>
                    <a:pt x="991053" y="48115"/>
                  </a:cubicBezTo>
                  <a:cubicBezTo>
                    <a:pt x="993188" y="45450"/>
                    <a:pt x="994255" y="42151"/>
                    <a:pt x="994255" y="38216"/>
                  </a:cubicBezTo>
                  <a:lnTo>
                    <a:pt x="994255" y="31016"/>
                  </a:lnTo>
                  <a:cubicBezTo>
                    <a:pt x="992804" y="29565"/>
                    <a:pt x="991276" y="28358"/>
                    <a:pt x="989672" y="27396"/>
                  </a:cubicBezTo>
                  <a:cubicBezTo>
                    <a:pt x="988067" y="26433"/>
                    <a:pt x="986107" y="25952"/>
                    <a:pt x="983791" y="25952"/>
                  </a:cubicBezTo>
                  <a:close/>
                  <a:moveTo>
                    <a:pt x="850441" y="25952"/>
                  </a:moveTo>
                  <a:cubicBezTo>
                    <a:pt x="847064" y="25952"/>
                    <a:pt x="844267" y="27159"/>
                    <a:pt x="842048" y="29572"/>
                  </a:cubicBezTo>
                  <a:cubicBezTo>
                    <a:pt x="839830" y="31986"/>
                    <a:pt x="838720" y="35132"/>
                    <a:pt x="838720" y="39011"/>
                  </a:cubicBezTo>
                  <a:cubicBezTo>
                    <a:pt x="838720" y="42862"/>
                    <a:pt x="839732" y="46009"/>
                    <a:pt x="841755" y="48450"/>
                  </a:cubicBezTo>
                  <a:cubicBezTo>
                    <a:pt x="843778" y="50892"/>
                    <a:pt x="846366" y="52113"/>
                    <a:pt x="849520" y="52113"/>
                  </a:cubicBezTo>
                  <a:cubicBezTo>
                    <a:pt x="852840" y="52113"/>
                    <a:pt x="855568" y="50780"/>
                    <a:pt x="857703" y="48115"/>
                  </a:cubicBezTo>
                  <a:cubicBezTo>
                    <a:pt x="859838" y="45450"/>
                    <a:pt x="860905" y="42151"/>
                    <a:pt x="860905" y="38216"/>
                  </a:cubicBezTo>
                  <a:lnTo>
                    <a:pt x="860905" y="31016"/>
                  </a:lnTo>
                  <a:cubicBezTo>
                    <a:pt x="859454" y="29565"/>
                    <a:pt x="857926" y="28358"/>
                    <a:pt x="856322" y="27396"/>
                  </a:cubicBezTo>
                  <a:cubicBezTo>
                    <a:pt x="854717" y="26433"/>
                    <a:pt x="852757" y="25952"/>
                    <a:pt x="850441" y="25952"/>
                  </a:cubicBezTo>
                  <a:close/>
                  <a:moveTo>
                    <a:pt x="593266" y="25952"/>
                  </a:moveTo>
                  <a:cubicBezTo>
                    <a:pt x="589889" y="25952"/>
                    <a:pt x="587092" y="27159"/>
                    <a:pt x="584873" y="29572"/>
                  </a:cubicBezTo>
                  <a:cubicBezTo>
                    <a:pt x="582655" y="31986"/>
                    <a:pt x="581545" y="35132"/>
                    <a:pt x="581545" y="39011"/>
                  </a:cubicBezTo>
                  <a:cubicBezTo>
                    <a:pt x="581545" y="42862"/>
                    <a:pt x="582557" y="46009"/>
                    <a:pt x="584580" y="48450"/>
                  </a:cubicBezTo>
                  <a:cubicBezTo>
                    <a:pt x="586603" y="50892"/>
                    <a:pt x="589192" y="52113"/>
                    <a:pt x="592345" y="52113"/>
                  </a:cubicBezTo>
                  <a:cubicBezTo>
                    <a:pt x="595666" y="52113"/>
                    <a:pt x="598393" y="50780"/>
                    <a:pt x="600528" y="48115"/>
                  </a:cubicBezTo>
                  <a:cubicBezTo>
                    <a:pt x="602663" y="45450"/>
                    <a:pt x="603730" y="42151"/>
                    <a:pt x="603730" y="38216"/>
                  </a:cubicBezTo>
                  <a:lnTo>
                    <a:pt x="603730" y="31016"/>
                  </a:lnTo>
                  <a:cubicBezTo>
                    <a:pt x="602279" y="29565"/>
                    <a:pt x="600751" y="28358"/>
                    <a:pt x="599147" y="27396"/>
                  </a:cubicBezTo>
                  <a:cubicBezTo>
                    <a:pt x="597542" y="26433"/>
                    <a:pt x="595582" y="25952"/>
                    <a:pt x="593266" y="25952"/>
                  </a:cubicBezTo>
                  <a:close/>
                  <a:moveTo>
                    <a:pt x="450391" y="25617"/>
                  </a:moveTo>
                  <a:cubicBezTo>
                    <a:pt x="447014" y="25617"/>
                    <a:pt x="444126" y="26956"/>
                    <a:pt x="441726" y="29635"/>
                  </a:cubicBezTo>
                  <a:cubicBezTo>
                    <a:pt x="439326" y="32314"/>
                    <a:pt x="438126" y="35607"/>
                    <a:pt x="438126" y="39514"/>
                  </a:cubicBezTo>
                  <a:cubicBezTo>
                    <a:pt x="438126" y="43337"/>
                    <a:pt x="439312" y="46595"/>
                    <a:pt x="441684" y="49287"/>
                  </a:cubicBezTo>
                  <a:cubicBezTo>
                    <a:pt x="444056" y="51980"/>
                    <a:pt x="446847" y="53327"/>
                    <a:pt x="450056" y="53327"/>
                  </a:cubicBezTo>
                  <a:cubicBezTo>
                    <a:pt x="453544" y="53327"/>
                    <a:pt x="456488" y="51987"/>
                    <a:pt x="458888" y="49308"/>
                  </a:cubicBezTo>
                  <a:cubicBezTo>
                    <a:pt x="461288" y="46629"/>
                    <a:pt x="462488" y="43337"/>
                    <a:pt x="462488" y="39430"/>
                  </a:cubicBezTo>
                  <a:cubicBezTo>
                    <a:pt x="462488" y="37030"/>
                    <a:pt x="461978" y="34763"/>
                    <a:pt x="460960" y="32628"/>
                  </a:cubicBezTo>
                  <a:cubicBezTo>
                    <a:pt x="459941" y="30493"/>
                    <a:pt x="458490" y="28791"/>
                    <a:pt x="456607" y="27521"/>
                  </a:cubicBezTo>
                  <a:cubicBezTo>
                    <a:pt x="454723" y="26252"/>
                    <a:pt x="452651" y="25617"/>
                    <a:pt x="450391" y="25617"/>
                  </a:cubicBezTo>
                  <a:close/>
                  <a:moveTo>
                    <a:pt x="297991" y="25617"/>
                  </a:moveTo>
                  <a:cubicBezTo>
                    <a:pt x="294614" y="25617"/>
                    <a:pt x="291726" y="26956"/>
                    <a:pt x="289326" y="29635"/>
                  </a:cubicBezTo>
                  <a:cubicBezTo>
                    <a:pt x="286926" y="32314"/>
                    <a:pt x="285726" y="35607"/>
                    <a:pt x="285726" y="39514"/>
                  </a:cubicBezTo>
                  <a:cubicBezTo>
                    <a:pt x="285726" y="43337"/>
                    <a:pt x="286912" y="46595"/>
                    <a:pt x="289284" y="49287"/>
                  </a:cubicBezTo>
                  <a:cubicBezTo>
                    <a:pt x="291656" y="51980"/>
                    <a:pt x="294447" y="53327"/>
                    <a:pt x="297656" y="53327"/>
                  </a:cubicBezTo>
                  <a:cubicBezTo>
                    <a:pt x="301144" y="53327"/>
                    <a:pt x="304088" y="51987"/>
                    <a:pt x="306488" y="49308"/>
                  </a:cubicBezTo>
                  <a:cubicBezTo>
                    <a:pt x="308888" y="46629"/>
                    <a:pt x="310088" y="43337"/>
                    <a:pt x="310088" y="39430"/>
                  </a:cubicBezTo>
                  <a:cubicBezTo>
                    <a:pt x="310088" y="37030"/>
                    <a:pt x="309578" y="34763"/>
                    <a:pt x="308560" y="32628"/>
                  </a:cubicBezTo>
                  <a:cubicBezTo>
                    <a:pt x="307541" y="30493"/>
                    <a:pt x="306090" y="28791"/>
                    <a:pt x="304207" y="27521"/>
                  </a:cubicBezTo>
                  <a:cubicBezTo>
                    <a:pt x="302323" y="26252"/>
                    <a:pt x="300251" y="25617"/>
                    <a:pt x="297991" y="25617"/>
                  </a:cubicBezTo>
                  <a:close/>
                  <a:moveTo>
                    <a:pt x="202741" y="25617"/>
                  </a:moveTo>
                  <a:cubicBezTo>
                    <a:pt x="199364" y="25617"/>
                    <a:pt x="196476" y="26956"/>
                    <a:pt x="194076" y="29635"/>
                  </a:cubicBezTo>
                  <a:cubicBezTo>
                    <a:pt x="191676" y="32314"/>
                    <a:pt x="190476" y="35607"/>
                    <a:pt x="190476" y="39514"/>
                  </a:cubicBezTo>
                  <a:cubicBezTo>
                    <a:pt x="190476" y="43337"/>
                    <a:pt x="191662" y="46595"/>
                    <a:pt x="194034" y="49287"/>
                  </a:cubicBezTo>
                  <a:cubicBezTo>
                    <a:pt x="196406" y="51980"/>
                    <a:pt x="199197" y="53327"/>
                    <a:pt x="202406" y="53327"/>
                  </a:cubicBezTo>
                  <a:cubicBezTo>
                    <a:pt x="205894" y="53327"/>
                    <a:pt x="208838" y="51987"/>
                    <a:pt x="211238" y="49308"/>
                  </a:cubicBezTo>
                  <a:cubicBezTo>
                    <a:pt x="213638" y="46629"/>
                    <a:pt x="214838" y="43337"/>
                    <a:pt x="214838" y="39430"/>
                  </a:cubicBezTo>
                  <a:cubicBezTo>
                    <a:pt x="214838" y="37030"/>
                    <a:pt x="214328" y="34763"/>
                    <a:pt x="213310" y="32628"/>
                  </a:cubicBezTo>
                  <a:cubicBezTo>
                    <a:pt x="212291" y="30493"/>
                    <a:pt x="210840" y="28791"/>
                    <a:pt x="208957" y="27521"/>
                  </a:cubicBezTo>
                  <a:cubicBezTo>
                    <a:pt x="207073" y="26252"/>
                    <a:pt x="205001" y="25617"/>
                    <a:pt x="202741" y="25617"/>
                  </a:cubicBezTo>
                  <a:close/>
                  <a:moveTo>
                    <a:pt x="155116" y="25617"/>
                  </a:moveTo>
                  <a:cubicBezTo>
                    <a:pt x="151739" y="25617"/>
                    <a:pt x="148851" y="26956"/>
                    <a:pt x="146451" y="29635"/>
                  </a:cubicBezTo>
                  <a:cubicBezTo>
                    <a:pt x="144051" y="32314"/>
                    <a:pt x="142851" y="35607"/>
                    <a:pt x="142851" y="39514"/>
                  </a:cubicBezTo>
                  <a:cubicBezTo>
                    <a:pt x="142851" y="43337"/>
                    <a:pt x="144037" y="46595"/>
                    <a:pt x="146409" y="49287"/>
                  </a:cubicBezTo>
                  <a:cubicBezTo>
                    <a:pt x="148781" y="51980"/>
                    <a:pt x="151572" y="53327"/>
                    <a:pt x="154781" y="53327"/>
                  </a:cubicBezTo>
                  <a:cubicBezTo>
                    <a:pt x="158269" y="53327"/>
                    <a:pt x="161213" y="51987"/>
                    <a:pt x="163613" y="49308"/>
                  </a:cubicBezTo>
                  <a:cubicBezTo>
                    <a:pt x="166013" y="46629"/>
                    <a:pt x="167213" y="43337"/>
                    <a:pt x="167213" y="39430"/>
                  </a:cubicBezTo>
                  <a:cubicBezTo>
                    <a:pt x="167213" y="37030"/>
                    <a:pt x="166703" y="34763"/>
                    <a:pt x="165685" y="32628"/>
                  </a:cubicBezTo>
                  <a:cubicBezTo>
                    <a:pt x="164666" y="30493"/>
                    <a:pt x="163215" y="28791"/>
                    <a:pt x="161332" y="27521"/>
                  </a:cubicBezTo>
                  <a:cubicBezTo>
                    <a:pt x="159448" y="26252"/>
                    <a:pt x="157376" y="25617"/>
                    <a:pt x="155116" y="25617"/>
                  </a:cubicBezTo>
                  <a:close/>
                  <a:moveTo>
                    <a:pt x="1621463" y="25114"/>
                  </a:moveTo>
                  <a:cubicBezTo>
                    <a:pt x="1616692" y="25114"/>
                    <a:pt x="1613176" y="27738"/>
                    <a:pt x="1610915" y="32984"/>
                  </a:cubicBezTo>
                  <a:lnTo>
                    <a:pt x="1630295" y="32984"/>
                  </a:lnTo>
                  <a:cubicBezTo>
                    <a:pt x="1629933" y="30416"/>
                    <a:pt x="1628893" y="28463"/>
                    <a:pt x="1627177" y="27124"/>
                  </a:cubicBezTo>
                  <a:cubicBezTo>
                    <a:pt x="1625461" y="25784"/>
                    <a:pt x="1623556" y="25114"/>
                    <a:pt x="1621463" y="25114"/>
                  </a:cubicBezTo>
                  <a:close/>
                  <a:moveTo>
                    <a:pt x="1230938" y="25114"/>
                  </a:moveTo>
                  <a:cubicBezTo>
                    <a:pt x="1226167" y="25114"/>
                    <a:pt x="1222651" y="27738"/>
                    <a:pt x="1220390" y="32984"/>
                  </a:cubicBezTo>
                  <a:lnTo>
                    <a:pt x="1239770" y="32984"/>
                  </a:lnTo>
                  <a:cubicBezTo>
                    <a:pt x="1239408" y="30416"/>
                    <a:pt x="1238368" y="28463"/>
                    <a:pt x="1236652" y="27124"/>
                  </a:cubicBezTo>
                  <a:cubicBezTo>
                    <a:pt x="1234936" y="25784"/>
                    <a:pt x="1233031" y="25114"/>
                    <a:pt x="1230938" y="25114"/>
                  </a:cubicBezTo>
                  <a:close/>
                  <a:moveTo>
                    <a:pt x="1030913" y="25114"/>
                  </a:moveTo>
                  <a:cubicBezTo>
                    <a:pt x="1026142" y="25114"/>
                    <a:pt x="1022625" y="27738"/>
                    <a:pt x="1020365" y="32984"/>
                  </a:cubicBezTo>
                  <a:lnTo>
                    <a:pt x="1039745" y="32984"/>
                  </a:lnTo>
                  <a:cubicBezTo>
                    <a:pt x="1039383" y="30416"/>
                    <a:pt x="1038343" y="28463"/>
                    <a:pt x="1036627" y="27124"/>
                  </a:cubicBezTo>
                  <a:cubicBezTo>
                    <a:pt x="1034911" y="25784"/>
                    <a:pt x="1033006" y="25114"/>
                    <a:pt x="1030913" y="25114"/>
                  </a:cubicBezTo>
                  <a:close/>
                  <a:moveTo>
                    <a:pt x="526088" y="25114"/>
                  </a:moveTo>
                  <a:cubicBezTo>
                    <a:pt x="521317" y="25114"/>
                    <a:pt x="517801" y="27738"/>
                    <a:pt x="515540" y="32984"/>
                  </a:cubicBezTo>
                  <a:lnTo>
                    <a:pt x="534920" y="32984"/>
                  </a:lnTo>
                  <a:cubicBezTo>
                    <a:pt x="534558" y="30416"/>
                    <a:pt x="533518" y="28463"/>
                    <a:pt x="531802" y="27124"/>
                  </a:cubicBezTo>
                  <a:cubicBezTo>
                    <a:pt x="530086" y="25784"/>
                    <a:pt x="528181" y="25114"/>
                    <a:pt x="526088" y="25114"/>
                  </a:cubicBezTo>
                  <a:close/>
                  <a:moveTo>
                    <a:pt x="1759906" y="19547"/>
                  </a:moveTo>
                  <a:lnTo>
                    <a:pt x="1768989" y="19547"/>
                  </a:lnTo>
                  <a:lnTo>
                    <a:pt x="1780542" y="51317"/>
                  </a:lnTo>
                  <a:lnTo>
                    <a:pt x="1780751" y="51317"/>
                  </a:lnTo>
                  <a:lnTo>
                    <a:pt x="1791090" y="19547"/>
                  </a:lnTo>
                  <a:lnTo>
                    <a:pt x="1799587" y="19547"/>
                  </a:lnTo>
                  <a:lnTo>
                    <a:pt x="1781840" y="67349"/>
                  </a:lnTo>
                  <a:cubicBezTo>
                    <a:pt x="1780333" y="71340"/>
                    <a:pt x="1778477" y="74284"/>
                    <a:pt x="1776273" y="76181"/>
                  </a:cubicBezTo>
                  <a:cubicBezTo>
                    <a:pt x="1774068" y="78079"/>
                    <a:pt x="1771445" y="79027"/>
                    <a:pt x="1768403" y="79027"/>
                  </a:cubicBezTo>
                  <a:cubicBezTo>
                    <a:pt x="1766534" y="79027"/>
                    <a:pt x="1764469" y="78651"/>
                    <a:pt x="1762208" y="77897"/>
                  </a:cubicBezTo>
                  <a:lnTo>
                    <a:pt x="1762208" y="70865"/>
                  </a:lnTo>
                  <a:cubicBezTo>
                    <a:pt x="1764245" y="71674"/>
                    <a:pt x="1765906" y="72079"/>
                    <a:pt x="1767189" y="72079"/>
                  </a:cubicBezTo>
                  <a:cubicBezTo>
                    <a:pt x="1768724" y="72079"/>
                    <a:pt x="1770050" y="71577"/>
                    <a:pt x="1771166" y="70572"/>
                  </a:cubicBezTo>
                  <a:cubicBezTo>
                    <a:pt x="1772282" y="69568"/>
                    <a:pt x="1773210" y="68256"/>
                    <a:pt x="1773949" y="66637"/>
                  </a:cubicBezTo>
                  <a:cubicBezTo>
                    <a:pt x="1774689" y="65019"/>
                    <a:pt x="1775547" y="62745"/>
                    <a:pt x="1776524" y="59815"/>
                  </a:cubicBezTo>
                  <a:close/>
                  <a:moveTo>
                    <a:pt x="1718895" y="19547"/>
                  </a:moveTo>
                  <a:lnTo>
                    <a:pt x="1726764" y="19547"/>
                  </a:lnTo>
                  <a:lnTo>
                    <a:pt x="1726764" y="59396"/>
                  </a:lnTo>
                  <a:lnTo>
                    <a:pt x="1718895" y="59396"/>
                  </a:lnTo>
                  <a:close/>
                  <a:moveTo>
                    <a:pt x="1560300" y="19547"/>
                  </a:moveTo>
                  <a:lnTo>
                    <a:pt x="1569132" y="19547"/>
                  </a:lnTo>
                  <a:lnTo>
                    <a:pt x="1580350" y="50313"/>
                  </a:lnTo>
                  <a:lnTo>
                    <a:pt x="1591861" y="19547"/>
                  </a:lnTo>
                  <a:lnTo>
                    <a:pt x="1600441" y="19547"/>
                  </a:lnTo>
                  <a:lnTo>
                    <a:pt x="1584033" y="59396"/>
                  </a:lnTo>
                  <a:lnTo>
                    <a:pt x="1576248" y="59396"/>
                  </a:lnTo>
                  <a:close/>
                  <a:moveTo>
                    <a:pt x="1547445" y="19547"/>
                  </a:moveTo>
                  <a:lnTo>
                    <a:pt x="1555314" y="19547"/>
                  </a:lnTo>
                  <a:lnTo>
                    <a:pt x="1555314" y="59396"/>
                  </a:lnTo>
                  <a:lnTo>
                    <a:pt x="1547445" y="59396"/>
                  </a:lnTo>
                  <a:close/>
                  <a:moveTo>
                    <a:pt x="1299795" y="19547"/>
                  </a:moveTo>
                  <a:lnTo>
                    <a:pt x="1307664" y="19547"/>
                  </a:lnTo>
                  <a:lnTo>
                    <a:pt x="1307664" y="59396"/>
                  </a:lnTo>
                  <a:lnTo>
                    <a:pt x="1299795" y="59396"/>
                  </a:lnTo>
                  <a:close/>
                  <a:moveTo>
                    <a:pt x="879816" y="19547"/>
                  </a:moveTo>
                  <a:lnTo>
                    <a:pt x="887685" y="19547"/>
                  </a:lnTo>
                  <a:lnTo>
                    <a:pt x="887685" y="43532"/>
                  </a:lnTo>
                  <a:cubicBezTo>
                    <a:pt x="887685" y="46211"/>
                    <a:pt x="888278" y="48450"/>
                    <a:pt x="889464" y="50250"/>
                  </a:cubicBezTo>
                  <a:cubicBezTo>
                    <a:pt x="890650" y="52050"/>
                    <a:pt x="892610" y="52950"/>
                    <a:pt x="895345" y="52950"/>
                  </a:cubicBezTo>
                  <a:cubicBezTo>
                    <a:pt x="898582" y="52950"/>
                    <a:pt x="901233" y="51548"/>
                    <a:pt x="903298" y="48743"/>
                  </a:cubicBezTo>
                  <a:cubicBezTo>
                    <a:pt x="905363" y="45939"/>
                    <a:pt x="906395" y="42458"/>
                    <a:pt x="906395" y="38300"/>
                  </a:cubicBezTo>
                  <a:lnTo>
                    <a:pt x="906395" y="19547"/>
                  </a:lnTo>
                  <a:lnTo>
                    <a:pt x="914265" y="19547"/>
                  </a:lnTo>
                  <a:lnTo>
                    <a:pt x="914265" y="59396"/>
                  </a:lnTo>
                  <a:lnTo>
                    <a:pt x="906981" y="59396"/>
                  </a:lnTo>
                  <a:lnTo>
                    <a:pt x="906479" y="52699"/>
                  </a:lnTo>
                  <a:lnTo>
                    <a:pt x="906312" y="52699"/>
                  </a:lnTo>
                  <a:cubicBezTo>
                    <a:pt x="903270" y="57805"/>
                    <a:pt x="898987" y="60359"/>
                    <a:pt x="893461" y="60359"/>
                  </a:cubicBezTo>
                  <a:cubicBezTo>
                    <a:pt x="889220" y="60359"/>
                    <a:pt x="885885" y="59040"/>
                    <a:pt x="883457" y="56403"/>
                  </a:cubicBezTo>
                  <a:cubicBezTo>
                    <a:pt x="881029" y="53766"/>
                    <a:pt x="879816" y="50187"/>
                    <a:pt x="879816" y="45667"/>
                  </a:cubicBezTo>
                  <a:close/>
                  <a:moveTo>
                    <a:pt x="556845" y="19547"/>
                  </a:moveTo>
                  <a:lnTo>
                    <a:pt x="564714" y="19547"/>
                  </a:lnTo>
                  <a:lnTo>
                    <a:pt x="564714" y="59396"/>
                  </a:lnTo>
                  <a:lnTo>
                    <a:pt x="556845" y="59396"/>
                  </a:lnTo>
                  <a:close/>
                  <a:moveTo>
                    <a:pt x="1670972" y="18919"/>
                  </a:moveTo>
                  <a:cubicBezTo>
                    <a:pt x="1672451" y="18919"/>
                    <a:pt x="1673846" y="19101"/>
                    <a:pt x="1675158" y="19464"/>
                  </a:cubicBezTo>
                  <a:lnTo>
                    <a:pt x="1675158" y="27417"/>
                  </a:lnTo>
                  <a:cubicBezTo>
                    <a:pt x="1673232" y="26663"/>
                    <a:pt x="1671809" y="26286"/>
                    <a:pt x="1670888" y="26286"/>
                  </a:cubicBezTo>
                  <a:cubicBezTo>
                    <a:pt x="1667819" y="26286"/>
                    <a:pt x="1665210" y="27717"/>
                    <a:pt x="1663061" y="30577"/>
                  </a:cubicBezTo>
                  <a:cubicBezTo>
                    <a:pt x="1660912" y="33437"/>
                    <a:pt x="1659838" y="36960"/>
                    <a:pt x="1659838" y="41146"/>
                  </a:cubicBezTo>
                  <a:lnTo>
                    <a:pt x="1659838" y="59396"/>
                  </a:lnTo>
                  <a:lnTo>
                    <a:pt x="1651927" y="59396"/>
                  </a:lnTo>
                  <a:lnTo>
                    <a:pt x="1651927" y="19547"/>
                  </a:lnTo>
                  <a:lnTo>
                    <a:pt x="1659126" y="19547"/>
                  </a:lnTo>
                  <a:lnTo>
                    <a:pt x="1659754" y="26998"/>
                  </a:lnTo>
                  <a:lnTo>
                    <a:pt x="1659922" y="26998"/>
                  </a:lnTo>
                  <a:cubicBezTo>
                    <a:pt x="1661819" y="21612"/>
                    <a:pt x="1665503" y="18919"/>
                    <a:pt x="1670972" y="18919"/>
                  </a:cubicBezTo>
                  <a:close/>
                  <a:moveTo>
                    <a:pt x="499397" y="18919"/>
                  </a:moveTo>
                  <a:cubicBezTo>
                    <a:pt x="500876" y="18919"/>
                    <a:pt x="502271" y="19101"/>
                    <a:pt x="503583" y="19464"/>
                  </a:cubicBezTo>
                  <a:lnTo>
                    <a:pt x="503583" y="27417"/>
                  </a:lnTo>
                  <a:cubicBezTo>
                    <a:pt x="501657" y="26663"/>
                    <a:pt x="500234" y="26286"/>
                    <a:pt x="499313" y="26286"/>
                  </a:cubicBezTo>
                  <a:cubicBezTo>
                    <a:pt x="496244" y="26286"/>
                    <a:pt x="493635" y="27717"/>
                    <a:pt x="491486" y="30577"/>
                  </a:cubicBezTo>
                  <a:cubicBezTo>
                    <a:pt x="489337" y="33437"/>
                    <a:pt x="488263" y="36960"/>
                    <a:pt x="488263" y="41146"/>
                  </a:cubicBezTo>
                  <a:lnTo>
                    <a:pt x="488263" y="59396"/>
                  </a:lnTo>
                  <a:lnTo>
                    <a:pt x="480352" y="59396"/>
                  </a:lnTo>
                  <a:lnTo>
                    <a:pt x="480352" y="19547"/>
                  </a:lnTo>
                  <a:lnTo>
                    <a:pt x="487551" y="19547"/>
                  </a:lnTo>
                  <a:lnTo>
                    <a:pt x="488179" y="26998"/>
                  </a:lnTo>
                  <a:lnTo>
                    <a:pt x="488346" y="26998"/>
                  </a:lnTo>
                  <a:cubicBezTo>
                    <a:pt x="490244" y="21612"/>
                    <a:pt x="493928" y="18919"/>
                    <a:pt x="499397" y="18919"/>
                  </a:cubicBezTo>
                  <a:close/>
                  <a:moveTo>
                    <a:pt x="1692933" y="18585"/>
                  </a:moveTo>
                  <a:cubicBezTo>
                    <a:pt x="1697733" y="18585"/>
                    <a:pt x="1702393" y="19785"/>
                    <a:pt x="1706914" y="22184"/>
                  </a:cubicBezTo>
                  <a:lnTo>
                    <a:pt x="1706914" y="30514"/>
                  </a:lnTo>
                  <a:cubicBezTo>
                    <a:pt x="1703984" y="28421"/>
                    <a:pt x="1701347" y="27082"/>
                    <a:pt x="1699003" y="26496"/>
                  </a:cubicBezTo>
                  <a:cubicBezTo>
                    <a:pt x="1696659" y="25910"/>
                    <a:pt x="1694691" y="25617"/>
                    <a:pt x="1693101" y="25617"/>
                  </a:cubicBezTo>
                  <a:cubicBezTo>
                    <a:pt x="1690952" y="25617"/>
                    <a:pt x="1689131" y="26028"/>
                    <a:pt x="1687638" y="26852"/>
                  </a:cubicBezTo>
                  <a:cubicBezTo>
                    <a:pt x="1686145" y="27675"/>
                    <a:pt x="1685399" y="28728"/>
                    <a:pt x="1685399" y="30012"/>
                  </a:cubicBezTo>
                  <a:cubicBezTo>
                    <a:pt x="1685399" y="31323"/>
                    <a:pt x="1686125" y="32349"/>
                    <a:pt x="1687576" y="33088"/>
                  </a:cubicBezTo>
                  <a:cubicBezTo>
                    <a:pt x="1689027" y="33828"/>
                    <a:pt x="1691134" y="34505"/>
                    <a:pt x="1693896" y="35118"/>
                  </a:cubicBezTo>
                  <a:cubicBezTo>
                    <a:pt x="1699505" y="36374"/>
                    <a:pt x="1703523" y="37937"/>
                    <a:pt x="1705951" y="39807"/>
                  </a:cubicBezTo>
                  <a:cubicBezTo>
                    <a:pt x="1708379" y="41676"/>
                    <a:pt x="1709593" y="44146"/>
                    <a:pt x="1709593" y="47215"/>
                  </a:cubicBezTo>
                  <a:cubicBezTo>
                    <a:pt x="1709593" y="49532"/>
                    <a:pt x="1708860" y="51701"/>
                    <a:pt x="1707395" y="53724"/>
                  </a:cubicBezTo>
                  <a:cubicBezTo>
                    <a:pt x="1705930" y="55747"/>
                    <a:pt x="1703872" y="57359"/>
                    <a:pt x="1701221" y="58559"/>
                  </a:cubicBezTo>
                  <a:cubicBezTo>
                    <a:pt x="1698570" y="59759"/>
                    <a:pt x="1695501" y="60359"/>
                    <a:pt x="1692013" y="60359"/>
                  </a:cubicBezTo>
                  <a:cubicBezTo>
                    <a:pt x="1689669" y="60359"/>
                    <a:pt x="1687513" y="60115"/>
                    <a:pt x="1685546" y="59626"/>
                  </a:cubicBezTo>
                  <a:cubicBezTo>
                    <a:pt x="1683578" y="59138"/>
                    <a:pt x="1681995" y="58608"/>
                    <a:pt x="1680795" y="58036"/>
                  </a:cubicBezTo>
                  <a:cubicBezTo>
                    <a:pt x="1679595" y="57464"/>
                    <a:pt x="1678297" y="56801"/>
                    <a:pt x="1676902" y="56047"/>
                  </a:cubicBezTo>
                  <a:lnTo>
                    <a:pt x="1676902" y="47299"/>
                  </a:lnTo>
                  <a:cubicBezTo>
                    <a:pt x="1681646" y="51262"/>
                    <a:pt x="1686766" y="53243"/>
                    <a:pt x="1692264" y="53243"/>
                  </a:cubicBezTo>
                  <a:cubicBezTo>
                    <a:pt x="1694608" y="53243"/>
                    <a:pt x="1696666" y="52789"/>
                    <a:pt x="1698438" y="51883"/>
                  </a:cubicBezTo>
                  <a:cubicBezTo>
                    <a:pt x="1700210" y="50976"/>
                    <a:pt x="1701096" y="49657"/>
                    <a:pt x="1701096" y="47927"/>
                  </a:cubicBezTo>
                  <a:cubicBezTo>
                    <a:pt x="1701096" y="46560"/>
                    <a:pt x="1700426" y="45436"/>
                    <a:pt x="1699087" y="44557"/>
                  </a:cubicBezTo>
                  <a:cubicBezTo>
                    <a:pt x="1697747" y="43678"/>
                    <a:pt x="1695277" y="42848"/>
                    <a:pt x="1691678" y="42067"/>
                  </a:cubicBezTo>
                  <a:cubicBezTo>
                    <a:pt x="1687883" y="41230"/>
                    <a:pt x="1685246" y="40462"/>
                    <a:pt x="1683767" y="39765"/>
                  </a:cubicBezTo>
                  <a:cubicBezTo>
                    <a:pt x="1682288" y="39067"/>
                    <a:pt x="1680976" y="38244"/>
                    <a:pt x="1679832" y="37295"/>
                  </a:cubicBezTo>
                  <a:cubicBezTo>
                    <a:pt x="1678855" y="36179"/>
                    <a:pt x="1678123" y="35174"/>
                    <a:pt x="1677634" y="34281"/>
                  </a:cubicBezTo>
                  <a:cubicBezTo>
                    <a:pt x="1677146" y="33388"/>
                    <a:pt x="1676902" y="32161"/>
                    <a:pt x="1676902" y="30598"/>
                  </a:cubicBezTo>
                  <a:cubicBezTo>
                    <a:pt x="1676902" y="27082"/>
                    <a:pt x="1678395" y="24201"/>
                    <a:pt x="1681381" y="21954"/>
                  </a:cubicBezTo>
                  <a:cubicBezTo>
                    <a:pt x="1684367" y="19708"/>
                    <a:pt x="1688217" y="18585"/>
                    <a:pt x="1692933" y="18585"/>
                  </a:cubicBezTo>
                  <a:close/>
                  <a:moveTo>
                    <a:pt x="1621463" y="18585"/>
                  </a:moveTo>
                  <a:cubicBezTo>
                    <a:pt x="1624254" y="18585"/>
                    <a:pt x="1626870" y="19157"/>
                    <a:pt x="1629312" y="20301"/>
                  </a:cubicBezTo>
                  <a:cubicBezTo>
                    <a:pt x="1631753" y="21445"/>
                    <a:pt x="1633735" y="22980"/>
                    <a:pt x="1635256" y="24905"/>
                  </a:cubicBezTo>
                  <a:cubicBezTo>
                    <a:pt x="1636776" y="26831"/>
                    <a:pt x="1637872" y="28924"/>
                    <a:pt x="1638541" y="31184"/>
                  </a:cubicBezTo>
                  <a:cubicBezTo>
                    <a:pt x="1639211" y="33444"/>
                    <a:pt x="1639546" y="36165"/>
                    <a:pt x="1639546" y="39346"/>
                  </a:cubicBezTo>
                  <a:lnTo>
                    <a:pt x="1609911" y="39346"/>
                  </a:lnTo>
                  <a:cubicBezTo>
                    <a:pt x="1610106" y="42611"/>
                    <a:pt x="1610950" y="45241"/>
                    <a:pt x="1612443" y="47236"/>
                  </a:cubicBezTo>
                  <a:cubicBezTo>
                    <a:pt x="1613936" y="49232"/>
                    <a:pt x="1615666" y="50641"/>
                    <a:pt x="1617633" y="51464"/>
                  </a:cubicBezTo>
                  <a:cubicBezTo>
                    <a:pt x="1619601" y="52287"/>
                    <a:pt x="1621477" y="52699"/>
                    <a:pt x="1623263" y="52699"/>
                  </a:cubicBezTo>
                  <a:cubicBezTo>
                    <a:pt x="1628230" y="52699"/>
                    <a:pt x="1633198" y="50215"/>
                    <a:pt x="1638165" y="45248"/>
                  </a:cubicBezTo>
                  <a:lnTo>
                    <a:pt x="1638165" y="54834"/>
                  </a:lnTo>
                  <a:cubicBezTo>
                    <a:pt x="1635876" y="56368"/>
                    <a:pt x="1633484" y="57673"/>
                    <a:pt x="1630986" y="58747"/>
                  </a:cubicBezTo>
                  <a:cubicBezTo>
                    <a:pt x="1628489" y="59822"/>
                    <a:pt x="1625454" y="60359"/>
                    <a:pt x="1621882" y="60359"/>
                  </a:cubicBezTo>
                  <a:cubicBezTo>
                    <a:pt x="1617752" y="60359"/>
                    <a:pt x="1614138" y="59382"/>
                    <a:pt x="1611041" y="57429"/>
                  </a:cubicBezTo>
                  <a:cubicBezTo>
                    <a:pt x="1607943" y="55475"/>
                    <a:pt x="1605564" y="52887"/>
                    <a:pt x="1603904" y="49664"/>
                  </a:cubicBezTo>
                  <a:cubicBezTo>
                    <a:pt x="1602244" y="46441"/>
                    <a:pt x="1601413" y="43030"/>
                    <a:pt x="1601413" y="39430"/>
                  </a:cubicBezTo>
                  <a:cubicBezTo>
                    <a:pt x="1601413" y="35439"/>
                    <a:pt x="1602334" y="31868"/>
                    <a:pt x="1604176" y="28714"/>
                  </a:cubicBezTo>
                  <a:cubicBezTo>
                    <a:pt x="1606018" y="25561"/>
                    <a:pt x="1608487" y="23084"/>
                    <a:pt x="1611585" y="21284"/>
                  </a:cubicBezTo>
                  <a:cubicBezTo>
                    <a:pt x="1614682" y="19485"/>
                    <a:pt x="1617975" y="18585"/>
                    <a:pt x="1621463" y="18585"/>
                  </a:cubicBezTo>
                  <a:close/>
                  <a:moveTo>
                    <a:pt x="1519702" y="18585"/>
                  </a:moveTo>
                  <a:cubicBezTo>
                    <a:pt x="1524139" y="18585"/>
                    <a:pt x="1527544" y="19945"/>
                    <a:pt x="1529915" y="22666"/>
                  </a:cubicBezTo>
                  <a:cubicBezTo>
                    <a:pt x="1532287" y="25387"/>
                    <a:pt x="1533473" y="28547"/>
                    <a:pt x="1533473" y="32147"/>
                  </a:cubicBezTo>
                  <a:lnTo>
                    <a:pt x="1533473" y="59396"/>
                  </a:lnTo>
                  <a:lnTo>
                    <a:pt x="1525604" y="59396"/>
                  </a:lnTo>
                  <a:lnTo>
                    <a:pt x="1525604" y="34867"/>
                  </a:lnTo>
                  <a:cubicBezTo>
                    <a:pt x="1525604" y="32300"/>
                    <a:pt x="1525011" y="30172"/>
                    <a:pt x="1523825" y="28484"/>
                  </a:cubicBezTo>
                  <a:cubicBezTo>
                    <a:pt x="1522639" y="26796"/>
                    <a:pt x="1520749" y="25952"/>
                    <a:pt x="1518153" y="25952"/>
                  </a:cubicBezTo>
                  <a:cubicBezTo>
                    <a:pt x="1515809" y="25952"/>
                    <a:pt x="1513779" y="26670"/>
                    <a:pt x="1512063" y="28107"/>
                  </a:cubicBezTo>
                  <a:cubicBezTo>
                    <a:pt x="1510347" y="29544"/>
                    <a:pt x="1509063" y="31372"/>
                    <a:pt x="1508212" y="33591"/>
                  </a:cubicBezTo>
                  <a:cubicBezTo>
                    <a:pt x="1507361" y="35809"/>
                    <a:pt x="1506935" y="38090"/>
                    <a:pt x="1506935" y="40434"/>
                  </a:cubicBezTo>
                  <a:lnTo>
                    <a:pt x="1506935" y="59396"/>
                  </a:lnTo>
                  <a:lnTo>
                    <a:pt x="1499024" y="59396"/>
                  </a:lnTo>
                  <a:lnTo>
                    <a:pt x="1499024" y="19547"/>
                  </a:lnTo>
                  <a:lnTo>
                    <a:pt x="1506224" y="19547"/>
                  </a:lnTo>
                  <a:lnTo>
                    <a:pt x="1506810" y="26203"/>
                  </a:lnTo>
                  <a:lnTo>
                    <a:pt x="1507019" y="26203"/>
                  </a:lnTo>
                  <a:cubicBezTo>
                    <a:pt x="1507828" y="24835"/>
                    <a:pt x="1508680" y="23635"/>
                    <a:pt x="1509573" y="22603"/>
                  </a:cubicBezTo>
                  <a:cubicBezTo>
                    <a:pt x="1510466" y="21570"/>
                    <a:pt x="1511756" y="20643"/>
                    <a:pt x="1513444" y="19819"/>
                  </a:cubicBezTo>
                  <a:cubicBezTo>
                    <a:pt x="1515133" y="18996"/>
                    <a:pt x="1517219" y="18585"/>
                    <a:pt x="1519702" y="18585"/>
                  </a:cubicBezTo>
                  <a:close/>
                  <a:moveTo>
                    <a:pt x="1382041" y="18585"/>
                  </a:moveTo>
                  <a:cubicBezTo>
                    <a:pt x="1384050" y="18585"/>
                    <a:pt x="1385948" y="18940"/>
                    <a:pt x="1387733" y="19652"/>
                  </a:cubicBezTo>
                  <a:cubicBezTo>
                    <a:pt x="1389519" y="20364"/>
                    <a:pt x="1391710" y="21836"/>
                    <a:pt x="1394305" y="24068"/>
                  </a:cubicBezTo>
                  <a:lnTo>
                    <a:pt x="1396021" y="19547"/>
                  </a:lnTo>
                  <a:lnTo>
                    <a:pt x="1402216" y="19547"/>
                  </a:lnTo>
                  <a:lnTo>
                    <a:pt x="1402216" y="54582"/>
                  </a:lnTo>
                  <a:cubicBezTo>
                    <a:pt x="1402216" y="59829"/>
                    <a:pt x="1401742" y="63798"/>
                    <a:pt x="1400793" y="66491"/>
                  </a:cubicBezTo>
                  <a:cubicBezTo>
                    <a:pt x="1399844" y="69184"/>
                    <a:pt x="1398310" y="71535"/>
                    <a:pt x="1396189" y="73544"/>
                  </a:cubicBezTo>
                  <a:cubicBezTo>
                    <a:pt x="1394068" y="75553"/>
                    <a:pt x="1391787" y="76955"/>
                    <a:pt x="1389345" y="77751"/>
                  </a:cubicBezTo>
                  <a:cubicBezTo>
                    <a:pt x="1386903" y="78546"/>
                    <a:pt x="1384357" y="78972"/>
                    <a:pt x="1381706" y="79027"/>
                  </a:cubicBezTo>
                  <a:cubicBezTo>
                    <a:pt x="1376516" y="79027"/>
                    <a:pt x="1371367" y="77283"/>
                    <a:pt x="1366260" y="73795"/>
                  </a:cubicBezTo>
                  <a:lnTo>
                    <a:pt x="1366260" y="64042"/>
                  </a:lnTo>
                  <a:cubicBezTo>
                    <a:pt x="1368437" y="66135"/>
                    <a:pt x="1370760" y="67928"/>
                    <a:pt x="1373230" y="69421"/>
                  </a:cubicBezTo>
                  <a:cubicBezTo>
                    <a:pt x="1375699" y="70914"/>
                    <a:pt x="1378608" y="71660"/>
                    <a:pt x="1381957" y="71660"/>
                  </a:cubicBezTo>
                  <a:cubicBezTo>
                    <a:pt x="1384357" y="71660"/>
                    <a:pt x="1386568" y="70963"/>
                    <a:pt x="1388592" y="69568"/>
                  </a:cubicBezTo>
                  <a:cubicBezTo>
                    <a:pt x="1390615" y="68172"/>
                    <a:pt x="1392073" y="66414"/>
                    <a:pt x="1392966" y="64293"/>
                  </a:cubicBezTo>
                  <a:cubicBezTo>
                    <a:pt x="1393859" y="62173"/>
                    <a:pt x="1394305" y="58224"/>
                    <a:pt x="1394305" y="52448"/>
                  </a:cubicBezTo>
                  <a:lnTo>
                    <a:pt x="1394138" y="52280"/>
                  </a:lnTo>
                  <a:cubicBezTo>
                    <a:pt x="1390398" y="57080"/>
                    <a:pt x="1386031" y="59480"/>
                    <a:pt x="1381036" y="59480"/>
                  </a:cubicBezTo>
                  <a:cubicBezTo>
                    <a:pt x="1376181" y="59480"/>
                    <a:pt x="1372065" y="57499"/>
                    <a:pt x="1368688" y="53536"/>
                  </a:cubicBezTo>
                  <a:cubicBezTo>
                    <a:pt x="1365312" y="49573"/>
                    <a:pt x="1363623" y="44843"/>
                    <a:pt x="1363623" y="39346"/>
                  </a:cubicBezTo>
                  <a:cubicBezTo>
                    <a:pt x="1363623" y="35607"/>
                    <a:pt x="1364419" y="32161"/>
                    <a:pt x="1366009" y="29007"/>
                  </a:cubicBezTo>
                  <a:cubicBezTo>
                    <a:pt x="1367600" y="25854"/>
                    <a:pt x="1369797" y="23329"/>
                    <a:pt x="1372602" y="21431"/>
                  </a:cubicBezTo>
                  <a:cubicBezTo>
                    <a:pt x="1375406" y="19533"/>
                    <a:pt x="1378553" y="18585"/>
                    <a:pt x="1382041" y="18585"/>
                  </a:cubicBezTo>
                  <a:close/>
                  <a:moveTo>
                    <a:pt x="1338727" y="18585"/>
                  </a:moveTo>
                  <a:cubicBezTo>
                    <a:pt x="1343164" y="18585"/>
                    <a:pt x="1346569" y="19945"/>
                    <a:pt x="1348940" y="22666"/>
                  </a:cubicBezTo>
                  <a:cubicBezTo>
                    <a:pt x="1351312" y="25387"/>
                    <a:pt x="1352498" y="28547"/>
                    <a:pt x="1352498" y="32147"/>
                  </a:cubicBezTo>
                  <a:lnTo>
                    <a:pt x="1352498" y="59396"/>
                  </a:lnTo>
                  <a:lnTo>
                    <a:pt x="1344629" y="59396"/>
                  </a:lnTo>
                  <a:lnTo>
                    <a:pt x="1344629" y="34867"/>
                  </a:lnTo>
                  <a:cubicBezTo>
                    <a:pt x="1344629" y="32300"/>
                    <a:pt x="1344036" y="30172"/>
                    <a:pt x="1342850" y="28484"/>
                  </a:cubicBezTo>
                  <a:cubicBezTo>
                    <a:pt x="1341664" y="26796"/>
                    <a:pt x="1339774" y="25952"/>
                    <a:pt x="1337178" y="25952"/>
                  </a:cubicBezTo>
                  <a:cubicBezTo>
                    <a:pt x="1334834" y="25952"/>
                    <a:pt x="1332804" y="26670"/>
                    <a:pt x="1331088" y="28107"/>
                  </a:cubicBezTo>
                  <a:cubicBezTo>
                    <a:pt x="1329372" y="29544"/>
                    <a:pt x="1328088" y="31372"/>
                    <a:pt x="1327237" y="33591"/>
                  </a:cubicBezTo>
                  <a:cubicBezTo>
                    <a:pt x="1326386" y="35809"/>
                    <a:pt x="1325960" y="38090"/>
                    <a:pt x="1325960" y="40434"/>
                  </a:cubicBezTo>
                  <a:lnTo>
                    <a:pt x="1325960" y="59396"/>
                  </a:lnTo>
                  <a:lnTo>
                    <a:pt x="1318049" y="59396"/>
                  </a:lnTo>
                  <a:lnTo>
                    <a:pt x="1318049" y="19547"/>
                  </a:lnTo>
                  <a:lnTo>
                    <a:pt x="1325249" y="19547"/>
                  </a:lnTo>
                  <a:lnTo>
                    <a:pt x="1325835" y="26203"/>
                  </a:lnTo>
                  <a:lnTo>
                    <a:pt x="1326044" y="26203"/>
                  </a:lnTo>
                  <a:cubicBezTo>
                    <a:pt x="1326853" y="24835"/>
                    <a:pt x="1327705" y="23635"/>
                    <a:pt x="1328598" y="22603"/>
                  </a:cubicBezTo>
                  <a:cubicBezTo>
                    <a:pt x="1329491" y="21570"/>
                    <a:pt x="1330781" y="20643"/>
                    <a:pt x="1332469" y="19819"/>
                  </a:cubicBezTo>
                  <a:cubicBezTo>
                    <a:pt x="1334158" y="18996"/>
                    <a:pt x="1336244" y="18585"/>
                    <a:pt x="1338727" y="18585"/>
                  </a:cubicBezTo>
                  <a:close/>
                  <a:moveTo>
                    <a:pt x="1230938" y="18585"/>
                  </a:moveTo>
                  <a:cubicBezTo>
                    <a:pt x="1233729" y="18585"/>
                    <a:pt x="1236345" y="19157"/>
                    <a:pt x="1238787" y="20301"/>
                  </a:cubicBezTo>
                  <a:cubicBezTo>
                    <a:pt x="1241228" y="21445"/>
                    <a:pt x="1243210" y="22980"/>
                    <a:pt x="1244731" y="24905"/>
                  </a:cubicBezTo>
                  <a:cubicBezTo>
                    <a:pt x="1246251" y="26831"/>
                    <a:pt x="1247347" y="28924"/>
                    <a:pt x="1248016" y="31184"/>
                  </a:cubicBezTo>
                  <a:cubicBezTo>
                    <a:pt x="1248686" y="33444"/>
                    <a:pt x="1249021" y="36165"/>
                    <a:pt x="1249021" y="39346"/>
                  </a:cubicBezTo>
                  <a:lnTo>
                    <a:pt x="1219386" y="39346"/>
                  </a:lnTo>
                  <a:cubicBezTo>
                    <a:pt x="1219581" y="42611"/>
                    <a:pt x="1220425" y="45241"/>
                    <a:pt x="1221918" y="47236"/>
                  </a:cubicBezTo>
                  <a:cubicBezTo>
                    <a:pt x="1223411" y="49232"/>
                    <a:pt x="1225141" y="50641"/>
                    <a:pt x="1227108" y="51464"/>
                  </a:cubicBezTo>
                  <a:cubicBezTo>
                    <a:pt x="1229076" y="52287"/>
                    <a:pt x="1230952" y="52699"/>
                    <a:pt x="1232738" y="52699"/>
                  </a:cubicBezTo>
                  <a:cubicBezTo>
                    <a:pt x="1237705" y="52699"/>
                    <a:pt x="1242673" y="50215"/>
                    <a:pt x="1247640" y="45248"/>
                  </a:cubicBezTo>
                  <a:lnTo>
                    <a:pt x="1247640" y="54834"/>
                  </a:lnTo>
                  <a:cubicBezTo>
                    <a:pt x="1245351" y="56368"/>
                    <a:pt x="1242959" y="57673"/>
                    <a:pt x="1240461" y="58747"/>
                  </a:cubicBezTo>
                  <a:cubicBezTo>
                    <a:pt x="1237964" y="59822"/>
                    <a:pt x="1234929" y="60359"/>
                    <a:pt x="1231357" y="60359"/>
                  </a:cubicBezTo>
                  <a:cubicBezTo>
                    <a:pt x="1227227" y="60359"/>
                    <a:pt x="1223613" y="59382"/>
                    <a:pt x="1220516" y="57429"/>
                  </a:cubicBezTo>
                  <a:cubicBezTo>
                    <a:pt x="1217418" y="55475"/>
                    <a:pt x="1215039" y="52887"/>
                    <a:pt x="1213379" y="49664"/>
                  </a:cubicBezTo>
                  <a:cubicBezTo>
                    <a:pt x="1211719" y="46441"/>
                    <a:pt x="1210888" y="43030"/>
                    <a:pt x="1210888" y="39430"/>
                  </a:cubicBezTo>
                  <a:cubicBezTo>
                    <a:pt x="1210888" y="35439"/>
                    <a:pt x="1211809" y="31868"/>
                    <a:pt x="1213651" y="28714"/>
                  </a:cubicBezTo>
                  <a:cubicBezTo>
                    <a:pt x="1215493" y="25561"/>
                    <a:pt x="1217962" y="23084"/>
                    <a:pt x="1221060" y="21284"/>
                  </a:cubicBezTo>
                  <a:cubicBezTo>
                    <a:pt x="1224157" y="19485"/>
                    <a:pt x="1227450" y="18585"/>
                    <a:pt x="1230938" y="18585"/>
                  </a:cubicBezTo>
                  <a:close/>
                  <a:moveTo>
                    <a:pt x="1073808" y="18585"/>
                  </a:moveTo>
                  <a:cubicBezTo>
                    <a:pt x="1078608" y="18585"/>
                    <a:pt x="1083268" y="19785"/>
                    <a:pt x="1087789" y="22184"/>
                  </a:cubicBezTo>
                  <a:lnTo>
                    <a:pt x="1087789" y="30514"/>
                  </a:lnTo>
                  <a:cubicBezTo>
                    <a:pt x="1084859" y="28421"/>
                    <a:pt x="1082222" y="27082"/>
                    <a:pt x="1079878" y="26496"/>
                  </a:cubicBezTo>
                  <a:cubicBezTo>
                    <a:pt x="1077534" y="25910"/>
                    <a:pt x="1075566" y="25617"/>
                    <a:pt x="1073976" y="25617"/>
                  </a:cubicBezTo>
                  <a:cubicBezTo>
                    <a:pt x="1071827" y="25617"/>
                    <a:pt x="1070006" y="26028"/>
                    <a:pt x="1068513" y="26852"/>
                  </a:cubicBezTo>
                  <a:cubicBezTo>
                    <a:pt x="1067020" y="27675"/>
                    <a:pt x="1066274" y="28728"/>
                    <a:pt x="1066274" y="30012"/>
                  </a:cubicBezTo>
                  <a:cubicBezTo>
                    <a:pt x="1066274" y="31323"/>
                    <a:pt x="1066999" y="32349"/>
                    <a:pt x="1068451" y="33088"/>
                  </a:cubicBezTo>
                  <a:cubicBezTo>
                    <a:pt x="1069902" y="33828"/>
                    <a:pt x="1072008" y="34505"/>
                    <a:pt x="1074771" y="35118"/>
                  </a:cubicBezTo>
                  <a:cubicBezTo>
                    <a:pt x="1080380" y="36374"/>
                    <a:pt x="1084398" y="37937"/>
                    <a:pt x="1086826" y="39807"/>
                  </a:cubicBezTo>
                  <a:cubicBezTo>
                    <a:pt x="1089254" y="41676"/>
                    <a:pt x="1090468" y="44146"/>
                    <a:pt x="1090468" y="47215"/>
                  </a:cubicBezTo>
                  <a:cubicBezTo>
                    <a:pt x="1090468" y="49532"/>
                    <a:pt x="1089735" y="51701"/>
                    <a:pt x="1088270" y="53724"/>
                  </a:cubicBezTo>
                  <a:cubicBezTo>
                    <a:pt x="1086805" y="55747"/>
                    <a:pt x="1084747" y="57359"/>
                    <a:pt x="1082096" y="58559"/>
                  </a:cubicBezTo>
                  <a:cubicBezTo>
                    <a:pt x="1079445" y="59759"/>
                    <a:pt x="1076376" y="60359"/>
                    <a:pt x="1072887" y="60359"/>
                  </a:cubicBezTo>
                  <a:cubicBezTo>
                    <a:pt x="1070543" y="60359"/>
                    <a:pt x="1068388" y="60115"/>
                    <a:pt x="1066420" y="59626"/>
                  </a:cubicBezTo>
                  <a:cubicBezTo>
                    <a:pt x="1064453" y="59138"/>
                    <a:pt x="1062870" y="58608"/>
                    <a:pt x="1061670" y="58036"/>
                  </a:cubicBezTo>
                  <a:cubicBezTo>
                    <a:pt x="1060470" y="57464"/>
                    <a:pt x="1059172" y="56801"/>
                    <a:pt x="1057777" y="56047"/>
                  </a:cubicBezTo>
                  <a:lnTo>
                    <a:pt x="1057777" y="47299"/>
                  </a:lnTo>
                  <a:cubicBezTo>
                    <a:pt x="1062521" y="51262"/>
                    <a:pt x="1067641" y="53243"/>
                    <a:pt x="1073139" y="53243"/>
                  </a:cubicBezTo>
                  <a:cubicBezTo>
                    <a:pt x="1075483" y="53243"/>
                    <a:pt x="1077541" y="52789"/>
                    <a:pt x="1079313" y="51883"/>
                  </a:cubicBezTo>
                  <a:cubicBezTo>
                    <a:pt x="1081085" y="50976"/>
                    <a:pt x="1081971" y="49657"/>
                    <a:pt x="1081971" y="47927"/>
                  </a:cubicBezTo>
                  <a:cubicBezTo>
                    <a:pt x="1081971" y="46560"/>
                    <a:pt x="1081301" y="45436"/>
                    <a:pt x="1079961" y="44557"/>
                  </a:cubicBezTo>
                  <a:cubicBezTo>
                    <a:pt x="1078622" y="43678"/>
                    <a:pt x="1076152" y="42848"/>
                    <a:pt x="1072553" y="42067"/>
                  </a:cubicBezTo>
                  <a:cubicBezTo>
                    <a:pt x="1068758" y="41230"/>
                    <a:pt x="1066120" y="40462"/>
                    <a:pt x="1064641" y="39765"/>
                  </a:cubicBezTo>
                  <a:cubicBezTo>
                    <a:pt x="1063163" y="39067"/>
                    <a:pt x="1061851" y="38244"/>
                    <a:pt x="1060707" y="37295"/>
                  </a:cubicBezTo>
                  <a:cubicBezTo>
                    <a:pt x="1059730" y="36179"/>
                    <a:pt x="1058998" y="35174"/>
                    <a:pt x="1058509" y="34281"/>
                  </a:cubicBezTo>
                  <a:cubicBezTo>
                    <a:pt x="1058021" y="33388"/>
                    <a:pt x="1057777" y="32161"/>
                    <a:pt x="1057777" y="30598"/>
                  </a:cubicBezTo>
                  <a:cubicBezTo>
                    <a:pt x="1057777" y="27082"/>
                    <a:pt x="1059270" y="24201"/>
                    <a:pt x="1062256" y="21954"/>
                  </a:cubicBezTo>
                  <a:cubicBezTo>
                    <a:pt x="1065241" y="19708"/>
                    <a:pt x="1069092" y="18585"/>
                    <a:pt x="1073808" y="18585"/>
                  </a:cubicBezTo>
                  <a:close/>
                  <a:moveTo>
                    <a:pt x="1030913" y="18585"/>
                  </a:moveTo>
                  <a:cubicBezTo>
                    <a:pt x="1033704" y="18585"/>
                    <a:pt x="1036320" y="19157"/>
                    <a:pt x="1038762" y="20301"/>
                  </a:cubicBezTo>
                  <a:cubicBezTo>
                    <a:pt x="1041203" y="21445"/>
                    <a:pt x="1043185" y="22980"/>
                    <a:pt x="1044705" y="24905"/>
                  </a:cubicBezTo>
                  <a:cubicBezTo>
                    <a:pt x="1046226" y="26831"/>
                    <a:pt x="1047322" y="28924"/>
                    <a:pt x="1047991" y="31184"/>
                  </a:cubicBezTo>
                  <a:cubicBezTo>
                    <a:pt x="1048661" y="33444"/>
                    <a:pt x="1048996" y="36165"/>
                    <a:pt x="1048996" y="39346"/>
                  </a:cubicBezTo>
                  <a:lnTo>
                    <a:pt x="1019361" y="39346"/>
                  </a:lnTo>
                  <a:cubicBezTo>
                    <a:pt x="1019556" y="42611"/>
                    <a:pt x="1020400" y="45241"/>
                    <a:pt x="1021893" y="47236"/>
                  </a:cubicBezTo>
                  <a:cubicBezTo>
                    <a:pt x="1023386" y="49232"/>
                    <a:pt x="1025116" y="50641"/>
                    <a:pt x="1027083" y="51464"/>
                  </a:cubicBezTo>
                  <a:cubicBezTo>
                    <a:pt x="1029051" y="52287"/>
                    <a:pt x="1030927" y="52699"/>
                    <a:pt x="1032713" y="52699"/>
                  </a:cubicBezTo>
                  <a:cubicBezTo>
                    <a:pt x="1037680" y="52699"/>
                    <a:pt x="1042647" y="50215"/>
                    <a:pt x="1047615" y="45248"/>
                  </a:cubicBezTo>
                  <a:lnTo>
                    <a:pt x="1047615" y="54834"/>
                  </a:lnTo>
                  <a:cubicBezTo>
                    <a:pt x="1045326" y="56368"/>
                    <a:pt x="1042934" y="57673"/>
                    <a:pt x="1040436" y="58747"/>
                  </a:cubicBezTo>
                  <a:cubicBezTo>
                    <a:pt x="1037938" y="59822"/>
                    <a:pt x="1034904" y="60359"/>
                    <a:pt x="1031332" y="60359"/>
                  </a:cubicBezTo>
                  <a:cubicBezTo>
                    <a:pt x="1027202" y="60359"/>
                    <a:pt x="1023588" y="59382"/>
                    <a:pt x="1020491" y="57429"/>
                  </a:cubicBezTo>
                  <a:cubicBezTo>
                    <a:pt x="1017393" y="55475"/>
                    <a:pt x="1015014" y="52887"/>
                    <a:pt x="1013354" y="49664"/>
                  </a:cubicBezTo>
                  <a:cubicBezTo>
                    <a:pt x="1011694" y="46441"/>
                    <a:pt x="1010863" y="43030"/>
                    <a:pt x="1010863" y="39430"/>
                  </a:cubicBezTo>
                  <a:cubicBezTo>
                    <a:pt x="1010863" y="35439"/>
                    <a:pt x="1011784" y="31868"/>
                    <a:pt x="1013626" y="28714"/>
                  </a:cubicBezTo>
                  <a:cubicBezTo>
                    <a:pt x="1015468" y="25561"/>
                    <a:pt x="1017937" y="23084"/>
                    <a:pt x="1021035" y="21284"/>
                  </a:cubicBezTo>
                  <a:cubicBezTo>
                    <a:pt x="1024132" y="19485"/>
                    <a:pt x="1027425" y="18585"/>
                    <a:pt x="1030913" y="18585"/>
                  </a:cubicBezTo>
                  <a:close/>
                  <a:moveTo>
                    <a:pt x="981991" y="18585"/>
                  </a:moveTo>
                  <a:cubicBezTo>
                    <a:pt x="984000" y="18585"/>
                    <a:pt x="985897" y="18940"/>
                    <a:pt x="987683" y="19652"/>
                  </a:cubicBezTo>
                  <a:cubicBezTo>
                    <a:pt x="989469" y="20364"/>
                    <a:pt x="991660" y="21836"/>
                    <a:pt x="994255" y="24068"/>
                  </a:cubicBezTo>
                  <a:lnTo>
                    <a:pt x="995971" y="19547"/>
                  </a:lnTo>
                  <a:lnTo>
                    <a:pt x="1002166" y="19547"/>
                  </a:lnTo>
                  <a:lnTo>
                    <a:pt x="1002166" y="54582"/>
                  </a:lnTo>
                  <a:cubicBezTo>
                    <a:pt x="1002166" y="59829"/>
                    <a:pt x="1001692" y="63798"/>
                    <a:pt x="1000743" y="66491"/>
                  </a:cubicBezTo>
                  <a:cubicBezTo>
                    <a:pt x="999794" y="69184"/>
                    <a:pt x="998259" y="71535"/>
                    <a:pt x="996139" y="73544"/>
                  </a:cubicBezTo>
                  <a:cubicBezTo>
                    <a:pt x="994018" y="75553"/>
                    <a:pt x="991737" y="76955"/>
                    <a:pt x="989295" y="77751"/>
                  </a:cubicBezTo>
                  <a:cubicBezTo>
                    <a:pt x="986853" y="78546"/>
                    <a:pt x="984307" y="78972"/>
                    <a:pt x="981656" y="79027"/>
                  </a:cubicBezTo>
                  <a:cubicBezTo>
                    <a:pt x="976465" y="79027"/>
                    <a:pt x="971317" y="77283"/>
                    <a:pt x="966210" y="73795"/>
                  </a:cubicBezTo>
                  <a:lnTo>
                    <a:pt x="966210" y="64042"/>
                  </a:lnTo>
                  <a:cubicBezTo>
                    <a:pt x="968387" y="66135"/>
                    <a:pt x="970710" y="67928"/>
                    <a:pt x="973180" y="69421"/>
                  </a:cubicBezTo>
                  <a:cubicBezTo>
                    <a:pt x="975649" y="70914"/>
                    <a:pt x="978558" y="71660"/>
                    <a:pt x="981907" y="71660"/>
                  </a:cubicBezTo>
                  <a:cubicBezTo>
                    <a:pt x="984307" y="71660"/>
                    <a:pt x="986518" y="70963"/>
                    <a:pt x="988541" y="69568"/>
                  </a:cubicBezTo>
                  <a:cubicBezTo>
                    <a:pt x="990565" y="68172"/>
                    <a:pt x="992023" y="66414"/>
                    <a:pt x="992916" y="64293"/>
                  </a:cubicBezTo>
                  <a:cubicBezTo>
                    <a:pt x="993809" y="62173"/>
                    <a:pt x="994255" y="58224"/>
                    <a:pt x="994255" y="52448"/>
                  </a:cubicBezTo>
                  <a:lnTo>
                    <a:pt x="994088" y="52280"/>
                  </a:lnTo>
                  <a:cubicBezTo>
                    <a:pt x="990348" y="57080"/>
                    <a:pt x="985981" y="59480"/>
                    <a:pt x="980986" y="59480"/>
                  </a:cubicBezTo>
                  <a:cubicBezTo>
                    <a:pt x="976131" y="59480"/>
                    <a:pt x="972015" y="57499"/>
                    <a:pt x="968638" y="53536"/>
                  </a:cubicBezTo>
                  <a:cubicBezTo>
                    <a:pt x="965262" y="49573"/>
                    <a:pt x="963573" y="44843"/>
                    <a:pt x="963573" y="39346"/>
                  </a:cubicBezTo>
                  <a:cubicBezTo>
                    <a:pt x="963573" y="35607"/>
                    <a:pt x="964369" y="32161"/>
                    <a:pt x="965959" y="29007"/>
                  </a:cubicBezTo>
                  <a:cubicBezTo>
                    <a:pt x="967550" y="25854"/>
                    <a:pt x="969747" y="23329"/>
                    <a:pt x="972552" y="21431"/>
                  </a:cubicBezTo>
                  <a:cubicBezTo>
                    <a:pt x="975356" y="19533"/>
                    <a:pt x="978503" y="18585"/>
                    <a:pt x="981991" y="18585"/>
                  </a:cubicBezTo>
                  <a:close/>
                  <a:moveTo>
                    <a:pt x="942635" y="18585"/>
                  </a:moveTo>
                  <a:cubicBezTo>
                    <a:pt x="945732" y="18585"/>
                    <a:pt x="948502" y="19219"/>
                    <a:pt x="950944" y="20489"/>
                  </a:cubicBezTo>
                  <a:cubicBezTo>
                    <a:pt x="953386" y="21759"/>
                    <a:pt x="955297" y="23566"/>
                    <a:pt x="956678" y="25910"/>
                  </a:cubicBezTo>
                  <a:cubicBezTo>
                    <a:pt x="958060" y="28254"/>
                    <a:pt x="958750" y="30793"/>
                    <a:pt x="958750" y="33528"/>
                  </a:cubicBezTo>
                  <a:lnTo>
                    <a:pt x="958750" y="49894"/>
                  </a:lnTo>
                  <a:cubicBezTo>
                    <a:pt x="958750" y="51987"/>
                    <a:pt x="959601" y="53034"/>
                    <a:pt x="961304" y="53034"/>
                  </a:cubicBezTo>
                  <a:cubicBezTo>
                    <a:pt x="962224" y="53034"/>
                    <a:pt x="963145" y="52838"/>
                    <a:pt x="964066" y="52448"/>
                  </a:cubicBezTo>
                  <a:lnTo>
                    <a:pt x="964066" y="58977"/>
                  </a:lnTo>
                  <a:cubicBezTo>
                    <a:pt x="961778" y="59591"/>
                    <a:pt x="959853" y="59898"/>
                    <a:pt x="958290" y="59898"/>
                  </a:cubicBezTo>
                  <a:cubicBezTo>
                    <a:pt x="953462" y="59898"/>
                    <a:pt x="951007" y="57610"/>
                    <a:pt x="950923" y="53034"/>
                  </a:cubicBezTo>
                  <a:lnTo>
                    <a:pt x="950755" y="53034"/>
                  </a:lnTo>
                  <a:cubicBezTo>
                    <a:pt x="949500" y="55015"/>
                    <a:pt x="947937" y="56731"/>
                    <a:pt x="946067" y="58182"/>
                  </a:cubicBezTo>
                  <a:cubicBezTo>
                    <a:pt x="944198" y="59633"/>
                    <a:pt x="941672" y="60359"/>
                    <a:pt x="938491" y="60359"/>
                  </a:cubicBezTo>
                  <a:cubicBezTo>
                    <a:pt x="936259" y="60359"/>
                    <a:pt x="934040" y="59829"/>
                    <a:pt x="931836" y="58768"/>
                  </a:cubicBezTo>
                  <a:cubicBezTo>
                    <a:pt x="929631" y="57708"/>
                    <a:pt x="927845" y="56194"/>
                    <a:pt x="926478" y="54227"/>
                  </a:cubicBezTo>
                  <a:cubicBezTo>
                    <a:pt x="925111" y="52259"/>
                    <a:pt x="924427" y="50034"/>
                    <a:pt x="924427" y="47550"/>
                  </a:cubicBezTo>
                  <a:cubicBezTo>
                    <a:pt x="924427" y="44955"/>
                    <a:pt x="925152" y="42785"/>
                    <a:pt x="926603" y="41041"/>
                  </a:cubicBezTo>
                  <a:cubicBezTo>
                    <a:pt x="928055" y="39297"/>
                    <a:pt x="929980" y="37951"/>
                    <a:pt x="932380" y="37002"/>
                  </a:cubicBezTo>
                  <a:cubicBezTo>
                    <a:pt x="934780" y="36053"/>
                    <a:pt x="937354" y="35349"/>
                    <a:pt x="940103" y="34888"/>
                  </a:cubicBezTo>
                  <a:cubicBezTo>
                    <a:pt x="942851" y="34428"/>
                    <a:pt x="946430" y="33974"/>
                    <a:pt x="950839" y="33528"/>
                  </a:cubicBezTo>
                  <a:cubicBezTo>
                    <a:pt x="950755" y="31658"/>
                    <a:pt x="950190" y="30123"/>
                    <a:pt x="949144" y="28924"/>
                  </a:cubicBezTo>
                  <a:cubicBezTo>
                    <a:pt x="948097" y="27724"/>
                    <a:pt x="946835" y="26872"/>
                    <a:pt x="945356" y="26370"/>
                  </a:cubicBezTo>
                  <a:cubicBezTo>
                    <a:pt x="943877" y="25868"/>
                    <a:pt x="942454" y="25617"/>
                    <a:pt x="941086" y="25617"/>
                  </a:cubicBezTo>
                  <a:cubicBezTo>
                    <a:pt x="939245" y="25617"/>
                    <a:pt x="937500" y="25924"/>
                    <a:pt x="935854" y="26538"/>
                  </a:cubicBezTo>
                  <a:cubicBezTo>
                    <a:pt x="934208" y="27152"/>
                    <a:pt x="932770" y="27870"/>
                    <a:pt x="931543" y="28693"/>
                  </a:cubicBezTo>
                  <a:cubicBezTo>
                    <a:pt x="930315" y="29516"/>
                    <a:pt x="929003" y="30486"/>
                    <a:pt x="927608" y="31602"/>
                  </a:cubicBezTo>
                  <a:lnTo>
                    <a:pt x="927608" y="23147"/>
                  </a:lnTo>
                  <a:cubicBezTo>
                    <a:pt x="932910" y="20105"/>
                    <a:pt x="937919" y="18585"/>
                    <a:pt x="942635" y="18585"/>
                  </a:cubicBezTo>
                  <a:close/>
                  <a:moveTo>
                    <a:pt x="848641" y="18585"/>
                  </a:moveTo>
                  <a:cubicBezTo>
                    <a:pt x="850650" y="18585"/>
                    <a:pt x="852548" y="18940"/>
                    <a:pt x="854333" y="19652"/>
                  </a:cubicBezTo>
                  <a:cubicBezTo>
                    <a:pt x="856119" y="20364"/>
                    <a:pt x="858310" y="21836"/>
                    <a:pt x="860905" y="24068"/>
                  </a:cubicBezTo>
                  <a:lnTo>
                    <a:pt x="862621" y="19547"/>
                  </a:lnTo>
                  <a:lnTo>
                    <a:pt x="868816" y="19547"/>
                  </a:lnTo>
                  <a:lnTo>
                    <a:pt x="868816" y="54582"/>
                  </a:lnTo>
                  <a:cubicBezTo>
                    <a:pt x="868816" y="59829"/>
                    <a:pt x="868342" y="63798"/>
                    <a:pt x="867393" y="66491"/>
                  </a:cubicBezTo>
                  <a:cubicBezTo>
                    <a:pt x="866444" y="69184"/>
                    <a:pt x="864910" y="71535"/>
                    <a:pt x="862789" y="73544"/>
                  </a:cubicBezTo>
                  <a:cubicBezTo>
                    <a:pt x="860668" y="75553"/>
                    <a:pt x="858387" y="76955"/>
                    <a:pt x="855945" y="77751"/>
                  </a:cubicBezTo>
                  <a:cubicBezTo>
                    <a:pt x="853503" y="78546"/>
                    <a:pt x="850957" y="78972"/>
                    <a:pt x="848306" y="79027"/>
                  </a:cubicBezTo>
                  <a:cubicBezTo>
                    <a:pt x="843116" y="79027"/>
                    <a:pt x="837967" y="77283"/>
                    <a:pt x="832860" y="73795"/>
                  </a:cubicBezTo>
                  <a:lnTo>
                    <a:pt x="832860" y="64042"/>
                  </a:lnTo>
                  <a:cubicBezTo>
                    <a:pt x="835037" y="66135"/>
                    <a:pt x="837360" y="67928"/>
                    <a:pt x="839830" y="69421"/>
                  </a:cubicBezTo>
                  <a:cubicBezTo>
                    <a:pt x="842299" y="70914"/>
                    <a:pt x="845208" y="71660"/>
                    <a:pt x="848557" y="71660"/>
                  </a:cubicBezTo>
                  <a:cubicBezTo>
                    <a:pt x="850957" y="71660"/>
                    <a:pt x="853168" y="70963"/>
                    <a:pt x="855192" y="69568"/>
                  </a:cubicBezTo>
                  <a:cubicBezTo>
                    <a:pt x="857215" y="68172"/>
                    <a:pt x="858673" y="66414"/>
                    <a:pt x="859566" y="64293"/>
                  </a:cubicBezTo>
                  <a:cubicBezTo>
                    <a:pt x="860459" y="62173"/>
                    <a:pt x="860905" y="58224"/>
                    <a:pt x="860905" y="52448"/>
                  </a:cubicBezTo>
                  <a:lnTo>
                    <a:pt x="860738" y="52280"/>
                  </a:lnTo>
                  <a:cubicBezTo>
                    <a:pt x="856998" y="57080"/>
                    <a:pt x="852631" y="59480"/>
                    <a:pt x="847636" y="59480"/>
                  </a:cubicBezTo>
                  <a:cubicBezTo>
                    <a:pt x="842781" y="59480"/>
                    <a:pt x="838665" y="57499"/>
                    <a:pt x="835288" y="53536"/>
                  </a:cubicBezTo>
                  <a:cubicBezTo>
                    <a:pt x="831912" y="49573"/>
                    <a:pt x="830223" y="44843"/>
                    <a:pt x="830223" y="39346"/>
                  </a:cubicBezTo>
                  <a:cubicBezTo>
                    <a:pt x="830223" y="35607"/>
                    <a:pt x="831019" y="32161"/>
                    <a:pt x="832609" y="29007"/>
                  </a:cubicBezTo>
                  <a:cubicBezTo>
                    <a:pt x="834200" y="25854"/>
                    <a:pt x="836397" y="23329"/>
                    <a:pt x="839202" y="21431"/>
                  </a:cubicBezTo>
                  <a:cubicBezTo>
                    <a:pt x="842006" y="19533"/>
                    <a:pt x="845153" y="18585"/>
                    <a:pt x="848641" y="18585"/>
                  </a:cubicBezTo>
                  <a:close/>
                  <a:moveTo>
                    <a:pt x="805327" y="18585"/>
                  </a:moveTo>
                  <a:cubicBezTo>
                    <a:pt x="809764" y="18585"/>
                    <a:pt x="813168" y="19945"/>
                    <a:pt x="815540" y="22666"/>
                  </a:cubicBezTo>
                  <a:cubicBezTo>
                    <a:pt x="817912" y="25387"/>
                    <a:pt x="819098" y="28547"/>
                    <a:pt x="819098" y="32147"/>
                  </a:cubicBezTo>
                  <a:lnTo>
                    <a:pt x="819098" y="59396"/>
                  </a:lnTo>
                  <a:lnTo>
                    <a:pt x="811229" y="59396"/>
                  </a:lnTo>
                  <a:lnTo>
                    <a:pt x="811229" y="34867"/>
                  </a:lnTo>
                  <a:cubicBezTo>
                    <a:pt x="811229" y="32300"/>
                    <a:pt x="810636" y="30172"/>
                    <a:pt x="809450" y="28484"/>
                  </a:cubicBezTo>
                  <a:cubicBezTo>
                    <a:pt x="808264" y="26796"/>
                    <a:pt x="806374" y="25952"/>
                    <a:pt x="803778" y="25952"/>
                  </a:cubicBezTo>
                  <a:cubicBezTo>
                    <a:pt x="801434" y="25952"/>
                    <a:pt x="799404" y="26670"/>
                    <a:pt x="797688" y="28107"/>
                  </a:cubicBezTo>
                  <a:cubicBezTo>
                    <a:pt x="795972" y="29544"/>
                    <a:pt x="794688" y="31372"/>
                    <a:pt x="793837" y="33591"/>
                  </a:cubicBezTo>
                  <a:cubicBezTo>
                    <a:pt x="792986" y="35809"/>
                    <a:pt x="792561" y="38090"/>
                    <a:pt x="792561" y="40434"/>
                  </a:cubicBezTo>
                  <a:lnTo>
                    <a:pt x="792561" y="59396"/>
                  </a:lnTo>
                  <a:lnTo>
                    <a:pt x="784649" y="59396"/>
                  </a:lnTo>
                  <a:lnTo>
                    <a:pt x="784649" y="19547"/>
                  </a:lnTo>
                  <a:lnTo>
                    <a:pt x="791849" y="19547"/>
                  </a:lnTo>
                  <a:lnTo>
                    <a:pt x="792435" y="26203"/>
                  </a:lnTo>
                  <a:lnTo>
                    <a:pt x="792644" y="26203"/>
                  </a:lnTo>
                  <a:cubicBezTo>
                    <a:pt x="793453" y="24835"/>
                    <a:pt x="794305" y="23635"/>
                    <a:pt x="795197" y="22603"/>
                  </a:cubicBezTo>
                  <a:cubicBezTo>
                    <a:pt x="796090" y="21570"/>
                    <a:pt x="797381" y="20643"/>
                    <a:pt x="799069" y="19819"/>
                  </a:cubicBezTo>
                  <a:cubicBezTo>
                    <a:pt x="800758" y="18996"/>
                    <a:pt x="802844" y="18585"/>
                    <a:pt x="805327" y="18585"/>
                  </a:cubicBezTo>
                  <a:close/>
                  <a:moveTo>
                    <a:pt x="761660" y="18585"/>
                  </a:moveTo>
                  <a:cubicBezTo>
                    <a:pt x="764757" y="18585"/>
                    <a:pt x="767527" y="19219"/>
                    <a:pt x="769969" y="20489"/>
                  </a:cubicBezTo>
                  <a:cubicBezTo>
                    <a:pt x="772411" y="21759"/>
                    <a:pt x="774322" y="23566"/>
                    <a:pt x="775703" y="25910"/>
                  </a:cubicBezTo>
                  <a:cubicBezTo>
                    <a:pt x="777085" y="28254"/>
                    <a:pt x="777775" y="30793"/>
                    <a:pt x="777775" y="33528"/>
                  </a:cubicBezTo>
                  <a:lnTo>
                    <a:pt x="777775" y="49894"/>
                  </a:lnTo>
                  <a:cubicBezTo>
                    <a:pt x="777775" y="51987"/>
                    <a:pt x="778626" y="53034"/>
                    <a:pt x="780329" y="53034"/>
                  </a:cubicBezTo>
                  <a:cubicBezTo>
                    <a:pt x="781250" y="53034"/>
                    <a:pt x="782170" y="52838"/>
                    <a:pt x="783091" y="52448"/>
                  </a:cubicBezTo>
                  <a:lnTo>
                    <a:pt x="783091" y="58977"/>
                  </a:lnTo>
                  <a:cubicBezTo>
                    <a:pt x="780803" y="59591"/>
                    <a:pt x="778878" y="59898"/>
                    <a:pt x="777315" y="59898"/>
                  </a:cubicBezTo>
                  <a:cubicBezTo>
                    <a:pt x="772487" y="59898"/>
                    <a:pt x="770032" y="57610"/>
                    <a:pt x="769948" y="53034"/>
                  </a:cubicBezTo>
                  <a:lnTo>
                    <a:pt x="769780" y="53034"/>
                  </a:lnTo>
                  <a:cubicBezTo>
                    <a:pt x="768525" y="55015"/>
                    <a:pt x="766962" y="56731"/>
                    <a:pt x="765092" y="58182"/>
                  </a:cubicBezTo>
                  <a:cubicBezTo>
                    <a:pt x="763223" y="59633"/>
                    <a:pt x="760697" y="60359"/>
                    <a:pt x="757516" y="60359"/>
                  </a:cubicBezTo>
                  <a:cubicBezTo>
                    <a:pt x="755284" y="60359"/>
                    <a:pt x="753065" y="59829"/>
                    <a:pt x="750861" y="58768"/>
                  </a:cubicBezTo>
                  <a:cubicBezTo>
                    <a:pt x="748656" y="57708"/>
                    <a:pt x="746870" y="56194"/>
                    <a:pt x="745503" y="54227"/>
                  </a:cubicBezTo>
                  <a:cubicBezTo>
                    <a:pt x="744136" y="52259"/>
                    <a:pt x="743452" y="50034"/>
                    <a:pt x="743452" y="47550"/>
                  </a:cubicBezTo>
                  <a:cubicBezTo>
                    <a:pt x="743452" y="44955"/>
                    <a:pt x="744177" y="42785"/>
                    <a:pt x="745628" y="41041"/>
                  </a:cubicBezTo>
                  <a:cubicBezTo>
                    <a:pt x="747080" y="39297"/>
                    <a:pt x="749005" y="37951"/>
                    <a:pt x="751405" y="37002"/>
                  </a:cubicBezTo>
                  <a:cubicBezTo>
                    <a:pt x="753805" y="36053"/>
                    <a:pt x="756379" y="35349"/>
                    <a:pt x="759128" y="34888"/>
                  </a:cubicBezTo>
                  <a:cubicBezTo>
                    <a:pt x="761876" y="34428"/>
                    <a:pt x="765455" y="33974"/>
                    <a:pt x="769864" y="33528"/>
                  </a:cubicBezTo>
                  <a:cubicBezTo>
                    <a:pt x="769780" y="31658"/>
                    <a:pt x="769215" y="30123"/>
                    <a:pt x="768169" y="28924"/>
                  </a:cubicBezTo>
                  <a:cubicBezTo>
                    <a:pt x="767122" y="27724"/>
                    <a:pt x="765860" y="26872"/>
                    <a:pt x="764381" y="26370"/>
                  </a:cubicBezTo>
                  <a:cubicBezTo>
                    <a:pt x="762902" y="25868"/>
                    <a:pt x="761479" y="25617"/>
                    <a:pt x="760111" y="25617"/>
                  </a:cubicBezTo>
                  <a:cubicBezTo>
                    <a:pt x="758270" y="25617"/>
                    <a:pt x="756525" y="25924"/>
                    <a:pt x="754879" y="26538"/>
                  </a:cubicBezTo>
                  <a:cubicBezTo>
                    <a:pt x="753233" y="27152"/>
                    <a:pt x="751795" y="27870"/>
                    <a:pt x="750568" y="28693"/>
                  </a:cubicBezTo>
                  <a:cubicBezTo>
                    <a:pt x="749340" y="29516"/>
                    <a:pt x="748028" y="30486"/>
                    <a:pt x="746633" y="31602"/>
                  </a:cubicBezTo>
                  <a:lnTo>
                    <a:pt x="746633" y="23147"/>
                  </a:lnTo>
                  <a:cubicBezTo>
                    <a:pt x="751935" y="20105"/>
                    <a:pt x="756944" y="18585"/>
                    <a:pt x="761660" y="18585"/>
                  </a:cubicBezTo>
                  <a:close/>
                  <a:moveTo>
                    <a:pt x="643402" y="18585"/>
                  </a:moveTo>
                  <a:cubicBezTo>
                    <a:pt x="647839" y="18585"/>
                    <a:pt x="651243" y="19945"/>
                    <a:pt x="653615" y="22666"/>
                  </a:cubicBezTo>
                  <a:cubicBezTo>
                    <a:pt x="655987" y="25387"/>
                    <a:pt x="657173" y="28547"/>
                    <a:pt x="657173" y="32147"/>
                  </a:cubicBezTo>
                  <a:lnTo>
                    <a:pt x="657173" y="59396"/>
                  </a:lnTo>
                  <a:lnTo>
                    <a:pt x="649304" y="59396"/>
                  </a:lnTo>
                  <a:lnTo>
                    <a:pt x="649304" y="34867"/>
                  </a:lnTo>
                  <a:cubicBezTo>
                    <a:pt x="649304" y="32300"/>
                    <a:pt x="648711" y="30172"/>
                    <a:pt x="647525" y="28484"/>
                  </a:cubicBezTo>
                  <a:cubicBezTo>
                    <a:pt x="646339" y="26796"/>
                    <a:pt x="644449" y="25952"/>
                    <a:pt x="641853" y="25952"/>
                  </a:cubicBezTo>
                  <a:cubicBezTo>
                    <a:pt x="639509" y="25952"/>
                    <a:pt x="637479" y="26670"/>
                    <a:pt x="635763" y="28107"/>
                  </a:cubicBezTo>
                  <a:cubicBezTo>
                    <a:pt x="634047" y="29544"/>
                    <a:pt x="632763" y="31372"/>
                    <a:pt x="631912" y="33591"/>
                  </a:cubicBezTo>
                  <a:cubicBezTo>
                    <a:pt x="631061" y="35809"/>
                    <a:pt x="630635" y="38090"/>
                    <a:pt x="630635" y="40434"/>
                  </a:cubicBezTo>
                  <a:lnTo>
                    <a:pt x="630635" y="59396"/>
                  </a:lnTo>
                  <a:lnTo>
                    <a:pt x="622724" y="59396"/>
                  </a:lnTo>
                  <a:lnTo>
                    <a:pt x="622724" y="19547"/>
                  </a:lnTo>
                  <a:lnTo>
                    <a:pt x="629924" y="19547"/>
                  </a:lnTo>
                  <a:lnTo>
                    <a:pt x="630510" y="26203"/>
                  </a:lnTo>
                  <a:lnTo>
                    <a:pt x="630719" y="26203"/>
                  </a:lnTo>
                  <a:cubicBezTo>
                    <a:pt x="631528" y="24835"/>
                    <a:pt x="632380" y="23635"/>
                    <a:pt x="633272" y="22603"/>
                  </a:cubicBezTo>
                  <a:cubicBezTo>
                    <a:pt x="634165" y="21570"/>
                    <a:pt x="635456" y="20643"/>
                    <a:pt x="637144" y="19819"/>
                  </a:cubicBezTo>
                  <a:cubicBezTo>
                    <a:pt x="638833" y="18996"/>
                    <a:pt x="640919" y="18585"/>
                    <a:pt x="643402" y="18585"/>
                  </a:cubicBezTo>
                  <a:close/>
                  <a:moveTo>
                    <a:pt x="591466" y="18585"/>
                  </a:moveTo>
                  <a:cubicBezTo>
                    <a:pt x="593475" y="18585"/>
                    <a:pt x="595373" y="18940"/>
                    <a:pt x="597158" y="19652"/>
                  </a:cubicBezTo>
                  <a:cubicBezTo>
                    <a:pt x="598944" y="20364"/>
                    <a:pt x="601135" y="21836"/>
                    <a:pt x="603730" y="24068"/>
                  </a:cubicBezTo>
                  <a:lnTo>
                    <a:pt x="605446" y="19547"/>
                  </a:lnTo>
                  <a:lnTo>
                    <a:pt x="611641" y="19547"/>
                  </a:lnTo>
                  <a:lnTo>
                    <a:pt x="611641" y="54582"/>
                  </a:lnTo>
                  <a:cubicBezTo>
                    <a:pt x="611641" y="59829"/>
                    <a:pt x="611167" y="63798"/>
                    <a:pt x="610218" y="66491"/>
                  </a:cubicBezTo>
                  <a:cubicBezTo>
                    <a:pt x="609269" y="69184"/>
                    <a:pt x="607735" y="71535"/>
                    <a:pt x="605614" y="73544"/>
                  </a:cubicBezTo>
                  <a:cubicBezTo>
                    <a:pt x="603493" y="75553"/>
                    <a:pt x="601212" y="76955"/>
                    <a:pt x="598770" y="77751"/>
                  </a:cubicBezTo>
                  <a:cubicBezTo>
                    <a:pt x="596328" y="78546"/>
                    <a:pt x="593782" y="78972"/>
                    <a:pt x="591131" y="79027"/>
                  </a:cubicBezTo>
                  <a:cubicBezTo>
                    <a:pt x="585941" y="79027"/>
                    <a:pt x="580792" y="77283"/>
                    <a:pt x="575685" y="73795"/>
                  </a:cubicBezTo>
                  <a:lnTo>
                    <a:pt x="575685" y="64042"/>
                  </a:lnTo>
                  <a:cubicBezTo>
                    <a:pt x="577862" y="66135"/>
                    <a:pt x="580185" y="67928"/>
                    <a:pt x="582655" y="69421"/>
                  </a:cubicBezTo>
                  <a:cubicBezTo>
                    <a:pt x="585124" y="70914"/>
                    <a:pt x="588033" y="71660"/>
                    <a:pt x="591382" y="71660"/>
                  </a:cubicBezTo>
                  <a:cubicBezTo>
                    <a:pt x="593782" y="71660"/>
                    <a:pt x="595993" y="70963"/>
                    <a:pt x="598017" y="69568"/>
                  </a:cubicBezTo>
                  <a:cubicBezTo>
                    <a:pt x="600040" y="68172"/>
                    <a:pt x="601498" y="66414"/>
                    <a:pt x="602391" y="64293"/>
                  </a:cubicBezTo>
                  <a:cubicBezTo>
                    <a:pt x="603284" y="62173"/>
                    <a:pt x="603730" y="58224"/>
                    <a:pt x="603730" y="52448"/>
                  </a:cubicBezTo>
                  <a:lnTo>
                    <a:pt x="603563" y="52280"/>
                  </a:lnTo>
                  <a:cubicBezTo>
                    <a:pt x="599823" y="57080"/>
                    <a:pt x="595456" y="59480"/>
                    <a:pt x="590461" y="59480"/>
                  </a:cubicBezTo>
                  <a:cubicBezTo>
                    <a:pt x="585606" y="59480"/>
                    <a:pt x="581490" y="57499"/>
                    <a:pt x="578113" y="53536"/>
                  </a:cubicBezTo>
                  <a:cubicBezTo>
                    <a:pt x="574737" y="49573"/>
                    <a:pt x="573048" y="44843"/>
                    <a:pt x="573048" y="39346"/>
                  </a:cubicBezTo>
                  <a:cubicBezTo>
                    <a:pt x="573048" y="35607"/>
                    <a:pt x="573844" y="32161"/>
                    <a:pt x="575434" y="29007"/>
                  </a:cubicBezTo>
                  <a:cubicBezTo>
                    <a:pt x="577025" y="25854"/>
                    <a:pt x="579222" y="23329"/>
                    <a:pt x="582027" y="21431"/>
                  </a:cubicBezTo>
                  <a:cubicBezTo>
                    <a:pt x="584831" y="19533"/>
                    <a:pt x="587978" y="18585"/>
                    <a:pt x="591466" y="18585"/>
                  </a:cubicBezTo>
                  <a:close/>
                  <a:moveTo>
                    <a:pt x="526088" y="18585"/>
                  </a:moveTo>
                  <a:cubicBezTo>
                    <a:pt x="528879" y="18585"/>
                    <a:pt x="531495" y="19157"/>
                    <a:pt x="533937" y="20301"/>
                  </a:cubicBezTo>
                  <a:cubicBezTo>
                    <a:pt x="536378" y="21445"/>
                    <a:pt x="538360" y="22980"/>
                    <a:pt x="539881" y="24905"/>
                  </a:cubicBezTo>
                  <a:cubicBezTo>
                    <a:pt x="541401" y="26831"/>
                    <a:pt x="542497" y="28924"/>
                    <a:pt x="543166" y="31184"/>
                  </a:cubicBezTo>
                  <a:cubicBezTo>
                    <a:pt x="543836" y="33444"/>
                    <a:pt x="544171" y="36165"/>
                    <a:pt x="544171" y="39346"/>
                  </a:cubicBezTo>
                  <a:lnTo>
                    <a:pt x="514536" y="39346"/>
                  </a:lnTo>
                  <a:cubicBezTo>
                    <a:pt x="514731" y="42611"/>
                    <a:pt x="515575" y="45241"/>
                    <a:pt x="517068" y="47236"/>
                  </a:cubicBezTo>
                  <a:cubicBezTo>
                    <a:pt x="518561" y="49232"/>
                    <a:pt x="520291" y="50641"/>
                    <a:pt x="522258" y="51464"/>
                  </a:cubicBezTo>
                  <a:cubicBezTo>
                    <a:pt x="524226" y="52287"/>
                    <a:pt x="526102" y="52699"/>
                    <a:pt x="527888" y="52699"/>
                  </a:cubicBezTo>
                  <a:cubicBezTo>
                    <a:pt x="532855" y="52699"/>
                    <a:pt x="537823" y="50215"/>
                    <a:pt x="542790" y="45248"/>
                  </a:cubicBezTo>
                  <a:lnTo>
                    <a:pt x="542790" y="54834"/>
                  </a:lnTo>
                  <a:cubicBezTo>
                    <a:pt x="540501" y="56368"/>
                    <a:pt x="538109" y="57673"/>
                    <a:pt x="535611" y="58747"/>
                  </a:cubicBezTo>
                  <a:cubicBezTo>
                    <a:pt x="533114" y="59822"/>
                    <a:pt x="530079" y="60359"/>
                    <a:pt x="526507" y="60359"/>
                  </a:cubicBezTo>
                  <a:cubicBezTo>
                    <a:pt x="522377" y="60359"/>
                    <a:pt x="518763" y="59382"/>
                    <a:pt x="515666" y="57429"/>
                  </a:cubicBezTo>
                  <a:cubicBezTo>
                    <a:pt x="512568" y="55475"/>
                    <a:pt x="510189" y="52887"/>
                    <a:pt x="508529" y="49664"/>
                  </a:cubicBezTo>
                  <a:cubicBezTo>
                    <a:pt x="506869" y="46441"/>
                    <a:pt x="506038" y="43030"/>
                    <a:pt x="506038" y="39430"/>
                  </a:cubicBezTo>
                  <a:cubicBezTo>
                    <a:pt x="506038" y="35439"/>
                    <a:pt x="506959" y="31868"/>
                    <a:pt x="508801" y="28714"/>
                  </a:cubicBezTo>
                  <a:cubicBezTo>
                    <a:pt x="510643" y="25561"/>
                    <a:pt x="513112" y="23084"/>
                    <a:pt x="516210" y="21284"/>
                  </a:cubicBezTo>
                  <a:cubicBezTo>
                    <a:pt x="519307" y="19485"/>
                    <a:pt x="522600" y="18585"/>
                    <a:pt x="526088" y="18585"/>
                  </a:cubicBezTo>
                  <a:close/>
                  <a:moveTo>
                    <a:pt x="450391" y="18585"/>
                  </a:moveTo>
                  <a:cubicBezTo>
                    <a:pt x="454158" y="18585"/>
                    <a:pt x="457611" y="19478"/>
                    <a:pt x="460751" y="21264"/>
                  </a:cubicBezTo>
                  <a:cubicBezTo>
                    <a:pt x="463890" y="23049"/>
                    <a:pt x="466380" y="25568"/>
                    <a:pt x="468222" y="28819"/>
                  </a:cubicBezTo>
                  <a:cubicBezTo>
                    <a:pt x="470064" y="32070"/>
                    <a:pt x="470985" y="35607"/>
                    <a:pt x="470985" y="39430"/>
                  </a:cubicBezTo>
                  <a:cubicBezTo>
                    <a:pt x="470985" y="43225"/>
                    <a:pt x="470057" y="46741"/>
                    <a:pt x="468201" y="49978"/>
                  </a:cubicBezTo>
                  <a:cubicBezTo>
                    <a:pt x="466345" y="53215"/>
                    <a:pt x="463827" y="55754"/>
                    <a:pt x="460646" y="57596"/>
                  </a:cubicBezTo>
                  <a:cubicBezTo>
                    <a:pt x="457465" y="59438"/>
                    <a:pt x="454102" y="60359"/>
                    <a:pt x="450558" y="60359"/>
                  </a:cubicBezTo>
                  <a:cubicBezTo>
                    <a:pt x="446651" y="60359"/>
                    <a:pt x="443093" y="59445"/>
                    <a:pt x="439884" y="57617"/>
                  </a:cubicBezTo>
                  <a:cubicBezTo>
                    <a:pt x="436675" y="55789"/>
                    <a:pt x="434171" y="53278"/>
                    <a:pt x="432371" y="50083"/>
                  </a:cubicBezTo>
                  <a:cubicBezTo>
                    <a:pt x="430571" y="46888"/>
                    <a:pt x="429671" y="43337"/>
                    <a:pt x="429671" y="39430"/>
                  </a:cubicBezTo>
                  <a:cubicBezTo>
                    <a:pt x="429671" y="35523"/>
                    <a:pt x="430592" y="31972"/>
                    <a:pt x="432434" y="28777"/>
                  </a:cubicBezTo>
                  <a:cubicBezTo>
                    <a:pt x="434275" y="25582"/>
                    <a:pt x="436773" y="23084"/>
                    <a:pt x="439926" y="21284"/>
                  </a:cubicBezTo>
                  <a:cubicBezTo>
                    <a:pt x="443079" y="19485"/>
                    <a:pt x="446568" y="18585"/>
                    <a:pt x="450391" y="18585"/>
                  </a:cubicBezTo>
                  <a:close/>
                  <a:moveTo>
                    <a:pt x="297991" y="18585"/>
                  </a:moveTo>
                  <a:cubicBezTo>
                    <a:pt x="301758" y="18585"/>
                    <a:pt x="305211" y="19478"/>
                    <a:pt x="308350" y="21264"/>
                  </a:cubicBezTo>
                  <a:cubicBezTo>
                    <a:pt x="311490" y="23049"/>
                    <a:pt x="313980" y="25568"/>
                    <a:pt x="315822" y="28819"/>
                  </a:cubicBezTo>
                  <a:cubicBezTo>
                    <a:pt x="317664" y="32070"/>
                    <a:pt x="318585" y="35607"/>
                    <a:pt x="318585" y="39430"/>
                  </a:cubicBezTo>
                  <a:cubicBezTo>
                    <a:pt x="318585" y="43225"/>
                    <a:pt x="317657" y="46741"/>
                    <a:pt x="315801" y="49978"/>
                  </a:cubicBezTo>
                  <a:cubicBezTo>
                    <a:pt x="313946" y="53215"/>
                    <a:pt x="311427" y="55754"/>
                    <a:pt x="308246" y="57596"/>
                  </a:cubicBezTo>
                  <a:cubicBezTo>
                    <a:pt x="305065" y="59438"/>
                    <a:pt x="301702" y="60359"/>
                    <a:pt x="298158" y="60359"/>
                  </a:cubicBezTo>
                  <a:cubicBezTo>
                    <a:pt x="294251" y="60359"/>
                    <a:pt x="290693" y="59445"/>
                    <a:pt x="287484" y="57617"/>
                  </a:cubicBezTo>
                  <a:cubicBezTo>
                    <a:pt x="284275" y="55789"/>
                    <a:pt x="281771" y="53278"/>
                    <a:pt x="279971" y="50083"/>
                  </a:cubicBezTo>
                  <a:cubicBezTo>
                    <a:pt x="278171" y="46888"/>
                    <a:pt x="277271" y="43337"/>
                    <a:pt x="277271" y="39430"/>
                  </a:cubicBezTo>
                  <a:cubicBezTo>
                    <a:pt x="277271" y="35523"/>
                    <a:pt x="278192" y="31972"/>
                    <a:pt x="280034" y="28777"/>
                  </a:cubicBezTo>
                  <a:cubicBezTo>
                    <a:pt x="281875" y="25582"/>
                    <a:pt x="284373" y="23084"/>
                    <a:pt x="287526" y="21284"/>
                  </a:cubicBezTo>
                  <a:cubicBezTo>
                    <a:pt x="290680" y="19485"/>
                    <a:pt x="294168" y="18585"/>
                    <a:pt x="297991" y="18585"/>
                  </a:cubicBezTo>
                  <a:close/>
                  <a:moveTo>
                    <a:pt x="202741" y="18585"/>
                  </a:moveTo>
                  <a:cubicBezTo>
                    <a:pt x="206508" y="18585"/>
                    <a:pt x="209961" y="19478"/>
                    <a:pt x="213101" y="21264"/>
                  </a:cubicBezTo>
                  <a:cubicBezTo>
                    <a:pt x="216240" y="23049"/>
                    <a:pt x="218730" y="25568"/>
                    <a:pt x="220572" y="28819"/>
                  </a:cubicBezTo>
                  <a:cubicBezTo>
                    <a:pt x="222414" y="32070"/>
                    <a:pt x="223335" y="35607"/>
                    <a:pt x="223335" y="39430"/>
                  </a:cubicBezTo>
                  <a:cubicBezTo>
                    <a:pt x="223335" y="43225"/>
                    <a:pt x="222407" y="46741"/>
                    <a:pt x="220551" y="49978"/>
                  </a:cubicBezTo>
                  <a:cubicBezTo>
                    <a:pt x="218696" y="53215"/>
                    <a:pt x="216177" y="55754"/>
                    <a:pt x="212996" y="57596"/>
                  </a:cubicBezTo>
                  <a:cubicBezTo>
                    <a:pt x="209815" y="59438"/>
                    <a:pt x="206452" y="60359"/>
                    <a:pt x="202908" y="60359"/>
                  </a:cubicBezTo>
                  <a:cubicBezTo>
                    <a:pt x="199001" y="60359"/>
                    <a:pt x="195443" y="59445"/>
                    <a:pt x="192234" y="57617"/>
                  </a:cubicBezTo>
                  <a:cubicBezTo>
                    <a:pt x="189025" y="55789"/>
                    <a:pt x="186521" y="53278"/>
                    <a:pt x="184721" y="50083"/>
                  </a:cubicBezTo>
                  <a:cubicBezTo>
                    <a:pt x="182921" y="46888"/>
                    <a:pt x="182021" y="43337"/>
                    <a:pt x="182021" y="39430"/>
                  </a:cubicBezTo>
                  <a:cubicBezTo>
                    <a:pt x="182021" y="35523"/>
                    <a:pt x="182942" y="31972"/>
                    <a:pt x="184784" y="28777"/>
                  </a:cubicBezTo>
                  <a:cubicBezTo>
                    <a:pt x="186625" y="25582"/>
                    <a:pt x="189123" y="23084"/>
                    <a:pt x="192276" y="21284"/>
                  </a:cubicBezTo>
                  <a:cubicBezTo>
                    <a:pt x="195430" y="19485"/>
                    <a:pt x="198918" y="18585"/>
                    <a:pt x="202741" y="18585"/>
                  </a:cubicBezTo>
                  <a:close/>
                  <a:moveTo>
                    <a:pt x="155116" y="18585"/>
                  </a:moveTo>
                  <a:cubicBezTo>
                    <a:pt x="158883" y="18585"/>
                    <a:pt x="162336" y="19478"/>
                    <a:pt x="165476" y="21264"/>
                  </a:cubicBezTo>
                  <a:cubicBezTo>
                    <a:pt x="168615" y="23049"/>
                    <a:pt x="171105" y="25568"/>
                    <a:pt x="172947" y="28819"/>
                  </a:cubicBezTo>
                  <a:cubicBezTo>
                    <a:pt x="174789" y="32070"/>
                    <a:pt x="175710" y="35607"/>
                    <a:pt x="175710" y="39430"/>
                  </a:cubicBezTo>
                  <a:cubicBezTo>
                    <a:pt x="175710" y="43225"/>
                    <a:pt x="174782" y="46741"/>
                    <a:pt x="172926" y="49978"/>
                  </a:cubicBezTo>
                  <a:cubicBezTo>
                    <a:pt x="171071" y="53215"/>
                    <a:pt x="168552" y="55754"/>
                    <a:pt x="165371" y="57596"/>
                  </a:cubicBezTo>
                  <a:cubicBezTo>
                    <a:pt x="162190" y="59438"/>
                    <a:pt x="158827" y="60359"/>
                    <a:pt x="155283" y="60359"/>
                  </a:cubicBezTo>
                  <a:cubicBezTo>
                    <a:pt x="151376" y="60359"/>
                    <a:pt x="147818" y="59445"/>
                    <a:pt x="144609" y="57617"/>
                  </a:cubicBezTo>
                  <a:cubicBezTo>
                    <a:pt x="141400" y="55789"/>
                    <a:pt x="138896" y="53278"/>
                    <a:pt x="137096" y="50083"/>
                  </a:cubicBezTo>
                  <a:cubicBezTo>
                    <a:pt x="135296" y="46888"/>
                    <a:pt x="134396" y="43337"/>
                    <a:pt x="134396" y="39430"/>
                  </a:cubicBezTo>
                  <a:cubicBezTo>
                    <a:pt x="134396" y="35523"/>
                    <a:pt x="135317" y="31972"/>
                    <a:pt x="137159" y="28777"/>
                  </a:cubicBezTo>
                  <a:cubicBezTo>
                    <a:pt x="139000" y="25582"/>
                    <a:pt x="141498" y="23084"/>
                    <a:pt x="144651" y="21284"/>
                  </a:cubicBezTo>
                  <a:cubicBezTo>
                    <a:pt x="147805" y="19485"/>
                    <a:pt x="151293" y="18585"/>
                    <a:pt x="155116" y="18585"/>
                  </a:cubicBezTo>
                  <a:close/>
                  <a:moveTo>
                    <a:pt x="69056" y="18585"/>
                  </a:moveTo>
                  <a:cubicBezTo>
                    <a:pt x="71484" y="18585"/>
                    <a:pt x="73611" y="18899"/>
                    <a:pt x="75439" y="19526"/>
                  </a:cubicBezTo>
                  <a:cubicBezTo>
                    <a:pt x="77267" y="20154"/>
                    <a:pt x="79199" y="21012"/>
                    <a:pt x="81237" y="22101"/>
                  </a:cubicBezTo>
                  <a:lnTo>
                    <a:pt x="81237" y="30682"/>
                  </a:lnTo>
                  <a:cubicBezTo>
                    <a:pt x="77609" y="27528"/>
                    <a:pt x="73842" y="25952"/>
                    <a:pt x="69935" y="25952"/>
                  </a:cubicBezTo>
                  <a:cubicBezTo>
                    <a:pt x="66028" y="25952"/>
                    <a:pt x="62931" y="27319"/>
                    <a:pt x="60642" y="30054"/>
                  </a:cubicBezTo>
                  <a:cubicBezTo>
                    <a:pt x="58354" y="32788"/>
                    <a:pt x="57210" y="35942"/>
                    <a:pt x="57210" y="39514"/>
                  </a:cubicBezTo>
                  <a:cubicBezTo>
                    <a:pt x="57210" y="43225"/>
                    <a:pt x="58410" y="46392"/>
                    <a:pt x="60810" y="49015"/>
                  </a:cubicBezTo>
                  <a:cubicBezTo>
                    <a:pt x="63210" y="51638"/>
                    <a:pt x="66098" y="52950"/>
                    <a:pt x="69474" y="52950"/>
                  </a:cubicBezTo>
                  <a:cubicBezTo>
                    <a:pt x="70981" y="52950"/>
                    <a:pt x="72704" y="52664"/>
                    <a:pt x="74644" y="52092"/>
                  </a:cubicBezTo>
                  <a:cubicBezTo>
                    <a:pt x="76583" y="51520"/>
                    <a:pt x="78781" y="50187"/>
                    <a:pt x="81237" y="48094"/>
                  </a:cubicBezTo>
                  <a:lnTo>
                    <a:pt x="81237" y="56550"/>
                  </a:lnTo>
                  <a:cubicBezTo>
                    <a:pt x="79199" y="57610"/>
                    <a:pt x="77169" y="58510"/>
                    <a:pt x="75146" y="59250"/>
                  </a:cubicBezTo>
                  <a:cubicBezTo>
                    <a:pt x="73123" y="59989"/>
                    <a:pt x="70870" y="60359"/>
                    <a:pt x="68386" y="60359"/>
                  </a:cubicBezTo>
                  <a:cubicBezTo>
                    <a:pt x="64647" y="60359"/>
                    <a:pt x="61284" y="59438"/>
                    <a:pt x="58298" y="57596"/>
                  </a:cubicBezTo>
                  <a:cubicBezTo>
                    <a:pt x="55313" y="55754"/>
                    <a:pt x="52975" y="53243"/>
                    <a:pt x="51287" y="50062"/>
                  </a:cubicBezTo>
                  <a:cubicBezTo>
                    <a:pt x="49599" y="46881"/>
                    <a:pt x="48755" y="43448"/>
                    <a:pt x="48755" y="39765"/>
                  </a:cubicBezTo>
                  <a:cubicBezTo>
                    <a:pt x="48755" y="36053"/>
                    <a:pt x="49627" y="32565"/>
                    <a:pt x="51371" y="29300"/>
                  </a:cubicBezTo>
                  <a:cubicBezTo>
                    <a:pt x="53115" y="26035"/>
                    <a:pt x="55550" y="23433"/>
                    <a:pt x="58675" y="21494"/>
                  </a:cubicBezTo>
                  <a:cubicBezTo>
                    <a:pt x="61800" y="19554"/>
                    <a:pt x="65261" y="18585"/>
                    <a:pt x="69056" y="18585"/>
                  </a:cubicBezTo>
                  <a:close/>
                  <a:moveTo>
                    <a:pt x="1173895" y="8581"/>
                  </a:moveTo>
                  <a:lnTo>
                    <a:pt x="1173895" y="26286"/>
                  </a:lnTo>
                  <a:lnTo>
                    <a:pt x="1185364" y="26286"/>
                  </a:lnTo>
                  <a:cubicBezTo>
                    <a:pt x="1189355" y="26286"/>
                    <a:pt x="1192452" y="25435"/>
                    <a:pt x="1194657" y="23733"/>
                  </a:cubicBezTo>
                  <a:cubicBezTo>
                    <a:pt x="1196861" y="22031"/>
                    <a:pt x="1197964" y="19715"/>
                    <a:pt x="1197964" y="16785"/>
                  </a:cubicBezTo>
                  <a:cubicBezTo>
                    <a:pt x="1197964" y="14329"/>
                    <a:pt x="1197085" y="12348"/>
                    <a:pt x="1195327" y="10841"/>
                  </a:cubicBezTo>
                  <a:cubicBezTo>
                    <a:pt x="1193569" y="9334"/>
                    <a:pt x="1191252" y="8581"/>
                    <a:pt x="1188378" y="8581"/>
                  </a:cubicBezTo>
                  <a:close/>
                  <a:moveTo>
                    <a:pt x="1740163" y="7618"/>
                  </a:moveTo>
                  <a:lnTo>
                    <a:pt x="1747279" y="7618"/>
                  </a:lnTo>
                  <a:lnTo>
                    <a:pt x="1747279" y="19547"/>
                  </a:lnTo>
                  <a:lnTo>
                    <a:pt x="1758078" y="19547"/>
                  </a:lnTo>
                  <a:lnTo>
                    <a:pt x="1758078" y="26203"/>
                  </a:lnTo>
                  <a:lnTo>
                    <a:pt x="1747279" y="26203"/>
                  </a:lnTo>
                  <a:lnTo>
                    <a:pt x="1747279" y="47718"/>
                  </a:lnTo>
                  <a:cubicBezTo>
                    <a:pt x="1747279" y="51401"/>
                    <a:pt x="1749163" y="53243"/>
                    <a:pt x="1752930" y="53243"/>
                  </a:cubicBezTo>
                  <a:cubicBezTo>
                    <a:pt x="1754548" y="53243"/>
                    <a:pt x="1756264" y="52783"/>
                    <a:pt x="1758078" y="51862"/>
                  </a:cubicBezTo>
                  <a:lnTo>
                    <a:pt x="1758078" y="58977"/>
                  </a:lnTo>
                  <a:cubicBezTo>
                    <a:pt x="1755399" y="59898"/>
                    <a:pt x="1752832" y="60359"/>
                    <a:pt x="1750376" y="60359"/>
                  </a:cubicBezTo>
                  <a:cubicBezTo>
                    <a:pt x="1743037" y="60359"/>
                    <a:pt x="1739368" y="56982"/>
                    <a:pt x="1739368" y="50229"/>
                  </a:cubicBezTo>
                  <a:lnTo>
                    <a:pt x="1739368" y="26203"/>
                  </a:lnTo>
                  <a:lnTo>
                    <a:pt x="1732712" y="26203"/>
                  </a:lnTo>
                  <a:lnTo>
                    <a:pt x="1732712" y="19547"/>
                  </a:lnTo>
                  <a:lnTo>
                    <a:pt x="1739368" y="19547"/>
                  </a:lnTo>
                  <a:close/>
                  <a:moveTo>
                    <a:pt x="1722746" y="1004"/>
                  </a:moveTo>
                  <a:cubicBezTo>
                    <a:pt x="1724057" y="1004"/>
                    <a:pt x="1725125" y="1472"/>
                    <a:pt x="1725948" y="2407"/>
                  </a:cubicBezTo>
                  <a:cubicBezTo>
                    <a:pt x="1726771" y="3341"/>
                    <a:pt x="1727183" y="4618"/>
                    <a:pt x="1727183" y="6237"/>
                  </a:cubicBezTo>
                  <a:cubicBezTo>
                    <a:pt x="1727183" y="7827"/>
                    <a:pt x="1726771" y="9111"/>
                    <a:pt x="1725948" y="10087"/>
                  </a:cubicBezTo>
                  <a:cubicBezTo>
                    <a:pt x="1725125" y="11064"/>
                    <a:pt x="1724085" y="11552"/>
                    <a:pt x="1722829" y="11552"/>
                  </a:cubicBezTo>
                  <a:cubicBezTo>
                    <a:pt x="1721462" y="11552"/>
                    <a:pt x="1720388" y="11036"/>
                    <a:pt x="1719606" y="10004"/>
                  </a:cubicBezTo>
                  <a:cubicBezTo>
                    <a:pt x="1718825" y="8971"/>
                    <a:pt x="1718434" y="7716"/>
                    <a:pt x="1718434" y="6237"/>
                  </a:cubicBezTo>
                  <a:cubicBezTo>
                    <a:pt x="1718434" y="4730"/>
                    <a:pt x="1718818" y="3481"/>
                    <a:pt x="1719585" y="2490"/>
                  </a:cubicBezTo>
                  <a:cubicBezTo>
                    <a:pt x="1720353" y="1500"/>
                    <a:pt x="1721406" y="1004"/>
                    <a:pt x="1722746" y="1004"/>
                  </a:cubicBezTo>
                  <a:close/>
                  <a:moveTo>
                    <a:pt x="1551296" y="1004"/>
                  </a:moveTo>
                  <a:cubicBezTo>
                    <a:pt x="1552607" y="1004"/>
                    <a:pt x="1553675" y="1472"/>
                    <a:pt x="1554498" y="2407"/>
                  </a:cubicBezTo>
                  <a:cubicBezTo>
                    <a:pt x="1555321" y="3341"/>
                    <a:pt x="1555733" y="4618"/>
                    <a:pt x="1555733" y="6237"/>
                  </a:cubicBezTo>
                  <a:cubicBezTo>
                    <a:pt x="1555733" y="7827"/>
                    <a:pt x="1555321" y="9111"/>
                    <a:pt x="1554498" y="10087"/>
                  </a:cubicBezTo>
                  <a:cubicBezTo>
                    <a:pt x="1553675" y="11064"/>
                    <a:pt x="1552635" y="11552"/>
                    <a:pt x="1551379" y="11552"/>
                  </a:cubicBezTo>
                  <a:cubicBezTo>
                    <a:pt x="1550012" y="11552"/>
                    <a:pt x="1548938" y="11036"/>
                    <a:pt x="1548156" y="10004"/>
                  </a:cubicBezTo>
                  <a:cubicBezTo>
                    <a:pt x="1547375" y="8971"/>
                    <a:pt x="1546984" y="7716"/>
                    <a:pt x="1546984" y="6237"/>
                  </a:cubicBezTo>
                  <a:cubicBezTo>
                    <a:pt x="1546984" y="4730"/>
                    <a:pt x="1547368" y="3481"/>
                    <a:pt x="1548135" y="2490"/>
                  </a:cubicBezTo>
                  <a:cubicBezTo>
                    <a:pt x="1548903" y="1500"/>
                    <a:pt x="1549956" y="1004"/>
                    <a:pt x="1551296" y="1004"/>
                  </a:cubicBezTo>
                  <a:close/>
                  <a:moveTo>
                    <a:pt x="1303646" y="1004"/>
                  </a:moveTo>
                  <a:cubicBezTo>
                    <a:pt x="1304957" y="1004"/>
                    <a:pt x="1306025" y="1472"/>
                    <a:pt x="1306848" y="2407"/>
                  </a:cubicBezTo>
                  <a:cubicBezTo>
                    <a:pt x="1307671" y="3341"/>
                    <a:pt x="1308083" y="4618"/>
                    <a:pt x="1308083" y="6237"/>
                  </a:cubicBezTo>
                  <a:cubicBezTo>
                    <a:pt x="1308083" y="7827"/>
                    <a:pt x="1307671" y="9111"/>
                    <a:pt x="1306848" y="10087"/>
                  </a:cubicBezTo>
                  <a:cubicBezTo>
                    <a:pt x="1306025" y="11064"/>
                    <a:pt x="1304985" y="11552"/>
                    <a:pt x="1303729" y="11552"/>
                  </a:cubicBezTo>
                  <a:cubicBezTo>
                    <a:pt x="1302362" y="11552"/>
                    <a:pt x="1301288" y="11036"/>
                    <a:pt x="1300506" y="10004"/>
                  </a:cubicBezTo>
                  <a:cubicBezTo>
                    <a:pt x="1299725" y="8971"/>
                    <a:pt x="1299334" y="7716"/>
                    <a:pt x="1299334" y="6237"/>
                  </a:cubicBezTo>
                  <a:cubicBezTo>
                    <a:pt x="1299334" y="4730"/>
                    <a:pt x="1299718" y="3481"/>
                    <a:pt x="1300485" y="2490"/>
                  </a:cubicBezTo>
                  <a:cubicBezTo>
                    <a:pt x="1301253" y="1500"/>
                    <a:pt x="1302306" y="1004"/>
                    <a:pt x="1303646" y="1004"/>
                  </a:cubicBezTo>
                  <a:close/>
                  <a:moveTo>
                    <a:pt x="560696" y="1004"/>
                  </a:moveTo>
                  <a:cubicBezTo>
                    <a:pt x="562007" y="1004"/>
                    <a:pt x="563075" y="1472"/>
                    <a:pt x="563898" y="2407"/>
                  </a:cubicBezTo>
                  <a:cubicBezTo>
                    <a:pt x="564721" y="3341"/>
                    <a:pt x="565133" y="4618"/>
                    <a:pt x="565133" y="6237"/>
                  </a:cubicBezTo>
                  <a:cubicBezTo>
                    <a:pt x="565133" y="7827"/>
                    <a:pt x="564721" y="9111"/>
                    <a:pt x="563898" y="10087"/>
                  </a:cubicBezTo>
                  <a:cubicBezTo>
                    <a:pt x="563075" y="11064"/>
                    <a:pt x="562035" y="11552"/>
                    <a:pt x="560779" y="11552"/>
                  </a:cubicBezTo>
                  <a:cubicBezTo>
                    <a:pt x="559412" y="11552"/>
                    <a:pt x="558338" y="11036"/>
                    <a:pt x="557556" y="10004"/>
                  </a:cubicBezTo>
                  <a:cubicBezTo>
                    <a:pt x="556775" y="8971"/>
                    <a:pt x="556384" y="7716"/>
                    <a:pt x="556384" y="6237"/>
                  </a:cubicBezTo>
                  <a:cubicBezTo>
                    <a:pt x="556384" y="4730"/>
                    <a:pt x="556768" y="3481"/>
                    <a:pt x="557535" y="2490"/>
                  </a:cubicBezTo>
                  <a:cubicBezTo>
                    <a:pt x="558303" y="1500"/>
                    <a:pt x="559356" y="1004"/>
                    <a:pt x="560696" y="1004"/>
                  </a:cubicBezTo>
                  <a:close/>
                  <a:moveTo>
                    <a:pt x="1449851" y="921"/>
                  </a:moveTo>
                  <a:lnTo>
                    <a:pt x="1458097" y="921"/>
                  </a:lnTo>
                  <a:lnTo>
                    <a:pt x="1458097" y="37379"/>
                  </a:lnTo>
                  <a:cubicBezTo>
                    <a:pt x="1458097" y="42318"/>
                    <a:pt x="1459248" y="46120"/>
                    <a:pt x="1461550" y="48785"/>
                  </a:cubicBezTo>
                  <a:cubicBezTo>
                    <a:pt x="1463852" y="51450"/>
                    <a:pt x="1467152" y="52783"/>
                    <a:pt x="1471449" y="52783"/>
                  </a:cubicBezTo>
                  <a:cubicBezTo>
                    <a:pt x="1475830" y="52783"/>
                    <a:pt x="1479242" y="51415"/>
                    <a:pt x="1481684" y="48680"/>
                  </a:cubicBezTo>
                  <a:cubicBezTo>
                    <a:pt x="1484125" y="45946"/>
                    <a:pt x="1485346" y="42179"/>
                    <a:pt x="1485346" y="37379"/>
                  </a:cubicBezTo>
                  <a:lnTo>
                    <a:pt x="1485346" y="921"/>
                  </a:lnTo>
                  <a:lnTo>
                    <a:pt x="1493592" y="921"/>
                  </a:lnTo>
                  <a:lnTo>
                    <a:pt x="1493592" y="38383"/>
                  </a:lnTo>
                  <a:cubicBezTo>
                    <a:pt x="1493592" y="43853"/>
                    <a:pt x="1492518" y="48227"/>
                    <a:pt x="1490369" y="51506"/>
                  </a:cubicBezTo>
                  <a:cubicBezTo>
                    <a:pt x="1488220" y="54785"/>
                    <a:pt x="1485486" y="57080"/>
                    <a:pt x="1482165" y="58391"/>
                  </a:cubicBezTo>
                  <a:cubicBezTo>
                    <a:pt x="1478844" y="59703"/>
                    <a:pt x="1475244" y="60359"/>
                    <a:pt x="1471366" y="60359"/>
                  </a:cubicBezTo>
                  <a:cubicBezTo>
                    <a:pt x="1464361" y="60359"/>
                    <a:pt x="1459024" y="58489"/>
                    <a:pt x="1455355" y="54750"/>
                  </a:cubicBezTo>
                  <a:cubicBezTo>
                    <a:pt x="1451685" y="51011"/>
                    <a:pt x="1449851" y="45555"/>
                    <a:pt x="1449851" y="38383"/>
                  </a:cubicBezTo>
                  <a:close/>
                  <a:moveTo>
                    <a:pt x="1261402" y="921"/>
                  </a:moveTo>
                  <a:lnTo>
                    <a:pt x="1269313" y="921"/>
                  </a:lnTo>
                  <a:lnTo>
                    <a:pt x="1269313" y="34867"/>
                  </a:lnTo>
                  <a:lnTo>
                    <a:pt x="1284549" y="19547"/>
                  </a:lnTo>
                  <a:lnTo>
                    <a:pt x="1295265" y="19547"/>
                  </a:lnTo>
                  <a:lnTo>
                    <a:pt x="1280196" y="33863"/>
                  </a:lnTo>
                  <a:lnTo>
                    <a:pt x="1296897" y="59396"/>
                  </a:lnTo>
                  <a:lnTo>
                    <a:pt x="1287144" y="59396"/>
                  </a:lnTo>
                  <a:lnTo>
                    <a:pt x="1274629" y="39262"/>
                  </a:lnTo>
                  <a:lnTo>
                    <a:pt x="1269313" y="44495"/>
                  </a:lnTo>
                  <a:lnTo>
                    <a:pt x="1269313" y="59396"/>
                  </a:lnTo>
                  <a:lnTo>
                    <a:pt x="1261402" y="59396"/>
                  </a:lnTo>
                  <a:close/>
                  <a:moveTo>
                    <a:pt x="698924" y="921"/>
                  </a:moveTo>
                  <a:lnTo>
                    <a:pt x="707170" y="921"/>
                  </a:lnTo>
                  <a:lnTo>
                    <a:pt x="707170" y="51694"/>
                  </a:lnTo>
                  <a:lnTo>
                    <a:pt x="736220" y="51694"/>
                  </a:lnTo>
                  <a:lnTo>
                    <a:pt x="736220" y="59396"/>
                  </a:lnTo>
                  <a:lnTo>
                    <a:pt x="698924" y="59396"/>
                  </a:lnTo>
                  <a:close/>
                  <a:moveTo>
                    <a:pt x="384599" y="921"/>
                  </a:moveTo>
                  <a:lnTo>
                    <a:pt x="422481" y="921"/>
                  </a:lnTo>
                  <a:lnTo>
                    <a:pt x="422481" y="8664"/>
                  </a:lnTo>
                  <a:lnTo>
                    <a:pt x="392845" y="8664"/>
                  </a:lnTo>
                  <a:lnTo>
                    <a:pt x="392845" y="26119"/>
                  </a:lnTo>
                  <a:lnTo>
                    <a:pt x="421058" y="26119"/>
                  </a:lnTo>
                  <a:lnTo>
                    <a:pt x="421058" y="33863"/>
                  </a:lnTo>
                  <a:lnTo>
                    <a:pt x="392845" y="33863"/>
                  </a:lnTo>
                  <a:lnTo>
                    <a:pt x="392845" y="59396"/>
                  </a:lnTo>
                  <a:lnTo>
                    <a:pt x="384599" y="59396"/>
                  </a:lnTo>
                  <a:close/>
                  <a:moveTo>
                    <a:pt x="232995" y="921"/>
                  </a:moveTo>
                  <a:lnTo>
                    <a:pt x="240864" y="921"/>
                  </a:lnTo>
                  <a:lnTo>
                    <a:pt x="240864" y="59396"/>
                  </a:lnTo>
                  <a:lnTo>
                    <a:pt x="232995" y="59396"/>
                  </a:lnTo>
                  <a:close/>
                  <a:moveTo>
                    <a:pt x="89827" y="921"/>
                  </a:moveTo>
                  <a:lnTo>
                    <a:pt x="97738" y="921"/>
                  </a:lnTo>
                  <a:lnTo>
                    <a:pt x="97738" y="26412"/>
                  </a:lnTo>
                  <a:lnTo>
                    <a:pt x="97905" y="26412"/>
                  </a:lnTo>
                  <a:cubicBezTo>
                    <a:pt x="99049" y="24263"/>
                    <a:pt x="100528" y="22422"/>
                    <a:pt x="102342" y="20887"/>
                  </a:cubicBezTo>
                  <a:cubicBezTo>
                    <a:pt x="104156" y="19352"/>
                    <a:pt x="106793" y="18585"/>
                    <a:pt x="110253" y="18585"/>
                  </a:cubicBezTo>
                  <a:cubicBezTo>
                    <a:pt x="114383" y="18585"/>
                    <a:pt x="117760" y="19812"/>
                    <a:pt x="120383" y="22268"/>
                  </a:cubicBezTo>
                  <a:cubicBezTo>
                    <a:pt x="123006" y="24724"/>
                    <a:pt x="124318" y="28072"/>
                    <a:pt x="124318" y="32314"/>
                  </a:cubicBezTo>
                  <a:lnTo>
                    <a:pt x="124318" y="59396"/>
                  </a:lnTo>
                  <a:lnTo>
                    <a:pt x="116406" y="59396"/>
                  </a:lnTo>
                  <a:lnTo>
                    <a:pt x="116406" y="35118"/>
                  </a:lnTo>
                  <a:cubicBezTo>
                    <a:pt x="116406" y="32440"/>
                    <a:pt x="115806" y="30242"/>
                    <a:pt x="114607" y="28526"/>
                  </a:cubicBezTo>
                  <a:cubicBezTo>
                    <a:pt x="113407" y="26810"/>
                    <a:pt x="111467" y="25952"/>
                    <a:pt x="108788" y="25952"/>
                  </a:cubicBezTo>
                  <a:cubicBezTo>
                    <a:pt x="105523" y="25952"/>
                    <a:pt x="102865" y="27389"/>
                    <a:pt x="100814" y="30263"/>
                  </a:cubicBezTo>
                  <a:cubicBezTo>
                    <a:pt x="98763" y="33137"/>
                    <a:pt x="97738" y="36793"/>
                    <a:pt x="97738" y="41230"/>
                  </a:cubicBezTo>
                  <a:lnTo>
                    <a:pt x="97738" y="59396"/>
                  </a:lnTo>
                  <a:lnTo>
                    <a:pt x="89827" y="59396"/>
                  </a:lnTo>
                  <a:close/>
                  <a:moveTo>
                    <a:pt x="1165649" y="837"/>
                  </a:moveTo>
                  <a:lnTo>
                    <a:pt x="1189048" y="837"/>
                  </a:lnTo>
                  <a:cubicBezTo>
                    <a:pt x="1192871" y="837"/>
                    <a:pt x="1196122" y="1534"/>
                    <a:pt x="1198801" y="2930"/>
                  </a:cubicBezTo>
                  <a:cubicBezTo>
                    <a:pt x="1201480" y="4325"/>
                    <a:pt x="1203482" y="6209"/>
                    <a:pt x="1204807" y="8581"/>
                  </a:cubicBezTo>
                  <a:cubicBezTo>
                    <a:pt x="1206133" y="10953"/>
                    <a:pt x="1206796" y="13576"/>
                    <a:pt x="1206796" y="16450"/>
                  </a:cubicBezTo>
                  <a:cubicBezTo>
                    <a:pt x="1206796" y="21724"/>
                    <a:pt x="1204926" y="25973"/>
                    <a:pt x="1201187" y="29196"/>
                  </a:cubicBezTo>
                  <a:cubicBezTo>
                    <a:pt x="1197447" y="32419"/>
                    <a:pt x="1192494" y="34030"/>
                    <a:pt x="1186327" y="34030"/>
                  </a:cubicBezTo>
                  <a:lnTo>
                    <a:pt x="1173895" y="34030"/>
                  </a:lnTo>
                  <a:lnTo>
                    <a:pt x="1173895" y="59396"/>
                  </a:lnTo>
                  <a:lnTo>
                    <a:pt x="1165649" y="59396"/>
                  </a:lnTo>
                  <a:close/>
                  <a:moveTo>
                    <a:pt x="341179" y="0"/>
                  </a:moveTo>
                  <a:cubicBezTo>
                    <a:pt x="343300" y="0"/>
                    <a:pt x="345406" y="390"/>
                    <a:pt x="347499" y="1172"/>
                  </a:cubicBezTo>
                  <a:lnTo>
                    <a:pt x="347499" y="8288"/>
                  </a:lnTo>
                  <a:cubicBezTo>
                    <a:pt x="345295" y="7506"/>
                    <a:pt x="343704" y="7116"/>
                    <a:pt x="342727" y="7116"/>
                  </a:cubicBezTo>
                  <a:cubicBezTo>
                    <a:pt x="340718" y="7116"/>
                    <a:pt x="339211" y="7750"/>
                    <a:pt x="338207" y="9020"/>
                  </a:cubicBezTo>
                  <a:cubicBezTo>
                    <a:pt x="337202" y="10290"/>
                    <a:pt x="336700" y="11999"/>
                    <a:pt x="336700" y="14148"/>
                  </a:cubicBezTo>
                  <a:lnTo>
                    <a:pt x="336700" y="19547"/>
                  </a:lnTo>
                  <a:lnTo>
                    <a:pt x="347499" y="19547"/>
                  </a:lnTo>
                  <a:lnTo>
                    <a:pt x="347499" y="26203"/>
                  </a:lnTo>
                  <a:lnTo>
                    <a:pt x="336700" y="26203"/>
                  </a:lnTo>
                  <a:lnTo>
                    <a:pt x="336700" y="59396"/>
                  </a:lnTo>
                  <a:lnTo>
                    <a:pt x="328831" y="59396"/>
                  </a:lnTo>
                  <a:lnTo>
                    <a:pt x="328831" y="26203"/>
                  </a:lnTo>
                  <a:lnTo>
                    <a:pt x="322133" y="26203"/>
                  </a:lnTo>
                  <a:lnTo>
                    <a:pt x="322133" y="19547"/>
                  </a:lnTo>
                  <a:lnTo>
                    <a:pt x="328831" y="19547"/>
                  </a:lnTo>
                  <a:lnTo>
                    <a:pt x="328831" y="11301"/>
                  </a:lnTo>
                  <a:cubicBezTo>
                    <a:pt x="328831" y="7534"/>
                    <a:pt x="329898" y="4709"/>
                    <a:pt x="332033" y="2825"/>
                  </a:cubicBezTo>
                  <a:cubicBezTo>
                    <a:pt x="334168" y="941"/>
                    <a:pt x="337216" y="0"/>
                    <a:pt x="341179" y="0"/>
                  </a:cubicBezTo>
                  <a:close/>
                  <a:moveTo>
                    <a:pt x="20845" y="0"/>
                  </a:moveTo>
                  <a:cubicBezTo>
                    <a:pt x="24417" y="0"/>
                    <a:pt x="27500" y="432"/>
                    <a:pt x="30095" y="1297"/>
                  </a:cubicBezTo>
                  <a:cubicBezTo>
                    <a:pt x="32691" y="2162"/>
                    <a:pt x="35411" y="3320"/>
                    <a:pt x="38258" y="4771"/>
                  </a:cubicBezTo>
                  <a:lnTo>
                    <a:pt x="38258" y="14650"/>
                  </a:lnTo>
                  <a:cubicBezTo>
                    <a:pt x="32342" y="9906"/>
                    <a:pt x="26593" y="7534"/>
                    <a:pt x="21012" y="7534"/>
                  </a:cubicBezTo>
                  <a:cubicBezTo>
                    <a:pt x="17664" y="7534"/>
                    <a:pt x="14824" y="8322"/>
                    <a:pt x="12494" y="9899"/>
                  </a:cubicBezTo>
                  <a:cubicBezTo>
                    <a:pt x="10164" y="11476"/>
                    <a:pt x="8999" y="13464"/>
                    <a:pt x="8999" y="15864"/>
                  </a:cubicBezTo>
                  <a:cubicBezTo>
                    <a:pt x="8999" y="17985"/>
                    <a:pt x="9885" y="19701"/>
                    <a:pt x="11657" y="21012"/>
                  </a:cubicBezTo>
                  <a:cubicBezTo>
                    <a:pt x="13429" y="22324"/>
                    <a:pt x="17008" y="23635"/>
                    <a:pt x="22394" y="24947"/>
                  </a:cubicBezTo>
                  <a:cubicBezTo>
                    <a:pt x="26189" y="25868"/>
                    <a:pt x="29433" y="26914"/>
                    <a:pt x="32126" y="28086"/>
                  </a:cubicBezTo>
                  <a:cubicBezTo>
                    <a:pt x="34818" y="29258"/>
                    <a:pt x="37079" y="30961"/>
                    <a:pt x="38907" y="33193"/>
                  </a:cubicBezTo>
                  <a:cubicBezTo>
                    <a:pt x="40734" y="35425"/>
                    <a:pt x="41648" y="38272"/>
                    <a:pt x="41648" y="41732"/>
                  </a:cubicBezTo>
                  <a:cubicBezTo>
                    <a:pt x="41648" y="45416"/>
                    <a:pt x="40623" y="48666"/>
                    <a:pt x="38572" y="51485"/>
                  </a:cubicBezTo>
                  <a:cubicBezTo>
                    <a:pt x="36521" y="54303"/>
                    <a:pt x="33772" y="56487"/>
                    <a:pt x="30326" y="58036"/>
                  </a:cubicBezTo>
                  <a:cubicBezTo>
                    <a:pt x="26879" y="59584"/>
                    <a:pt x="23203" y="60359"/>
                    <a:pt x="19296" y="60359"/>
                  </a:cubicBezTo>
                  <a:cubicBezTo>
                    <a:pt x="15334" y="60359"/>
                    <a:pt x="11866" y="59752"/>
                    <a:pt x="8894" y="58538"/>
                  </a:cubicBezTo>
                  <a:cubicBezTo>
                    <a:pt x="5922" y="57324"/>
                    <a:pt x="2958" y="55810"/>
                    <a:pt x="0" y="53996"/>
                  </a:cubicBezTo>
                  <a:lnTo>
                    <a:pt x="0" y="43950"/>
                  </a:lnTo>
                  <a:cubicBezTo>
                    <a:pt x="2985" y="46295"/>
                    <a:pt x="6083" y="48311"/>
                    <a:pt x="9292" y="49999"/>
                  </a:cubicBezTo>
                  <a:cubicBezTo>
                    <a:pt x="12501" y="51687"/>
                    <a:pt x="16087" y="52531"/>
                    <a:pt x="20050" y="52531"/>
                  </a:cubicBezTo>
                  <a:cubicBezTo>
                    <a:pt x="23482" y="52531"/>
                    <a:pt x="26454" y="51562"/>
                    <a:pt x="28965" y="49622"/>
                  </a:cubicBezTo>
                  <a:cubicBezTo>
                    <a:pt x="31477" y="47683"/>
                    <a:pt x="32732" y="45374"/>
                    <a:pt x="32732" y="42695"/>
                  </a:cubicBezTo>
                  <a:cubicBezTo>
                    <a:pt x="32732" y="39988"/>
                    <a:pt x="31553" y="37902"/>
                    <a:pt x="29195" y="36437"/>
                  </a:cubicBezTo>
                  <a:cubicBezTo>
                    <a:pt x="26837" y="34972"/>
                    <a:pt x="23482" y="33737"/>
                    <a:pt x="19129" y="32733"/>
                  </a:cubicBezTo>
                  <a:cubicBezTo>
                    <a:pt x="15752" y="31868"/>
                    <a:pt x="12990" y="31030"/>
                    <a:pt x="10841" y="30221"/>
                  </a:cubicBezTo>
                  <a:cubicBezTo>
                    <a:pt x="8692" y="29412"/>
                    <a:pt x="6808" y="28337"/>
                    <a:pt x="5190" y="26998"/>
                  </a:cubicBezTo>
                  <a:cubicBezTo>
                    <a:pt x="3571" y="25659"/>
                    <a:pt x="2316" y="24201"/>
                    <a:pt x="1423" y="22624"/>
                  </a:cubicBezTo>
                  <a:cubicBezTo>
                    <a:pt x="530" y="21047"/>
                    <a:pt x="83" y="18989"/>
                    <a:pt x="83" y="16450"/>
                  </a:cubicBezTo>
                  <a:cubicBezTo>
                    <a:pt x="83" y="11622"/>
                    <a:pt x="2002" y="7674"/>
                    <a:pt x="5839" y="4604"/>
                  </a:cubicBezTo>
                  <a:cubicBezTo>
                    <a:pt x="9676" y="1534"/>
                    <a:pt x="14678" y="0"/>
                    <a:pt x="20845"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700" dirty="0">
                <a:solidFill>
                  <a:schemeClr val="bg1"/>
                </a:solidFill>
                <a:latin typeface="Abadi" panose="020B0604020104020204" pitchFamily="34" charset="0"/>
                <a:ea typeface="微软雅黑" panose="020B0503020204020204" pitchFamily="34" charset="-122"/>
              </a:endParaRPr>
            </a:p>
          </p:txBody>
        </p:sp>
        <p:grpSp>
          <p:nvGrpSpPr>
            <p:cNvPr id="26" name="组合 25">
              <a:extLst>
                <a:ext uri="{FF2B5EF4-FFF2-40B4-BE49-F238E27FC236}">
                  <a16:creationId xmlns:a16="http://schemas.microsoft.com/office/drawing/2014/main" id="{56C6B07D-ED37-4042-889D-190269DC6075}"/>
                </a:ext>
              </a:extLst>
            </p:cNvPr>
            <p:cNvGrpSpPr/>
            <p:nvPr/>
          </p:nvGrpSpPr>
          <p:grpSpPr>
            <a:xfrm>
              <a:off x="9650003" y="315165"/>
              <a:ext cx="518408" cy="517198"/>
              <a:chOff x="9650003" y="315165"/>
              <a:chExt cx="518408" cy="517198"/>
            </a:xfrm>
            <a:grpFill/>
          </p:grpSpPr>
          <p:sp>
            <p:nvSpPr>
              <p:cNvPr id="27" name="Freeform 8">
                <a:extLst>
                  <a:ext uri="{FF2B5EF4-FFF2-40B4-BE49-F238E27FC236}">
                    <a16:creationId xmlns:a16="http://schemas.microsoft.com/office/drawing/2014/main" id="{886253AF-8EC0-4F3D-8344-CC57030B31A0}"/>
                  </a:ext>
                </a:extLst>
              </p:cNvPr>
              <p:cNvSpPr>
                <a:spLocks noEditPoints="1"/>
              </p:cNvSpPr>
              <p:nvPr/>
            </p:nvSpPr>
            <p:spPr bwMode="auto">
              <a:xfrm>
                <a:off x="9650003" y="315165"/>
                <a:ext cx="518408" cy="517198"/>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8" name="Freeform 42">
                <a:extLst>
                  <a:ext uri="{FF2B5EF4-FFF2-40B4-BE49-F238E27FC236}">
                    <a16:creationId xmlns:a16="http://schemas.microsoft.com/office/drawing/2014/main" id="{2A8A8262-7F23-4F1A-B882-C8DBA41E4EE6}"/>
                  </a:ext>
                </a:extLst>
              </p:cNvPr>
              <p:cNvSpPr>
                <a:spLocks noEditPoints="1"/>
              </p:cNvSpPr>
              <p:nvPr/>
            </p:nvSpPr>
            <p:spPr bwMode="auto">
              <a:xfrm>
                <a:off x="9717674" y="382231"/>
                <a:ext cx="382462" cy="381856"/>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9" name="Freeform 43">
                <a:extLst>
                  <a:ext uri="{FF2B5EF4-FFF2-40B4-BE49-F238E27FC236}">
                    <a16:creationId xmlns:a16="http://schemas.microsoft.com/office/drawing/2014/main" id="{194B32A9-6D6B-4F19-A036-FFC4FCDDCB21}"/>
                  </a:ext>
                </a:extLst>
              </p:cNvPr>
              <p:cNvSpPr>
                <a:spLocks noEditPoints="1"/>
              </p:cNvSpPr>
              <p:nvPr/>
            </p:nvSpPr>
            <p:spPr bwMode="auto">
              <a:xfrm>
                <a:off x="10065092" y="420296"/>
                <a:ext cx="42294" cy="50753"/>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0" name="Freeform 44">
                <a:extLst>
                  <a:ext uri="{FF2B5EF4-FFF2-40B4-BE49-F238E27FC236}">
                    <a16:creationId xmlns:a16="http://schemas.microsoft.com/office/drawing/2014/main" id="{DAC1445C-B071-42B6-9CAF-19649AD04F89}"/>
                  </a:ext>
                </a:extLst>
              </p:cNvPr>
              <p:cNvSpPr>
                <a:spLocks/>
              </p:cNvSpPr>
              <p:nvPr/>
            </p:nvSpPr>
            <p:spPr bwMode="auto">
              <a:xfrm>
                <a:off x="9670546" y="516364"/>
                <a:ext cx="40481" cy="43503"/>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1" name="Freeform 45">
                <a:extLst>
                  <a:ext uri="{FF2B5EF4-FFF2-40B4-BE49-F238E27FC236}">
                    <a16:creationId xmlns:a16="http://schemas.microsoft.com/office/drawing/2014/main" id="{F4458FBD-E219-4058-B1DD-921561E8784D}"/>
                  </a:ext>
                </a:extLst>
              </p:cNvPr>
              <p:cNvSpPr>
                <a:spLocks/>
              </p:cNvSpPr>
              <p:nvPr/>
            </p:nvSpPr>
            <p:spPr bwMode="auto">
              <a:xfrm>
                <a:off x="10025214" y="377398"/>
                <a:ext cx="44107" cy="47128"/>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2" name="Freeform 46">
                <a:extLst>
                  <a:ext uri="{FF2B5EF4-FFF2-40B4-BE49-F238E27FC236}">
                    <a16:creationId xmlns:a16="http://schemas.microsoft.com/office/drawing/2014/main" id="{F7FC3569-307C-4AB4-BAB2-41DBF04CB05A}"/>
                  </a:ext>
                </a:extLst>
              </p:cNvPr>
              <p:cNvSpPr>
                <a:spLocks/>
              </p:cNvSpPr>
              <p:nvPr/>
            </p:nvSpPr>
            <p:spPr bwMode="auto">
              <a:xfrm>
                <a:off x="9670546" y="584035"/>
                <a:ext cx="38065" cy="36252"/>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3" name="Freeform 47">
                <a:extLst>
                  <a:ext uri="{FF2B5EF4-FFF2-40B4-BE49-F238E27FC236}">
                    <a16:creationId xmlns:a16="http://schemas.microsoft.com/office/drawing/2014/main" id="{0CD74076-E0F5-4D35-BC63-4659C3ADB4B5}"/>
                  </a:ext>
                </a:extLst>
              </p:cNvPr>
              <p:cNvSpPr>
                <a:spLocks noEditPoints="1"/>
              </p:cNvSpPr>
              <p:nvPr/>
            </p:nvSpPr>
            <p:spPr bwMode="auto">
              <a:xfrm>
                <a:off x="9864496" y="772547"/>
                <a:ext cx="26585" cy="38065"/>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4" name="Freeform 48">
                <a:extLst>
                  <a:ext uri="{FF2B5EF4-FFF2-40B4-BE49-F238E27FC236}">
                    <a16:creationId xmlns:a16="http://schemas.microsoft.com/office/drawing/2014/main" id="{D74893AC-1795-406D-82A6-329E94D49F84}"/>
                  </a:ext>
                </a:extLst>
              </p:cNvPr>
              <p:cNvSpPr>
                <a:spLocks noEditPoints="1"/>
              </p:cNvSpPr>
              <p:nvPr/>
            </p:nvSpPr>
            <p:spPr bwMode="auto">
              <a:xfrm>
                <a:off x="9685651" y="644456"/>
                <a:ext cx="39273" cy="338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5" name="Freeform 49">
                <a:extLst>
                  <a:ext uri="{FF2B5EF4-FFF2-40B4-BE49-F238E27FC236}">
                    <a16:creationId xmlns:a16="http://schemas.microsoft.com/office/drawing/2014/main" id="{8A5AA74D-B584-473C-A6EB-690DBF157AD5}"/>
                  </a:ext>
                </a:extLst>
              </p:cNvPr>
              <p:cNvSpPr>
                <a:spLocks/>
              </p:cNvSpPr>
              <p:nvPr/>
            </p:nvSpPr>
            <p:spPr bwMode="auto">
              <a:xfrm>
                <a:off x="9708611" y="414858"/>
                <a:ext cx="46524" cy="50753"/>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6" name="Freeform 50">
                <a:extLst>
                  <a:ext uri="{FF2B5EF4-FFF2-40B4-BE49-F238E27FC236}">
                    <a16:creationId xmlns:a16="http://schemas.microsoft.com/office/drawing/2014/main" id="{CBA34740-4573-4110-B67F-1609F0BF4E39}"/>
                  </a:ext>
                </a:extLst>
              </p:cNvPr>
              <p:cNvSpPr>
                <a:spLocks noEditPoints="1"/>
              </p:cNvSpPr>
              <p:nvPr/>
            </p:nvSpPr>
            <p:spPr bwMode="auto">
              <a:xfrm>
                <a:off x="9981712" y="756234"/>
                <a:ext cx="32627" cy="37461"/>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7" name="Freeform 51">
                <a:extLst>
                  <a:ext uri="{FF2B5EF4-FFF2-40B4-BE49-F238E27FC236}">
                    <a16:creationId xmlns:a16="http://schemas.microsoft.com/office/drawing/2014/main" id="{9CD4A692-07EB-4362-82A1-16B6115CB3C4}"/>
                  </a:ext>
                </a:extLst>
              </p:cNvPr>
              <p:cNvSpPr>
                <a:spLocks/>
              </p:cNvSpPr>
              <p:nvPr/>
            </p:nvSpPr>
            <p:spPr bwMode="auto">
              <a:xfrm>
                <a:off x="9752718" y="372564"/>
                <a:ext cx="44107" cy="4289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8" name="Freeform 52">
                <a:extLst>
                  <a:ext uri="{FF2B5EF4-FFF2-40B4-BE49-F238E27FC236}">
                    <a16:creationId xmlns:a16="http://schemas.microsoft.com/office/drawing/2014/main" id="{2DA589D3-9620-40FB-814E-85BD9D585D65}"/>
                  </a:ext>
                </a:extLst>
              </p:cNvPr>
              <p:cNvSpPr>
                <a:spLocks/>
              </p:cNvSpPr>
              <p:nvPr/>
            </p:nvSpPr>
            <p:spPr bwMode="auto">
              <a:xfrm>
                <a:off x="9883226" y="333291"/>
                <a:ext cx="35044" cy="38065"/>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9" name="Freeform 53">
                <a:extLst>
                  <a:ext uri="{FF2B5EF4-FFF2-40B4-BE49-F238E27FC236}">
                    <a16:creationId xmlns:a16="http://schemas.microsoft.com/office/drawing/2014/main" id="{0E219C0A-40AE-49E6-A0D0-DB172564EB31}"/>
                  </a:ext>
                </a:extLst>
              </p:cNvPr>
              <p:cNvSpPr>
                <a:spLocks noEditPoints="1"/>
              </p:cNvSpPr>
              <p:nvPr/>
            </p:nvSpPr>
            <p:spPr bwMode="auto">
              <a:xfrm>
                <a:off x="9926125" y="772547"/>
                <a:ext cx="27190" cy="38669"/>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0" name="Freeform 54">
                <a:extLst>
                  <a:ext uri="{FF2B5EF4-FFF2-40B4-BE49-F238E27FC236}">
                    <a16:creationId xmlns:a16="http://schemas.microsoft.com/office/drawing/2014/main" id="{5F893989-205B-4A05-AF80-33AAE02AA03D}"/>
                  </a:ext>
                </a:extLst>
              </p:cNvPr>
              <p:cNvSpPr>
                <a:spLocks/>
              </p:cNvSpPr>
              <p:nvPr/>
            </p:nvSpPr>
            <p:spPr bwMode="auto">
              <a:xfrm>
                <a:off x="9820389" y="340542"/>
                <a:ext cx="36253" cy="41086"/>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1" name="Freeform 55">
                <a:extLst>
                  <a:ext uri="{FF2B5EF4-FFF2-40B4-BE49-F238E27FC236}">
                    <a16:creationId xmlns:a16="http://schemas.microsoft.com/office/drawing/2014/main" id="{7E0A8D03-CA2A-4719-A819-23C8818B7A92}"/>
                  </a:ext>
                </a:extLst>
              </p:cNvPr>
              <p:cNvSpPr>
                <a:spLocks/>
              </p:cNvSpPr>
              <p:nvPr/>
            </p:nvSpPr>
            <p:spPr bwMode="auto">
              <a:xfrm>
                <a:off x="10094698" y="479508"/>
                <a:ext cx="42294" cy="338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2" name="Freeform 56">
                <a:extLst>
                  <a:ext uri="{FF2B5EF4-FFF2-40B4-BE49-F238E27FC236}">
                    <a16:creationId xmlns:a16="http://schemas.microsoft.com/office/drawing/2014/main" id="{12BBFE04-EBB9-44EE-BF89-D0593713C90F}"/>
                  </a:ext>
                </a:extLst>
              </p:cNvPr>
              <p:cNvSpPr>
                <a:spLocks/>
              </p:cNvSpPr>
              <p:nvPr/>
            </p:nvSpPr>
            <p:spPr bwMode="auto">
              <a:xfrm>
                <a:off x="10095302" y="638414"/>
                <a:ext cx="41690" cy="38669"/>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3" name="Freeform 57">
                <a:extLst>
                  <a:ext uri="{FF2B5EF4-FFF2-40B4-BE49-F238E27FC236}">
                    <a16:creationId xmlns:a16="http://schemas.microsoft.com/office/drawing/2014/main" id="{F9468D3C-D9EF-4CDA-831A-21CFC00B3506}"/>
                  </a:ext>
                </a:extLst>
              </p:cNvPr>
              <p:cNvSpPr>
                <a:spLocks/>
              </p:cNvSpPr>
              <p:nvPr/>
            </p:nvSpPr>
            <p:spPr bwMode="auto">
              <a:xfrm>
                <a:off x="10110407" y="578597"/>
                <a:ext cx="36856" cy="32627"/>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4" name="Freeform 58">
                <a:extLst>
                  <a:ext uri="{FF2B5EF4-FFF2-40B4-BE49-F238E27FC236}">
                    <a16:creationId xmlns:a16="http://schemas.microsoft.com/office/drawing/2014/main" id="{0537B7E9-CC8B-487D-8E09-49C56C9EB18D}"/>
                  </a:ext>
                </a:extLst>
              </p:cNvPr>
              <p:cNvSpPr>
                <a:spLocks/>
              </p:cNvSpPr>
              <p:nvPr/>
            </p:nvSpPr>
            <p:spPr bwMode="auto">
              <a:xfrm>
                <a:off x="9988358" y="347792"/>
                <a:ext cx="33231" cy="41690"/>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5" name="Freeform 59">
                <a:extLst>
                  <a:ext uri="{FF2B5EF4-FFF2-40B4-BE49-F238E27FC236}">
                    <a16:creationId xmlns:a16="http://schemas.microsoft.com/office/drawing/2014/main" id="{4EC02440-CF0D-4D96-B1DE-36877A837E4D}"/>
                  </a:ext>
                </a:extLst>
              </p:cNvPr>
              <p:cNvSpPr>
                <a:spLocks/>
              </p:cNvSpPr>
              <p:nvPr/>
            </p:nvSpPr>
            <p:spPr bwMode="auto">
              <a:xfrm>
                <a:off x="9686859" y="468633"/>
                <a:ext cx="38065" cy="33231"/>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6" name="Freeform 60">
                <a:extLst>
                  <a:ext uri="{FF2B5EF4-FFF2-40B4-BE49-F238E27FC236}">
                    <a16:creationId xmlns:a16="http://schemas.microsoft.com/office/drawing/2014/main" id="{75BE37C3-22A8-4626-AED4-3D5858C3418D}"/>
                  </a:ext>
                </a:extLst>
              </p:cNvPr>
              <p:cNvSpPr>
                <a:spLocks/>
              </p:cNvSpPr>
              <p:nvPr/>
            </p:nvSpPr>
            <p:spPr bwMode="auto">
              <a:xfrm>
                <a:off x="10109803" y="530866"/>
                <a:ext cx="36856" cy="24168"/>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7" name="Freeform 61">
                <a:extLst>
                  <a:ext uri="{FF2B5EF4-FFF2-40B4-BE49-F238E27FC236}">
                    <a16:creationId xmlns:a16="http://schemas.microsoft.com/office/drawing/2014/main" id="{00803603-6319-45E4-8A88-48FD6304BEA4}"/>
                  </a:ext>
                </a:extLst>
              </p:cNvPr>
              <p:cNvSpPr>
                <a:spLocks/>
              </p:cNvSpPr>
              <p:nvPr/>
            </p:nvSpPr>
            <p:spPr bwMode="auto">
              <a:xfrm>
                <a:off x="9938813" y="337520"/>
                <a:ext cx="22356" cy="37461"/>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8" name="Freeform 62">
                <a:extLst>
                  <a:ext uri="{FF2B5EF4-FFF2-40B4-BE49-F238E27FC236}">
                    <a16:creationId xmlns:a16="http://schemas.microsoft.com/office/drawing/2014/main" id="{78A9F5BF-B415-4EA8-B631-7824FA8F2BEE}"/>
                  </a:ext>
                </a:extLst>
              </p:cNvPr>
              <p:cNvSpPr>
                <a:spLocks/>
              </p:cNvSpPr>
              <p:nvPr/>
            </p:nvSpPr>
            <p:spPr bwMode="auto">
              <a:xfrm>
                <a:off x="9802263" y="758650"/>
                <a:ext cx="27793" cy="36252"/>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9" name="Freeform 71">
                <a:extLst>
                  <a:ext uri="{FF2B5EF4-FFF2-40B4-BE49-F238E27FC236}">
                    <a16:creationId xmlns:a16="http://schemas.microsoft.com/office/drawing/2014/main" id="{6B69DE31-4599-4C5C-9B12-DA5FC0DFE4A1}"/>
                  </a:ext>
                </a:extLst>
              </p:cNvPr>
              <p:cNvSpPr>
                <a:spLocks noEditPoints="1"/>
              </p:cNvSpPr>
              <p:nvPr/>
            </p:nvSpPr>
            <p:spPr bwMode="auto">
              <a:xfrm>
                <a:off x="9733988" y="398545"/>
                <a:ext cx="350439" cy="34983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grpSp>
    </p:spTree>
    <p:extLst>
      <p:ext uri="{BB962C8B-B14F-4D97-AF65-F5344CB8AC3E}">
        <p14:creationId xmlns:p14="http://schemas.microsoft.com/office/powerpoint/2010/main" val="309460753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A-图片 4" descr="草地上的树林与建筑&#10;&#10;描述已自动生成">
            <a:extLst>
              <a:ext uri="{FF2B5EF4-FFF2-40B4-BE49-F238E27FC236}">
                <a16:creationId xmlns:a16="http://schemas.microsoft.com/office/drawing/2014/main" id="{AC32F268-CD43-40F8-90C2-277E2553DF3E}"/>
              </a:ext>
            </a:extLst>
          </p:cNvPr>
          <p:cNvPicPr>
            <a:picLocks noChangeAspect="1"/>
          </p:cNvPicPr>
          <p:nvPr>
            <p:custDataLst>
              <p:tags r:id="rId1"/>
            </p:custDataLst>
          </p:nvPr>
        </p:nvPicPr>
        <p:blipFill rotWithShape="1">
          <a:blip r:embed="rId38">
            <a:extLst>
              <a:ext uri="{28A0092B-C50C-407E-A947-70E740481C1C}">
                <a14:useLocalDpi xmlns:a14="http://schemas.microsoft.com/office/drawing/2010/main" val="0"/>
              </a:ext>
            </a:extLst>
          </a:blip>
          <a:srcRect t="43428" b="17096"/>
          <a:stretch/>
        </p:blipFill>
        <p:spPr>
          <a:xfrm>
            <a:off x="550862" y="1143198"/>
            <a:ext cx="11223043" cy="2952497"/>
          </a:xfrm>
          <a:prstGeom prst="rect">
            <a:avLst/>
          </a:prstGeom>
        </p:spPr>
      </p:pic>
      <p:sp>
        <p:nvSpPr>
          <p:cNvPr id="15" name="PA-文本框 10">
            <a:extLst>
              <a:ext uri="{FF2B5EF4-FFF2-40B4-BE49-F238E27FC236}">
                <a16:creationId xmlns:a16="http://schemas.microsoft.com/office/drawing/2014/main" id="{2A8886AC-C50D-4963-8878-7FECC82CF330}"/>
              </a:ext>
            </a:extLst>
          </p:cNvPr>
          <p:cNvSpPr txBox="1">
            <a:spLocks noChangeArrowheads="1"/>
          </p:cNvSpPr>
          <p:nvPr>
            <p:custDataLst>
              <p:tags r:id="rId2"/>
            </p:custDataLst>
          </p:nvPr>
        </p:nvSpPr>
        <p:spPr bwMode="auto">
          <a:xfrm>
            <a:off x="415388" y="315165"/>
            <a:ext cx="75029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b="1" dirty="0">
                <a:solidFill>
                  <a:schemeClr val="accent1"/>
                </a:solidFill>
                <a:latin typeface="微软雅黑" panose="020B0503020204020204" pitchFamily="34" charset="-122"/>
                <a:ea typeface="微软雅黑" panose="020B0503020204020204" pitchFamily="34" charset="-122"/>
              </a:rPr>
              <a:t>深化学科馆员服务 深度融入学院学科建设</a:t>
            </a:r>
          </a:p>
        </p:txBody>
      </p:sp>
      <p:cxnSp>
        <p:nvCxnSpPr>
          <p:cNvPr id="16" name="PA-直接连接符 15">
            <a:extLst>
              <a:ext uri="{FF2B5EF4-FFF2-40B4-BE49-F238E27FC236}">
                <a16:creationId xmlns:a16="http://schemas.microsoft.com/office/drawing/2014/main" id="{E4B65B6D-BEDF-4A0A-AAAA-2924CD323BB2}"/>
              </a:ext>
            </a:extLst>
          </p:cNvPr>
          <p:cNvCxnSpPr>
            <a:cxnSpLocks/>
          </p:cNvCxnSpPr>
          <p:nvPr>
            <p:custDataLst>
              <p:tags r:id="rId3"/>
            </p:custDataLst>
          </p:nvPr>
        </p:nvCxnSpPr>
        <p:spPr>
          <a:xfrm>
            <a:off x="543463" y="938030"/>
            <a:ext cx="1123315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PA-直接连接符 16">
            <a:extLst>
              <a:ext uri="{FF2B5EF4-FFF2-40B4-BE49-F238E27FC236}">
                <a16:creationId xmlns:a16="http://schemas.microsoft.com/office/drawing/2014/main" id="{61814229-E2BA-4782-9AA4-87F6C0697FD9}"/>
              </a:ext>
            </a:extLst>
          </p:cNvPr>
          <p:cNvCxnSpPr>
            <a:cxnSpLocks/>
          </p:cNvCxnSpPr>
          <p:nvPr>
            <p:custDataLst>
              <p:tags r:id="rId4"/>
            </p:custDataLst>
          </p:nvPr>
        </p:nvCxnSpPr>
        <p:spPr>
          <a:xfrm>
            <a:off x="543463" y="938030"/>
            <a:ext cx="861695"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8" name="PA-组合 17">
            <a:extLst>
              <a:ext uri="{FF2B5EF4-FFF2-40B4-BE49-F238E27FC236}">
                <a16:creationId xmlns:a16="http://schemas.microsoft.com/office/drawing/2014/main" id="{F3663E4E-970B-4BC7-B98B-D0808FE6D58B}"/>
              </a:ext>
            </a:extLst>
          </p:cNvPr>
          <p:cNvGrpSpPr/>
          <p:nvPr>
            <p:custDataLst>
              <p:tags r:id="rId5"/>
            </p:custDataLst>
          </p:nvPr>
        </p:nvGrpSpPr>
        <p:grpSpPr>
          <a:xfrm>
            <a:off x="9829295" y="318176"/>
            <a:ext cx="1947318" cy="517198"/>
            <a:chOff x="9650003" y="315165"/>
            <a:chExt cx="1947318" cy="517198"/>
          </a:xfrm>
        </p:grpSpPr>
        <p:sp>
          <p:nvSpPr>
            <p:cNvPr id="21" name="PA-文本框 39">
              <a:extLst>
                <a:ext uri="{FF2B5EF4-FFF2-40B4-BE49-F238E27FC236}">
                  <a16:creationId xmlns:a16="http://schemas.microsoft.com/office/drawing/2014/main" id="{9AED6D38-1221-4F3A-8EF7-09A1848DAE17}"/>
                </a:ext>
              </a:extLst>
            </p:cNvPr>
            <p:cNvSpPr txBox="1"/>
            <p:nvPr>
              <p:custDataLst>
                <p:tags r:id="rId11"/>
              </p:custDataLst>
            </p:nvPr>
          </p:nvSpPr>
          <p:spPr>
            <a:xfrm>
              <a:off x="10266337" y="498959"/>
              <a:ext cx="1328278" cy="145629"/>
            </a:xfrm>
            <a:custGeom>
              <a:avLst/>
              <a:gdLst/>
              <a:ahLst/>
              <a:cxnLst/>
              <a:rect l="l" t="t" r="r" b="b"/>
              <a:pathLst>
                <a:path w="1795928" h="196900">
                  <a:moveTo>
                    <a:pt x="1295670" y="142205"/>
                  </a:moveTo>
                  <a:lnTo>
                    <a:pt x="1295670" y="163692"/>
                  </a:lnTo>
                  <a:lnTo>
                    <a:pt x="1356615" y="163692"/>
                  </a:lnTo>
                  <a:lnTo>
                    <a:pt x="1356615" y="142205"/>
                  </a:lnTo>
                  <a:close/>
                  <a:moveTo>
                    <a:pt x="345161" y="132243"/>
                  </a:moveTo>
                  <a:cubicBezTo>
                    <a:pt x="362350" y="144094"/>
                    <a:pt x="378498" y="155618"/>
                    <a:pt x="393604" y="166818"/>
                  </a:cubicBezTo>
                  <a:lnTo>
                    <a:pt x="375633" y="188500"/>
                  </a:lnTo>
                  <a:cubicBezTo>
                    <a:pt x="362741" y="177561"/>
                    <a:pt x="347114" y="165125"/>
                    <a:pt x="328752" y="151191"/>
                  </a:cubicBezTo>
                  <a:close/>
                  <a:moveTo>
                    <a:pt x="245343" y="130290"/>
                  </a:moveTo>
                  <a:lnTo>
                    <a:pt x="265854" y="147870"/>
                  </a:lnTo>
                  <a:cubicBezTo>
                    <a:pt x="252962" y="160111"/>
                    <a:pt x="237139" y="173524"/>
                    <a:pt x="218387" y="188109"/>
                  </a:cubicBezTo>
                  <a:cubicBezTo>
                    <a:pt x="211746" y="180556"/>
                    <a:pt x="205625" y="173915"/>
                    <a:pt x="200025" y="168185"/>
                  </a:cubicBezTo>
                  <a:cubicBezTo>
                    <a:pt x="214871" y="157897"/>
                    <a:pt x="229977" y="145266"/>
                    <a:pt x="245343" y="130290"/>
                  </a:cubicBezTo>
                  <a:close/>
                  <a:moveTo>
                    <a:pt x="1269104" y="121109"/>
                  </a:moveTo>
                  <a:lnTo>
                    <a:pt x="1383181" y="121109"/>
                  </a:lnTo>
                  <a:lnTo>
                    <a:pt x="1383181" y="195337"/>
                  </a:lnTo>
                  <a:lnTo>
                    <a:pt x="1356615" y="195337"/>
                  </a:lnTo>
                  <a:lnTo>
                    <a:pt x="1356615" y="184789"/>
                  </a:lnTo>
                  <a:lnTo>
                    <a:pt x="1295670" y="184789"/>
                  </a:lnTo>
                  <a:lnTo>
                    <a:pt x="1295670" y="195532"/>
                  </a:lnTo>
                  <a:lnTo>
                    <a:pt x="1269104" y="195532"/>
                  </a:lnTo>
                  <a:close/>
                  <a:moveTo>
                    <a:pt x="1107561" y="104505"/>
                  </a:moveTo>
                  <a:lnTo>
                    <a:pt x="1107561" y="128922"/>
                  </a:lnTo>
                  <a:lnTo>
                    <a:pt x="1126704" y="128922"/>
                  </a:lnTo>
                  <a:cubicBezTo>
                    <a:pt x="1121560" y="123062"/>
                    <a:pt x="1117002" y="118179"/>
                    <a:pt x="1113030" y="114272"/>
                  </a:cubicBezTo>
                  <a:lnTo>
                    <a:pt x="1124360" y="104505"/>
                  </a:lnTo>
                  <a:close/>
                  <a:moveTo>
                    <a:pt x="1670912" y="101771"/>
                  </a:moveTo>
                  <a:lnTo>
                    <a:pt x="1788310" y="101771"/>
                  </a:lnTo>
                  <a:lnTo>
                    <a:pt x="1788310" y="124430"/>
                  </a:lnTo>
                  <a:lnTo>
                    <a:pt x="1757642" y="124430"/>
                  </a:lnTo>
                  <a:lnTo>
                    <a:pt x="1757642" y="160958"/>
                  </a:lnTo>
                  <a:cubicBezTo>
                    <a:pt x="1757642" y="166687"/>
                    <a:pt x="1759465" y="169552"/>
                    <a:pt x="1763111" y="169552"/>
                  </a:cubicBezTo>
                  <a:lnTo>
                    <a:pt x="1767213" y="169552"/>
                  </a:lnTo>
                  <a:cubicBezTo>
                    <a:pt x="1770209" y="169552"/>
                    <a:pt x="1772097" y="167404"/>
                    <a:pt x="1772878" y="163106"/>
                  </a:cubicBezTo>
                  <a:cubicBezTo>
                    <a:pt x="1773529" y="160241"/>
                    <a:pt x="1774245" y="152623"/>
                    <a:pt x="1775027" y="140252"/>
                  </a:cubicBezTo>
                  <a:cubicBezTo>
                    <a:pt x="1782059" y="142726"/>
                    <a:pt x="1789026" y="145005"/>
                    <a:pt x="1795928" y="147089"/>
                  </a:cubicBezTo>
                  <a:cubicBezTo>
                    <a:pt x="1794235" y="159851"/>
                    <a:pt x="1792672" y="168901"/>
                    <a:pt x="1791240" y="174241"/>
                  </a:cubicBezTo>
                  <a:cubicBezTo>
                    <a:pt x="1787984" y="187133"/>
                    <a:pt x="1779975" y="193579"/>
                    <a:pt x="1767213" y="193579"/>
                  </a:cubicBezTo>
                  <a:lnTo>
                    <a:pt x="1757056" y="193579"/>
                  </a:lnTo>
                  <a:cubicBezTo>
                    <a:pt x="1741559" y="193579"/>
                    <a:pt x="1733811" y="185310"/>
                    <a:pt x="1733811" y="168771"/>
                  </a:cubicBezTo>
                  <a:lnTo>
                    <a:pt x="1733811" y="124430"/>
                  </a:lnTo>
                  <a:lnTo>
                    <a:pt x="1720528" y="124430"/>
                  </a:lnTo>
                  <a:cubicBezTo>
                    <a:pt x="1718705" y="148521"/>
                    <a:pt x="1712128" y="166101"/>
                    <a:pt x="1700799" y="177171"/>
                  </a:cubicBezTo>
                  <a:cubicBezTo>
                    <a:pt x="1693376" y="184593"/>
                    <a:pt x="1682828" y="191170"/>
                    <a:pt x="1669154" y="196900"/>
                  </a:cubicBezTo>
                  <a:cubicBezTo>
                    <a:pt x="1663555" y="188565"/>
                    <a:pt x="1658085" y="181338"/>
                    <a:pt x="1652746" y="175217"/>
                  </a:cubicBezTo>
                  <a:cubicBezTo>
                    <a:pt x="1666810" y="169097"/>
                    <a:pt x="1676968" y="162976"/>
                    <a:pt x="1683218" y="156856"/>
                  </a:cubicBezTo>
                  <a:cubicBezTo>
                    <a:pt x="1690381" y="149823"/>
                    <a:pt x="1694808" y="139015"/>
                    <a:pt x="1696501" y="124430"/>
                  </a:cubicBezTo>
                  <a:lnTo>
                    <a:pt x="1670912" y="124430"/>
                  </a:lnTo>
                  <a:close/>
                  <a:moveTo>
                    <a:pt x="249446" y="81455"/>
                  </a:moveTo>
                  <a:lnTo>
                    <a:pt x="249446" y="102747"/>
                  </a:lnTo>
                  <a:lnTo>
                    <a:pt x="344770" y="102747"/>
                  </a:lnTo>
                  <a:lnTo>
                    <a:pt x="344770" y="81455"/>
                  </a:lnTo>
                  <a:close/>
                  <a:moveTo>
                    <a:pt x="1442759" y="74814"/>
                  </a:moveTo>
                  <a:lnTo>
                    <a:pt x="1552733" y="74814"/>
                  </a:lnTo>
                  <a:lnTo>
                    <a:pt x="1552733" y="98450"/>
                  </a:lnTo>
                  <a:lnTo>
                    <a:pt x="1519135" y="120718"/>
                  </a:lnTo>
                  <a:lnTo>
                    <a:pt x="1591996" y="120718"/>
                  </a:lnTo>
                  <a:lnTo>
                    <a:pt x="1591996" y="144940"/>
                  </a:lnTo>
                  <a:lnTo>
                    <a:pt x="1516205" y="144940"/>
                  </a:lnTo>
                  <a:lnTo>
                    <a:pt x="1516205" y="164864"/>
                  </a:lnTo>
                  <a:cubicBezTo>
                    <a:pt x="1516205" y="173850"/>
                    <a:pt x="1513699" y="180849"/>
                    <a:pt x="1508685" y="185863"/>
                  </a:cubicBezTo>
                  <a:cubicBezTo>
                    <a:pt x="1503671" y="190877"/>
                    <a:pt x="1496004" y="193416"/>
                    <a:pt x="1485684" y="193481"/>
                  </a:cubicBezTo>
                  <a:cubicBezTo>
                    <a:pt x="1475364" y="193546"/>
                    <a:pt x="1464767" y="193579"/>
                    <a:pt x="1453893" y="193579"/>
                  </a:cubicBezTo>
                  <a:cubicBezTo>
                    <a:pt x="1452070" y="184593"/>
                    <a:pt x="1449856" y="175999"/>
                    <a:pt x="1447251" y="167794"/>
                  </a:cubicBezTo>
                  <a:cubicBezTo>
                    <a:pt x="1457149" y="168315"/>
                    <a:pt x="1466199" y="168576"/>
                    <a:pt x="1474403" y="168576"/>
                  </a:cubicBezTo>
                  <a:cubicBezTo>
                    <a:pt x="1483519" y="168576"/>
                    <a:pt x="1488077" y="164604"/>
                    <a:pt x="1488077" y="156660"/>
                  </a:cubicBezTo>
                  <a:lnTo>
                    <a:pt x="1488077" y="144940"/>
                  </a:lnTo>
                  <a:lnTo>
                    <a:pt x="1402715" y="144940"/>
                  </a:lnTo>
                  <a:lnTo>
                    <a:pt x="1402715" y="120718"/>
                  </a:lnTo>
                  <a:lnTo>
                    <a:pt x="1488077" y="120718"/>
                  </a:lnTo>
                  <a:lnTo>
                    <a:pt x="1488077" y="115639"/>
                  </a:lnTo>
                  <a:lnTo>
                    <a:pt x="1514252" y="98645"/>
                  </a:lnTo>
                  <a:lnTo>
                    <a:pt x="1442759" y="98645"/>
                  </a:lnTo>
                  <a:close/>
                  <a:moveTo>
                    <a:pt x="642659" y="74814"/>
                  </a:moveTo>
                  <a:lnTo>
                    <a:pt x="752633" y="74814"/>
                  </a:lnTo>
                  <a:lnTo>
                    <a:pt x="752633" y="98450"/>
                  </a:lnTo>
                  <a:lnTo>
                    <a:pt x="719035" y="120718"/>
                  </a:lnTo>
                  <a:lnTo>
                    <a:pt x="791896" y="120718"/>
                  </a:lnTo>
                  <a:lnTo>
                    <a:pt x="791896" y="144940"/>
                  </a:lnTo>
                  <a:lnTo>
                    <a:pt x="716105" y="144940"/>
                  </a:lnTo>
                  <a:lnTo>
                    <a:pt x="716105" y="164864"/>
                  </a:lnTo>
                  <a:cubicBezTo>
                    <a:pt x="716105" y="173850"/>
                    <a:pt x="713599" y="180849"/>
                    <a:pt x="708585" y="185863"/>
                  </a:cubicBezTo>
                  <a:cubicBezTo>
                    <a:pt x="703571" y="190877"/>
                    <a:pt x="695904" y="193416"/>
                    <a:pt x="685584" y="193481"/>
                  </a:cubicBezTo>
                  <a:cubicBezTo>
                    <a:pt x="675264" y="193546"/>
                    <a:pt x="664667" y="193579"/>
                    <a:pt x="653793" y="193579"/>
                  </a:cubicBezTo>
                  <a:cubicBezTo>
                    <a:pt x="651970" y="184593"/>
                    <a:pt x="649756" y="175999"/>
                    <a:pt x="647152" y="167794"/>
                  </a:cubicBezTo>
                  <a:cubicBezTo>
                    <a:pt x="657049" y="168315"/>
                    <a:pt x="666099" y="168576"/>
                    <a:pt x="674303" y="168576"/>
                  </a:cubicBezTo>
                  <a:cubicBezTo>
                    <a:pt x="683419" y="168576"/>
                    <a:pt x="687977" y="164604"/>
                    <a:pt x="687977" y="156660"/>
                  </a:cubicBezTo>
                  <a:lnTo>
                    <a:pt x="687977" y="144940"/>
                  </a:lnTo>
                  <a:lnTo>
                    <a:pt x="602615" y="144940"/>
                  </a:lnTo>
                  <a:lnTo>
                    <a:pt x="602615" y="120718"/>
                  </a:lnTo>
                  <a:lnTo>
                    <a:pt x="687977" y="120718"/>
                  </a:lnTo>
                  <a:lnTo>
                    <a:pt x="687977" y="115639"/>
                  </a:lnTo>
                  <a:lnTo>
                    <a:pt x="714152" y="98645"/>
                  </a:lnTo>
                  <a:lnTo>
                    <a:pt x="642659" y="98645"/>
                  </a:lnTo>
                  <a:close/>
                  <a:moveTo>
                    <a:pt x="1311492" y="68368"/>
                  </a:moveTo>
                  <a:lnTo>
                    <a:pt x="1306414" y="88292"/>
                  </a:lnTo>
                  <a:lnTo>
                    <a:pt x="1351536" y="88292"/>
                  </a:lnTo>
                  <a:lnTo>
                    <a:pt x="1351536" y="68368"/>
                  </a:lnTo>
                  <a:close/>
                  <a:moveTo>
                    <a:pt x="1200346" y="67196"/>
                  </a:moveTo>
                  <a:lnTo>
                    <a:pt x="1243124" y="67196"/>
                  </a:lnTo>
                  <a:lnTo>
                    <a:pt x="1243124" y="145917"/>
                  </a:lnTo>
                  <a:cubicBezTo>
                    <a:pt x="1249245" y="140838"/>
                    <a:pt x="1254519" y="136150"/>
                    <a:pt x="1258947" y="131852"/>
                  </a:cubicBezTo>
                  <a:cubicBezTo>
                    <a:pt x="1258947" y="141359"/>
                    <a:pt x="1259728" y="151647"/>
                    <a:pt x="1261291" y="162716"/>
                  </a:cubicBezTo>
                  <a:cubicBezTo>
                    <a:pt x="1246706" y="173654"/>
                    <a:pt x="1234855" y="183877"/>
                    <a:pt x="1225739" y="193384"/>
                  </a:cubicBezTo>
                  <a:lnTo>
                    <a:pt x="1211675" y="174241"/>
                  </a:lnTo>
                  <a:cubicBezTo>
                    <a:pt x="1215191" y="170594"/>
                    <a:pt x="1216949" y="165125"/>
                    <a:pt x="1216949" y="157832"/>
                  </a:cubicBezTo>
                  <a:lnTo>
                    <a:pt x="1216949" y="92590"/>
                  </a:lnTo>
                  <a:lnTo>
                    <a:pt x="1200346" y="92590"/>
                  </a:lnTo>
                  <a:close/>
                  <a:moveTo>
                    <a:pt x="1679898" y="64852"/>
                  </a:moveTo>
                  <a:lnTo>
                    <a:pt x="1776980" y="64852"/>
                  </a:lnTo>
                  <a:lnTo>
                    <a:pt x="1776980" y="86730"/>
                  </a:lnTo>
                  <a:lnTo>
                    <a:pt x="1679898" y="86730"/>
                  </a:lnTo>
                  <a:close/>
                  <a:moveTo>
                    <a:pt x="221317" y="57234"/>
                  </a:moveTo>
                  <a:lnTo>
                    <a:pt x="372898" y="57234"/>
                  </a:lnTo>
                  <a:lnTo>
                    <a:pt x="372898" y="126969"/>
                  </a:lnTo>
                  <a:lnTo>
                    <a:pt x="315079" y="126969"/>
                  </a:lnTo>
                  <a:lnTo>
                    <a:pt x="315079" y="161739"/>
                  </a:lnTo>
                  <a:cubicBezTo>
                    <a:pt x="315079" y="169748"/>
                    <a:pt x="313402" y="176194"/>
                    <a:pt x="310049" y="181077"/>
                  </a:cubicBezTo>
                  <a:cubicBezTo>
                    <a:pt x="306696" y="185961"/>
                    <a:pt x="301877" y="189233"/>
                    <a:pt x="295594" y="190893"/>
                  </a:cubicBezTo>
                  <a:cubicBezTo>
                    <a:pt x="289311" y="192553"/>
                    <a:pt x="276467" y="193384"/>
                    <a:pt x="257064" y="193384"/>
                  </a:cubicBezTo>
                  <a:cubicBezTo>
                    <a:pt x="255631" y="183356"/>
                    <a:pt x="253483" y="173850"/>
                    <a:pt x="250618" y="164864"/>
                  </a:cubicBezTo>
                  <a:cubicBezTo>
                    <a:pt x="259603" y="165646"/>
                    <a:pt x="267872" y="166036"/>
                    <a:pt x="275425" y="166036"/>
                  </a:cubicBezTo>
                  <a:cubicBezTo>
                    <a:pt x="282327" y="166036"/>
                    <a:pt x="285778" y="162455"/>
                    <a:pt x="285778" y="155293"/>
                  </a:cubicBezTo>
                  <a:lnTo>
                    <a:pt x="285778" y="126969"/>
                  </a:lnTo>
                  <a:lnTo>
                    <a:pt x="221317" y="126969"/>
                  </a:lnTo>
                  <a:close/>
                  <a:moveTo>
                    <a:pt x="1043490" y="44927"/>
                  </a:moveTo>
                  <a:lnTo>
                    <a:pt x="1149949" y="44927"/>
                  </a:lnTo>
                  <a:lnTo>
                    <a:pt x="1149949" y="67782"/>
                  </a:lnTo>
                  <a:lnTo>
                    <a:pt x="1107561" y="67782"/>
                  </a:lnTo>
                  <a:lnTo>
                    <a:pt x="1107561" y="81651"/>
                  </a:lnTo>
                  <a:lnTo>
                    <a:pt x="1147214" y="81651"/>
                  </a:lnTo>
                  <a:lnTo>
                    <a:pt x="1147214" y="104505"/>
                  </a:lnTo>
                  <a:lnTo>
                    <a:pt x="1132661" y="104505"/>
                  </a:lnTo>
                  <a:cubicBezTo>
                    <a:pt x="1138066" y="109193"/>
                    <a:pt x="1143503" y="114207"/>
                    <a:pt x="1148972" y="119546"/>
                  </a:cubicBezTo>
                  <a:lnTo>
                    <a:pt x="1138619" y="128922"/>
                  </a:lnTo>
                  <a:lnTo>
                    <a:pt x="1151902" y="128922"/>
                  </a:lnTo>
                  <a:lnTo>
                    <a:pt x="1151902" y="151777"/>
                  </a:lnTo>
                  <a:lnTo>
                    <a:pt x="1041537" y="151777"/>
                  </a:lnTo>
                  <a:lnTo>
                    <a:pt x="1041537" y="128922"/>
                  </a:lnTo>
                  <a:lnTo>
                    <a:pt x="1081385" y="128922"/>
                  </a:lnTo>
                  <a:lnTo>
                    <a:pt x="1081385" y="104505"/>
                  </a:lnTo>
                  <a:lnTo>
                    <a:pt x="1046615" y="104505"/>
                  </a:lnTo>
                  <a:lnTo>
                    <a:pt x="1046615" y="81651"/>
                  </a:lnTo>
                  <a:lnTo>
                    <a:pt x="1081385" y="81651"/>
                  </a:lnTo>
                  <a:lnTo>
                    <a:pt x="1081385" y="67782"/>
                  </a:lnTo>
                  <a:lnTo>
                    <a:pt x="1043490" y="67782"/>
                  </a:lnTo>
                  <a:close/>
                  <a:moveTo>
                    <a:pt x="1036263" y="33793"/>
                  </a:moveTo>
                  <a:lnTo>
                    <a:pt x="1036263" y="162325"/>
                  </a:lnTo>
                  <a:lnTo>
                    <a:pt x="1158153" y="162325"/>
                  </a:lnTo>
                  <a:lnTo>
                    <a:pt x="1158153" y="33793"/>
                  </a:lnTo>
                  <a:close/>
                  <a:moveTo>
                    <a:pt x="1608014" y="12111"/>
                  </a:moveTo>
                  <a:lnTo>
                    <a:pt x="1669154" y="12111"/>
                  </a:lnTo>
                  <a:lnTo>
                    <a:pt x="1669154" y="31449"/>
                  </a:lnTo>
                  <a:cubicBezTo>
                    <a:pt x="1664466" y="48639"/>
                    <a:pt x="1659452" y="66284"/>
                    <a:pt x="1654113" y="84386"/>
                  </a:cubicBezTo>
                  <a:cubicBezTo>
                    <a:pt x="1663750" y="96887"/>
                    <a:pt x="1668568" y="112970"/>
                    <a:pt x="1668568" y="132634"/>
                  </a:cubicBezTo>
                  <a:cubicBezTo>
                    <a:pt x="1668568" y="143052"/>
                    <a:pt x="1666159" y="150670"/>
                    <a:pt x="1661341" y="155488"/>
                  </a:cubicBezTo>
                  <a:cubicBezTo>
                    <a:pt x="1656392" y="160437"/>
                    <a:pt x="1647863" y="162911"/>
                    <a:pt x="1635752" y="162911"/>
                  </a:cubicBezTo>
                  <a:cubicBezTo>
                    <a:pt x="1634840" y="154056"/>
                    <a:pt x="1633342" y="145005"/>
                    <a:pt x="1631259" y="135759"/>
                  </a:cubicBezTo>
                  <a:cubicBezTo>
                    <a:pt x="1634124" y="136410"/>
                    <a:pt x="1636403" y="136736"/>
                    <a:pt x="1638096" y="136736"/>
                  </a:cubicBezTo>
                  <a:cubicBezTo>
                    <a:pt x="1643565" y="136736"/>
                    <a:pt x="1646300" y="132569"/>
                    <a:pt x="1646300" y="124234"/>
                  </a:cubicBezTo>
                  <a:cubicBezTo>
                    <a:pt x="1646300" y="110691"/>
                    <a:pt x="1641416" y="97734"/>
                    <a:pt x="1631650" y="85362"/>
                  </a:cubicBezTo>
                  <a:cubicBezTo>
                    <a:pt x="1636338" y="67261"/>
                    <a:pt x="1640765" y="50267"/>
                    <a:pt x="1644932" y="34379"/>
                  </a:cubicBezTo>
                  <a:lnTo>
                    <a:pt x="1630478" y="34379"/>
                  </a:lnTo>
                  <a:lnTo>
                    <a:pt x="1630478" y="194946"/>
                  </a:lnTo>
                  <a:lnTo>
                    <a:pt x="1608014" y="194946"/>
                  </a:lnTo>
                  <a:close/>
                  <a:moveTo>
                    <a:pt x="1260509" y="10939"/>
                  </a:moveTo>
                  <a:lnTo>
                    <a:pt x="1386892" y="10939"/>
                  </a:lnTo>
                  <a:lnTo>
                    <a:pt x="1386892" y="32035"/>
                  </a:lnTo>
                  <a:lnTo>
                    <a:pt x="1320673" y="32035"/>
                  </a:lnTo>
                  <a:lnTo>
                    <a:pt x="1316766" y="47662"/>
                  </a:lnTo>
                  <a:lnTo>
                    <a:pt x="1379079" y="47662"/>
                  </a:lnTo>
                  <a:lnTo>
                    <a:pt x="1379079" y="88292"/>
                  </a:lnTo>
                  <a:lnTo>
                    <a:pt x="1393729" y="88292"/>
                  </a:lnTo>
                  <a:lnTo>
                    <a:pt x="1393729" y="109389"/>
                  </a:lnTo>
                  <a:lnTo>
                    <a:pt x="1254259" y="109389"/>
                  </a:lnTo>
                  <a:lnTo>
                    <a:pt x="1254259" y="88292"/>
                  </a:lnTo>
                  <a:lnTo>
                    <a:pt x="1279262" y="88292"/>
                  </a:lnTo>
                  <a:lnTo>
                    <a:pt x="1284341" y="68368"/>
                  </a:lnTo>
                  <a:lnTo>
                    <a:pt x="1265197" y="68368"/>
                  </a:lnTo>
                  <a:lnTo>
                    <a:pt x="1265197" y="47662"/>
                  </a:lnTo>
                  <a:lnTo>
                    <a:pt x="1289615" y="47662"/>
                  </a:lnTo>
                  <a:lnTo>
                    <a:pt x="1293521" y="32035"/>
                  </a:lnTo>
                  <a:lnTo>
                    <a:pt x="1260509" y="32035"/>
                  </a:lnTo>
                  <a:close/>
                  <a:moveTo>
                    <a:pt x="1008329" y="9767"/>
                  </a:moveTo>
                  <a:lnTo>
                    <a:pt x="1186086" y="9767"/>
                  </a:lnTo>
                  <a:lnTo>
                    <a:pt x="1186086" y="193188"/>
                  </a:lnTo>
                  <a:lnTo>
                    <a:pt x="1158153" y="193188"/>
                  </a:lnTo>
                  <a:lnTo>
                    <a:pt x="1158153" y="186351"/>
                  </a:lnTo>
                  <a:lnTo>
                    <a:pt x="1036263" y="186351"/>
                  </a:lnTo>
                  <a:lnTo>
                    <a:pt x="1036263" y="193384"/>
                  </a:lnTo>
                  <a:lnTo>
                    <a:pt x="1008329" y="193384"/>
                  </a:lnTo>
                  <a:close/>
                  <a:moveTo>
                    <a:pt x="50788" y="5665"/>
                  </a:moveTo>
                  <a:lnTo>
                    <a:pt x="80088" y="5665"/>
                  </a:lnTo>
                  <a:lnTo>
                    <a:pt x="80088" y="193970"/>
                  </a:lnTo>
                  <a:lnTo>
                    <a:pt x="50788" y="193970"/>
                  </a:lnTo>
                  <a:lnTo>
                    <a:pt x="50788" y="161153"/>
                  </a:lnTo>
                  <a:lnTo>
                    <a:pt x="5274" y="176389"/>
                  </a:lnTo>
                  <a:lnTo>
                    <a:pt x="0" y="146112"/>
                  </a:lnTo>
                  <a:cubicBezTo>
                    <a:pt x="17190" y="141554"/>
                    <a:pt x="34119" y="136866"/>
                    <a:pt x="50788" y="132048"/>
                  </a:cubicBezTo>
                  <a:lnTo>
                    <a:pt x="50788" y="78916"/>
                  </a:lnTo>
                  <a:lnTo>
                    <a:pt x="3712" y="78916"/>
                  </a:lnTo>
                  <a:lnTo>
                    <a:pt x="3712" y="53132"/>
                  </a:lnTo>
                  <a:lnTo>
                    <a:pt x="50788" y="53132"/>
                  </a:lnTo>
                  <a:close/>
                  <a:moveTo>
                    <a:pt x="103920" y="5469"/>
                  </a:moveTo>
                  <a:lnTo>
                    <a:pt x="133220" y="5469"/>
                  </a:lnTo>
                  <a:lnTo>
                    <a:pt x="133220" y="62898"/>
                  </a:lnTo>
                  <a:cubicBezTo>
                    <a:pt x="148522" y="52415"/>
                    <a:pt x="162586" y="41867"/>
                    <a:pt x="175413" y="31254"/>
                  </a:cubicBezTo>
                  <a:lnTo>
                    <a:pt x="195533" y="54304"/>
                  </a:lnTo>
                  <a:cubicBezTo>
                    <a:pt x="176194" y="68303"/>
                    <a:pt x="155423" y="82139"/>
                    <a:pt x="133220" y="95813"/>
                  </a:cubicBezTo>
                  <a:lnTo>
                    <a:pt x="133220" y="153535"/>
                  </a:lnTo>
                  <a:cubicBezTo>
                    <a:pt x="133220" y="160958"/>
                    <a:pt x="137192" y="164669"/>
                    <a:pt x="145136" y="164669"/>
                  </a:cubicBezTo>
                  <a:lnTo>
                    <a:pt x="150019" y="164669"/>
                  </a:lnTo>
                  <a:cubicBezTo>
                    <a:pt x="153340" y="164669"/>
                    <a:pt x="156091" y="163757"/>
                    <a:pt x="158272" y="161934"/>
                  </a:cubicBezTo>
                  <a:cubicBezTo>
                    <a:pt x="160453" y="160111"/>
                    <a:pt x="162065" y="157344"/>
                    <a:pt x="163107" y="153632"/>
                  </a:cubicBezTo>
                  <a:cubicBezTo>
                    <a:pt x="164148" y="149921"/>
                    <a:pt x="165255" y="137778"/>
                    <a:pt x="166427" y="117202"/>
                  </a:cubicBezTo>
                  <a:lnTo>
                    <a:pt x="193970" y="125602"/>
                  </a:lnTo>
                  <a:cubicBezTo>
                    <a:pt x="192928" y="139145"/>
                    <a:pt x="191691" y="150768"/>
                    <a:pt x="190258" y="160469"/>
                  </a:cubicBezTo>
                  <a:cubicBezTo>
                    <a:pt x="188826" y="170171"/>
                    <a:pt x="185212" y="177464"/>
                    <a:pt x="179417" y="182347"/>
                  </a:cubicBezTo>
                  <a:cubicBezTo>
                    <a:pt x="173622" y="187230"/>
                    <a:pt x="165646" y="189672"/>
                    <a:pt x="155489" y="189672"/>
                  </a:cubicBezTo>
                  <a:lnTo>
                    <a:pt x="138104" y="189672"/>
                  </a:lnTo>
                  <a:cubicBezTo>
                    <a:pt x="115314" y="189672"/>
                    <a:pt x="103920" y="179384"/>
                    <a:pt x="103920" y="158809"/>
                  </a:cubicBezTo>
                  <a:close/>
                  <a:moveTo>
                    <a:pt x="1226521" y="4493"/>
                  </a:moveTo>
                  <a:cubicBezTo>
                    <a:pt x="1235506" y="16213"/>
                    <a:pt x="1243841" y="28128"/>
                    <a:pt x="1251524" y="40239"/>
                  </a:cubicBezTo>
                  <a:cubicBezTo>
                    <a:pt x="1245534" y="44016"/>
                    <a:pt x="1237915" y="48574"/>
                    <a:pt x="1228669" y="53913"/>
                  </a:cubicBezTo>
                  <a:cubicBezTo>
                    <a:pt x="1221507" y="40630"/>
                    <a:pt x="1213759" y="28259"/>
                    <a:pt x="1205424" y="16799"/>
                  </a:cubicBezTo>
                  <a:close/>
                  <a:moveTo>
                    <a:pt x="1736155" y="2930"/>
                  </a:moveTo>
                  <a:cubicBezTo>
                    <a:pt x="1738108" y="9571"/>
                    <a:pt x="1739866" y="16278"/>
                    <a:pt x="1741429" y="23050"/>
                  </a:cubicBezTo>
                  <a:lnTo>
                    <a:pt x="1786356" y="23050"/>
                  </a:lnTo>
                  <a:lnTo>
                    <a:pt x="1786356" y="59968"/>
                  </a:lnTo>
                  <a:lnTo>
                    <a:pt x="1763307" y="59968"/>
                  </a:lnTo>
                  <a:lnTo>
                    <a:pt x="1763307" y="46099"/>
                  </a:lnTo>
                  <a:lnTo>
                    <a:pt x="1692985" y="46099"/>
                  </a:lnTo>
                  <a:lnTo>
                    <a:pt x="1692985" y="59968"/>
                  </a:lnTo>
                  <a:lnTo>
                    <a:pt x="1670326" y="59968"/>
                  </a:lnTo>
                  <a:lnTo>
                    <a:pt x="1670326" y="23050"/>
                  </a:lnTo>
                  <a:lnTo>
                    <a:pt x="1713691" y="23050"/>
                  </a:lnTo>
                  <a:cubicBezTo>
                    <a:pt x="1712259" y="18362"/>
                    <a:pt x="1710696" y="12892"/>
                    <a:pt x="1709003" y="6641"/>
                  </a:cubicBezTo>
                  <a:close/>
                  <a:moveTo>
                    <a:pt x="914372" y="2930"/>
                  </a:moveTo>
                  <a:lnTo>
                    <a:pt x="941720" y="2930"/>
                  </a:lnTo>
                  <a:lnTo>
                    <a:pt x="941720" y="63875"/>
                  </a:lnTo>
                  <a:lnTo>
                    <a:pt x="952072" y="55866"/>
                  </a:lnTo>
                  <a:cubicBezTo>
                    <a:pt x="969653" y="75530"/>
                    <a:pt x="984303" y="93111"/>
                    <a:pt x="996023" y="108607"/>
                  </a:cubicBezTo>
                  <a:lnTo>
                    <a:pt x="974145" y="126383"/>
                  </a:lnTo>
                  <a:cubicBezTo>
                    <a:pt x="963272" y="110756"/>
                    <a:pt x="952463" y="96334"/>
                    <a:pt x="941720" y="83116"/>
                  </a:cubicBezTo>
                  <a:lnTo>
                    <a:pt x="941720" y="195142"/>
                  </a:lnTo>
                  <a:lnTo>
                    <a:pt x="914372" y="195142"/>
                  </a:lnTo>
                  <a:close/>
                  <a:moveTo>
                    <a:pt x="482092" y="2735"/>
                  </a:moveTo>
                  <a:lnTo>
                    <a:pt x="511783" y="2735"/>
                  </a:lnTo>
                  <a:cubicBezTo>
                    <a:pt x="511392" y="22073"/>
                    <a:pt x="510871" y="38481"/>
                    <a:pt x="510220" y="51960"/>
                  </a:cubicBezTo>
                  <a:lnTo>
                    <a:pt x="590894" y="51960"/>
                  </a:lnTo>
                  <a:lnTo>
                    <a:pt x="590894" y="78916"/>
                  </a:lnTo>
                  <a:lnTo>
                    <a:pt x="512467" y="78916"/>
                  </a:lnTo>
                  <a:cubicBezTo>
                    <a:pt x="523666" y="122411"/>
                    <a:pt x="550720" y="151647"/>
                    <a:pt x="593629" y="166622"/>
                  </a:cubicBezTo>
                  <a:cubicBezTo>
                    <a:pt x="584383" y="177171"/>
                    <a:pt x="576960" y="186156"/>
                    <a:pt x="571361" y="193579"/>
                  </a:cubicBezTo>
                  <a:cubicBezTo>
                    <a:pt x="535875" y="176910"/>
                    <a:pt x="511164" y="150051"/>
                    <a:pt x="497230" y="113002"/>
                  </a:cubicBezTo>
                  <a:cubicBezTo>
                    <a:pt x="486422" y="146926"/>
                    <a:pt x="461451" y="174241"/>
                    <a:pt x="422319" y="194946"/>
                  </a:cubicBezTo>
                  <a:cubicBezTo>
                    <a:pt x="417110" y="188305"/>
                    <a:pt x="409752" y="179970"/>
                    <a:pt x="400246" y="169943"/>
                  </a:cubicBezTo>
                  <a:cubicBezTo>
                    <a:pt x="447647" y="148456"/>
                    <a:pt x="473595" y="118114"/>
                    <a:pt x="478087" y="78916"/>
                  </a:cubicBezTo>
                  <a:lnTo>
                    <a:pt x="403762" y="78916"/>
                  </a:lnTo>
                  <a:lnTo>
                    <a:pt x="403762" y="51960"/>
                  </a:lnTo>
                  <a:lnTo>
                    <a:pt x="480920" y="51960"/>
                  </a:lnTo>
                  <a:cubicBezTo>
                    <a:pt x="481831" y="37765"/>
                    <a:pt x="482222" y="21357"/>
                    <a:pt x="482092" y="2735"/>
                  </a:cubicBezTo>
                  <a:close/>
                  <a:moveTo>
                    <a:pt x="308828" y="1172"/>
                  </a:moveTo>
                  <a:cubicBezTo>
                    <a:pt x="310912" y="6446"/>
                    <a:pt x="313190" y="13088"/>
                    <a:pt x="315665" y="21096"/>
                  </a:cubicBezTo>
                  <a:lnTo>
                    <a:pt x="393214" y="21096"/>
                  </a:lnTo>
                  <a:lnTo>
                    <a:pt x="393214" y="45318"/>
                  </a:lnTo>
                  <a:lnTo>
                    <a:pt x="201783" y="45318"/>
                  </a:lnTo>
                  <a:lnTo>
                    <a:pt x="201783" y="21096"/>
                  </a:lnTo>
                  <a:lnTo>
                    <a:pt x="282164" y="21096"/>
                  </a:lnTo>
                  <a:cubicBezTo>
                    <a:pt x="279625" y="14715"/>
                    <a:pt x="277379" y="9246"/>
                    <a:pt x="275425" y="4688"/>
                  </a:cubicBezTo>
                  <a:close/>
                  <a:moveTo>
                    <a:pt x="837214" y="977"/>
                  </a:moveTo>
                  <a:lnTo>
                    <a:pt x="864366" y="5665"/>
                  </a:lnTo>
                  <a:cubicBezTo>
                    <a:pt x="862283" y="14846"/>
                    <a:pt x="859938" y="23701"/>
                    <a:pt x="857334" y="32231"/>
                  </a:cubicBezTo>
                  <a:lnTo>
                    <a:pt x="904019" y="32231"/>
                  </a:lnTo>
                  <a:lnTo>
                    <a:pt x="904019" y="56648"/>
                  </a:lnTo>
                  <a:cubicBezTo>
                    <a:pt x="895946" y="116681"/>
                    <a:pt x="868989" y="163171"/>
                    <a:pt x="823150" y="196118"/>
                  </a:cubicBezTo>
                  <a:cubicBezTo>
                    <a:pt x="815206" y="186482"/>
                    <a:pt x="808695" y="179189"/>
                    <a:pt x="803616" y="174241"/>
                  </a:cubicBezTo>
                  <a:cubicBezTo>
                    <a:pt x="822890" y="160632"/>
                    <a:pt x="838517" y="144973"/>
                    <a:pt x="850497" y="127262"/>
                  </a:cubicBezTo>
                  <a:cubicBezTo>
                    <a:pt x="843530" y="120621"/>
                    <a:pt x="835847" y="113621"/>
                    <a:pt x="827447" y="106263"/>
                  </a:cubicBezTo>
                  <a:lnTo>
                    <a:pt x="843074" y="86925"/>
                  </a:lnTo>
                  <a:cubicBezTo>
                    <a:pt x="850693" y="92980"/>
                    <a:pt x="857562" y="98613"/>
                    <a:pt x="863682" y="103822"/>
                  </a:cubicBezTo>
                  <a:cubicBezTo>
                    <a:pt x="870194" y="89692"/>
                    <a:pt x="874719" y="74488"/>
                    <a:pt x="877258" y="58210"/>
                  </a:cubicBezTo>
                  <a:lnTo>
                    <a:pt x="848055" y="58210"/>
                  </a:lnTo>
                  <a:cubicBezTo>
                    <a:pt x="838549" y="81586"/>
                    <a:pt x="826536" y="102552"/>
                    <a:pt x="812016" y="121109"/>
                  </a:cubicBezTo>
                  <a:cubicBezTo>
                    <a:pt x="806546" y="108347"/>
                    <a:pt x="802054" y="98971"/>
                    <a:pt x="798538" y="92980"/>
                  </a:cubicBezTo>
                  <a:cubicBezTo>
                    <a:pt x="816899" y="67977"/>
                    <a:pt x="829792" y="37309"/>
                    <a:pt x="837214" y="977"/>
                  </a:cubicBezTo>
                  <a:close/>
                  <a:moveTo>
                    <a:pt x="1498234" y="0"/>
                  </a:moveTo>
                  <a:cubicBezTo>
                    <a:pt x="1503443" y="7944"/>
                    <a:pt x="1509564" y="18231"/>
                    <a:pt x="1516596" y="30863"/>
                  </a:cubicBezTo>
                  <a:lnTo>
                    <a:pt x="1503118" y="37114"/>
                  </a:lnTo>
                  <a:lnTo>
                    <a:pt x="1527047" y="37114"/>
                  </a:lnTo>
                  <a:cubicBezTo>
                    <a:pt x="1535967" y="24287"/>
                    <a:pt x="1543487" y="13153"/>
                    <a:pt x="1549608" y="3711"/>
                  </a:cubicBezTo>
                  <a:lnTo>
                    <a:pt x="1575979" y="18166"/>
                  </a:lnTo>
                  <a:lnTo>
                    <a:pt x="1560156" y="37114"/>
                  </a:lnTo>
                  <a:lnTo>
                    <a:pt x="1588285" y="37114"/>
                  </a:lnTo>
                  <a:lnTo>
                    <a:pt x="1588285" y="85167"/>
                  </a:lnTo>
                  <a:lnTo>
                    <a:pt x="1560938" y="85167"/>
                  </a:lnTo>
                  <a:lnTo>
                    <a:pt x="1560938" y="60945"/>
                  </a:lnTo>
                  <a:lnTo>
                    <a:pt x="1433383" y="60945"/>
                  </a:lnTo>
                  <a:lnTo>
                    <a:pt x="1433383" y="85167"/>
                  </a:lnTo>
                  <a:lnTo>
                    <a:pt x="1406035" y="85167"/>
                  </a:lnTo>
                  <a:lnTo>
                    <a:pt x="1406035" y="37114"/>
                  </a:lnTo>
                  <a:lnTo>
                    <a:pt x="1437973" y="37114"/>
                  </a:lnTo>
                  <a:cubicBezTo>
                    <a:pt x="1432243" y="29235"/>
                    <a:pt x="1426676" y="22008"/>
                    <a:pt x="1421272" y="15432"/>
                  </a:cubicBezTo>
                  <a:lnTo>
                    <a:pt x="1441782" y="1563"/>
                  </a:lnTo>
                  <a:cubicBezTo>
                    <a:pt x="1449596" y="10418"/>
                    <a:pt x="1457539" y="20315"/>
                    <a:pt x="1465613" y="31254"/>
                  </a:cubicBezTo>
                  <a:lnTo>
                    <a:pt x="1456921" y="37114"/>
                  </a:lnTo>
                  <a:lnTo>
                    <a:pt x="1489542" y="37114"/>
                  </a:lnTo>
                  <a:cubicBezTo>
                    <a:pt x="1484073" y="26631"/>
                    <a:pt x="1479026" y="17776"/>
                    <a:pt x="1474403" y="10548"/>
                  </a:cubicBezTo>
                  <a:close/>
                  <a:moveTo>
                    <a:pt x="698134" y="0"/>
                  </a:moveTo>
                  <a:cubicBezTo>
                    <a:pt x="703343" y="7944"/>
                    <a:pt x="709464" y="18231"/>
                    <a:pt x="716496" y="30863"/>
                  </a:cubicBezTo>
                  <a:lnTo>
                    <a:pt x="703018" y="37114"/>
                  </a:lnTo>
                  <a:lnTo>
                    <a:pt x="726947" y="37114"/>
                  </a:lnTo>
                  <a:cubicBezTo>
                    <a:pt x="735867" y="24287"/>
                    <a:pt x="743387" y="13153"/>
                    <a:pt x="749508" y="3711"/>
                  </a:cubicBezTo>
                  <a:lnTo>
                    <a:pt x="775878" y="18166"/>
                  </a:lnTo>
                  <a:lnTo>
                    <a:pt x="760056" y="37114"/>
                  </a:lnTo>
                  <a:lnTo>
                    <a:pt x="788185" y="37114"/>
                  </a:lnTo>
                  <a:lnTo>
                    <a:pt x="788185" y="85167"/>
                  </a:lnTo>
                  <a:lnTo>
                    <a:pt x="760838" y="85167"/>
                  </a:lnTo>
                  <a:lnTo>
                    <a:pt x="760838" y="60945"/>
                  </a:lnTo>
                  <a:lnTo>
                    <a:pt x="633283" y="60945"/>
                  </a:lnTo>
                  <a:lnTo>
                    <a:pt x="633283" y="85167"/>
                  </a:lnTo>
                  <a:lnTo>
                    <a:pt x="605935" y="85167"/>
                  </a:lnTo>
                  <a:lnTo>
                    <a:pt x="605935" y="37114"/>
                  </a:lnTo>
                  <a:lnTo>
                    <a:pt x="637873" y="37114"/>
                  </a:lnTo>
                  <a:cubicBezTo>
                    <a:pt x="632143" y="29235"/>
                    <a:pt x="626576" y="22008"/>
                    <a:pt x="621172" y="15432"/>
                  </a:cubicBezTo>
                  <a:lnTo>
                    <a:pt x="641682" y="1563"/>
                  </a:lnTo>
                  <a:cubicBezTo>
                    <a:pt x="649495" y="10418"/>
                    <a:pt x="657439" y="20315"/>
                    <a:pt x="665513" y="31254"/>
                  </a:cubicBezTo>
                  <a:lnTo>
                    <a:pt x="656821" y="37114"/>
                  </a:lnTo>
                  <a:lnTo>
                    <a:pt x="689442" y="37114"/>
                  </a:lnTo>
                  <a:cubicBezTo>
                    <a:pt x="683972" y="26631"/>
                    <a:pt x="678926" y="17776"/>
                    <a:pt x="674303" y="10548"/>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2" name="PA-文本框 41">
              <a:extLst>
                <a:ext uri="{FF2B5EF4-FFF2-40B4-BE49-F238E27FC236}">
                  <a16:creationId xmlns:a16="http://schemas.microsoft.com/office/drawing/2014/main" id="{739CAA0C-9560-4629-911F-C03009326EA8}"/>
                </a:ext>
              </a:extLst>
            </p:cNvPr>
            <p:cNvSpPr txBox="1"/>
            <p:nvPr>
              <p:custDataLst>
                <p:tags r:id="rId12"/>
              </p:custDataLst>
            </p:nvPr>
          </p:nvSpPr>
          <p:spPr>
            <a:xfrm>
              <a:off x="10266337" y="697828"/>
              <a:ext cx="1330984" cy="58449"/>
            </a:xfrm>
            <a:custGeom>
              <a:avLst/>
              <a:gdLst/>
              <a:ahLst/>
              <a:cxnLst/>
              <a:rect l="l" t="t" r="r" b="b"/>
              <a:pathLst>
                <a:path w="1799587" h="79027">
                  <a:moveTo>
                    <a:pt x="1103537" y="49183"/>
                  </a:moveTo>
                  <a:cubicBezTo>
                    <a:pt x="1104904" y="49183"/>
                    <a:pt x="1105985" y="49776"/>
                    <a:pt x="1106781" y="50962"/>
                  </a:cubicBezTo>
                  <a:cubicBezTo>
                    <a:pt x="1107576" y="52148"/>
                    <a:pt x="1107974" y="53592"/>
                    <a:pt x="1107974" y="55294"/>
                  </a:cubicBezTo>
                  <a:cubicBezTo>
                    <a:pt x="1107974" y="58782"/>
                    <a:pt x="1106258" y="64321"/>
                    <a:pt x="1102825" y="71912"/>
                  </a:cubicBezTo>
                  <a:lnTo>
                    <a:pt x="1099393" y="71912"/>
                  </a:lnTo>
                  <a:cubicBezTo>
                    <a:pt x="1100760" y="68312"/>
                    <a:pt x="1101597" y="65954"/>
                    <a:pt x="1101904" y="64838"/>
                  </a:cubicBezTo>
                  <a:cubicBezTo>
                    <a:pt x="1102211" y="63721"/>
                    <a:pt x="1102407" y="62187"/>
                    <a:pt x="1102490" y="60233"/>
                  </a:cubicBezTo>
                  <a:cubicBezTo>
                    <a:pt x="1100146" y="59257"/>
                    <a:pt x="1098974" y="57499"/>
                    <a:pt x="1098974" y="54959"/>
                  </a:cubicBezTo>
                  <a:cubicBezTo>
                    <a:pt x="1098974" y="53201"/>
                    <a:pt x="1099414" y="51799"/>
                    <a:pt x="1100293" y="50752"/>
                  </a:cubicBezTo>
                  <a:cubicBezTo>
                    <a:pt x="1101172" y="49706"/>
                    <a:pt x="1102253" y="49183"/>
                    <a:pt x="1103537" y="49183"/>
                  </a:cubicBezTo>
                  <a:close/>
                  <a:moveTo>
                    <a:pt x="950839" y="39681"/>
                  </a:moveTo>
                  <a:lnTo>
                    <a:pt x="946988" y="40267"/>
                  </a:lnTo>
                  <a:cubicBezTo>
                    <a:pt x="941351" y="41020"/>
                    <a:pt x="937598" y="41906"/>
                    <a:pt x="935728" y="42925"/>
                  </a:cubicBezTo>
                  <a:cubicBezTo>
                    <a:pt x="933859" y="43944"/>
                    <a:pt x="932924" y="45429"/>
                    <a:pt x="932924" y="47383"/>
                  </a:cubicBezTo>
                  <a:cubicBezTo>
                    <a:pt x="932924" y="49113"/>
                    <a:pt x="933650" y="50578"/>
                    <a:pt x="935101" y="51778"/>
                  </a:cubicBezTo>
                  <a:cubicBezTo>
                    <a:pt x="936552" y="52978"/>
                    <a:pt x="938226" y="53578"/>
                    <a:pt x="940124" y="53578"/>
                  </a:cubicBezTo>
                  <a:cubicBezTo>
                    <a:pt x="942216" y="53578"/>
                    <a:pt x="944470" y="52664"/>
                    <a:pt x="946884" y="50836"/>
                  </a:cubicBezTo>
                  <a:cubicBezTo>
                    <a:pt x="949297" y="49008"/>
                    <a:pt x="950616" y="45290"/>
                    <a:pt x="950839" y="39681"/>
                  </a:cubicBezTo>
                  <a:close/>
                  <a:moveTo>
                    <a:pt x="769864" y="39681"/>
                  </a:moveTo>
                  <a:lnTo>
                    <a:pt x="766013" y="40267"/>
                  </a:lnTo>
                  <a:cubicBezTo>
                    <a:pt x="760376" y="41020"/>
                    <a:pt x="756623" y="41906"/>
                    <a:pt x="754753" y="42925"/>
                  </a:cubicBezTo>
                  <a:cubicBezTo>
                    <a:pt x="752884" y="43944"/>
                    <a:pt x="751949" y="45429"/>
                    <a:pt x="751949" y="47383"/>
                  </a:cubicBezTo>
                  <a:cubicBezTo>
                    <a:pt x="751949" y="49113"/>
                    <a:pt x="752675" y="50578"/>
                    <a:pt x="754126" y="51778"/>
                  </a:cubicBezTo>
                  <a:cubicBezTo>
                    <a:pt x="755577" y="52978"/>
                    <a:pt x="757251" y="53578"/>
                    <a:pt x="759149" y="53578"/>
                  </a:cubicBezTo>
                  <a:cubicBezTo>
                    <a:pt x="761242" y="53578"/>
                    <a:pt x="763495" y="52664"/>
                    <a:pt x="765909" y="50836"/>
                  </a:cubicBezTo>
                  <a:cubicBezTo>
                    <a:pt x="768322" y="49008"/>
                    <a:pt x="769641" y="45290"/>
                    <a:pt x="769864" y="39681"/>
                  </a:cubicBezTo>
                  <a:close/>
                  <a:moveTo>
                    <a:pt x="1383841" y="25952"/>
                  </a:moveTo>
                  <a:cubicBezTo>
                    <a:pt x="1380464" y="25952"/>
                    <a:pt x="1377667" y="27159"/>
                    <a:pt x="1375448" y="29572"/>
                  </a:cubicBezTo>
                  <a:cubicBezTo>
                    <a:pt x="1373230" y="31986"/>
                    <a:pt x="1372120" y="35132"/>
                    <a:pt x="1372120" y="39011"/>
                  </a:cubicBezTo>
                  <a:cubicBezTo>
                    <a:pt x="1372120" y="42862"/>
                    <a:pt x="1373132" y="46009"/>
                    <a:pt x="1375155" y="48450"/>
                  </a:cubicBezTo>
                  <a:cubicBezTo>
                    <a:pt x="1377178" y="50892"/>
                    <a:pt x="1379767" y="52113"/>
                    <a:pt x="1382920" y="52113"/>
                  </a:cubicBezTo>
                  <a:cubicBezTo>
                    <a:pt x="1386241" y="52113"/>
                    <a:pt x="1388968" y="50780"/>
                    <a:pt x="1391103" y="48115"/>
                  </a:cubicBezTo>
                  <a:cubicBezTo>
                    <a:pt x="1393238" y="45450"/>
                    <a:pt x="1394305" y="42151"/>
                    <a:pt x="1394305" y="38216"/>
                  </a:cubicBezTo>
                  <a:lnTo>
                    <a:pt x="1394305" y="31016"/>
                  </a:lnTo>
                  <a:cubicBezTo>
                    <a:pt x="1392854" y="29565"/>
                    <a:pt x="1391326" y="28358"/>
                    <a:pt x="1389722" y="27396"/>
                  </a:cubicBezTo>
                  <a:cubicBezTo>
                    <a:pt x="1388117" y="26433"/>
                    <a:pt x="1386157" y="25952"/>
                    <a:pt x="1383841" y="25952"/>
                  </a:cubicBezTo>
                  <a:close/>
                  <a:moveTo>
                    <a:pt x="983791" y="25952"/>
                  </a:moveTo>
                  <a:cubicBezTo>
                    <a:pt x="980414" y="25952"/>
                    <a:pt x="977617" y="27159"/>
                    <a:pt x="975398" y="29572"/>
                  </a:cubicBezTo>
                  <a:cubicBezTo>
                    <a:pt x="973180" y="31986"/>
                    <a:pt x="972070" y="35132"/>
                    <a:pt x="972070" y="39011"/>
                  </a:cubicBezTo>
                  <a:cubicBezTo>
                    <a:pt x="972070" y="42862"/>
                    <a:pt x="973082" y="46009"/>
                    <a:pt x="975105" y="48450"/>
                  </a:cubicBezTo>
                  <a:cubicBezTo>
                    <a:pt x="977128" y="50892"/>
                    <a:pt x="979716" y="52113"/>
                    <a:pt x="982870" y="52113"/>
                  </a:cubicBezTo>
                  <a:cubicBezTo>
                    <a:pt x="986190" y="52113"/>
                    <a:pt x="988918" y="50780"/>
                    <a:pt x="991053" y="48115"/>
                  </a:cubicBezTo>
                  <a:cubicBezTo>
                    <a:pt x="993188" y="45450"/>
                    <a:pt x="994255" y="42151"/>
                    <a:pt x="994255" y="38216"/>
                  </a:cubicBezTo>
                  <a:lnTo>
                    <a:pt x="994255" y="31016"/>
                  </a:lnTo>
                  <a:cubicBezTo>
                    <a:pt x="992804" y="29565"/>
                    <a:pt x="991276" y="28358"/>
                    <a:pt x="989672" y="27396"/>
                  </a:cubicBezTo>
                  <a:cubicBezTo>
                    <a:pt x="988067" y="26433"/>
                    <a:pt x="986107" y="25952"/>
                    <a:pt x="983791" y="25952"/>
                  </a:cubicBezTo>
                  <a:close/>
                  <a:moveTo>
                    <a:pt x="850441" y="25952"/>
                  </a:moveTo>
                  <a:cubicBezTo>
                    <a:pt x="847064" y="25952"/>
                    <a:pt x="844267" y="27159"/>
                    <a:pt x="842048" y="29572"/>
                  </a:cubicBezTo>
                  <a:cubicBezTo>
                    <a:pt x="839830" y="31986"/>
                    <a:pt x="838720" y="35132"/>
                    <a:pt x="838720" y="39011"/>
                  </a:cubicBezTo>
                  <a:cubicBezTo>
                    <a:pt x="838720" y="42862"/>
                    <a:pt x="839732" y="46009"/>
                    <a:pt x="841755" y="48450"/>
                  </a:cubicBezTo>
                  <a:cubicBezTo>
                    <a:pt x="843778" y="50892"/>
                    <a:pt x="846366" y="52113"/>
                    <a:pt x="849520" y="52113"/>
                  </a:cubicBezTo>
                  <a:cubicBezTo>
                    <a:pt x="852840" y="52113"/>
                    <a:pt x="855568" y="50780"/>
                    <a:pt x="857703" y="48115"/>
                  </a:cubicBezTo>
                  <a:cubicBezTo>
                    <a:pt x="859838" y="45450"/>
                    <a:pt x="860905" y="42151"/>
                    <a:pt x="860905" y="38216"/>
                  </a:cubicBezTo>
                  <a:lnTo>
                    <a:pt x="860905" y="31016"/>
                  </a:lnTo>
                  <a:cubicBezTo>
                    <a:pt x="859454" y="29565"/>
                    <a:pt x="857926" y="28358"/>
                    <a:pt x="856322" y="27396"/>
                  </a:cubicBezTo>
                  <a:cubicBezTo>
                    <a:pt x="854717" y="26433"/>
                    <a:pt x="852757" y="25952"/>
                    <a:pt x="850441" y="25952"/>
                  </a:cubicBezTo>
                  <a:close/>
                  <a:moveTo>
                    <a:pt x="593266" y="25952"/>
                  </a:moveTo>
                  <a:cubicBezTo>
                    <a:pt x="589889" y="25952"/>
                    <a:pt x="587092" y="27159"/>
                    <a:pt x="584873" y="29572"/>
                  </a:cubicBezTo>
                  <a:cubicBezTo>
                    <a:pt x="582655" y="31986"/>
                    <a:pt x="581545" y="35132"/>
                    <a:pt x="581545" y="39011"/>
                  </a:cubicBezTo>
                  <a:cubicBezTo>
                    <a:pt x="581545" y="42862"/>
                    <a:pt x="582557" y="46009"/>
                    <a:pt x="584580" y="48450"/>
                  </a:cubicBezTo>
                  <a:cubicBezTo>
                    <a:pt x="586603" y="50892"/>
                    <a:pt x="589192" y="52113"/>
                    <a:pt x="592345" y="52113"/>
                  </a:cubicBezTo>
                  <a:cubicBezTo>
                    <a:pt x="595666" y="52113"/>
                    <a:pt x="598393" y="50780"/>
                    <a:pt x="600528" y="48115"/>
                  </a:cubicBezTo>
                  <a:cubicBezTo>
                    <a:pt x="602663" y="45450"/>
                    <a:pt x="603730" y="42151"/>
                    <a:pt x="603730" y="38216"/>
                  </a:cubicBezTo>
                  <a:lnTo>
                    <a:pt x="603730" y="31016"/>
                  </a:lnTo>
                  <a:cubicBezTo>
                    <a:pt x="602279" y="29565"/>
                    <a:pt x="600751" y="28358"/>
                    <a:pt x="599147" y="27396"/>
                  </a:cubicBezTo>
                  <a:cubicBezTo>
                    <a:pt x="597542" y="26433"/>
                    <a:pt x="595582" y="25952"/>
                    <a:pt x="593266" y="25952"/>
                  </a:cubicBezTo>
                  <a:close/>
                  <a:moveTo>
                    <a:pt x="450391" y="25617"/>
                  </a:moveTo>
                  <a:cubicBezTo>
                    <a:pt x="447014" y="25617"/>
                    <a:pt x="444126" y="26956"/>
                    <a:pt x="441726" y="29635"/>
                  </a:cubicBezTo>
                  <a:cubicBezTo>
                    <a:pt x="439326" y="32314"/>
                    <a:pt x="438126" y="35607"/>
                    <a:pt x="438126" y="39514"/>
                  </a:cubicBezTo>
                  <a:cubicBezTo>
                    <a:pt x="438126" y="43337"/>
                    <a:pt x="439312" y="46595"/>
                    <a:pt x="441684" y="49287"/>
                  </a:cubicBezTo>
                  <a:cubicBezTo>
                    <a:pt x="444056" y="51980"/>
                    <a:pt x="446847" y="53327"/>
                    <a:pt x="450056" y="53327"/>
                  </a:cubicBezTo>
                  <a:cubicBezTo>
                    <a:pt x="453544" y="53327"/>
                    <a:pt x="456488" y="51987"/>
                    <a:pt x="458888" y="49308"/>
                  </a:cubicBezTo>
                  <a:cubicBezTo>
                    <a:pt x="461288" y="46629"/>
                    <a:pt x="462488" y="43337"/>
                    <a:pt x="462488" y="39430"/>
                  </a:cubicBezTo>
                  <a:cubicBezTo>
                    <a:pt x="462488" y="37030"/>
                    <a:pt x="461978" y="34763"/>
                    <a:pt x="460960" y="32628"/>
                  </a:cubicBezTo>
                  <a:cubicBezTo>
                    <a:pt x="459941" y="30493"/>
                    <a:pt x="458490" y="28791"/>
                    <a:pt x="456607" y="27521"/>
                  </a:cubicBezTo>
                  <a:cubicBezTo>
                    <a:pt x="454723" y="26252"/>
                    <a:pt x="452651" y="25617"/>
                    <a:pt x="450391" y="25617"/>
                  </a:cubicBezTo>
                  <a:close/>
                  <a:moveTo>
                    <a:pt x="297991" y="25617"/>
                  </a:moveTo>
                  <a:cubicBezTo>
                    <a:pt x="294614" y="25617"/>
                    <a:pt x="291726" y="26956"/>
                    <a:pt x="289326" y="29635"/>
                  </a:cubicBezTo>
                  <a:cubicBezTo>
                    <a:pt x="286926" y="32314"/>
                    <a:pt x="285726" y="35607"/>
                    <a:pt x="285726" y="39514"/>
                  </a:cubicBezTo>
                  <a:cubicBezTo>
                    <a:pt x="285726" y="43337"/>
                    <a:pt x="286912" y="46595"/>
                    <a:pt x="289284" y="49287"/>
                  </a:cubicBezTo>
                  <a:cubicBezTo>
                    <a:pt x="291656" y="51980"/>
                    <a:pt x="294447" y="53327"/>
                    <a:pt x="297656" y="53327"/>
                  </a:cubicBezTo>
                  <a:cubicBezTo>
                    <a:pt x="301144" y="53327"/>
                    <a:pt x="304088" y="51987"/>
                    <a:pt x="306488" y="49308"/>
                  </a:cubicBezTo>
                  <a:cubicBezTo>
                    <a:pt x="308888" y="46629"/>
                    <a:pt x="310088" y="43337"/>
                    <a:pt x="310088" y="39430"/>
                  </a:cubicBezTo>
                  <a:cubicBezTo>
                    <a:pt x="310088" y="37030"/>
                    <a:pt x="309578" y="34763"/>
                    <a:pt x="308560" y="32628"/>
                  </a:cubicBezTo>
                  <a:cubicBezTo>
                    <a:pt x="307541" y="30493"/>
                    <a:pt x="306090" y="28791"/>
                    <a:pt x="304207" y="27521"/>
                  </a:cubicBezTo>
                  <a:cubicBezTo>
                    <a:pt x="302323" y="26252"/>
                    <a:pt x="300251" y="25617"/>
                    <a:pt x="297991" y="25617"/>
                  </a:cubicBezTo>
                  <a:close/>
                  <a:moveTo>
                    <a:pt x="202741" y="25617"/>
                  </a:moveTo>
                  <a:cubicBezTo>
                    <a:pt x="199364" y="25617"/>
                    <a:pt x="196476" y="26956"/>
                    <a:pt x="194076" y="29635"/>
                  </a:cubicBezTo>
                  <a:cubicBezTo>
                    <a:pt x="191676" y="32314"/>
                    <a:pt x="190476" y="35607"/>
                    <a:pt x="190476" y="39514"/>
                  </a:cubicBezTo>
                  <a:cubicBezTo>
                    <a:pt x="190476" y="43337"/>
                    <a:pt x="191662" y="46595"/>
                    <a:pt x="194034" y="49287"/>
                  </a:cubicBezTo>
                  <a:cubicBezTo>
                    <a:pt x="196406" y="51980"/>
                    <a:pt x="199197" y="53327"/>
                    <a:pt x="202406" y="53327"/>
                  </a:cubicBezTo>
                  <a:cubicBezTo>
                    <a:pt x="205894" y="53327"/>
                    <a:pt x="208838" y="51987"/>
                    <a:pt x="211238" y="49308"/>
                  </a:cubicBezTo>
                  <a:cubicBezTo>
                    <a:pt x="213638" y="46629"/>
                    <a:pt x="214838" y="43337"/>
                    <a:pt x="214838" y="39430"/>
                  </a:cubicBezTo>
                  <a:cubicBezTo>
                    <a:pt x="214838" y="37030"/>
                    <a:pt x="214328" y="34763"/>
                    <a:pt x="213310" y="32628"/>
                  </a:cubicBezTo>
                  <a:cubicBezTo>
                    <a:pt x="212291" y="30493"/>
                    <a:pt x="210840" y="28791"/>
                    <a:pt x="208957" y="27521"/>
                  </a:cubicBezTo>
                  <a:cubicBezTo>
                    <a:pt x="207073" y="26252"/>
                    <a:pt x="205001" y="25617"/>
                    <a:pt x="202741" y="25617"/>
                  </a:cubicBezTo>
                  <a:close/>
                  <a:moveTo>
                    <a:pt x="155116" y="25617"/>
                  </a:moveTo>
                  <a:cubicBezTo>
                    <a:pt x="151739" y="25617"/>
                    <a:pt x="148851" y="26956"/>
                    <a:pt x="146451" y="29635"/>
                  </a:cubicBezTo>
                  <a:cubicBezTo>
                    <a:pt x="144051" y="32314"/>
                    <a:pt x="142851" y="35607"/>
                    <a:pt x="142851" y="39514"/>
                  </a:cubicBezTo>
                  <a:cubicBezTo>
                    <a:pt x="142851" y="43337"/>
                    <a:pt x="144037" y="46595"/>
                    <a:pt x="146409" y="49287"/>
                  </a:cubicBezTo>
                  <a:cubicBezTo>
                    <a:pt x="148781" y="51980"/>
                    <a:pt x="151572" y="53327"/>
                    <a:pt x="154781" y="53327"/>
                  </a:cubicBezTo>
                  <a:cubicBezTo>
                    <a:pt x="158269" y="53327"/>
                    <a:pt x="161213" y="51987"/>
                    <a:pt x="163613" y="49308"/>
                  </a:cubicBezTo>
                  <a:cubicBezTo>
                    <a:pt x="166013" y="46629"/>
                    <a:pt x="167213" y="43337"/>
                    <a:pt x="167213" y="39430"/>
                  </a:cubicBezTo>
                  <a:cubicBezTo>
                    <a:pt x="167213" y="37030"/>
                    <a:pt x="166703" y="34763"/>
                    <a:pt x="165685" y="32628"/>
                  </a:cubicBezTo>
                  <a:cubicBezTo>
                    <a:pt x="164666" y="30493"/>
                    <a:pt x="163215" y="28791"/>
                    <a:pt x="161332" y="27521"/>
                  </a:cubicBezTo>
                  <a:cubicBezTo>
                    <a:pt x="159448" y="26252"/>
                    <a:pt x="157376" y="25617"/>
                    <a:pt x="155116" y="25617"/>
                  </a:cubicBezTo>
                  <a:close/>
                  <a:moveTo>
                    <a:pt x="1621463" y="25114"/>
                  </a:moveTo>
                  <a:cubicBezTo>
                    <a:pt x="1616692" y="25114"/>
                    <a:pt x="1613176" y="27738"/>
                    <a:pt x="1610915" y="32984"/>
                  </a:cubicBezTo>
                  <a:lnTo>
                    <a:pt x="1630295" y="32984"/>
                  </a:lnTo>
                  <a:cubicBezTo>
                    <a:pt x="1629933" y="30416"/>
                    <a:pt x="1628893" y="28463"/>
                    <a:pt x="1627177" y="27124"/>
                  </a:cubicBezTo>
                  <a:cubicBezTo>
                    <a:pt x="1625461" y="25784"/>
                    <a:pt x="1623556" y="25114"/>
                    <a:pt x="1621463" y="25114"/>
                  </a:cubicBezTo>
                  <a:close/>
                  <a:moveTo>
                    <a:pt x="1230938" y="25114"/>
                  </a:moveTo>
                  <a:cubicBezTo>
                    <a:pt x="1226167" y="25114"/>
                    <a:pt x="1222651" y="27738"/>
                    <a:pt x="1220390" y="32984"/>
                  </a:cubicBezTo>
                  <a:lnTo>
                    <a:pt x="1239770" y="32984"/>
                  </a:lnTo>
                  <a:cubicBezTo>
                    <a:pt x="1239408" y="30416"/>
                    <a:pt x="1238368" y="28463"/>
                    <a:pt x="1236652" y="27124"/>
                  </a:cubicBezTo>
                  <a:cubicBezTo>
                    <a:pt x="1234936" y="25784"/>
                    <a:pt x="1233031" y="25114"/>
                    <a:pt x="1230938" y="25114"/>
                  </a:cubicBezTo>
                  <a:close/>
                  <a:moveTo>
                    <a:pt x="1030913" y="25114"/>
                  </a:moveTo>
                  <a:cubicBezTo>
                    <a:pt x="1026142" y="25114"/>
                    <a:pt x="1022625" y="27738"/>
                    <a:pt x="1020365" y="32984"/>
                  </a:cubicBezTo>
                  <a:lnTo>
                    <a:pt x="1039745" y="32984"/>
                  </a:lnTo>
                  <a:cubicBezTo>
                    <a:pt x="1039383" y="30416"/>
                    <a:pt x="1038343" y="28463"/>
                    <a:pt x="1036627" y="27124"/>
                  </a:cubicBezTo>
                  <a:cubicBezTo>
                    <a:pt x="1034911" y="25784"/>
                    <a:pt x="1033006" y="25114"/>
                    <a:pt x="1030913" y="25114"/>
                  </a:cubicBezTo>
                  <a:close/>
                  <a:moveTo>
                    <a:pt x="526088" y="25114"/>
                  </a:moveTo>
                  <a:cubicBezTo>
                    <a:pt x="521317" y="25114"/>
                    <a:pt x="517801" y="27738"/>
                    <a:pt x="515540" y="32984"/>
                  </a:cubicBezTo>
                  <a:lnTo>
                    <a:pt x="534920" y="32984"/>
                  </a:lnTo>
                  <a:cubicBezTo>
                    <a:pt x="534558" y="30416"/>
                    <a:pt x="533518" y="28463"/>
                    <a:pt x="531802" y="27124"/>
                  </a:cubicBezTo>
                  <a:cubicBezTo>
                    <a:pt x="530086" y="25784"/>
                    <a:pt x="528181" y="25114"/>
                    <a:pt x="526088" y="25114"/>
                  </a:cubicBezTo>
                  <a:close/>
                  <a:moveTo>
                    <a:pt x="1759906" y="19547"/>
                  </a:moveTo>
                  <a:lnTo>
                    <a:pt x="1768989" y="19547"/>
                  </a:lnTo>
                  <a:lnTo>
                    <a:pt x="1780542" y="51317"/>
                  </a:lnTo>
                  <a:lnTo>
                    <a:pt x="1780751" y="51317"/>
                  </a:lnTo>
                  <a:lnTo>
                    <a:pt x="1791090" y="19547"/>
                  </a:lnTo>
                  <a:lnTo>
                    <a:pt x="1799587" y="19547"/>
                  </a:lnTo>
                  <a:lnTo>
                    <a:pt x="1781840" y="67349"/>
                  </a:lnTo>
                  <a:cubicBezTo>
                    <a:pt x="1780333" y="71340"/>
                    <a:pt x="1778477" y="74284"/>
                    <a:pt x="1776273" y="76181"/>
                  </a:cubicBezTo>
                  <a:cubicBezTo>
                    <a:pt x="1774068" y="78079"/>
                    <a:pt x="1771445" y="79027"/>
                    <a:pt x="1768403" y="79027"/>
                  </a:cubicBezTo>
                  <a:cubicBezTo>
                    <a:pt x="1766534" y="79027"/>
                    <a:pt x="1764469" y="78651"/>
                    <a:pt x="1762208" y="77897"/>
                  </a:cubicBezTo>
                  <a:lnTo>
                    <a:pt x="1762208" y="70865"/>
                  </a:lnTo>
                  <a:cubicBezTo>
                    <a:pt x="1764245" y="71674"/>
                    <a:pt x="1765906" y="72079"/>
                    <a:pt x="1767189" y="72079"/>
                  </a:cubicBezTo>
                  <a:cubicBezTo>
                    <a:pt x="1768724" y="72079"/>
                    <a:pt x="1770050" y="71577"/>
                    <a:pt x="1771166" y="70572"/>
                  </a:cubicBezTo>
                  <a:cubicBezTo>
                    <a:pt x="1772282" y="69568"/>
                    <a:pt x="1773210" y="68256"/>
                    <a:pt x="1773949" y="66637"/>
                  </a:cubicBezTo>
                  <a:cubicBezTo>
                    <a:pt x="1774689" y="65019"/>
                    <a:pt x="1775547" y="62745"/>
                    <a:pt x="1776524" y="59815"/>
                  </a:cubicBezTo>
                  <a:close/>
                  <a:moveTo>
                    <a:pt x="1718895" y="19547"/>
                  </a:moveTo>
                  <a:lnTo>
                    <a:pt x="1726764" y="19547"/>
                  </a:lnTo>
                  <a:lnTo>
                    <a:pt x="1726764" y="59396"/>
                  </a:lnTo>
                  <a:lnTo>
                    <a:pt x="1718895" y="59396"/>
                  </a:lnTo>
                  <a:close/>
                  <a:moveTo>
                    <a:pt x="1560300" y="19547"/>
                  </a:moveTo>
                  <a:lnTo>
                    <a:pt x="1569132" y="19547"/>
                  </a:lnTo>
                  <a:lnTo>
                    <a:pt x="1580350" y="50313"/>
                  </a:lnTo>
                  <a:lnTo>
                    <a:pt x="1591861" y="19547"/>
                  </a:lnTo>
                  <a:lnTo>
                    <a:pt x="1600441" y="19547"/>
                  </a:lnTo>
                  <a:lnTo>
                    <a:pt x="1584033" y="59396"/>
                  </a:lnTo>
                  <a:lnTo>
                    <a:pt x="1576248" y="59396"/>
                  </a:lnTo>
                  <a:close/>
                  <a:moveTo>
                    <a:pt x="1547445" y="19547"/>
                  </a:moveTo>
                  <a:lnTo>
                    <a:pt x="1555314" y="19547"/>
                  </a:lnTo>
                  <a:lnTo>
                    <a:pt x="1555314" y="59396"/>
                  </a:lnTo>
                  <a:lnTo>
                    <a:pt x="1547445" y="59396"/>
                  </a:lnTo>
                  <a:close/>
                  <a:moveTo>
                    <a:pt x="1299795" y="19547"/>
                  </a:moveTo>
                  <a:lnTo>
                    <a:pt x="1307664" y="19547"/>
                  </a:lnTo>
                  <a:lnTo>
                    <a:pt x="1307664" y="59396"/>
                  </a:lnTo>
                  <a:lnTo>
                    <a:pt x="1299795" y="59396"/>
                  </a:lnTo>
                  <a:close/>
                  <a:moveTo>
                    <a:pt x="879816" y="19547"/>
                  </a:moveTo>
                  <a:lnTo>
                    <a:pt x="887685" y="19547"/>
                  </a:lnTo>
                  <a:lnTo>
                    <a:pt x="887685" y="43532"/>
                  </a:lnTo>
                  <a:cubicBezTo>
                    <a:pt x="887685" y="46211"/>
                    <a:pt x="888278" y="48450"/>
                    <a:pt x="889464" y="50250"/>
                  </a:cubicBezTo>
                  <a:cubicBezTo>
                    <a:pt x="890650" y="52050"/>
                    <a:pt x="892610" y="52950"/>
                    <a:pt x="895345" y="52950"/>
                  </a:cubicBezTo>
                  <a:cubicBezTo>
                    <a:pt x="898582" y="52950"/>
                    <a:pt x="901233" y="51548"/>
                    <a:pt x="903298" y="48743"/>
                  </a:cubicBezTo>
                  <a:cubicBezTo>
                    <a:pt x="905363" y="45939"/>
                    <a:pt x="906395" y="42458"/>
                    <a:pt x="906395" y="38300"/>
                  </a:cubicBezTo>
                  <a:lnTo>
                    <a:pt x="906395" y="19547"/>
                  </a:lnTo>
                  <a:lnTo>
                    <a:pt x="914265" y="19547"/>
                  </a:lnTo>
                  <a:lnTo>
                    <a:pt x="914265" y="59396"/>
                  </a:lnTo>
                  <a:lnTo>
                    <a:pt x="906981" y="59396"/>
                  </a:lnTo>
                  <a:lnTo>
                    <a:pt x="906479" y="52699"/>
                  </a:lnTo>
                  <a:lnTo>
                    <a:pt x="906312" y="52699"/>
                  </a:lnTo>
                  <a:cubicBezTo>
                    <a:pt x="903270" y="57805"/>
                    <a:pt x="898987" y="60359"/>
                    <a:pt x="893461" y="60359"/>
                  </a:cubicBezTo>
                  <a:cubicBezTo>
                    <a:pt x="889220" y="60359"/>
                    <a:pt x="885885" y="59040"/>
                    <a:pt x="883457" y="56403"/>
                  </a:cubicBezTo>
                  <a:cubicBezTo>
                    <a:pt x="881029" y="53766"/>
                    <a:pt x="879816" y="50187"/>
                    <a:pt x="879816" y="45667"/>
                  </a:cubicBezTo>
                  <a:close/>
                  <a:moveTo>
                    <a:pt x="556845" y="19547"/>
                  </a:moveTo>
                  <a:lnTo>
                    <a:pt x="564714" y="19547"/>
                  </a:lnTo>
                  <a:lnTo>
                    <a:pt x="564714" y="59396"/>
                  </a:lnTo>
                  <a:lnTo>
                    <a:pt x="556845" y="59396"/>
                  </a:lnTo>
                  <a:close/>
                  <a:moveTo>
                    <a:pt x="1670972" y="18919"/>
                  </a:moveTo>
                  <a:cubicBezTo>
                    <a:pt x="1672451" y="18919"/>
                    <a:pt x="1673846" y="19101"/>
                    <a:pt x="1675158" y="19464"/>
                  </a:cubicBezTo>
                  <a:lnTo>
                    <a:pt x="1675158" y="27417"/>
                  </a:lnTo>
                  <a:cubicBezTo>
                    <a:pt x="1673232" y="26663"/>
                    <a:pt x="1671809" y="26286"/>
                    <a:pt x="1670888" y="26286"/>
                  </a:cubicBezTo>
                  <a:cubicBezTo>
                    <a:pt x="1667819" y="26286"/>
                    <a:pt x="1665210" y="27717"/>
                    <a:pt x="1663061" y="30577"/>
                  </a:cubicBezTo>
                  <a:cubicBezTo>
                    <a:pt x="1660912" y="33437"/>
                    <a:pt x="1659838" y="36960"/>
                    <a:pt x="1659838" y="41146"/>
                  </a:cubicBezTo>
                  <a:lnTo>
                    <a:pt x="1659838" y="59396"/>
                  </a:lnTo>
                  <a:lnTo>
                    <a:pt x="1651927" y="59396"/>
                  </a:lnTo>
                  <a:lnTo>
                    <a:pt x="1651927" y="19547"/>
                  </a:lnTo>
                  <a:lnTo>
                    <a:pt x="1659126" y="19547"/>
                  </a:lnTo>
                  <a:lnTo>
                    <a:pt x="1659754" y="26998"/>
                  </a:lnTo>
                  <a:lnTo>
                    <a:pt x="1659922" y="26998"/>
                  </a:lnTo>
                  <a:cubicBezTo>
                    <a:pt x="1661819" y="21612"/>
                    <a:pt x="1665503" y="18919"/>
                    <a:pt x="1670972" y="18919"/>
                  </a:cubicBezTo>
                  <a:close/>
                  <a:moveTo>
                    <a:pt x="499397" y="18919"/>
                  </a:moveTo>
                  <a:cubicBezTo>
                    <a:pt x="500876" y="18919"/>
                    <a:pt x="502271" y="19101"/>
                    <a:pt x="503583" y="19464"/>
                  </a:cubicBezTo>
                  <a:lnTo>
                    <a:pt x="503583" y="27417"/>
                  </a:lnTo>
                  <a:cubicBezTo>
                    <a:pt x="501657" y="26663"/>
                    <a:pt x="500234" y="26286"/>
                    <a:pt x="499313" y="26286"/>
                  </a:cubicBezTo>
                  <a:cubicBezTo>
                    <a:pt x="496244" y="26286"/>
                    <a:pt x="493635" y="27717"/>
                    <a:pt x="491486" y="30577"/>
                  </a:cubicBezTo>
                  <a:cubicBezTo>
                    <a:pt x="489337" y="33437"/>
                    <a:pt x="488263" y="36960"/>
                    <a:pt x="488263" y="41146"/>
                  </a:cubicBezTo>
                  <a:lnTo>
                    <a:pt x="488263" y="59396"/>
                  </a:lnTo>
                  <a:lnTo>
                    <a:pt x="480352" y="59396"/>
                  </a:lnTo>
                  <a:lnTo>
                    <a:pt x="480352" y="19547"/>
                  </a:lnTo>
                  <a:lnTo>
                    <a:pt x="487551" y="19547"/>
                  </a:lnTo>
                  <a:lnTo>
                    <a:pt x="488179" y="26998"/>
                  </a:lnTo>
                  <a:lnTo>
                    <a:pt x="488346" y="26998"/>
                  </a:lnTo>
                  <a:cubicBezTo>
                    <a:pt x="490244" y="21612"/>
                    <a:pt x="493928" y="18919"/>
                    <a:pt x="499397" y="18919"/>
                  </a:cubicBezTo>
                  <a:close/>
                  <a:moveTo>
                    <a:pt x="1692933" y="18585"/>
                  </a:moveTo>
                  <a:cubicBezTo>
                    <a:pt x="1697733" y="18585"/>
                    <a:pt x="1702393" y="19785"/>
                    <a:pt x="1706914" y="22184"/>
                  </a:cubicBezTo>
                  <a:lnTo>
                    <a:pt x="1706914" y="30514"/>
                  </a:lnTo>
                  <a:cubicBezTo>
                    <a:pt x="1703984" y="28421"/>
                    <a:pt x="1701347" y="27082"/>
                    <a:pt x="1699003" y="26496"/>
                  </a:cubicBezTo>
                  <a:cubicBezTo>
                    <a:pt x="1696659" y="25910"/>
                    <a:pt x="1694691" y="25617"/>
                    <a:pt x="1693101" y="25617"/>
                  </a:cubicBezTo>
                  <a:cubicBezTo>
                    <a:pt x="1690952" y="25617"/>
                    <a:pt x="1689131" y="26028"/>
                    <a:pt x="1687638" y="26852"/>
                  </a:cubicBezTo>
                  <a:cubicBezTo>
                    <a:pt x="1686145" y="27675"/>
                    <a:pt x="1685399" y="28728"/>
                    <a:pt x="1685399" y="30012"/>
                  </a:cubicBezTo>
                  <a:cubicBezTo>
                    <a:pt x="1685399" y="31323"/>
                    <a:pt x="1686125" y="32349"/>
                    <a:pt x="1687576" y="33088"/>
                  </a:cubicBezTo>
                  <a:cubicBezTo>
                    <a:pt x="1689027" y="33828"/>
                    <a:pt x="1691134" y="34505"/>
                    <a:pt x="1693896" y="35118"/>
                  </a:cubicBezTo>
                  <a:cubicBezTo>
                    <a:pt x="1699505" y="36374"/>
                    <a:pt x="1703523" y="37937"/>
                    <a:pt x="1705951" y="39807"/>
                  </a:cubicBezTo>
                  <a:cubicBezTo>
                    <a:pt x="1708379" y="41676"/>
                    <a:pt x="1709593" y="44146"/>
                    <a:pt x="1709593" y="47215"/>
                  </a:cubicBezTo>
                  <a:cubicBezTo>
                    <a:pt x="1709593" y="49532"/>
                    <a:pt x="1708860" y="51701"/>
                    <a:pt x="1707395" y="53724"/>
                  </a:cubicBezTo>
                  <a:cubicBezTo>
                    <a:pt x="1705930" y="55747"/>
                    <a:pt x="1703872" y="57359"/>
                    <a:pt x="1701221" y="58559"/>
                  </a:cubicBezTo>
                  <a:cubicBezTo>
                    <a:pt x="1698570" y="59759"/>
                    <a:pt x="1695501" y="60359"/>
                    <a:pt x="1692013" y="60359"/>
                  </a:cubicBezTo>
                  <a:cubicBezTo>
                    <a:pt x="1689669" y="60359"/>
                    <a:pt x="1687513" y="60115"/>
                    <a:pt x="1685546" y="59626"/>
                  </a:cubicBezTo>
                  <a:cubicBezTo>
                    <a:pt x="1683578" y="59138"/>
                    <a:pt x="1681995" y="58608"/>
                    <a:pt x="1680795" y="58036"/>
                  </a:cubicBezTo>
                  <a:cubicBezTo>
                    <a:pt x="1679595" y="57464"/>
                    <a:pt x="1678297" y="56801"/>
                    <a:pt x="1676902" y="56047"/>
                  </a:cubicBezTo>
                  <a:lnTo>
                    <a:pt x="1676902" y="47299"/>
                  </a:lnTo>
                  <a:cubicBezTo>
                    <a:pt x="1681646" y="51262"/>
                    <a:pt x="1686766" y="53243"/>
                    <a:pt x="1692264" y="53243"/>
                  </a:cubicBezTo>
                  <a:cubicBezTo>
                    <a:pt x="1694608" y="53243"/>
                    <a:pt x="1696666" y="52789"/>
                    <a:pt x="1698438" y="51883"/>
                  </a:cubicBezTo>
                  <a:cubicBezTo>
                    <a:pt x="1700210" y="50976"/>
                    <a:pt x="1701096" y="49657"/>
                    <a:pt x="1701096" y="47927"/>
                  </a:cubicBezTo>
                  <a:cubicBezTo>
                    <a:pt x="1701096" y="46560"/>
                    <a:pt x="1700426" y="45436"/>
                    <a:pt x="1699087" y="44557"/>
                  </a:cubicBezTo>
                  <a:cubicBezTo>
                    <a:pt x="1697747" y="43678"/>
                    <a:pt x="1695277" y="42848"/>
                    <a:pt x="1691678" y="42067"/>
                  </a:cubicBezTo>
                  <a:cubicBezTo>
                    <a:pt x="1687883" y="41230"/>
                    <a:pt x="1685246" y="40462"/>
                    <a:pt x="1683767" y="39765"/>
                  </a:cubicBezTo>
                  <a:cubicBezTo>
                    <a:pt x="1682288" y="39067"/>
                    <a:pt x="1680976" y="38244"/>
                    <a:pt x="1679832" y="37295"/>
                  </a:cubicBezTo>
                  <a:cubicBezTo>
                    <a:pt x="1678855" y="36179"/>
                    <a:pt x="1678123" y="35174"/>
                    <a:pt x="1677634" y="34281"/>
                  </a:cubicBezTo>
                  <a:cubicBezTo>
                    <a:pt x="1677146" y="33388"/>
                    <a:pt x="1676902" y="32161"/>
                    <a:pt x="1676902" y="30598"/>
                  </a:cubicBezTo>
                  <a:cubicBezTo>
                    <a:pt x="1676902" y="27082"/>
                    <a:pt x="1678395" y="24201"/>
                    <a:pt x="1681381" y="21954"/>
                  </a:cubicBezTo>
                  <a:cubicBezTo>
                    <a:pt x="1684367" y="19708"/>
                    <a:pt x="1688217" y="18585"/>
                    <a:pt x="1692933" y="18585"/>
                  </a:cubicBezTo>
                  <a:close/>
                  <a:moveTo>
                    <a:pt x="1621463" y="18585"/>
                  </a:moveTo>
                  <a:cubicBezTo>
                    <a:pt x="1624254" y="18585"/>
                    <a:pt x="1626870" y="19157"/>
                    <a:pt x="1629312" y="20301"/>
                  </a:cubicBezTo>
                  <a:cubicBezTo>
                    <a:pt x="1631753" y="21445"/>
                    <a:pt x="1633735" y="22980"/>
                    <a:pt x="1635256" y="24905"/>
                  </a:cubicBezTo>
                  <a:cubicBezTo>
                    <a:pt x="1636776" y="26831"/>
                    <a:pt x="1637872" y="28924"/>
                    <a:pt x="1638541" y="31184"/>
                  </a:cubicBezTo>
                  <a:cubicBezTo>
                    <a:pt x="1639211" y="33444"/>
                    <a:pt x="1639546" y="36165"/>
                    <a:pt x="1639546" y="39346"/>
                  </a:cubicBezTo>
                  <a:lnTo>
                    <a:pt x="1609911" y="39346"/>
                  </a:lnTo>
                  <a:cubicBezTo>
                    <a:pt x="1610106" y="42611"/>
                    <a:pt x="1610950" y="45241"/>
                    <a:pt x="1612443" y="47236"/>
                  </a:cubicBezTo>
                  <a:cubicBezTo>
                    <a:pt x="1613936" y="49232"/>
                    <a:pt x="1615666" y="50641"/>
                    <a:pt x="1617633" y="51464"/>
                  </a:cubicBezTo>
                  <a:cubicBezTo>
                    <a:pt x="1619601" y="52287"/>
                    <a:pt x="1621477" y="52699"/>
                    <a:pt x="1623263" y="52699"/>
                  </a:cubicBezTo>
                  <a:cubicBezTo>
                    <a:pt x="1628230" y="52699"/>
                    <a:pt x="1633198" y="50215"/>
                    <a:pt x="1638165" y="45248"/>
                  </a:cubicBezTo>
                  <a:lnTo>
                    <a:pt x="1638165" y="54834"/>
                  </a:lnTo>
                  <a:cubicBezTo>
                    <a:pt x="1635876" y="56368"/>
                    <a:pt x="1633484" y="57673"/>
                    <a:pt x="1630986" y="58747"/>
                  </a:cubicBezTo>
                  <a:cubicBezTo>
                    <a:pt x="1628489" y="59822"/>
                    <a:pt x="1625454" y="60359"/>
                    <a:pt x="1621882" y="60359"/>
                  </a:cubicBezTo>
                  <a:cubicBezTo>
                    <a:pt x="1617752" y="60359"/>
                    <a:pt x="1614138" y="59382"/>
                    <a:pt x="1611041" y="57429"/>
                  </a:cubicBezTo>
                  <a:cubicBezTo>
                    <a:pt x="1607943" y="55475"/>
                    <a:pt x="1605564" y="52887"/>
                    <a:pt x="1603904" y="49664"/>
                  </a:cubicBezTo>
                  <a:cubicBezTo>
                    <a:pt x="1602244" y="46441"/>
                    <a:pt x="1601413" y="43030"/>
                    <a:pt x="1601413" y="39430"/>
                  </a:cubicBezTo>
                  <a:cubicBezTo>
                    <a:pt x="1601413" y="35439"/>
                    <a:pt x="1602334" y="31868"/>
                    <a:pt x="1604176" y="28714"/>
                  </a:cubicBezTo>
                  <a:cubicBezTo>
                    <a:pt x="1606018" y="25561"/>
                    <a:pt x="1608487" y="23084"/>
                    <a:pt x="1611585" y="21284"/>
                  </a:cubicBezTo>
                  <a:cubicBezTo>
                    <a:pt x="1614682" y="19485"/>
                    <a:pt x="1617975" y="18585"/>
                    <a:pt x="1621463" y="18585"/>
                  </a:cubicBezTo>
                  <a:close/>
                  <a:moveTo>
                    <a:pt x="1519702" y="18585"/>
                  </a:moveTo>
                  <a:cubicBezTo>
                    <a:pt x="1524139" y="18585"/>
                    <a:pt x="1527544" y="19945"/>
                    <a:pt x="1529915" y="22666"/>
                  </a:cubicBezTo>
                  <a:cubicBezTo>
                    <a:pt x="1532287" y="25387"/>
                    <a:pt x="1533473" y="28547"/>
                    <a:pt x="1533473" y="32147"/>
                  </a:cubicBezTo>
                  <a:lnTo>
                    <a:pt x="1533473" y="59396"/>
                  </a:lnTo>
                  <a:lnTo>
                    <a:pt x="1525604" y="59396"/>
                  </a:lnTo>
                  <a:lnTo>
                    <a:pt x="1525604" y="34867"/>
                  </a:lnTo>
                  <a:cubicBezTo>
                    <a:pt x="1525604" y="32300"/>
                    <a:pt x="1525011" y="30172"/>
                    <a:pt x="1523825" y="28484"/>
                  </a:cubicBezTo>
                  <a:cubicBezTo>
                    <a:pt x="1522639" y="26796"/>
                    <a:pt x="1520749" y="25952"/>
                    <a:pt x="1518153" y="25952"/>
                  </a:cubicBezTo>
                  <a:cubicBezTo>
                    <a:pt x="1515809" y="25952"/>
                    <a:pt x="1513779" y="26670"/>
                    <a:pt x="1512063" y="28107"/>
                  </a:cubicBezTo>
                  <a:cubicBezTo>
                    <a:pt x="1510347" y="29544"/>
                    <a:pt x="1509063" y="31372"/>
                    <a:pt x="1508212" y="33591"/>
                  </a:cubicBezTo>
                  <a:cubicBezTo>
                    <a:pt x="1507361" y="35809"/>
                    <a:pt x="1506935" y="38090"/>
                    <a:pt x="1506935" y="40434"/>
                  </a:cubicBezTo>
                  <a:lnTo>
                    <a:pt x="1506935" y="59396"/>
                  </a:lnTo>
                  <a:lnTo>
                    <a:pt x="1499024" y="59396"/>
                  </a:lnTo>
                  <a:lnTo>
                    <a:pt x="1499024" y="19547"/>
                  </a:lnTo>
                  <a:lnTo>
                    <a:pt x="1506224" y="19547"/>
                  </a:lnTo>
                  <a:lnTo>
                    <a:pt x="1506810" y="26203"/>
                  </a:lnTo>
                  <a:lnTo>
                    <a:pt x="1507019" y="26203"/>
                  </a:lnTo>
                  <a:cubicBezTo>
                    <a:pt x="1507828" y="24835"/>
                    <a:pt x="1508680" y="23635"/>
                    <a:pt x="1509573" y="22603"/>
                  </a:cubicBezTo>
                  <a:cubicBezTo>
                    <a:pt x="1510466" y="21570"/>
                    <a:pt x="1511756" y="20643"/>
                    <a:pt x="1513444" y="19819"/>
                  </a:cubicBezTo>
                  <a:cubicBezTo>
                    <a:pt x="1515133" y="18996"/>
                    <a:pt x="1517219" y="18585"/>
                    <a:pt x="1519702" y="18585"/>
                  </a:cubicBezTo>
                  <a:close/>
                  <a:moveTo>
                    <a:pt x="1382041" y="18585"/>
                  </a:moveTo>
                  <a:cubicBezTo>
                    <a:pt x="1384050" y="18585"/>
                    <a:pt x="1385948" y="18940"/>
                    <a:pt x="1387733" y="19652"/>
                  </a:cubicBezTo>
                  <a:cubicBezTo>
                    <a:pt x="1389519" y="20364"/>
                    <a:pt x="1391710" y="21836"/>
                    <a:pt x="1394305" y="24068"/>
                  </a:cubicBezTo>
                  <a:lnTo>
                    <a:pt x="1396021" y="19547"/>
                  </a:lnTo>
                  <a:lnTo>
                    <a:pt x="1402216" y="19547"/>
                  </a:lnTo>
                  <a:lnTo>
                    <a:pt x="1402216" y="54582"/>
                  </a:lnTo>
                  <a:cubicBezTo>
                    <a:pt x="1402216" y="59829"/>
                    <a:pt x="1401742" y="63798"/>
                    <a:pt x="1400793" y="66491"/>
                  </a:cubicBezTo>
                  <a:cubicBezTo>
                    <a:pt x="1399844" y="69184"/>
                    <a:pt x="1398310" y="71535"/>
                    <a:pt x="1396189" y="73544"/>
                  </a:cubicBezTo>
                  <a:cubicBezTo>
                    <a:pt x="1394068" y="75553"/>
                    <a:pt x="1391787" y="76955"/>
                    <a:pt x="1389345" y="77751"/>
                  </a:cubicBezTo>
                  <a:cubicBezTo>
                    <a:pt x="1386903" y="78546"/>
                    <a:pt x="1384357" y="78972"/>
                    <a:pt x="1381706" y="79027"/>
                  </a:cubicBezTo>
                  <a:cubicBezTo>
                    <a:pt x="1376516" y="79027"/>
                    <a:pt x="1371367" y="77283"/>
                    <a:pt x="1366260" y="73795"/>
                  </a:cubicBezTo>
                  <a:lnTo>
                    <a:pt x="1366260" y="64042"/>
                  </a:lnTo>
                  <a:cubicBezTo>
                    <a:pt x="1368437" y="66135"/>
                    <a:pt x="1370760" y="67928"/>
                    <a:pt x="1373230" y="69421"/>
                  </a:cubicBezTo>
                  <a:cubicBezTo>
                    <a:pt x="1375699" y="70914"/>
                    <a:pt x="1378608" y="71660"/>
                    <a:pt x="1381957" y="71660"/>
                  </a:cubicBezTo>
                  <a:cubicBezTo>
                    <a:pt x="1384357" y="71660"/>
                    <a:pt x="1386568" y="70963"/>
                    <a:pt x="1388592" y="69568"/>
                  </a:cubicBezTo>
                  <a:cubicBezTo>
                    <a:pt x="1390615" y="68172"/>
                    <a:pt x="1392073" y="66414"/>
                    <a:pt x="1392966" y="64293"/>
                  </a:cubicBezTo>
                  <a:cubicBezTo>
                    <a:pt x="1393859" y="62173"/>
                    <a:pt x="1394305" y="58224"/>
                    <a:pt x="1394305" y="52448"/>
                  </a:cubicBezTo>
                  <a:lnTo>
                    <a:pt x="1394138" y="52280"/>
                  </a:lnTo>
                  <a:cubicBezTo>
                    <a:pt x="1390398" y="57080"/>
                    <a:pt x="1386031" y="59480"/>
                    <a:pt x="1381036" y="59480"/>
                  </a:cubicBezTo>
                  <a:cubicBezTo>
                    <a:pt x="1376181" y="59480"/>
                    <a:pt x="1372065" y="57499"/>
                    <a:pt x="1368688" y="53536"/>
                  </a:cubicBezTo>
                  <a:cubicBezTo>
                    <a:pt x="1365312" y="49573"/>
                    <a:pt x="1363623" y="44843"/>
                    <a:pt x="1363623" y="39346"/>
                  </a:cubicBezTo>
                  <a:cubicBezTo>
                    <a:pt x="1363623" y="35607"/>
                    <a:pt x="1364419" y="32161"/>
                    <a:pt x="1366009" y="29007"/>
                  </a:cubicBezTo>
                  <a:cubicBezTo>
                    <a:pt x="1367600" y="25854"/>
                    <a:pt x="1369797" y="23329"/>
                    <a:pt x="1372602" y="21431"/>
                  </a:cubicBezTo>
                  <a:cubicBezTo>
                    <a:pt x="1375406" y="19533"/>
                    <a:pt x="1378553" y="18585"/>
                    <a:pt x="1382041" y="18585"/>
                  </a:cubicBezTo>
                  <a:close/>
                  <a:moveTo>
                    <a:pt x="1338727" y="18585"/>
                  </a:moveTo>
                  <a:cubicBezTo>
                    <a:pt x="1343164" y="18585"/>
                    <a:pt x="1346569" y="19945"/>
                    <a:pt x="1348940" y="22666"/>
                  </a:cubicBezTo>
                  <a:cubicBezTo>
                    <a:pt x="1351312" y="25387"/>
                    <a:pt x="1352498" y="28547"/>
                    <a:pt x="1352498" y="32147"/>
                  </a:cubicBezTo>
                  <a:lnTo>
                    <a:pt x="1352498" y="59396"/>
                  </a:lnTo>
                  <a:lnTo>
                    <a:pt x="1344629" y="59396"/>
                  </a:lnTo>
                  <a:lnTo>
                    <a:pt x="1344629" y="34867"/>
                  </a:lnTo>
                  <a:cubicBezTo>
                    <a:pt x="1344629" y="32300"/>
                    <a:pt x="1344036" y="30172"/>
                    <a:pt x="1342850" y="28484"/>
                  </a:cubicBezTo>
                  <a:cubicBezTo>
                    <a:pt x="1341664" y="26796"/>
                    <a:pt x="1339774" y="25952"/>
                    <a:pt x="1337178" y="25952"/>
                  </a:cubicBezTo>
                  <a:cubicBezTo>
                    <a:pt x="1334834" y="25952"/>
                    <a:pt x="1332804" y="26670"/>
                    <a:pt x="1331088" y="28107"/>
                  </a:cubicBezTo>
                  <a:cubicBezTo>
                    <a:pt x="1329372" y="29544"/>
                    <a:pt x="1328088" y="31372"/>
                    <a:pt x="1327237" y="33591"/>
                  </a:cubicBezTo>
                  <a:cubicBezTo>
                    <a:pt x="1326386" y="35809"/>
                    <a:pt x="1325960" y="38090"/>
                    <a:pt x="1325960" y="40434"/>
                  </a:cubicBezTo>
                  <a:lnTo>
                    <a:pt x="1325960" y="59396"/>
                  </a:lnTo>
                  <a:lnTo>
                    <a:pt x="1318049" y="59396"/>
                  </a:lnTo>
                  <a:lnTo>
                    <a:pt x="1318049" y="19547"/>
                  </a:lnTo>
                  <a:lnTo>
                    <a:pt x="1325249" y="19547"/>
                  </a:lnTo>
                  <a:lnTo>
                    <a:pt x="1325835" y="26203"/>
                  </a:lnTo>
                  <a:lnTo>
                    <a:pt x="1326044" y="26203"/>
                  </a:lnTo>
                  <a:cubicBezTo>
                    <a:pt x="1326853" y="24835"/>
                    <a:pt x="1327705" y="23635"/>
                    <a:pt x="1328598" y="22603"/>
                  </a:cubicBezTo>
                  <a:cubicBezTo>
                    <a:pt x="1329491" y="21570"/>
                    <a:pt x="1330781" y="20643"/>
                    <a:pt x="1332469" y="19819"/>
                  </a:cubicBezTo>
                  <a:cubicBezTo>
                    <a:pt x="1334158" y="18996"/>
                    <a:pt x="1336244" y="18585"/>
                    <a:pt x="1338727" y="18585"/>
                  </a:cubicBezTo>
                  <a:close/>
                  <a:moveTo>
                    <a:pt x="1230938" y="18585"/>
                  </a:moveTo>
                  <a:cubicBezTo>
                    <a:pt x="1233729" y="18585"/>
                    <a:pt x="1236345" y="19157"/>
                    <a:pt x="1238787" y="20301"/>
                  </a:cubicBezTo>
                  <a:cubicBezTo>
                    <a:pt x="1241228" y="21445"/>
                    <a:pt x="1243210" y="22980"/>
                    <a:pt x="1244731" y="24905"/>
                  </a:cubicBezTo>
                  <a:cubicBezTo>
                    <a:pt x="1246251" y="26831"/>
                    <a:pt x="1247347" y="28924"/>
                    <a:pt x="1248016" y="31184"/>
                  </a:cubicBezTo>
                  <a:cubicBezTo>
                    <a:pt x="1248686" y="33444"/>
                    <a:pt x="1249021" y="36165"/>
                    <a:pt x="1249021" y="39346"/>
                  </a:cubicBezTo>
                  <a:lnTo>
                    <a:pt x="1219386" y="39346"/>
                  </a:lnTo>
                  <a:cubicBezTo>
                    <a:pt x="1219581" y="42611"/>
                    <a:pt x="1220425" y="45241"/>
                    <a:pt x="1221918" y="47236"/>
                  </a:cubicBezTo>
                  <a:cubicBezTo>
                    <a:pt x="1223411" y="49232"/>
                    <a:pt x="1225141" y="50641"/>
                    <a:pt x="1227108" y="51464"/>
                  </a:cubicBezTo>
                  <a:cubicBezTo>
                    <a:pt x="1229076" y="52287"/>
                    <a:pt x="1230952" y="52699"/>
                    <a:pt x="1232738" y="52699"/>
                  </a:cubicBezTo>
                  <a:cubicBezTo>
                    <a:pt x="1237705" y="52699"/>
                    <a:pt x="1242673" y="50215"/>
                    <a:pt x="1247640" y="45248"/>
                  </a:cubicBezTo>
                  <a:lnTo>
                    <a:pt x="1247640" y="54834"/>
                  </a:lnTo>
                  <a:cubicBezTo>
                    <a:pt x="1245351" y="56368"/>
                    <a:pt x="1242959" y="57673"/>
                    <a:pt x="1240461" y="58747"/>
                  </a:cubicBezTo>
                  <a:cubicBezTo>
                    <a:pt x="1237964" y="59822"/>
                    <a:pt x="1234929" y="60359"/>
                    <a:pt x="1231357" y="60359"/>
                  </a:cubicBezTo>
                  <a:cubicBezTo>
                    <a:pt x="1227227" y="60359"/>
                    <a:pt x="1223613" y="59382"/>
                    <a:pt x="1220516" y="57429"/>
                  </a:cubicBezTo>
                  <a:cubicBezTo>
                    <a:pt x="1217418" y="55475"/>
                    <a:pt x="1215039" y="52887"/>
                    <a:pt x="1213379" y="49664"/>
                  </a:cubicBezTo>
                  <a:cubicBezTo>
                    <a:pt x="1211719" y="46441"/>
                    <a:pt x="1210888" y="43030"/>
                    <a:pt x="1210888" y="39430"/>
                  </a:cubicBezTo>
                  <a:cubicBezTo>
                    <a:pt x="1210888" y="35439"/>
                    <a:pt x="1211809" y="31868"/>
                    <a:pt x="1213651" y="28714"/>
                  </a:cubicBezTo>
                  <a:cubicBezTo>
                    <a:pt x="1215493" y="25561"/>
                    <a:pt x="1217962" y="23084"/>
                    <a:pt x="1221060" y="21284"/>
                  </a:cubicBezTo>
                  <a:cubicBezTo>
                    <a:pt x="1224157" y="19485"/>
                    <a:pt x="1227450" y="18585"/>
                    <a:pt x="1230938" y="18585"/>
                  </a:cubicBezTo>
                  <a:close/>
                  <a:moveTo>
                    <a:pt x="1073808" y="18585"/>
                  </a:moveTo>
                  <a:cubicBezTo>
                    <a:pt x="1078608" y="18585"/>
                    <a:pt x="1083268" y="19785"/>
                    <a:pt x="1087789" y="22184"/>
                  </a:cubicBezTo>
                  <a:lnTo>
                    <a:pt x="1087789" y="30514"/>
                  </a:lnTo>
                  <a:cubicBezTo>
                    <a:pt x="1084859" y="28421"/>
                    <a:pt x="1082222" y="27082"/>
                    <a:pt x="1079878" y="26496"/>
                  </a:cubicBezTo>
                  <a:cubicBezTo>
                    <a:pt x="1077534" y="25910"/>
                    <a:pt x="1075566" y="25617"/>
                    <a:pt x="1073976" y="25617"/>
                  </a:cubicBezTo>
                  <a:cubicBezTo>
                    <a:pt x="1071827" y="25617"/>
                    <a:pt x="1070006" y="26028"/>
                    <a:pt x="1068513" y="26852"/>
                  </a:cubicBezTo>
                  <a:cubicBezTo>
                    <a:pt x="1067020" y="27675"/>
                    <a:pt x="1066274" y="28728"/>
                    <a:pt x="1066274" y="30012"/>
                  </a:cubicBezTo>
                  <a:cubicBezTo>
                    <a:pt x="1066274" y="31323"/>
                    <a:pt x="1066999" y="32349"/>
                    <a:pt x="1068451" y="33088"/>
                  </a:cubicBezTo>
                  <a:cubicBezTo>
                    <a:pt x="1069902" y="33828"/>
                    <a:pt x="1072008" y="34505"/>
                    <a:pt x="1074771" y="35118"/>
                  </a:cubicBezTo>
                  <a:cubicBezTo>
                    <a:pt x="1080380" y="36374"/>
                    <a:pt x="1084398" y="37937"/>
                    <a:pt x="1086826" y="39807"/>
                  </a:cubicBezTo>
                  <a:cubicBezTo>
                    <a:pt x="1089254" y="41676"/>
                    <a:pt x="1090468" y="44146"/>
                    <a:pt x="1090468" y="47215"/>
                  </a:cubicBezTo>
                  <a:cubicBezTo>
                    <a:pt x="1090468" y="49532"/>
                    <a:pt x="1089735" y="51701"/>
                    <a:pt x="1088270" y="53724"/>
                  </a:cubicBezTo>
                  <a:cubicBezTo>
                    <a:pt x="1086805" y="55747"/>
                    <a:pt x="1084747" y="57359"/>
                    <a:pt x="1082096" y="58559"/>
                  </a:cubicBezTo>
                  <a:cubicBezTo>
                    <a:pt x="1079445" y="59759"/>
                    <a:pt x="1076376" y="60359"/>
                    <a:pt x="1072887" y="60359"/>
                  </a:cubicBezTo>
                  <a:cubicBezTo>
                    <a:pt x="1070543" y="60359"/>
                    <a:pt x="1068388" y="60115"/>
                    <a:pt x="1066420" y="59626"/>
                  </a:cubicBezTo>
                  <a:cubicBezTo>
                    <a:pt x="1064453" y="59138"/>
                    <a:pt x="1062870" y="58608"/>
                    <a:pt x="1061670" y="58036"/>
                  </a:cubicBezTo>
                  <a:cubicBezTo>
                    <a:pt x="1060470" y="57464"/>
                    <a:pt x="1059172" y="56801"/>
                    <a:pt x="1057777" y="56047"/>
                  </a:cubicBezTo>
                  <a:lnTo>
                    <a:pt x="1057777" y="47299"/>
                  </a:lnTo>
                  <a:cubicBezTo>
                    <a:pt x="1062521" y="51262"/>
                    <a:pt x="1067641" y="53243"/>
                    <a:pt x="1073139" y="53243"/>
                  </a:cubicBezTo>
                  <a:cubicBezTo>
                    <a:pt x="1075483" y="53243"/>
                    <a:pt x="1077541" y="52789"/>
                    <a:pt x="1079313" y="51883"/>
                  </a:cubicBezTo>
                  <a:cubicBezTo>
                    <a:pt x="1081085" y="50976"/>
                    <a:pt x="1081971" y="49657"/>
                    <a:pt x="1081971" y="47927"/>
                  </a:cubicBezTo>
                  <a:cubicBezTo>
                    <a:pt x="1081971" y="46560"/>
                    <a:pt x="1081301" y="45436"/>
                    <a:pt x="1079961" y="44557"/>
                  </a:cubicBezTo>
                  <a:cubicBezTo>
                    <a:pt x="1078622" y="43678"/>
                    <a:pt x="1076152" y="42848"/>
                    <a:pt x="1072553" y="42067"/>
                  </a:cubicBezTo>
                  <a:cubicBezTo>
                    <a:pt x="1068758" y="41230"/>
                    <a:pt x="1066120" y="40462"/>
                    <a:pt x="1064641" y="39765"/>
                  </a:cubicBezTo>
                  <a:cubicBezTo>
                    <a:pt x="1063163" y="39067"/>
                    <a:pt x="1061851" y="38244"/>
                    <a:pt x="1060707" y="37295"/>
                  </a:cubicBezTo>
                  <a:cubicBezTo>
                    <a:pt x="1059730" y="36179"/>
                    <a:pt x="1058998" y="35174"/>
                    <a:pt x="1058509" y="34281"/>
                  </a:cubicBezTo>
                  <a:cubicBezTo>
                    <a:pt x="1058021" y="33388"/>
                    <a:pt x="1057777" y="32161"/>
                    <a:pt x="1057777" y="30598"/>
                  </a:cubicBezTo>
                  <a:cubicBezTo>
                    <a:pt x="1057777" y="27082"/>
                    <a:pt x="1059270" y="24201"/>
                    <a:pt x="1062256" y="21954"/>
                  </a:cubicBezTo>
                  <a:cubicBezTo>
                    <a:pt x="1065241" y="19708"/>
                    <a:pt x="1069092" y="18585"/>
                    <a:pt x="1073808" y="18585"/>
                  </a:cubicBezTo>
                  <a:close/>
                  <a:moveTo>
                    <a:pt x="1030913" y="18585"/>
                  </a:moveTo>
                  <a:cubicBezTo>
                    <a:pt x="1033704" y="18585"/>
                    <a:pt x="1036320" y="19157"/>
                    <a:pt x="1038762" y="20301"/>
                  </a:cubicBezTo>
                  <a:cubicBezTo>
                    <a:pt x="1041203" y="21445"/>
                    <a:pt x="1043185" y="22980"/>
                    <a:pt x="1044705" y="24905"/>
                  </a:cubicBezTo>
                  <a:cubicBezTo>
                    <a:pt x="1046226" y="26831"/>
                    <a:pt x="1047322" y="28924"/>
                    <a:pt x="1047991" y="31184"/>
                  </a:cubicBezTo>
                  <a:cubicBezTo>
                    <a:pt x="1048661" y="33444"/>
                    <a:pt x="1048996" y="36165"/>
                    <a:pt x="1048996" y="39346"/>
                  </a:cubicBezTo>
                  <a:lnTo>
                    <a:pt x="1019361" y="39346"/>
                  </a:lnTo>
                  <a:cubicBezTo>
                    <a:pt x="1019556" y="42611"/>
                    <a:pt x="1020400" y="45241"/>
                    <a:pt x="1021893" y="47236"/>
                  </a:cubicBezTo>
                  <a:cubicBezTo>
                    <a:pt x="1023386" y="49232"/>
                    <a:pt x="1025116" y="50641"/>
                    <a:pt x="1027083" y="51464"/>
                  </a:cubicBezTo>
                  <a:cubicBezTo>
                    <a:pt x="1029051" y="52287"/>
                    <a:pt x="1030927" y="52699"/>
                    <a:pt x="1032713" y="52699"/>
                  </a:cubicBezTo>
                  <a:cubicBezTo>
                    <a:pt x="1037680" y="52699"/>
                    <a:pt x="1042647" y="50215"/>
                    <a:pt x="1047615" y="45248"/>
                  </a:cubicBezTo>
                  <a:lnTo>
                    <a:pt x="1047615" y="54834"/>
                  </a:lnTo>
                  <a:cubicBezTo>
                    <a:pt x="1045326" y="56368"/>
                    <a:pt x="1042934" y="57673"/>
                    <a:pt x="1040436" y="58747"/>
                  </a:cubicBezTo>
                  <a:cubicBezTo>
                    <a:pt x="1037938" y="59822"/>
                    <a:pt x="1034904" y="60359"/>
                    <a:pt x="1031332" y="60359"/>
                  </a:cubicBezTo>
                  <a:cubicBezTo>
                    <a:pt x="1027202" y="60359"/>
                    <a:pt x="1023588" y="59382"/>
                    <a:pt x="1020491" y="57429"/>
                  </a:cubicBezTo>
                  <a:cubicBezTo>
                    <a:pt x="1017393" y="55475"/>
                    <a:pt x="1015014" y="52887"/>
                    <a:pt x="1013354" y="49664"/>
                  </a:cubicBezTo>
                  <a:cubicBezTo>
                    <a:pt x="1011694" y="46441"/>
                    <a:pt x="1010863" y="43030"/>
                    <a:pt x="1010863" y="39430"/>
                  </a:cubicBezTo>
                  <a:cubicBezTo>
                    <a:pt x="1010863" y="35439"/>
                    <a:pt x="1011784" y="31868"/>
                    <a:pt x="1013626" y="28714"/>
                  </a:cubicBezTo>
                  <a:cubicBezTo>
                    <a:pt x="1015468" y="25561"/>
                    <a:pt x="1017937" y="23084"/>
                    <a:pt x="1021035" y="21284"/>
                  </a:cubicBezTo>
                  <a:cubicBezTo>
                    <a:pt x="1024132" y="19485"/>
                    <a:pt x="1027425" y="18585"/>
                    <a:pt x="1030913" y="18585"/>
                  </a:cubicBezTo>
                  <a:close/>
                  <a:moveTo>
                    <a:pt x="981991" y="18585"/>
                  </a:moveTo>
                  <a:cubicBezTo>
                    <a:pt x="984000" y="18585"/>
                    <a:pt x="985897" y="18940"/>
                    <a:pt x="987683" y="19652"/>
                  </a:cubicBezTo>
                  <a:cubicBezTo>
                    <a:pt x="989469" y="20364"/>
                    <a:pt x="991660" y="21836"/>
                    <a:pt x="994255" y="24068"/>
                  </a:cubicBezTo>
                  <a:lnTo>
                    <a:pt x="995971" y="19547"/>
                  </a:lnTo>
                  <a:lnTo>
                    <a:pt x="1002166" y="19547"/>
                  </a:lnTo>
                  <a:lnTo>
                    <a:pt x="1002166" y="54582"/>
                  </a:lnTo>
                  <a:cubicBezTo>
                    <a:pt x="1002166" y="59829"/>
                    <a:pt x="1001692" y="63798"/>
                    <a:pt x="1000743" y="66491"/>
                  </a:cubicBezTo>
                  <a:cubicBezTo>
                    <a:pt x="999794" y="69184"/>
                    <a:pt x="998259" y="71535"/>
                    <a:pt x="996139" y="73544"/>
                  </a:cubicBezTo>
                  <a:cubicBezTo>
                    <a:pt x="994018" y="75553"/>
                    <a:pt x="991737" y="76955"/>
                    <a:pt x="989295" y="77751"/>
                  </a:cubicBezTo>
                  <a:cubicBezTo>
                    <a:pt x="986853" y="78546"/>
                    <a:pt x="984307" y="78972"/>
                    <a:pt x="981656" y="79027"/>
                  </a:cubicBezTo>
                  <a:cubicBezTo>
                    <a:pt x="976465" y="79027"/>
                    <a:pt x="971317" y="77283"/>
                    <a:pt x="966210" y="73795"/>
                  </a:cubicBezTo>
                  <a:lnTo>
                    <a:pt x="966210" y="64042"/>
                  </a:lnTo>
                  <a:cubicBezTo>
                    <a:pt x="968387" y="66135"/>
                    <a:pt x="970710" y="67928"/>
                    <a:pt x="973180" y="69421"/>
                  </a:cubicBezTo>
                  <a:cubicBezTo>
                    <a:pt x="975649" y="70914"/>
                    <a:pt x="978558" y="71660"/>
                    <a:pt x="981907" y="71660"/>
                  </a:cubicBezTo>
                  <a:cubicBezTo>
                    <a:pt x="984307" y="71660"/>
                    <a:pt x="986518" y="70963"/>
                    <a:pt x="988541" y="69568"/>
                  </a:cubicBezTo>
                  <a:cubicBezTo>
                    <a:pt x="990565" y="68172"/>
                    <a:pt x="992023" y="66414"/>
                    <a:pt x="992916" y="64293"/>
                  </a:cubicBezTo>
                  <a:cubicBezTo>
                    <a:pt x="993809" y="62173"/>
                    <a:pt x="994255" y="58224"/>
                    <a:pt x="994255" y="52448"/>
                  </a:cubicBezTo>
                  <a:lnTo>
                    <a:pt x="994088" y="52280"/>
                  </a:lnTo>
                  <a:cubicBezTo>
                    <a:pt x="990348" y="57080"/>
                    <a:pt x="985981" y="59480"/>
                    <a:pt x="980986" y="59480"/>
                  </a:cubicBezTo>
                  <a:cubicBezTo>
                    <a:pt x="976131" y="59480"/>
                    <a:pt x="972015" y="57499"/>
                    <a:pt x="968638" y="53536"/>
                  </a:cubicBezTo>
                  <a:cubicBezTo>
                    <a:pt x="965262" y="49573"/>
                    <a:pt x="963573" y="44843"/>
                    <a:pt x="963573" y="39346"/>
                  </a:cubicBezTo>
                  <a:cubicBezTo>
                    <a:pt x="963573" y="35607"/>
                    <a:pt x="964369" y="32161"/>
                    <a:pt x="965959" y="29007"/>
                  </a:cubicBezTo>
                  <a:cubicBezTo>
                    <a:pt x="967550" y="25854"/>
                    <a:pt x="969747" y="23329"/>
                    <a:pt x="972552" y="21431"/>
                  </a:cubicBezTo>
                  <a:cubicBezTo>
                    <a:pt x="975356" y="19533"/>
                    <a:pt x="978503" y="18585"/>
                    <a:pt x="981991" y="18585"/>
                  </a:cubicBezTo>
                  <a:close/>
                  <a:moveTo>
                    <a:pt x="942635" y="18585"/>
                  </a:moveTo>
                  <a:cubicBezTo>
                    <a:pt x="945732" y="18585"/>
                    <a:pt x="948502" y="19219"/>
                    <a:pt x="950944" y="20489"/>
                  </a:cubicBezTo>
                  <a:cubicBezTo>
                    <a:pt x="953386" y="21759"/>
                    <a:pt x="955297" y="23566"/>
                    <a:pt x="956678" y="25910"/>
                  </a:cubicBezTo>
                  <a:cubicBezTo>
                    <a:pt x="958060" y="28254"/>
                    <a:pt x="958750" y="30793"/>
                    <a:pt x="958750" y="33528"/>
                  </a:cubicBezTo>
                  <a:lnTo>
                    <a:pt x="958750" y="49894"/>
                  </a:lnTo>
                  <a:cubicBezTo>
                    <a:pt x="958750" y="51987"/>
                    <a:pt x="959601" y="53034"/>
                    <a:pt x="961304" y="53034"/>
                  </a:cubicBezTo>
                  <a:cubicBezTo>
                    <a:pt x="962224" y="53034"/>
                    <a:pt x="963145" y="52838"/>
                    <a:pt x="964066" y="52448"/>
                  </a:cubicBezTo>
                  <a:lnTo>
                    <a:pt x="964066" y="58977"/>
                  </a:lnTo>
                  <a:cubicBezTo>
                    <a:pt x="961778" y="59591"/>
                    <a:pt x="959853" y="59898"/>
                    <a:pt x="958290" y="59898"/>
                  </a:cubicBezTo>
                  <a:cubicBezTo>
                    <a:pt x="953462" y="59898"/>
                    <a:pt x="951007" y="57610"/>
                    <a:pt x="950923" y="53034"/>
                  </a:cubicBezTo>
                  <a:lnTo>
                    <a:pt x="950755" y="53034"/>
                  </a:lnTo>
                  <a:cubicBezTo>
                    <a:pt x="949500" y="55015"/>
                    <a:pt x="947937" y="56731"/>
                    <a:pt x="946067" y="58182"/>
                  </a:cubicBezTo>
                  <a:cubicBezTo>
                    <a:pt x="944198" y="59633"/>
                    <a:pt x="941672" y="60359"/>
                    <a:pt x="938491" y="60359"/>
                  </a:cubicBezTo>
                  <a:cubicBezTo>
                    <a:pt x="936259" y="60359"/>
                    <a:pt x="934040" y="59829"/>
                    <a:pt x="931836" y="58768"/>
                  </a:cubicBezTo>
                  <a:cubicBezTo>
                    <a:pt x="929631" y="57708"/>
                    <a:pt x="927845" y="56194"/>
                    <a:pt x="926478" y="54227"/>
                  </a:cubicBezTo>
                  <a:cubicBezTo>
                    <a:pt x="925111" y="52259"/>
                    <a:pt x="924427" y="50034"/>
                    <a:pt x="924427" y="47550"/>
                  </a:cubicBezTo>
                  <a:cubicBezTo>
                    <a:pt x="924427" y="44955"/>
                    <a:pt x="925152" y="42785"/>
                    <a:pt x="926603" y="41041"/>
                  </a:cubicBezTo>
                  <a:cubicBezTo>
                    <a:pt x="928055" y="39297"/>
                    <a:pt x="929980" y="37951"/>
                    <a:pt x="932380" y="37002"/>
                  </a:cubicBezTo>
                  <a:cubicBezTo>
                    <a:pt x="934780" y="36053"/>
                    <a:pt x="937354" y="35349"/>
                    <a:pt x="940103" y="34888"/>
                  </a:cubicBezTo>
                  <a:cubicBezTo>
                    <a:pt x="942851" y="34428"/>
                    <a:pt x="946430" y="33974"/>
                    <a:pt x="950839" y="33528"/>
                  </a:cubicBezTo>
                  <a:cubicBezTo>
                    <a:pt x="950755" y="31658"/>
                    <a:pt x="950190" y="30123"/>
                    <a:pt x="949144" y="28924"/>
                  </a:cubicBezTo>
                  <a:cubicBezTo>
                    <a:pt x="948097" y="27724"/>
                    <a:pt x="946835" y="26872"/>
                    <a:pt x="945356" y="26370"/>
                  </a:cubicBezTo>
                  <a:cubicBezTo>
                    <a:pt x="943877" y="25868"/>
                    <a:pt x="942454" y="25617"/>
                    <a:pt x="941086" y="25617"/>
                  </a:cubicBezTo>
                  <a:cubicBezTo>
                    <a:pt x="939245" y="25617"/>
                    <a:pt x="937500" y="25924"/>
                    <a:pt x="935854" y="26538"/>
                  </a:cubicBezTo>
                  <a:cubicBezTo>
                    <a:pt x="934208" y="27152"/>
                    <a:pt x="932770" y="27870"/>
                    <a:pt x="931543" y="28693"/>
                  </a:cubicBezTo>
                  <a:cubicBezTo>
                    <a:pt x="930315" y="29516"/>
                    <a:pt x="929003" y="30486"/>
                    <a:pt x="927608" y="31602"/>
                  </a:cubicBezTo>
                  <a:lnTo>
                    <a:pt x="927608" y="23147"/>
                  </a:lnTo>
                  <a:cubicBezTo>
                    <a:pt x="932910" y="20105"/>
                    <a:pt x="937919" y="18585"/>
                    <a:pt x="942635" y="18585"/>
                  </a:cubicBezTo>
                  <a:close/>
                  <a:moveTo>
                    <a:pt x="848641" y="18585"/>
                  </a:moveTo>
                  <a:cubicBezTo>
                    <a:pt x="850650" y="18585"/>
                    <a:pt x="852548" y="18940"/>
                    <a:pt x="854333" y="19652"/>
                  </a:cubicBezTo>
                  <a:cubicBezTo>
                    <a:pt x="856119" y="20364"/>
                    <a:pt x="858310" y="21836"/>
                    <a:pt x="860905" y="24068"/>
                  </a:cubicBezTo>
                  <a:lnTo>
                    <a:pt x="862621" y="19547"/>
                  </a:lnTo>
                  <a:lnTo>
                    <a:pt x="868816" y="19547"/>
                  </a:lnTo>
                  <a:lnTo>
                    <a:pt x="868816" y="54582"/>
                  </a:lnTo>
                  <a:cubicBezTo>
                    <a:pt x="868816" y="59829"/>
                    <a:pt x="868342" y="63798"/>
                    <a:pt x="867393" y="66491"/>
                  </a:cubicBezTo>
                  <a:cubicBezTo>
                    <a:pt x="866444" y="69184"/>
                    <a:pt x="864910" y="71535"/>
                    <a:pt x="862789" y="73544"/>
                  </a:cubicBezTo>
                  <a:cubicBezTo>
                    <a:pt x="860668" y="75553"/>
                    <a:pt x="858387" y="76955"/>
                    <a:pt x="855945" y="77751"/>
                  </a:cubicBezTo>
                  <a:cubicBezTo>
                    <a:pt x="853503" y="78546"/>
                    <a:pt x="850957" y="78972"/>
                    <a:pt x="848306" y="79027"/>
                  </a:cubicBezTo>
                  <a:cubicBezTo>
                    <a:pt x="843116" y="79027"/>
                    <a:pt x="837967" y="77283"/>
                    <a:pt x="832860" y="73795"/>
                  </a:cubicBezTo>
                  <a:lnTo>
                    <a:pt x="832860" y="64042"/>
                  </a:lnTo>
                  <a:cubicBezTo>
                    <a:pt x="835037" y="66135"/>
                    <a:pt x="837360" y="67928"/>
                    <a:pt x="839830" y="69421"/>
                  </a:cubicBezTo>
                  <a:cubicBezTo>
                    <a:pt x="842299" y="70914"/>
                    <a:pt x="845208" y="71660"/>
                    <a:pt x="848557" y="71660"/>
                  </a:cubicBezTo>
                  <a:cubicBezTo>
                    <a:pt x="850957" y="71660"/>
                    <a:pt x="853168" y="70963"/>
                    <a:pt x="855192" y="69568"/>
                  </a:cubicBezTo>
                  <a:cubicBezTo>
                    <a:pt x="857215" y="68172"/>
                    <a:pt x="858673" y="66414"/>
                    <a:pt x="859566" y="64293"/>
                  </a:cubicBezTo>
                  <a:cubicBezTo>
                    <a:pt x="860459" y="62173"/>
                    <a:pt x="860905" y="58224"/>
                    <a:pt x="860905" y="52448"/>
                  </a:cubicBezTo>
                  <a:lnTo>
                    <a:pt x="860738" y="52280"/>
                  </a:lnTo>
                  <a:cubicBezTo>
                    <a:pt x="856998" y="57080"/>
                    <a:pt x="852631" y="59480"/>
                    <a:pt x="847636" y="59480"/>
                  </a:cubicBezTo>
                  <a:cubicBezTo>
                    <a:pt x="842781" y="59480"/>
                    <a:pt x="838665" y="57499"/>
                    <a:pt x="835288" y="53536"/>
                  </a:cubicBezTo>
                  <a:cubicBezTo>
                    <a:pt x="831912" y="49573"/>
                    <a:pt x="830223" y="44843"/>
                    <a:pt x="830223" y="39346"/>
                  </a:cubicBezTo>
                  <a:cubicBezTo>
                    <a:pt x="830223" y="35607"/>
                    <a:pt x="831019" y="32161"/>
                    <a:pt x="832609" y="29007"/>
                  </a:cubicBezTo>
                  <a:cubicBezTo>
                    <a:pt x="834200" y="25854"/>
                    <a:pt x="836397" y="23329"/>
                    <a:pt x="839202" y="21431"/>
                  </a:cubicBezTo>
                  <a:cubicBezTo>
                    <a:pt x="842006" y="19533"/>
                    <a:pt x="845153" y="18585"/>
                    <a:pt x="848641" y="18585"/>
                  </a:cubicBezTo>
                  <a:close/>
                  <a:moveTo>
                    <a:pt x="805327" y="18585"/>
                  </a:moveTo>
                  <a:cubicBezTo>
                    <a:pt x="809764" y="18585"/>
                    <a:pt x="813168" y="19945"/>
                    <a:pt x="815540" y="22666"/>
                  </a:cubicBezTo>
                  <a:cubicBezTo>
                    <a:pt x="817912" y="25387"/>
                    <a:pt x="819098" y="28547"/>
                    <a:pt x="819098" y="32147"/>
                  </a:cubicBezTo>
                  <a:lnTo>
                    <a:pt x="819098" y="59396"/>
                  </a:lnTo>
                  <a:lnTo>
                    <a:pt x="811229" y="59396"/>
                  </a:lnTo>
                  <a:lnTo>
                    <a:pt x="811229" y="34867"/>
                  </a:lnTo>
                  <a:cubicBezTo>
                    <a:pt x="811229" y="32300"/>
                    <a:pt x="810636" y="30172"/>
                    <a:pt x="809450" y="28484"/>
                  </a:cubicBezTo>
                  <a:cubicBezTo>
                    <a:pt x="808264" y="26796"/>
                    <a:pt x="806374" y="25952"/>
                    <a:pt x="803778" y="25952"/>
                  </a:cubicBezTo>
                  <a:cubicBezTo>
                    <a:pt x="801434" y="25952"/>
                    <a:pt x="799404" y="26670"/>
                    <a:pt x="797688" y="28107"/>
                  </a:cubicBezTo>
                  <a:cubicBezTo>
                    <a:pt x="795972" y="29544"/>
                    <a:pt x="794688" y="31372"/>
                    <a:pt x="793837" y="33591"/>
                  </a:cubicBezTo>
                  <a:cubicBezTo>
                    <a:pt x="792986" y="35809"/>
                    <a:pt x="792561" y="38090"/>
                    <a:pt x="792561" y="40434"/>
                  </a:cubicBezTo>
                  <a:lnTo>
                    <a:pt x="792561" y="59396"/>
                  </a:lnTo>
                  <a:lnTo>
                    <a:pt x="784649" y="59396"/>
                  </a:lnTo>
                  <a:lnTo>
                    <a:pt x="784649" y="19547"/>
                  </a:lnTo>
                  <a:lnTo>
                    <a:pt x="791849" y="19547"/>
                  </a:lnTo>
                  <a:lnTo>
                    <a:pt x="792435" y="26203"/>
                  </a:lnTo>
                  <a:lnTo>
                    <a:pt x="792644" y="26203"/>
                  </a:lnTo>
                  <a:cubicBezTo>
                    <a:pt x="793453" y="24835"/>
                    <a:pt x="794305" y="23635"/>
                    <a:pt x="795197" y="22603"/>
                  </a:cubicBezTo>
                  <a:cubicBezTo>
                    <a:pt x="796090" y="21570"/>
                    <a:pt x="797381" y="20643"/>
                    <a:pt x="799069" y="19819"/>
                  </a:cubicBezTo>
                  <a:cubicBezTo>
                    <a:pt x="800758" y="18996"/>
                    <a:pt x="802844" y="18585"/>
                    <a:pt x="805327" y="18585"/>
                  </a:cubicBezTo>
                  <a:close/>
                  <a:moveTo>
                    <a:pt x="761660" y="18585"/>
                  </a:moveTo>
                  <a:cubicBezTo>
                    <a:pt x="764757" y="18585"/>
                    <a:pt x="767527" y="19219"/>
                    <a:pt x="769969" y="20489"/>
                  </a:cubicBezTo>
                  <a:cubicBezTo>
                    <a:pt x="772411" y="21759"/>
                    <a:pt x="774322" y="23566"/>
                    <a:pt x="775703" y="25910"/>
                  </a:cubicBezTo>
                  <a:cubicBezTo>
                    <a:pt x="777085" y="28254"/>
                    <a:pt x="777775" y="30793"/>
                    <a:pt x="777775" y="33528"/>
                  </a:cubicBezTo>
                  <a:lnTo>
                    <a:pt x="777775" y="49894"/>
                  </a:lnTo>
                  <a:cubicBezTo>
                    <a:pt x="777775" y="51987"/>
                    <a:pt x="778626" y="53034"/>
                    <a:pt x="780329" y="53034"/>
                  </a:cubicBezTo>
                  <a:cubicBezTo>
                    <a:pt x="781250" y="53034"/>
                    <a:pt x="782170" y="52838"/>
                    <a:pt x="783091" y="52448"/>
                  </a:cubicBezTo>
                  <a:lnTo>
                    <a:pt x="783091" y="58977"/>
                  </a:lnTo>
                  <a:cubicBezTo>
                    <a:pt x="780803" y="59591"/>
                    <a:pt x="778878" y="59898"/>
                    <a:pt x="777315" y="59898"/>
                  </a:cubicBezTo>
                  <a:cubicBezTo>
                    <a:pt x="772487" y="59898"/>
                    <a:pt x="770032" y="57610"/>
                    <a:pt x="769948" y="53034"/>
                  </a:cubicBezTo>
                  <a:lnTo>
                    <a:pt x="769780" y="53034"/>
                  </a:lnTo>
                  <a:cubicBezTo>
                    <a:pt x="768525" y="55015"/>
                    <a:pt x="766962" y="56731"/>
                    <a:pt x="765092" y="58182"/>
                  </a:cubicBezTo>
                  <a:cubicBezTo>
                    <a:pt x="763223" y="59633"/>
                    <a:pt x="760697" y="60359"/>
                    <a:pt x="757516" y="60359"/>
                  </a:cubicBezTo>
                  <a:cubicBezTo>
                    <a:pt x="755284" y="60359"/>
                    <a:pt x="753065" y="59829"/>
                    <a:pt x="750861" y="58768"/>
                  </a:cubicBezTo>
                  <a:cubicBezTo>
                    <a:pt x="748656" y="57708"/>
                    <a:pt x="746870" y="56194"/>
                    <a:pt x="745503" y="54227"/>
                  </a:cubicBezTo>
                  <a:cubicBezTo>
                    <a:pt x="744136" y="52259"/>
                    <a:pt x="743452" y="50034"/>
                    <a:pt x="743452" y="47550"/>
                  </a:cubicBezTo>
                  <a:cubicBezTo>
                    <a:pt x="743452" y="44955"/>
                    <a:pt x="744177" y="42785"/>
                    <a:pt x="745628" y="41041"/>
                  </a:cubicBezTo>
                  <a:cubicBezTo>
                    <a:pt x="747080" y="39297"/>
                    <a:pt x="749005" y="37951"/>
                    <a:pt x="751405" y="37002"/>
                  </a:cubicBezTo>
                  <a:cubicBezTo>
                    <a:pt x="753805" y="36053"/>
                    <a:pt x="756379" y="35349"/>
                    <a:pt x="759128" y="34888"/>
                  </a:cubicBezTo>
                  <a:cubicBezTo>
                    <a:pt x="761876" y="34428"/>
                    <a:pt x="765455" y="33974"/>
                    <a:pt x="769864" y="33528"/>
                  </a:cubicBezTo>
                  <a:cubicBezTo>
                    <a:pt x="769780" y="31658"/>
                    <a:pt x="769215" y="30123"/>
                    <a:pt x="768169" y="28924"/>
                  </a:cubicBezTo>
                  <a:cubicBezTo>
                    <a:pt x="767122" y="27724"/>
                    <a:pt x="765860" y="26872"/>
                    <a:pt x="764381" y="26370"/>
                  </a:cubicBezTo>
                  <a:cubicBezTo>
                    <a:pt x="762902" y="25868"/>
                    <a:pt x="761479" y="25617"/>
                    <a:pt x="760111" y="25617"/>
                  </a:cubicBezTo>
                  <a:cubicBezTo>
                    <a:pt x="758270" y="25617"/>
                    <a:pt x="756525" y="25924"/>
                    <a:pt x="754879" y="26538"/>
                  </a:cubicBezTo>
                  <a:cubicBezTo>
                    <a:pt x="753233" y="27152"/>
                    <a:pt x="751795" y="27870"/>
                    <a:pt x="750568" y="28693"/>
                  </a:cubicBezTo>
                  <a:cubicBezTo>
                    <a:pt x="749340" y="29516"/>
                    <a:pt x="748028" y="30486"/>
                    <a:pt x="746633" y="31602"/>
                  </a:cubicBezTo>
                  <a:lnTo>
                    <a:pt x="746633" y="23147"/>
                  </a:lnTo>
                  <a:cubicBezTo>
                    <a:pt x="751935" y="20105"/>
                    <a:pt x="756944" y="18585"/>
                    <a:pt x="761660" y="18585"/>
                  </a:cubicBezTo>
                  <a:close/>
                  <a:moveTo>
                    <a:pt x="643402" y="18585"/>
                  </a:moveTo>
                  <a:cubicBezTo>
                    <a:pt x="647839" y="18585"/>
                    <a:pt x="651243" y="19945"/>
                    <a:pt x="653615" y="22666"/>
                  </a:cubicBezTo>
                  <a:cubicBezTo>
                    <a:pt x="655987" y="25387"/>
                    <a:pt x="657173" y="28547"/>
                    <a:pt x="657173" y="32147"/>
                  </a:cubicBezTo>
                  <a:lnTo>
                    <a:pt x="657173" y="59396"/>
                  </a:lnTo>
                  <a:lnTo>
                    <a:pt x="649304" y="59396"/>
                  </a:lnTo>
                  <a:lnTo>
                    <a:pt x="649304" y="34867"/>
                  </a:lnTo>
                  <a:cubicBezTo>
                    <a:pt x="649304" y="32300"/>
                    <a:pt x="648711" y="30172"/>
                    <a:pt x="647525" y="28484"/>
                  </a:cubicBezTo>
                  <a:cubicBezTo>
                    <a:pt x="646339" y="26796"/>
                    <a:pt x="644449" y="25952"/>
                    <a:pt x="641853" y="25952"/>
                  </a:cubicBezTo>
                  <a:cubicBezTo>
                    <a:pt x="639509" y="25952"/>
                    <a:pt x="637479" y="26670"/>
                    <a:pt x="635763" y="28107"/>
                  </a:cubicBezTo>
                  <a:cubicBezTo>
                    <a:pt x="634047" y="29544"/>
                    <a:pt x="632763" y="31372"/>
                    <a:pt x="631912" y="33591"/>
                  </a:cubicBezTo>
                  <a:cubicBezTo>
                    <a:pt x="631061" y="35809"/>
                    <a:pt x="630635" y="38090"/>
                    <a:pt x="630635" y="40434"/>
                  </a:cubicBezTo>
                  <a:lnTo>
                    <a:pt x="630635" y="59396"/>
                  </a:lnTo>
                  <a:lnTo>
                    <a:pt x="622724" y="59396"/>
                  </a:lnTo>
                  <a:lnTo>
                    <a:pt x="622724" y="19547"/>
                  </a:lnTo>
                  <a:lnTo>
                    <a:pt x="629924" y="19547"/>
                  </a:lnTo>
                  <a:lnTo>
                    <a:pt x="630510" y="26203"/>
                  </a:lnTo>
                  <a:lnTo>
                    <a:pt x="630719" y="26203"/>
                  </a:lnTo>
                  <a:cubicBezTo>
                    <a:pt x="631528" y="24835"/>
                    <a:pt x="632380" y="23635"/>
                    <a:pt x="633272" y="22603"/>
                  </a:cubicBezTo>
                  <a:cubicBezTo>
                    <a:pt x="634165" y="21570"/>
                    <a:pt x="635456" y="20643"/>
                    <a:pt x="637144" y="19819"/>
                  </a:cubicBezTo>
                  <a:cubicBezTo>
                    <a:pt x="638833" y="18996"/>
                    <a:pt x="640919" y="18585"/>
                    <a:pt x="643402" y="18585"/>
                  </a:cubicBezTo>
                  <a:close/>
                  <a:moveTo>
                    <a:pt x="591466" y="18585"/>
                  </a:moveTo>
                  <a:cubicBezTo>
                    <a:pt x="593475" y="18585"/>
                    <a:pt x="595373" y="18940"/>
                    <a:pt x="597158" y="19652"/>
                  </a:cubicBezTo>
                  <a:cubicBezTo>
                    <a:pt x="598944" y="20364"/>
                    <a:pt x="601135" y="21836"/>
                    <a:pt x="603730" y="24068"/>
                  </a:cubicBezTo>
                  <a:lnTo>
                    <a:pt x="605446" y="19547"/>
                  </a:lnTo>
                  <a:lnTo>
                    <a:pt x="611641" y="19547"/>
                  </a:lnTo>
                  <a:lnTo>
                    <a:pt x="611641" y="54582"/>
                  </a:lnTo>
                  <a:cubicBezTo>
                    <a:pt x="611641" y="59829"/>
                    <a:pt x="611167" y="63798"/>
                    <a:pt x="610218" y="66491"/>
                  </a:cubicBezTo>
                  <a:cubicBezTo>
                    <a:pt x="609269" y="69184"/>
                    <a:pt x="607735" y="71535"/>
                    <a:pt x="605614" y="73544"/>
                  </a:cubicBezTo>
                  <a:cubicBezTo>
                    <a:pt x="603493" y="75553"/>
                    <a:pt x="601212" y="76955"/>
                    <a:pt x="598770" y="77751"/>
                  </a:cubicBezTo>
                  <a:cubicBezTo>
                    <a:pt x="596328" y="78546"/>
                    <a:pt x="593782" y="78972"/>
                    <a:pt x="591131" y="79027"/>
                  </a:cubicBezTo>
                  <a:cubicBezTo>
                    <a:pt x="585941" y="79027"/>
                    <a:pt x="580792" y="77283"/>
                    <a:pt x="575685" y="73795"/>
                  </a:cubicBezTo>
                  <a:lnTo>
                    <a:pt x="575685" y="64042"/>
                  </a:lnTo>
                  <a:cubicBezTo>
                    <a:pt x="577862" y="66135"/>
                    <a:pt x="580185" y="67928"/>
                    <a:pt x="582655" y="69421"/>
                  </a:cubicBezTo>
                  <a:cubicBezTo>
                    <a:pt x="585124" y="70914"/>
                    <a:pt x="588033" y="71660"/>
                    <a:pt x="591382" y="71660"/>
                  </a:cubicBezTo>
                  <a:cubicBezTo>
                    <a:pt x="593782" y="71660"/>
                    <a:pt x="595993" y="70963"/>
                    <a:pt x="598017" y="69568"/>
                  </a:cubicBezTo>
                  <a:cubicBezTo>
                    <a:pt x="600040" y="68172"/>
                    <a:pt x="601498" y="66414"/>
                    <a:pt x="602391" y="64293"/>
                  </a:cubicBezTo>
                  <a:cubicBezTo>
                    <a:pt x="603284" y="62173"/>
                    <a:pt x="603730" y="58224"/>
                    <a:pt x="603730" y="52448"/>
                  </a:cubicBezTo>
                  <a:lnTo>
                    <a:pt x="603563" y="52280"/>
                  </a:lnTo>
                  <a:cubicBezTo>
                    <a:pt x="599823" y="57080"/>
                    <a:pt x="595456" y="59480"/>
                    <a:pt x="590461" y="59480"/>
                  </a:cubicBezTo>
                  <a:cubicBezTo>
                    <a:pt x="585606" y="59480"/>
                    <a:pt x="581490" y="57499"/>
                    <a:pt x="578113" y="53536"/>
                  </a:cubicBezTo>
                  <a:cubicBezTo>
                    <a:pt x="574737" y="49573"/>
                    <a:pt x="573048" y="44843"/>
                    <a:pt x="573048" y="39346"/>
                  </a:cubicBezTo>
                  <a:cubicBezTo>
                    <a:pt x="573048" y="35607"/>
                    <a:pt x="573844" y="32161"/>
                    <a:pt x="575434" y="29007"/>
                  </a:cubicBezTo>
                  <a:cubicBezTo>
                    <a:pt x="577025" y="25854"/>
                    <a:pt x="579222" y="23329"/>
                    <a:pt x="582027" y="21431"/>
                  </a:cubicBezTo>
                  <a:cubicBezTo>
                    <a:pt x="584831" y="19533"/>
                    <a:pt x="587978" y="18585"/>
                    <a:pt x="591466" y="18585"/>
                  </a:cubicBezTo>
                  <a:close/>
                  <a:moveTo>
                    <a:pt x="526088" y="18585"/>
                  </a:moveTo>
                  <a:cubicBezTo>
                    <a:pt x="528879" y="18585"/>
                    <a:pt x="531495" y="19157"/>
                    <a:pt x="533937" y="20301"/>
                  </a:cubicBezTo>
                  <a:cubicBezTo>
                    <a:pt x="536378" y="21445"/>
                    <a:pt x="538360" y="22980"/>
                    <a:pt x="539881" y="24905"/>
                  </a:cubicBezTo>
                  <a:cubicBezTo>
                    <a:pt x="541401" y="26831"/>
                    <a:pt x="542497" y="28924"/>
                    <a:pt x="543166" y="31184"/>
                  </a:cubicBezTo>
                  <a:cubicBezTo>
                    <a:pt x="543836" y="33444"/>
                    <a:pt x="544171" y="36165"/>
                    <a:pt x="544171" y="39346"/>
                  </a:cubicBezTo>
                  <a:lnTo>
                    <a:pt x="514536" y="39346"/>
                  </a:lnTo>
                  <a:cubicBezTo>
                    <a:pt x="514731" y="42611"/>
                    <a:pt x="515575" y="45241"/>
                    <a:pt x="517068" y="47236"/>
                  </a:cubicBezTo>
                  <a:cubicBezTo>
                    <a:pt x="518561" y="49232"/>
                    <a:pt x="520291" y="50641"/>
                    <a:pt x="522258" y="51464"/>
                  </a:cubicBezTo>
                  <a:cubicBezTo>
                    <a:pt x="524226" y="52287"/>
                    <a:pt x="526102" y="52699"/>
                    <a:pt x="527888" y="52699"/>
                  </a:cubicBezTo>
                  <a:cubicBezTo>
                    <a:pt x="532855" y="52699"/>
                    <a:pt x="537823" y="50215"/>
                    <a:pt x="542790" y="45248"/>
                  </a:cubicBezTo>
                  <a:lnTo>
                    <a:pt x="542790" y="54834"/>
                  </a:lnTo>
                  <a:cubicBezTo>
                    <a:pt x="540501" y="56368"/>
                    <a:pt x="538109" y="57673"/>
                    <a:pt x="535611" y="58747"/>
                  </a:cubicBezTo>
                  <a:cubicBezTo>
                    <a:pt x="533114" y="59822"/>
                    <a:pt x="530079" y="60359"/>
                    <a:pt x="526507" y="60359"/>
                  </a:cubicBezTo>
                  <a:cubicBezTo>
                    <a:pt x="522377" y="60359"/>
                    <a:pt x="518763" y="59382"/>
                    <a:pt x="515666" y="57429"/>
                  </a:cubicBezTo>
                  <a:cubicBezTo>
                    <a:pt x="512568" y="55475"/>
                    <a:pt x="510189" y="52887"/>
                    <a:pt x="508529" y="49664"/>
                  </a:cubicBezTo>
                  <a:cubicBezTo>
                    <a:pt x="506869" y="46441"/>
                    <a:pt x="506038" y="43030"/>
                    <a:pt x="506038" y="39430"/>
                  </a:cubicBezTo>
                  <a:cubicBezTo>
                    <a:pt x="506038" y="35439"/>
                    <a:pt x="506959" y="31868"/>
                    <a:pt x="508801" y="28714"/>
                  </a:cubicBezTo>
                  <a:cubicBezTo>
                    <a:pt x="510643" y="25561"/>
                    <a:pt x="513112" y="23084"/>
                    <a:pt x="516210" y="21284"/>
                  </a:cubicBezTo>
                  <a:cubicBezTo>
                    <a:pt x="519307" y="19485"/>
                    <a:pt x="522600" y="18585"/>
                    <a:pt x="526088" y="18585"/>
                  </a:cubicBezTo>
                  <a:close/>
                  <a:moveTo>
                    <a:pt x="450391" y="18585"/>
                  </a:moveTo>
                  <a:cubicBezTo>
                    <a:pt x="454158" y="18585"/>
                    <a:pt x="457611" y="19478"/>
                    <a:pt x="460751" y="21264"/>
                  </a:cubicBezTo>
                  <a:cubicBezTo>
                    <a:pt x="463890" y="23049"/>
                    <a:pt x="466380" y="25568"/>
                    <a:pt x="468222" y="28819"/>
                  </a:cubicBezTo>
                  <a:cubicBezTo>
                    <a:pt x="470064" y="32070"/>
                    <a:pt x="470985" y="35607"/>
                    <a:pt x="470985" y="39430"/>
                  </a:cubicBezTo>
                  <a:cubicBezTo>
                    <a:pt x="470985" y="43225"/>
                    <a:pt x="470057" y="46741"/>
                    <a:pt x="468201" y="49978"/>
                  </a:cubicBezTo>
                  <a:cubicBezTo>
                    <a:pt x="466345" y="53215"/>
                    <a:pt x="463827" y="55754"/>
                    <a:pt x="460646" y="57596"/>
                  </a:cubicBezTo>
                  <a:cubicBezTo>
                    <a:pt x="457465" y="59438"/>
                    <a:pt x="454102" y="60359"/>
                    <a:pt x="450558" y="60359"/>
                  </a:cubicBezTo>
                  <a:cubicBezTo>
                    <a:pt x="446651" y="60359"/>
                    <a:pt x="443093" y="59445"/>
                    <a:pt x="439884" y="57617"/>
                  </a:cubicBezTo>
                  <a:cubicBezTo>
                    <a:pt x="436675" y="55789"/>
                    <a:pt x="434171" y="53278"/>
                    <a:pt x="432371" y="50083"/>
                  </a:cubicBezTo>
                  <a:cubicBezTo>
                    <a:pt x="430571" y="46888"/>
                    <a:pt x="429671" y="43337"/>
                    <a:pt x="429671" y="39430"/>
                  </a:cubicBezTo>
                  <a:cubicBezTo>
                    <a:pt x="429671" y="35523"/>
                    <a:pt x="430592" y="31972"/>
                    <a:pt x="432434" y="28777"/>
                  </a:cubicBezTo>
                  <a:cubicBezTo>
                    <a:pt x="434275" y="25582"/>
                    <a:pt x="436773" y="23084"/>
                    <a:pt x="439926" y="21284"/>
                  </a:cubicBezTo>
                  <a:cubicBezTo>
                    <a:pt x="443079" y="19485"/>
                    <a:pt x="446568" y="18585"/>
                    <a:pt x="450391" y="18585"/>
                  </a:cubicBezTo>
                  <a:close/>
                  <a:moveTo>
                    <a:pt x="297991" y="18585"/>
                  </a:moveTo>
                  <a:cubicBezTo>
                    <a:pt x="301758" y="18585"/>
                    <a:pt x="305211" y="19478"/>
                    <a:pt x="308350" y="21264"/>
                  </a:cubicBezTo>
                  <a:cubicBezTo>
                    <a:pt x="311490" y="23049"/>
                    <a:pt x="313980" y="25568"/>
                    <a:pt x="315822" y="28819"/>
                  </a:cubicBezTo>
                  <a:cubicBezTo>
                    <a:pt x="317664" y="32070"/>
                    <a:pt x="318585" y="35607"/>
                    <a:pt x="318585" y="39430"/>
                  </a:cubicBezTo>
                  <a:cubicBezTo>
                    <a:pt x="318585" y="43225"/>
                    <a:pt x="317657" y="46741"/>
                    <a:pt x="315801" y="49978"/>
                  </a:cubicBezTo>
                  <a:cubicBezTo>
                    <a:pt x="313946" y="53215"/>
                    <a:pt x="311427" y="55754"/>
                    <a:pt x="308246" y="57596"/>
                  </a:cubicBezTo>
                  <a:cubicBezTo>
                    <a:pt x="305065" y="59438"/>
                    <a:pt x="301702" y="60359"/>
                    <a:pt x="298158" y="60359"/>
                  </a:cubicBezTo>
                  <a:cubicBezTo>
                    <a:pt x="294251" y="60359"/>
                    <a:pt x="290693" y="59445"/>
                    <a:pt x="287484" y="57617"/>
                  </a:cubicBezTo>
                  <a:cubicBezTo>
                    <a:pt x="284275" y="55789"/>
                    <a:pt x="281771" y="53278"/>
                    <a:pt x="279971" y="50083"/>
                  </a:cubicBezTo>
                  <a:cubicBezTo>
                    <a:pt x="278171" y="46888"/>
                    <a:pt x="277271" y="43337"/>
                    <a:pt x="277271" y="39430"/>
                  </a:cubicBezTo>
                  <a:cubicBezTo>
                    <a:pt x="277271" y="35523"/>
                    <a:pt x="278192" y="31972"/>
                    <a:pt x="280034" y="28777"/>
                  </a:cubicBezTo>
                  <a:cubicBezTo>
                    <a:pt x="281875" y="25582"/>
                    <a:pt x="284373" y="23084"/>
                    <a:pt x="287526" y="21284"/>
                  </a:cubicBezTo>
                  <a:cubicBezTo>
                    <a:pt x="290680" y="19485"/>
                    <a:pt x="294168" y="18585"/>
                    <a:pt x="297991" y="18585"/>
                  </a:cubicBezTo>
                  <a:close/>
                  <a:moveTo>
                    <a:pt x="202741" y="18585"/>
                  </a:moveTo>
                  <a:cubicBezTo>
                    <a:pt x="206508" y="18585"/>
                    <a:pt x="209961" y="19478"/>
                    <a:pt x="213101" y="21264"/>
                  </a:cubicBezTo>
                  <a:cubicBezTo>
                    <a:pt x="216240" y="23049"/>
                    <a:pt x="218730" y="25568"/>
                    <a:pt x="220572" y="28819"/>
                  </a:cubicBezTo>
                  <a:cubicBezTo>
                    <a:pt x="222414" y="32070"/>
                    <a:pt x="223335" y="35607"/>
                    <a:pt x="223335" y="39430"/>
                  </a:cubicBezTo>
                  <a:cubicBezTo>
                    <a:pt x="223335" y="43225"/>
                    <a:pt x="222407" y="46741"/>
                    <a:pt x="220551" y="49978"/>
                  </a:cubicBezTo>
                  <a:cubicBezTo>
                    <a:pt x="218696" y="53215"/>
                    <a:pt x="216177" y="55754"/>
                    <a:pt x="212996" y="57596"/>
                  </a:cubicBezTo>
                  <a:cubicBezTo>
                    <a:pt x="209815" y="59438"/>
                    <a:pt x="206452" y="60359"/>
                    <a:pt x="202908" y="60359"/>
                  </a:cubicBezTo>
                  <a:cubicBezTo>
                    <a:pt x="199001" y="60359"/>
                    <a:pt x="195443" y="59445"/>
                    <a:pt x="192234" y="57617"/>
                  </a:cubicBezTo>
                  <a:cubicBezTo>
                    <a:pt x="189025" y="55789"/>
                    <a:pt x="186521" y="53278"/>
                    <a:pt x="184721" y="50083"/>
                  </a:cubicBezTo>
                  <a:cubicBezTo>
                    <a:pt x="182921" y="46888"/>
                    <a:pt x="182021" y="43337"/>
                    <a:pt x="182021" y="39430"/>
                  </a:cubicBezTo>
                  <a:cubicBezTo>
                    <a:pt x="182021" y="35523"/>
                    <a:pt x="182942" y="31972"/>
                    <a:pt x="184784" y="28777"/>
                  </a:cubicBezTo>
                  <a:cubicBezTo>
                    <a:pt x="186625" y="25582"/>
                    <a:pt x="189123" y="23084"/>
                    <a:pt x="192276" y="21284"/>
                  </a:cubicBezTo>
                  <a:cubicBezTo>
                    <a:pt x="195430" y="19485"/>
                    <a:pt x="198918" y="18585"/>
                    <a:pt x="202741" y="18585"/>
                  </a:cubicBezTo>
                  <a:close/>
                  <a:moveTo>
                    <a:pt x="155116" y="18585"/>
                  </a:moveTo>
                  <a:cubicBezTo>
                    <a:pt x="158883" y="18585"/>
                    <a:pt x="162336" y="19478"/>
                    <a:pt x="165476" y="21264"/>
                  </a:cubicBezTo>
                  <a:cubicBezTo>
                    <a:pt x="168615" y="23049"/>
                    <a:pt x="171105" y="25568"/>
                    <a:pt x="172947" y="28819"/>
                  </a:cubicBezTo>
                  <a:cubicBezTo>
                    <a:pt x="174789" y="32070"/>
                    <a:pt x="175710" y="35607"/>
                    <a:pt x="175710" y="39430"/>
                  </a:cubicBezTo>
                  <a:cubicBezTo>
                    <a:pt x="175710" y="43225"/>
                    <a:pt x="174782" y="46741"/>
                    <a:pt x="172926" y="49978"/>
                  </a:cubicBezTo>
                  <a:cubicBezTo>
                    <a:pt x="171071" y="53215"/>
                    <a:pt x="168552" y="55754"/>
                    <a:pt x="165371" y="57596"/>
                  </a:cubicBezTo>
                  <a:cubicBezTo>
                    <a:pt x="162190" y="59438"/>
                    <a:pt x="158827" y="60359"/>
                    <a:pt x="155283" y="60359"/>
                  </a:cubicBezTo>
                  <a:cubicBezTo>
                    <a:pt x="151376" y="60359"/>
                    <a:pt x="147818" y="59445"/>
                    <a:pt x="144609" y="57617"/>
                  </a:cubicBezTo>
                  <a:cubicBezTo>
                    <a:pt x="141400" y="55789"/>
                    <a:pt x="138896" y="53278"/>
                    <a:pt x="137096" y="50083"/>
                  </a:cubicBezTo>
                  <a:cubicBezTo>
                    <a:pt x="135296" y="46888"/>
                    <a:pt x="134396" y="43337"/>
                    <a:pt x="134396" y="39430"/>
                  </a:cubicBezTo>
                  <a:cubicBezTo>
                    <a:pt x="134396" y="35523"/>
                    <a:pt x="135317" y="31972"/>
                    <a:pt x="137159" y="28777"/>
                  </a:cubicBezTo>
                  <a:cubicBezTo>
                    <a:pt x="139000" y="25582"/>
                    <a:pt x="141498" y="23084"/>
                    <a:pt x="144651" y="21284"/>
                  </a:cubicBezTo>
                  <a:cubicBezTo>
                    <a:pt x="147805" y="19485"/>
                    <a:pt x="151293" y="18585"/>
                    <a:pt x="155116" y="18585"/>
                  </a:cubicBezTo>
                  <a:close/>
                  <a:moveTo>
                    <a:pt x="69056" y="18585"/>
                  </a:moveTo>
                  <a:cubicBezTo>
                    <a:pt x="71484" y="18585"/>
                    <a:pt x="73611" y="18899"/>
                    <a:pt x="75439" y="19526"/>
                  </a:cubicBezTo>
                  <a:cubicBezTo>
                    <a:pt x="77267" y="20154"/>
                    <a:pt x="79199" y="21012"/>
                    <a:pt x="81237" y="22101"/>
                  </a:cubicBezTo>
                  <a:lnTo>
                    <a:pt x="81237" y="30682"/>
                  </a:lnTo>
                  <a:cubicBezTo>
                    <a:pt x="77609" y="27528"/>
                    <a:pt x="73842" y="25952"/>
                    <a:pt x="69935" y="25952"/>
                  </a:cubicBezTo>
                  <a:cubicBezTo>
                    <a:pt x="66028" y="25952"/>
                    <a:pt x="62931" y="27319"/>
                    <a:pt x="60642" y="30054"/>
                  </a:cubicBezTo>
                  <a:cubicBezTo>
                    <a:pt x="58354" y="32788"/>
                    <a:pt x="57210" y="35942"/>
                    <a:pt x="57210" y="39514"/>
                  </a:cubicBezTo>
                  <a:cubicBezTo>
                    <a:pt x="57210" y="43225"/>
                    <a:pt x="58410" y="46392"/>
                    <a:pt x="60810" y="49015"/>
                  </a:cubicBezTo>
                  <a:cubicBezTo>
                    <a:pt x="63210" y="51638"/>
                    <a:pt x="66098" y="52950"/>
                    <a:pt x="69474" y="52950"/>
                  </a:cubicBezTo>
                  <a:cubicBezTo>
                    <a:pt x="70981" y="52950"/>
                    <a:pt x="72704" y="52664"/>
                    <a:pt x="74644" y="52092"/>
                  </a:cubicBezTo>
                  <a:cubicBezTo>
                    <a:pt x="76583" y="51520"/>
                    <a:pt x="78781" y="50187"/>
                    <a:pt x="81237" y="48094"/>
                  </a:cubicBezTo>
                  <a:lnTo>
                    <a:pt x="81237" y="56550"/>
                  </a:lnTo>
                  <a:cubicBezTo>
                    <a:pt x="79199" y="57610"/>
                    <a:pt x="77169" y="58510"/>
                    <a:pt x="75146" y="59250"/>
                  </a:cubicBezTo>
                  <a:cubicBezTo>
                    <a:pt x="73123" y="59989"/>
                    <a:pt x="70870" y="60359"/>
                    <a:pt x="68386" y="60359"/>
                  </a:cubicBezTo>
                  <a:cubicBezTo>
                    <a:pt x="64647" y="60359"/>
                    <a:pt x="61284" y="59438"/>
                    <a:pt x="58298" y="57596"/>
                  </a:cubicBezTo>
                  <a:cubicBezTo>
                    <a:pt x="55313" y="55754"/>
                    <a:pt x="52975" y="53243"/>
                    <a:pt x="51287" y="50062"/>
                  </a:cubicBezTo>
                  <a:cubicBezTo>
                    <a:pt x="49599" y="46881"/>
                    <a:pt x="48755" y="43448"/>
                    <a:pt x="48755" y="39765"/>
                  </a:cubicBezTo>
                  <a:cubicBezTo>
                    <a:pt x="48755" y="36053"/>
                    <a:pt x="49627" y="32565"/>
                    <a:pt x="51371" y="29300"/>
                  </a:cubicBezTo>
                  <a:cubicBezTo>
                    <a:pt x="53115" y="26035"/>
                    <a:pt x="55550" y="23433"/>
                    <a:pt x="58675" y="21494"/>
                  </a:cubicBezTo>
                  <a:cubicBezTo>
                    <a:pt x="61800" y="19554"/>
                    <a:pt x="65261" y="18585"/>
                    <a:pt x="69056" y="18585"/>
                  </a:cubicBezTo>
                  <a:close/>
                  <a:moveTo>
                    <a:pt x="1173895" y="8581"/>
                  </a:moveTo>
                  <a:lnTo>
                    <a:pt x="1173895" y="26286"/>
                  </a:lnTo>
                  <a:lnTo>
                    <a:pt x="1185364" y="26286"/>
                  </a:lnTo>
                  <a:cubicBezTo>
                    <a:pt x="1189355" y="26286"/>
                    <a:pt x="1192452" y="25435"/>
                    <a:pt x="1194657" y="23733"/>
                  </a:cubicBezTo>
                  <a:cubicBezTo>
                    <a:pt x="1196861" y="22031"/>
                    <a:pt x="1197964" y="19715"/>
                    <a:pt x="1197964" y="16785"/>
                  </a:cubicBezTo>
                  <a:cubicBezTo>
                    <a:pt x="1197964" y="14329"/>
                    <a:pt x="1197085" y="12348"/>
                    <a:pt x="1195327" y="10841"/>
                  </a:cubicBezTo>
                  <a:cubicBezTo>
                    <a:pt x="1193569" y="9334"/>
                    <a:pt x="1191252" y="8581"/>
                    <a:pt x="1188378" y="8581"/>
                  </a:cubicBezTo>
                  <a:close/>
                  <a:moveTo>
                    <a:pt x="1740163" y="7618"/>
                  </a:moveTo>
                  <a:lnTo>
                    <a:pt x="1747279" y="7618"/>
                  </a:lnTo>
                  <a:lnTo>
                    <a:pt x="1747279" y="19547"/>
                  </a:lnTo>
                  <a:lnTo>
                    <a:pt x="1758078" y="19547"/>
                  </a:lnTo>
                  <a:lnTo>
                    <a:pt x="1758078" y="26203"/>
                  </a:lnTo>
                  <a:lnTo>
                    <a:pt x="1747279" y="26203"/>
                  </a:lnTo>
                  <a:lnTo>
                    <a:pt x="1747279" y="47718"/>
                  </a:lnTo>
                  <a:cubicBezTo>
                    <a:pt x="1747279" y="51401"/>
                    <a:pt x="1749163" y="53243"/>
                    <a:pt x="1752930" y="53243"/>
                  </a:cubicBezTo>
                  <a:cubicBezTo>
                    <a:pt x="1754548" y="53243"/>
                    <a:pt x="1756264" y="52783"/>
                    <a:pt x="1758078" y="51862"/>
                  </a:cubicBezTo>
                  <a:lnTo>
                    <a:pt x="1758078" y="58977"/>
                  </a:lnTo>
                  <a:cubicBezTo>
                    <a:pt x="1755399" y="59898"/>
                    <a:pt x="1752832" y="60359"/>
                    <a:pt x="1750376" y="60359"/>
                  </a:cubicBezTo>
                  <a:cubicBezTo>
                    <a:pt x="1743037" y="60359"/>
                    <a:pt x="1739368" y="56982"/>
                    <a:pt x="1739368" y="50229"/>
                  </a:cubicBezTo>
                  <a:lnTo>
                    <a:pt x="1739368" y="26203"/>
                  </a:lnTo>
                  <a:lnTo>
                    <a:pt x="1732712" y="26203"/>
                  </a:lnTo>
                  <a:lnTo>
                    <a:pt x="1732712" y="19547"/>
                  </a:lnTo>
                  <a:lnTo>
                    <a:pt x="1739368" y="19547"/>
                  </a:lnTo>
                  <a:close/>
                  <a:moveTo>
                    <a:pt x="1722746" y="1004"/>
                  </a:moveTo>
                  <a:cubicBezTo>
                    <a:pt x="1724057" y="1004"/>
                    <a:pt x="1725125" y="1472"/>
                    <a:pt x="1725948" y="2407"/>
                  </a:cubicBezTo>
                  <a:cubicBezTo>
                    <a:pt x="1726771" y="3341"/>
                    <a:pt x="1727183" y="4618"/>
                    <a:pt x="1727183" y="6237"/>
                  </a:cubicBezTo>
                  <a:cubicBezTo>
                    <a:pt x="1727183" y="7827"/>
                    <a:pt x="1726771" y="9111"/>
                    <a:pt x="1725948" y="10087"/>
                  </a:cubicBezTo>
                  <a:cubicBezTo>
                    <a:pt x="1725125" y="11064"/>
                    <a:pt x="1724085" y="11552"/>
                    <a:pt x="1722829" y="11552"/>
                  </a:cubicBezTo>
                  <a:cubicBezTo>
                    <a:pt x="1721462" y="11552"/>
                    <a:pt x="1720388" y="11036"/>
                    <a:pt x="1719606" y="10004"/>
                  </a:cubicBezTo>
                  <a:cubicBezTo>
                    <a:pt x="1718825" y="8971"/>
                    <a:pt x="1718434" y="7716"/>
                    <a:pt x="1718434" y="6237"/>
                  </a:cubicBezTo>
                  <a:cubicBezTo>
                    <a:pt x="1718434" y="4730"/>
                    <a:pt x="1718818" y="3481"/>
                    <a:pt x="1719585" y="2490"/>
                  </a:cubicBezTo>
                  <a:cubicBezTo>
                    <a:pt x="1720353" y="1500"/>
                    <a:pt x="1721406" y="1004"/>
                    <a:pt x="1722746" y="1004"/>
                  </a:cubicBezTo>
                  <a:close/>
                  <a:moveTo>
                    <a:pt x="1551296" y="1004"/>
                  </a:moveTo>
                  <a:cubicBezTo>
                    <a:pt x="1552607" y="1004"/>
                    <a:pt x="1553675" y="1472"/>
                    <a:pt x="1554498" y="2407"/>
                  </a:cubicBezTo>
                  <a:cubicBezTo>
                    <a:pt x="1555321" y="3341"/>
                    <a:pt x="1555733" y="4618"/>
                    <a:pt x="1555733" y="6237"/>
                  </a:cubicBezTo>
                  <a:cubicBezTo>
                    <a:pt x="1555733" y="7827"/>
                    <a:pt x="1555321" y="9111"/>
                    <a:pt x="1554498" y="10087"/>
                  </a:cubicBezTo>
                  <a:cubicBezTo>
                    <a:pt x="1553675" y="11064"/>
                    <a:pt x="1552635" y="11552"/>
                    <a:pt x="1551379" y="11552"/>
                  </a:cubicBezTo>
                  <a:cubicBezTo>
                    <a:pt x="1550012" y="11552"/>
                    <a:pt x="1548938" y="11036"/>
                    <a:pt x="1548156" y="10004"/>
                  </a:cubicBezTo>
                  <a:cubicBezTo>
                    <a:pt x="1547375" y="8971"/>
                    <a:pt x="1546984" y="7716"/>
                    <a:pt x="1546984" y="6237"/>
                  </a:cubicBezTo>
                  <a:cubicBezTo>
                    <a:pt x="1546984" y="4730"/>
                    <a:pt x="1547368" y="3481"/>
                    <a:pt x="1548135" y="2490"/>
                  </a:cubicBezTo>
                  <a:cubicBezTo>
                    <a:pt x="1548903" y="1500"/>
                    <a:pt x="1549956" y="1004"/>
                    <a:pt x="1551296" y="1004"/>
                  </a:cubicBezTo>
                  <a:close/>
                  <a:moveTo>
                    <a:pt x="1303646" y="1004"/>
                  </a:moveTo>
                  <a:cubicBezTo>
                    <a:pt x="1304957" y="1004"/>
                    <a:pt x="1306025" y="1472"/>
                    <a:pt x="1306848" y="2407"/>
                  </a:cubicBezTo>
                  <a:cubicBezTo>
                    <a:pt x="1307671" y="3341"/>
                    <a:pt x="1308083" y="4618"/>
                    <a:pt x="1308083" y="6237"/>
                  </a:cubicBezTo>
                  <a:cubicBezTo>
                    <a:pt x="1308083" y="7827"/>
                    <a:pt x="1307671" y="9111"/>
                    <a:pt x="1306848" y="10087"/>
                  </a:cubicBezTo>
                  <a:cubicBezTo>
                    <a:pt x="1306025" y="11064"/>
                    <a:pt x="1304985" y="11552"/>
                    <a:pt x="1303729" y="11552"/>
                  </a:cubicBezTo>
                  <a:cubicBezTo>
                    <a:pt x="1302362" y="11552"/>
                    <a:pt x="1301288" y="11036"/>
                    <a:pt x="1300506" y="10004"/>
                  </a:cubicBezTo>
                  <a:cubicBezTo>
                    <a:pt x="1299725" y="8971"/>
                    <a:pt x="1299334" y="7716"/>
                    <a:pt x="1299334" y="6237"/>
                  </a:cubicBezTo>
                  <a:cubicBezTo>
                    <a:pt x="1299334" y="4730"/>
                    <a:pt x="1299718" y="3481"/>
                    <a:pt x="1300485" y="2490"/>
                  </a:cubicBezTo>
                  <a:cubicBezTo>
                    <a:pt x="1301253" y="1500"/>
                    <a:pt x="1302306" y="1004"/>
                    <a:pt x="1303646" y="1004"/>
                  </a:cubicBezTo>
                  <a:close/>
                  <a:moveTo>
                    <a:pt x="560696" y="1004"/>
                  </a:moveTo>
                  <a:cubicBezTo>
                    <a:pt x="562007" y="1004"/>
                    <a:pt x="563075" y="1472"/>
                    <a:pt x="563898" y="2407"/>
                  </a:cubicBezTo>
                  <a:cubicBezTo>
                    <a:pt x="564721" y="3341"/>
                    <a:pt x="565133" y="4618"/>
                    <a:pt x="565133" y="6237"/>
                  </a:cubicBezTo>
                  <a:cubicBezTo>
                    <a:pt x="565133" y="7827"/>
                    <a:pt x="564721" y="9111"/>
                    <a:pt x="563898" y="10087"/>
                  </a:cubicBezTo>
                  <a:cubicBezTo>
                    <a:pt x="563075" y="11064"/>
                    <a:pt x="562035" y="11552"/>
                    <a:pt x="560779" y="11552"/>
                  </a:cubicBezTo>
                  <a:cubicBezTo>
                    <a:pt x="559412" y="11552"/>
                    <a:pt x="558338" y="11036"/>
                    <a:pt x="557556" y="10004"/>
                  </a:cubicBezTo>
                  <a:cubicBezTo>
                    <a:pt x="556775" y="8971"/>
                    <a:pt x="556384" y="7716"/>
                    <a:pt x="556384" y="6237"/>
                  </a:cubicBezTo>
                  <a:cubicBezTo>
                    <a:pt x="556384" y="4730"/>
                    <a:pt x="556768" y="3481"/>
                    <a:pt x="557535" y="2490"/>
                  </a:cubicBezTo>
                  <a:cubicBezTo>
                    <a:pt x="558303" y="1500"/>
                    <a:pt x="559356" y="1004"/>
                    <a:pt x="560696" y="1004"/>
                  </a:cubicBezTo>
                  <a:close/>
                  <a:moveTo>
                    <a:pt x="1449851" y="921"/>
                  </a:moveTo>
                  <a:lnTo>
                    <a:pt x="1458097" y="921"/>
                  </a:lnTo>
                  <a:lnTo>
                    <a:pt x="1458097" y="37379"/>
                  </a:lnTo>
                  <a:cubicBezTo>
                    <a:pt x="1458097" y="42318"/>
                    <a:pt x="1459248" y="46120"/>
                    <a:pt x="1461550" y="48785"/>
                  </a:cubicBezTo>
                  <a:cubicBezTo>
                    <a:pt x="1463852" y="51450"/>
                    <a:pt x="1467152" y="52783"/>
                    <a:pt x="1471449" y="52783"/>
                  </a:cubicBezTo>
                  <a:cubicBezTo>
                    <a:pt x="1475830" y="52783"/>
                    <a:pt x="1479242" y="51415"/>
                    <a:pt x="1481684" y="48680"/>
                  </a:cubicBezTo>
                  <a:cubicBezTo>
                    <a:pt x="1484125" y="45946"/>
                    <a:pt x="1485346" y="42179"/>
                    <a:pt x="1485346" y="37379"/>
                  </a:cubicBezTo>
                  <a:lnTo>
                    <a:pt x="1485346" y="921"/>
                  </a:lnTo>
                  <a:lnTo>
                    <a:pt x="1493592" y="921"/>
                  </a:lnTo>
                  <a:lnTo>
                    <a:pt x="1493592" y="38383"/>
                  </a:lnTo>
                  <a:cubicBezTo>
                    <a:pt x="1493592" y="43853"/>
                    <a:pt x="1492518" y="48227"/>
                    <a:pt x="1490369" y="51506"/>
                  </a:cubicBezTo>
                  <a:cubicBezTo>
                    <a:pt x="1488220" y="54785"/>
                    <a:pt x="1485486" y="57080"/>
                    <a:pt x="1482165" y="58391"/>
                  </a:cubicBezTo>
                  <a:cubicBezTo>
                    <a:pt x="1478844" y="59703"/>
                    <a:pt x="1475244" y="60359"/>
                    <a:pt x="1471366" y="60359"/>
                  </a:cubicBezTo>
                  <a:cubicBezTo>
                    <a:pt x="1464361" y="60359"/>
                    <a:pt x="1459024" y="58489"/>
                    <a:pt x="1455355" y="54750"/>
                  </a:cubicBezTo>
                  <a:cubicBezTo>
                    <a:pt x="1451685" y="51011"/>
                    <a:pt x="1449851" y="45555"/>
                    <a:pt x="1449851" y="38383"/>
                  </a:cubicBezTo>
                  <a:close/>
                  <a:moveTo>
                    <a:pt x="1261402" y="921"/>
                  </a:moveTo>
                  <a:lnTo>
                    <a:pt x="1269313" y="921"/>
                  </a:lnTo>
                  <a:lnTo>
                    <a:pt x="1269313" y="34867"/>
                  </a:lnTo>
                  <a:lnTo>
                    <a:pt x="1284549" y="19547"/>
                  </a:lnTo>
                  <a:lnTo>
                    <a:pt x="1295265" y="19547"/>
                  </a:lnTo>
                  <a:lnTo>
                    <a:pt x="1280196" y="33863"/>
                  </a:lnTo>
                  <a:lnTo>
                    <a:pt x="1296897" y="59396"/>
                  </a:lnTo>
                  <a:lnTo>
                    <a:pt x="1287144" y="59396"/>
                  </a:lnTo>
                  <a:lnTo>
                    <a:pt x="1274629" y="39262"/>
                  </a:lnTo>
                  <a:lnTo>
                    <a:pt x="1269313" y="44495"/>
                  </a:lnTo>
                  <a:lnTo>
                    <a:pt x="1269313" y="59396"/>
                  </a:lnTo>
                  <a:lnTo>
                    <a:pt x="1261402" y="59396"/>
                  </a:lnTo>
                  <a:close/>
                  <a:moveTo>
                    <a:pt x="698924" y="921"/>
                  </a:moveTo>
                  <a:lnTo>
                    <a:pt x="707170" y="921"/>
                  </a:lnTo>
                  <a:lnTo>
                    <a:pt x="707170" y="51694"/>
                  </a:lnTo>
                  <a:lnTo>
                    <a:pt x="736220" y="51694"/>
                  </a:lnTo>
                  <a:lnTo>
                    <a:pt x="736220" y="59396"/>
                  </a:lnTo>
                  <a:lnTo>
                    <a:pt x="698924" y="59396"/>
                  </a:lnTo>
                  <a:close/>
                  <a:moveTo>
                    <a:pt x="384599" y="921"/>
                  </a:moveTo>
                  <a:lnTo>
                    <a:pt x="422481" y="921"/>
                  </a:lnTo>
                  <a:lnTo>
                    <a:pt x="422481" y="8664"/>
                  </a:lnTo>
                  <a:lnTo>
                    <a:pt x="392845" y="8664"/>
                  </a:lnTo>
                  <a:lnTo>
                    <a:pt x="392845" y="26119"/>
                  </a:lnTo>
                  <a:lnTo>
                    <a:pt x="421058" y="26119"/>
                  </a:lnTo>
                  <a:lnTo>
                    <a:pt x="421058" y="33863"/>
                  </a:lnTo>
                  <a:lnTo>
                    <a:pt x="392845" y="33863"/>
                  </a:lnTo>
                  <a:lnTo>
                    <a:pt x="392845" y="59396"/>
                  </a:lnTo>
                  <a:lnTo>
                    <a:pt x="384599" y="59396"/>
                  </a:lnTo>
                  <a:close/>
                  <a:moveTo>
                    <a:pt x="232995" y="921"/>
                  </a:moveTo>
                  <a:lnTo>
                    <a:pt x="240864" y="921"/>
                  </a:lnTo>
                  <a:lnTo>
                    <a:pt x="240864" y="59396"/>
                  </a:lnTo>
                  <a:lnTo>
                    <a:pt x="232995" y="59396"/>
                  </a:lnTo>
                  <a:close/>
                  <a:moveTo>
                    <a:pt x="89827" y="921"/>
                  </a:moveTo>
                  <a:lnTo>
                    <a:pt x="97738" y="921"/>
                  </a:lnTo>
                  <a:lnTo>
                    <a:pt x="97738" y="26412"/>
                  </a:lnTo>
                  <a:lnTo>
                    <a:pt x="97905" y="26412"/>
                  </a:lnTo>
                  <a:cubicBezTo>
                    <a:pt x="99049" y="24263"/>
                    <a:pt x="100528" y="22422"/>
                    <a:pt x="102342" y="20887"/>
                  </a:cubicBezTo>
                  <a:cubicBezTo>
                    <a:pt x="104156" y="19352"/>
                    <a:pt x="106793" y="18585"/>
                    <a:pt x="110253" y="18585"/>
                  </a:cubicBezTo>
                  <a:cubicBezTo>
                    <a:pt x="114383" y="18585"/>
                    <a:pt x="117760" y="19812"/>
                    <a:pt x="120383" y="22268"/>
                  </a:cubicBezTo>
                  <a:cubicBezTo>
                    <a:pt x="123006" y="24724"/>
                    <a:pt x="124318" y="28072"/>
                    <a:pt x="124318" y="32314"/>
                  </a:cubicBezTo>
                  <a:lnTo>
                    <a:pt x="124318" y="59396"/>
                  </a:lnTo>
                  <a:lnTo>
                    <a:pt x="116406" y="59396"/>
                  </a:lnTo>
                  <a:lnTo>
                    <a:pt x="116406" y="35118"/>
                  </a:lnTo>
                  <a:cubicBezTo>
                    <a:pt x="116406" y="32440"/>
                    <a:pt x="115806" y="30242"/>
                    <a:pt x="114607" y="28526"/>
                  </a:cubicBezTo>
                  <a:cubicBezTo>
                    <a:pt x="113407" y="26810"/>
                    <a:pt x="111467" y="25952"/>
                    <a:pt x="108788" y="25952"/>
                  </a:cubicBezTo>
                  <a:cubicBezTo>
                    <a:pt x="105523" y="25952"/>
                    <a:pt x="102865" y="27389"/>
                    <a:pt x="100814" y="30263"/>
                  </a:cubicBezTo>
                  <a:cubicBezTo>
                    <a:pt x="98763" y="33137"/>
                    <a:pt x="97738" y="36793"/>
                    <a:pt x="97738" y="41230"/>
                  </a:cubicBezTo>
                  <a:lnTo>
                    <a:pt x="97738" y="59396"/>
                  </a:lnTo>
                  <a:lnTo>
                    <a:pt x="89827" y="59396"/>
                  </a:lnTo>
                  <a:close/>
                  <a:moveTo>
                    <a:pt x="1165649" y="837"/>
                  </a:moveTo>
                  <a:lnTo>
                    <a:pt x="1189048" y="837"/>
                  </a:lnTo>
                  <a:cubicBezTo>
                    <a:pt x="1192871" y="837"/>
                    <a:pt x="1196122" y="1534"/>
                    <a:pt x="1198801" y="2930"/>
                  </a:cubicBezTo>
                  <a:cubicBezTo>
                    <a:pt x="1201480" y="4325"/>
                    <a:pt x="1203482" y="6209"/>
                    <a:pt x="1204807" y="8581"/>
                  </a:cubicBezTo>
                  <a:cubicBezTo>
                    <a:pt x="1206133" y="10953"/>
                    <a:pt x="1206796" y="13576"/>
                    <a:pt x="1206796" y="16450"/>
                  </a:cubicBezTo>
                  <a:cubicBezTo>
                    <a:pt x="1206796" y="21724"/>
                    <a:pt x="1204926" y="25973"/>
                    <a:pt x="1201187" y="29196"/>
                  </a:cubicBezTo>
                  <a:cubicBezTo>
                    <a:pt x="1197447" y="32419"/>
                    <a:pt x="1192494" y="34030"/>
                    <a:pt x="1186327" y="34030"/>
                  </a:cubicBezTo>
                  <a:lnTo>
                    <a:pt x="1173895" y="34030"/>
                  </a:lnTo>
                  <a:lnTo>
                    <a:pt x="1173895" y="59396"/>
                  </a:lnTo>
                  <a:lnTo>
                    <a:pt x="1165649" y="59396"/>
                  </a:lnTo>
                  <a:close/>
                  <a:moveTo>
                    <a:pt x="341179" y="0"/>
                  </a:moveTo>
                  <a:cubicBezTo>
                    <a:pt x="343300" y="0"/>
                    <a:pt x="345406" y="390"/>
                    <a:pt x="347499" y="1172"/>
                  </a:cubicBezTo>
                  <a:lnTo>
                    <a:pt x="347499" y="8288"/>
                  </a:lnTo>
                  <a:cubicBezTo>
                    <a:pt x="345295" y="7506"/>
                    <a:pt x="343704" y="7116"/>
                    <a:pt x="342727" y="7116"/>
                  </a:cubicBezTo>
                  <a:cubicBezTo>
                    <a:pt x="340718" y="7116"/>
                    <a:pt x="339211" y="7750"/>
                    <a:pt x="338207" y="9020"/>
                  </a:cubicBezTo>
                  <a:cubicBezTo>
                    <a:pt x="337202" y="10290"/>
                    <a:pt x="336700" y="11999"/>
                    <a:pt x="336700" y="14148"/>
                  </a:cubicBezTo>
                  <a:lnTo>
                    <a:pt x="336700" y="19547"/>
                  </a:lnTo>
                  <a:lnTo>
                    <a:pt x="347499" y="19547"/>
                  </a:lnTo>
                  <a:lnTo>
                    <a:pt x="347499" y="26203"/>
                  </a:lnTo>
                  <a:lnTo>
                    <a:pt x="336700" y="26203"/>
                  </a:lnTo>
                  <a:lnTo>
                    <a:pt x="336700" y="59396"/>
                  </a:lnTo>
                  <a:lnTo>
                    <a:pt x="328831" y="59396"/>
                  </a:lnTo>
                  <a:lnTo>
                    <a:pt x="328831" y="26203"/>
                  </a:lnTo>
                  <a:lnTo>
                    <a:pt x="322133" y="26203"/>
                  </a:lnTo>
                  <a:lnTo>
                    <a:pt x="322133" y="19547"/>
                  </a:lnTo>
                  <a:lnTo>
                    <a:pt x="328831" y="19547"/>
                  </a:lnTo>
                  <a:lnTo>
                    <a:pt x="328831" y="11301"/>
                  </a:lnTo>
                  <a:cubicBezTo>
                    <a:pt x="328831" y="7534"/>
                    <a:pt x="329898" y="4709"/>
                    <a:pt x="332033" y="2825"/>
                  </a:cubicBezTo>
                  <a:cubicBezTo>
                    <a:pt x="334168" y="941"/>
                    <a:pt x="337216" y="0"/>
                    <a:pt x="341179" y="0"/>
                  </a:cubicBezTo>
                  <a:close/>
                  <a:moveTo>
                    <a:pt x="20845" y="0"/>
                  </a:moveTo>
                  <a:cubicBezTo>
                    <a:pt x="24417" y="0"/>
                    <a:pt x="27500" y="432"/>
                    <a:pt x="30095" y="1297"/>
                  </a:cubicBezTo>
                  <a:cubicBezTo>
                    <a:pt x="32691" y="2162"/>
                    <a:pt x="35411" y="3320"/>
                    <a:pt x="38258" y="4771"/>
                  </a:cubicBezTo>
                  <a:lnTo>
                    <a:pt x="38258" y="14650"/>
                  </a:lnTo>
                  <a:cubicBezTo>
                    <a:pt x="32342" y="9906"/>
                    <a:pt x="26593" y="7534"/>
                    <a:pt x="21012" y="7534"/>
                  </a:cubicBezTo>
                  <a:cubicBezTo>
                    <a:pt x="17664" y="7534"/>
                    <a:pt x="14824" y="8322"/>
                    <a:pt x="12494" y="9899"/>
                  </a:cubicBezTo>
                  <a:cubicBezTo>
                    <a:pt x="10164" y="11476"/>
                    <a:pt x="8999" y="13464"/>
                    <a:pt x="8999" y="15864"/>
                  </a:cubicBezTo>
                  <a:cubicBezTo>
                    <a:pt x="8999" y="17985"/>
                    <a:pt x="9885" y="19701"/>
                    <a:pt x="11657" y="21012"/>
                  </a:cubicBezTo>
                  <a:cubicBezTo>
                    <a:pt x="13429" y="22324"/>
                    <a:pt x="17008" y="23635"/>
                    <a:pt x="22394" y="24947"/>
                  </a:cubicBezTo>
                  <a:cubicBezTo>
                    <a:pt x="26189" y="25868"/>
                    <a:pt x="29433" y="26914"/>
                    <a:pt x="32126" y="28086"/>
                  </a:cubicBezTo>
                  <a:cubicBezTo>
                    <a:pt x="34818" y="29258"/>
                    <a:pt x="37079" y="30961"/>
                    <a:pt x="38907" y="33193"/>
                  </a:cubicBezTo>
                  <a:cubicBezTo>
                    <a:pt x="40734" y="35425"/>
                    <a:pt x="41648" y="38272"/>
                    <a:pt x="41648" y="41732"/>
                  </a:cubicBezTo>
                  <a:cubicBezTo>
                    <a:pt x="41648" y="45416"/>
                    <a:pt x="40623" y="48666"/>
                    <a:pt x="38572" y="51485"/>
                  </a:cubicBezTo>
                  <a:cubicBezTo>
                    <a:pt x="36521" y="54303"/>
                    <a:pt x="33772" y="56487"/>
                    <a:pt x="30326" y="58036"/>
                  </a:cubicBezTo>
                  <a:cubicBezTo>
                    <a:pt x="26879" y="59584"/>
                    <a:pt x="23203" y="60359"/>
                    <a:pt x="19296" y="60359"/>
                  </a:cubicBezTo>
                  <a:cubicBezTo>
                    <a:pt x="15334" y="60359"/>
                    <a:pt x="11866" y="59752"/>
                    <a:pt x="8894" y="58538"/>
                  </a:cubicBezTo>
                  <a:cubicBezTo>
                    <a:pt x="5922" y="57324"/>
                    <a:pt x="2958" y="55810"/>
                    <a:pt x="0" y="53996"/>
                  </a:cubicBezTo>
                  <a:lnTo>
                    <a:pt x="0" y="43950"/>
                  </a:lnTo>
                  <a:cubicBezTo>
                    <a:pt x="2985" y="46295"/>
                    <a:pt x="6083" y="48311"/>
                    <a:pt x="9292" y="49999"/>
                  </a:cubicBezTo>
                  <a:cubicBezTo>
                    <a:pt x="12501" y="51687"/>
                    <a:pt x="16087" y="52531"/>
                    <a:pt x="20050" y="52531"/>
                  </a:cubicBezTo>
                  <a:cubicBezTo>
                    <a:pt x="23482" y="52531"/>
                    <a:pt x="26454" y="51562"/>
                    <a:pt x="28965" y="49622"/>
                  </a:cubicBezTo>
                  <a:cubicBezTo>
                    <a:pt x="31477" y="47683"/>
                    <a:pt x="32732" y="45374"/>
                    <a:pt x="32732" y="42695"/>
                  </a:cubicBezTo>
                  <a:cubicBezTo>
                    <a:pt x="32732" y="39988"/>
                    <a:pt x="31553" y="37902"/>
                    <a:pt x="29195" y="36437"/>
                  </a:cubicBezTo>
                  <a:cubicBezTo>
                    <a:pt x="26837" y="34972"/>
                    <a:pt x="23482" y="33737"/>
                    <a:pt x="19129" y="32733"/>
                  </a:cubicBezTo>
                  <a:cubicBezTo>
                    <a:pt x="15752" y="31868"/>
                    <a:pt x="12990" y="31030"/>
                    <a:pt x="10841" y="30221"/>
                  </a:cubicBezTo>
                  <a:cubicBezTo>
                    <a:pt x="8692" y="29412"/>
                    <a:pt x="6808" y="28337"/>
                    <a:pt x="5190" y="26998"/>
                  </a:cubicBezTo>
                  <a:cubicBezTo>
                    <a:pt x="3571" y="25659"/>
                    <a:pt x="2316" y="24201"/>
                    <a:pt x="1423" y="22624"/>
                  </a:cubicBezTo>
                  <a:cubicBezTo>
                    <a:pt x="530" y="21047"/>
                    <a:pt x="83" y="18989"/>
                    <a:pt x="83" y="16450"/>
                  </a:cubicBezTo>
                  <a:cubicBezTo>
                    <a:pt x="83" y="11622"/>
                    <a:pt x="2002" y="7674"/>
                    <a:pt x="5839" y="4604"/>
                  </a:cubicBezTo>
                  <a:cubicBezTo>
                    <a:pt x="9676" y="1534"/>
                    <a:pt x="14678" y="0"/>
                    <a:pt x="20845"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700" dirty="0">
                <a:solidFill>
                  <a:schemeClr val="bg1"/>
                </a:solidFill>
                <a:latin typeface="Abadi" panose="020B0604020104020204" pitchFamily="34" charset="0"/>
                <a:ea typeface="微软雅黑" panose="020B0503020204020204" pitchFamily="34" charset="-122"/>
              </a:endParaRPr>
            </a:p>
          </p:txBody>
        </p:sp>
        <p:grpSp>
          <p:nvGrpSpPr>
            <p:cNvPr id="23" name="组合 22">
              <a:extLst>
                <a:ext uri="{FF2B5EF4-FFF2-40B4-BE49-F238E27FC236}">
                  <a16:creationId xmlns:a16="http://schemas.microsoft.com/office/drawing/2014/main" id="{42926CFC-353C-4934-950F-41986AC6EA36}"/>
                </a:ext>
              </a:extLst>
            </p:cNvPr>
            <p:cNvGrpSpPr/>
            <p:nvPr/>
          </p:nvGrpSpPr>
          <p:grpSpPr>
            <a:xfrm>
              <a:off x="9650003" y="315165"/>
              <a:ext cx="518408" cy="517198"/>
              <a:chOff x="9650003" y="315165"/>
              <a:chExt cx="518408" cy="517198"/>
            </a:xfrm>
          </p:grpSpPr>
          <p:sp>
            <p:nvSpPr>
              <p:cNvPr id="27" name="PA-任意多边形 8">
                <a:extLst>
                  <a:ext uri="{FF2B5EF4-FFF2-40B4-BE49-F238E27FC236}">
                    <a16:creationId xmlns:a16="http://schemas.microsoft.com/office/drawing/2014/main" id="{14B1D38C-061A-498D-B160-08A2DE093690}"/>
                  </a:ext>
                </a:extLst>
              </p:cNvPr>
              <p:cNvSpPr>
                <a:spLocks noEditPoints="1"/>
              </p:cNvSpPr>
              <p:nvPr>
                <p:custDataLst>
                  <p:tags r:id="rId13"/>
                </p:custDataLst>
              </p:nvPr>
            </p:nvSpPr>
            <p:spPr bwMode="auto">
              <a:xfrm>
                <a:off x="9650003" y="315165"/>
                <a:ext cx="518408" cy="517198"/>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8" name="PA-任意多边形 42">
                <a:extLst>
                  <a:ext uri="{FF2B5EF4-FFF2-40B4-BE49-F238E27FC236}">
                    <a16:creationId xmlns:a16="http://schemas.microsoft.com/office/drawing/2014/main" id="{F46E0C50-2D49-4EE3-8723-D652FE8F9925}"/>
                  </a:ext>
                </a:extLst>
              </p:cNvPr>
              <p:cNvSpPr>
                <a:spLocks noEditPoints="1"/>
              </p:cNvSpPr>
              <p:nvPr>
                <p:custDataLst>
                  <p:tags r:id="rId14"/>
                </p:custDataLst>
              </p:nvPr>
            </p:nvSpPr>
            <p:spPr bwMode="auto">
              <a:xfrm>
                <a:off x="9717674" y="382231"/>
                <a:ext cx="382462" cy="381856"/>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9" name="PA-任意多边形 43">
                <a:extLst>
                  <a:ext uri="{FF2B5EF4-FFF2-40B4-BE49-F238E27FC236}">
                    <a16:creationId xmlns:a16="http://schemas.microsoft.com/office/drawing/2014/main" id="{90BF9358-8D53-4B9D-A362-D9F4398C40CE}"/>
                  </a:ext>
                </a:extLst>
              </p:cNvPr>
              <p:cNvSpPr>
                <a:spLocks noEditPoints="1"/>
              </p:cNvSpPr>
              <p:nvPr>
                <p:custDataLst>
                  <p:tags r:id="rId15"/>
                </p:custDataLst>
              </p:nvPr>
            </p:nvSpPr>
            <p:spPr bwMode="auto">
              <a:xfrm>
                <a:off x="10065092" y="420296"/>
                <a:ext cx="42294" cy="50753"/>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0" name="PA-任意多边形 44">
                <a:extLst>
                  <a:ext uri="{FF2B5EF4-FFF2-40B4-BE49-F238E27FC236}">
                    <a16:creationId xmlns:a16="http://schemas.microsoft.com/office/drawing/2014/main" id="{D2C8D86D-E249-4A4C-8B9F-FA663B30EDE4}"/>
                  </a:ext>
                </a:extLst>
              </p:cNvPr>
              <p:cNvSpPr>
                <a:spLocks/>
              </p:cNvSpPr>
              <p:nvPr>
                <p:custDataLst>
                  <p:tags r:id="rId16"/>
                </p:custDataLst>
              </p:nvPr>
            </p:nvSpPr>
            <p:spPr bwMode="auto">
              <a:xfrm>
                <a:off x="9670546" y="516364"/>
                <a:ext cx="40481" cy="43503"/>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1" name="PA-任意多边形 45">
                <a:extLst>
                  <a:ext uri="{FF2B5EF4-FFF2-40B4-BE49-F238E27FC236}">
                    <a16:creationId xmlns:a16="http://schemas.microsoft.com/office/drawing/2014/main" id="{3A6269BD-C3D6-4C74-BFD8-71EE119F53B0}"/>
                  </a:ext>
                </a:extLst>
              </p:cNvPr>
              <p:cNvSpPr>
                <a:spLocks/>
              </p:cNvSpPr>
              <p:nvPr>
                <p:custDataLst>
                  <p:tags r:id="rId17"/>
                </p:custDataLst>
              </p:nvPr>
            </p:nvSpPr>
            <p:spPr bwMode="auto">
              <a:xfrm>
                <a:off x="10025214" y="377398"/>
                <a:ext cx="44107" cy="47128"/>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4" name="PA-任意多边形 46">
                <a:extLst>
                  <a:ext uri="{FF2B5EF4-FFF2-40B4-BE49-F238E27FC236}">
                    <a16:creationId xmlns:a16="http://schemas.microsoft.com/office/drawing/2014/main" id="{8C02DCCB-A1DB-4AE9-9CD3-AB1628C28C49}"/>
                  </a:ext>
                </a:extLst>
              </p:cNvPr>
              <p:cNvSpPr>
                <a:spLocks/>
              </p:cNvSpPr>
              <p:nvPr>
                <p:custDataLst>
                  <p:tags r:id="rId18"/>
                </p:custDataLst>
              </p:nvPr>
            </p:nvSpPr>
            <p:spPr bwMode="auto">
              <a:xfrm>
                <a:off x="9670546" y="584035"/>
                <a:ext cx="38065" cy="36252"/>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5" name="PA-任意多边形 47">
                <a:extLst>
                  <a:ext uri="{FF2B5EF4-FFF2-40B4-BE49-F238E27FC236}">
                    <a16:creationId xmlns:a16="http://schemas.microsoft.com/office/drawing/2014/main" id="{AFEF1CA9-9CD0-47B1-8A18-31757D1E7D5E}"/>
                  </a:ext>
                </a:extLst>
              </p:cNvPr>
              <p:cNvSpPr>
                <a:spLocks noEditPoints="1"/>
              </p:cNvSpPr>
              <p:nvPr>
                <p:custDataLst>
                  <p:tags r:id="rId19"/>
                </p:custDataLst>
              </p:nvPr>
            </p:nvSpPr>
            <p:spPr bwMode="auto">
              <a:xfrm>
                <a:off x="9864496" y="772547"/>
                <a:ext cx="26585" cy="38065"/>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6" name="PA-任意多边形 48">
                <a:extLst>
                  <a:ext uri="{FF2B5EF4-FFF2-40B4-BE49-F238E27FC236}">
                    <a16:creationId xmlns:a16="http://schemas.microsoft.com/office/drawing/2014/main" id="{D8A1AF79-CE9D-4B68-9E44-2CC5770C6F0B}"/>
                  </a:ext>
                </a:extLst>
              </p:cNvPr>
              <p:cNvSpPr>
                <a:spLocks noEditPoints="1"/>
              </p:cNvSpPr>
              <p:nvPr>
                <p:custDataLst>
                  <p:tags r:id="rId20"/>
                </p:custDataLst>
              </p:nvPr>
            </p:nvSpPr>
            <p:spPr bwMode="auto">
              <a:xfrm>
                <a:off x="9685651" y="644456"/>
                <a:ext cx="39273" cy="338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7" name="PA-任意多边形 49">
                <a:extLst>
                  <a:ext uri="{FF2B5EF4-FFF2-40B4-BE49-F238E27FC236}">
                    <a16:creationId xmlns:a16="http://schemas.microsoft.com/office/drawing/2014/main" id="{085889FC-4C86-4050-A9EC-F9BF1565F8FF}"/>
                  </a:ext>
                </a:extLst>
              </p:cNvPr>
              <p:cNvSpPr>
                <a:spLocks/>
              </p:cNvSpPr>
              <p:nvPr>
                <p:custDataLst>
                  <p:tags r:id="rId21"/>
                </p:custDataLst>
              </p:nvPr>
            </p:nvSpPr>
            <p:spPr bwMode="auto">
              <a:xfrm>
                <a:off x="9708611" y="414858"/>
                <a:ext cx="46524" cy="50753"/>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8" name="PA-任意多边形 50">
                <a:extLst>
                  <a:ext uri="{FF2B5EF4-FFF2-40B4-BE49-F238E27FC236}">
                    <a16:creationId xmlns:a16="http://schemas.microsoft.com/office/drawing/2014/main" id="{F9B08BB4-57D6-49A6-94C7-EF6BD85AF249}"/>
                  </a:ext>
                </a:extLst>
              </p:cNvPr>
              <p:cNvSpPr>
                <a:spLocks noEditPoints="1"/>
              </p:cNvSpPr>
              <p:nvPr>
                <p:custDataLst>
                  <p:tags r:id="rId22"/>
                </p:custDataLst>
              </p:nvPr>
            </p:nvSpPr>
            <p:spPr bwMode="auto">
              <a:xfrm>
                <a:off x="9981712" y="756234"/>
                <a:ext cx="32627" cy="37461"/>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0" name="PA-任意多边形 51">
                <a:extLst>
                  <a:ext uri="{FF2B5EF4-FFF2-40B4-BE49-F238E27FC236}">
                    <a16:creationId xmlns:a16="http://schemas.microsoft.com/office/drawing/2014/main" id="{C238CD22-ED71-4FE6-BF83-722DE6C23AB5}"/>
                  </a:ext>
                </a:extLst>
              </p:cNvPr>
              <p:cNvSpPr>
                <a:spLocks/>
              </p:cNvSpPr>
              <p:nvPr>
                <p:custDataLst>
                  <p:tags r:id="rId23"/>
                </p:custDataLst>
              </p:nvPr>
            </p:nvSpPr>
            <p:spPr bwMode="auto">
              <a:xfrm>
                <a:off x="9752718" y="372564"/>
                <a:ext cx="44107" cy="4289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1" name="PA-任意多边形 52">
                <a:extLst>
                  <a:ext uri="{FF2B5EF4-FFF2-40B4-BE49-F238E27FC236}">
                    <a16:creationId xmlns:a16="http://schemas.microsoft.com/office/drawing/2014/main" id="{7C4B0A5C-9558-4736-AF6C-F51CCFAD4424}"/>
                  </a:ext>
                </a:extLst>
              </p:cNvPr>
              <p:cNvSpPr>
                <a:spLocks/>
              </p:cNvSpPr>
              <p:nvPr>
                <p:custDataLst>
                  <p:tags r:id="rId24"/>
                </p:custDataLst>
              </p:nvPr>
            </p:nvSpPr>
            <p:spPr bwMode="auto">
              <a:xfrm>
                <a:off x="9883226" y="333291"/>
                <a:ext cx="35044" cy="38065"/>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2" name="PA-任意多边形 53">
                <a:extLst>
                  <a:ext uri="{FF2B5EF4-FFF2-40B4-BE49-F238E27FC236}">
                    <a16:creationId xmlns:a16="http://schemas.microsoft.com/office/drawing/2014/main" id="{4F5EFFC3-FE77-4747-9AB8-F51B7081F1C2}"/>
                  </a:ext>
                </a:extLst>
              </p:cNvPr>
              <p:cNvSpPr>
                <a:spLocks noEditPoints="1"/>
              </p:cNvSpPr>
              <p:nvPr>
                <p:custDataLst>
                  <p:tags r:id="rId25"/>
                </p:custDataLst>
              </p:nvPr>
            </p:nvSpPr>
            <p:spPr bwMode="auto">
              <a:xfrm>
                <a:off x="9926125" y="772547"/>
                <a:ext cx="27190" cy="38669"/>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3" name="PA-任意多边形 54">
                <a:extLst>
                  <a:ext uri="{FF2B5EF4-FFF2-40B4-BE49-F238E27FC236}">
                    <a16:creationId xmlns:a16="http://schemas.microsoft.com/office/drawing/2014/main" id="{06303E53-8A01-446E-92F4-7CC8C83B7DF7}"/>
                  </a:ext>
                </a:extLst>
              </p:cNvPr>
              <p:cNvSpPr>
                <a:spLocks/>
              </p:cNvSpPr>
              <p:nvPr>
                <p:custDataLst>
                  <p:tags r:id="rId26"/>
                </p:custDataLst>
              </p:nvPr>
            </p:nvSpPr>
            <p:spPr bwMode="auto">
              <a:xfrm>
                <a:off x="9820389" y="340542"/>
                <a:ext cx="36253" cy="41086"/>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4" name="PA-任意多边形 55">
                <a:extLst>
                  <a:ext uri="{FF2B5EF4-FFF2-40B4-BE49-F238E27FC236}">
                    <a16:creationId xmlns:a16="http://schemas.microsoft.com/office/drawing/2014/main" id="{AD0B92F5-1ED4-41FE-8C55-185103CE0975}"/>
                  </a:ext>
                </a:extLst>
              </p:cNvPr>
              <p:cNvSpPr>
                <a:spLocks/>
              </p:cNvSpPr>
              <p:nvPr>
                <p:custDataLst>
                  <p:tags r:id="rId27"/>
                </p:custDataLst>
              </p:nvPr>
            </p:nvSpPr>
            <p:spPr bwMode="auto">
              <a:xfrm>
                <a:off x="10094698" y="479508"/>
                <a:ext cx="42294" cy="338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5" name="PA-任意多边形 56">
                <a:extLst>
                  <a:ext uri="{FF2B5EF4-FFF2-40B4-BE49-F238E27FC236}">
                    <a16:creationId xmlns:a16="http://schemas.microsoft.com/office/drawing/2014/main" id="{83B10046-0570-43F6-A261-9E99E0EA9DE0}"/>
                  </a:ext>
                </a:extLst>
              </p:cNvPr>
              <p:cNvSpPr>
                <a:spLocks/>
              </p:cNvSpPr>
              <p:nvPr>
                <p:custDataLst>
                  <p:tags r:id="rId28"/>
                </p:custDataLst>
              </p:nvPr>
            </p:nvSpPr>
            <p:spPr bwMode="auto">
              <a:xfrm>
                <a:off x="10095302" y="638414"/>
                <a:ext cx="41690" cy="38669"/>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6" name="PA-任意多边形 57">
                <a:extLst>
                  <a:ext uri="{FF2B5EF4-FFF2-40B4-BE49-F238E27FC236}">
                    <a16:creationId xmlns:a16="http://schemas.microsoft.com/office/drawing/2014/main" id="{A479FD2B-D603-4E70-BBDC-629E40B8A9CD}"/>
                  </a:ext>
                </a:extLst>
              </p:cNvPr>
              <p:cNvSpPr>
                <a:spLocks/>
              </p:cNvSpPr>
              <p:nvPr>
                <p:custDataLst>
                  <p:tags r:id="rId29"/>
                </p:custDataLst>
              </p:nvPr>
            </p:nvSpPr>
            <p:spPr bwMode="auto">
              <a:xfrm>
                <a:off x="10110407" y="578597"/>
                <a:ext cx="36856" cy="32627"/>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7" name="PA-任意多边形 58">
                <a:extLst>
                  <a:ext uri="{FF2B5EF4-FFF2-40B4-BE49-F238E27FC236}">
                    <a16:creationId xmlns:a16="http://schemas.microsoft.com/office/drawing/2014/main" id="{C1B98956-5DB1-4058-98FE-4123663AD632}"/>
                  </a:ext>
                </a:extLst>
              </p:cNvPr>
              <p:cNvSpPr>
                <a:spLocks/>
              </p:cNvSpPr>
              <p:nvPr>
                <p:custDataLst>
                  <p:tags r:id="rId30"/>
                </p:custDataLst>
              </p:nvPr>
            </p:nvSpPr>
            <p:spPr bwMode="auto">
              <a:xfrm>
                <a:off x="9988358" y="347792"/>
                <a:ext cx="33231" cy="41690"/>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8" name="PA-任意多边形 59">
                <a:extLst>
                  <a:ext uri="{FF2B5EF4-FFF2-40B4-BE49-F238E27FC236}">
                    <a16:creationId xmlns:a16="http://schemas.microsoft.com/office/drawing/2014/main" id="{6185FF14-2E07-4B95-B4A7-7FB9167BD974}"/>
                  </a:ext>
                </a:extLst>
              </p:cNvPr>
              <p:cNvSpPr>
                <a:spLocks/>
              </p:cNvSpPr>
              <p:nvPr>
                <p:custDataLst>
                  <p:tags r:id="rId31"/>
                </p:custDataLst>
              </p:nvPr>
            </p:nvSpPr>
            <p:spPr bwMode="auto">
              <a:xfrm>
                <a:off x="9686859" y="468633"/>
                <a:ext cx="38065" cy="33231"/>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9" name="PA-任意多边形 60">
                <a:extLst>
                  <a:ext uri="{FF2B5EF4-FFF2-40B4-BE49-F238E27FC236}">
                    <a16:creationId xmlns:a16="http://schemas.microsoft.com/office/drawing/2014/main" id="{D712851C-AEA4-4D8C-A900-2FC869AFBB04}"/>
                  </a:ext>
                </a:extLst>
              </p:cNvPr>
              <p:cNvSpPr>
                <a:spLocks/>
              </p:cNvSpPr>
              <p:nvPr>
                <p:custDataLst>
                  <p:tags r:id="rId32"/>
                </p:custDataLst>
              </p:nvPr>
            </p:nvSpPr>
            <p:spPr bwMode="auto">
              <a:xfrm>
                <a:off x="10109803" y="530866"/>
                <a:ext cx="36856" cy="24168"/>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0" name="PA-任意多边形 61">
                <a:extLst>
                  <a:ext uri="{FF2B5EF4-FFF2-40B4-BE49-F238E27FC236}">
                    <a16:creationId xmlns:a16="http://schemas.microsoft.com/office/drawing/2014/main" id="{F49285F2-B980-4FF5-8F2A-7B7AB8A6FA6C}"/>
                  </a:ext>
                </a:extLst>
              </p:cNvPr>
              <p:cNvSpPr>
                <a:spLocks/>
              </p:cNvSpPr>
              <p:nvPr>
                <p:custDataLst>
                  <p:tags r:id="rId33"/>
                </p:custDataLst>
              </p:nvPr>
            </p:nvSpPr>
            <p:spPr bwMode="auto">
              <a:xfrm>
                <a:off x="9938813" y="337520"/>
                <a:ext cx="22356" cy="37461"/>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1" name="PA-任意多边形 62">
                <a:extLst>
                  <a:ext uri="{FF2B5EF4-FFF2-40B4-BE49-F238E27FC236}">
                    <a16:creationId xmlns:a16="http://schemas.microsoft.com/office/drawing/2014/main" id="{E70DA057-D998-4147-8A16-275DE7726E1F}"/>
                  </a:ext>
                </a:extLst>
              </p:cNvPr>
              <p:cNvSpPr>
                <a:spLocks/>
              </p:cNvSpPr>
              <p:nvPr>
                <p:custDataLst>
                  <p:tags r:id="rId34"/>
                </p:custDataLst>
              </p:nvPr>
            </p:nvSpPr>
            <p:spPr bwMode="auto">
              <a:xfrm>
                <a:off x="9802263" y="758650"/>
                <a:ext cx="27793" cy="36252"/>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2" name="PA-任意多边形 71">
                <a:extLst>
                  <a:ext uri="{FF2B5EF4-FFF2-40B4-BE49-F238E27FC236}">
                    <a16:creationId xmlns:a16="http://schemas.microsoft.com/office/drawing/2014/main" id="{765E9227-104F-4F2C-A35D-068DE7B40723}"/>
                  </a:ext>
                </a:extLst>
              </p:cNvPr>
              <p:cNvSpPr>
                <a:spLocks noEditPoints="1"/>
              </p:cNvSpPr>
              <p:nvPr>
                <p:custDataLst>
                  <p:tags r:id="rId35"/>
                </p:custDataLst>
              </p:nvPr>
            </p:nvSpPr>
            <p:spPr bwMode="auto">
              <a:xfrm>
                <a:off x="9733988" y="398545"/>
                <a:ext cx="350439" cy="34983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grpSp>
      <p:sp>
        <p:nvSpPr>
          <p:cNvPr id="55" name="PA-îṡḻide">
            <a:extLst>
              <a:ext uri="{FF2B5EF4-FFF2-40B4-BE49-F238E27FC236}">
                <a16:creationId xmlns:a16="http://schemas.microsoft.com/office/drawing/2014/main" id="{7ABF31F2-1961-42FF-97F5-09177247658D}"/>
              </a:ext>
            </a:extLst>
          </p:cNvPr>
          <p:cNvSpPr/>
          <p:nvPr>
            <p:custDataLst>
              <p:tags r:id="rId6"/>
            </p:custDataLst>
          </p:nvPr>
        </p:nvSpPr>
        <p:spPr>
          <a:xfrm>
            <a:off x="306659" y="4282336"/>
            <a:ext cx="4048961" cy="1015663"/>
          </a:xfrm>
          <a:prstGeom prst="roundRect">
            <a:avLst>
              <a:gd name="adj" fmla="val 0"/>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zh-CN" altLang="en-US" sz="2000" dirty="0">
                <a:latin typeface="微软雅黑" pitchFamily="34" charset="-122"/>
                <a:ea typeface="微软雅黑" pitchFamily="34" charset="-122"/>
                <a:sym typeface="方正兰亭黑_GBK" pitchFamily="2" charset="-122"/>
              </a:rPr>
              <a:t>深度参与学院教学活动和科研项目的资料建设工作</a:t>
            </a:r>
            <a:endParaRPr lang="zh-CN" altLang="en-US" sz="2000" b="1" dirty="0"/>
          </a:p>
        </p:txBody>
      </p:sp>
      <p:sp>
        <p:nvSpPr>
          <p:cNvPr id="58" name="PA-îsḷïďe">
            <a:extLst>
              <a:ext uri="{FF2B5EF4-FFF2-40B4-BE49-F238E27FC236}">
                <a16:creationId xmlns:a16="http://schemas.microsoft.com/office/drawing/2014/main" id="{66B91DD8-63F1-45A9-9E86-845450E19AE7}"/>
              </a:ext>
            </a:extLst>
          </p:cNvPr>
          <p:cNvSpPr txBox="1"/>
          <p:nvPr>
            <p:custDataLst>
              <p:tags r:id="rId7"/>
            </p:custDataLst>
          </p:nvPr>
        </p:nvSpPr>
        <p:spPr>
          <a:xfrm>
            <a:off x="11244628" y="3494311"/>
            <a:ext cx="590318" cy="1015663"/>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sz="6000" b="1" dirty="0">
                <a:solidFill>
                  <a:schemeClr val="bg1"/>
                </a:solidFill>
              </a:rPr>
              <a:t>”</a:t>
            </a:r>
          </a:p>
        </p:txBody>
      </p:sp>
      <p:sp>
        <p:nvSpPr>
          <p:cNvPr id="59" name="PA-í$ḻíḋê">
            <a:extLst>
              <a:ext uri="{FF2B5EF4-FFF2-40B4-BE49-F238E27FC236}">
                <a16:creationId xmlns:a16="http://schemas.microsoft.com/office/drawing/2014/main" id="{891A759D-4373-4648-90B8-D9A975623C02}"/>
              </a:ext>
            </a:extLst>
          </p:cNvPr>
          <p:cNvSpPr/>
          <p:nvPr>
            <p:custDataLst>
              <p:tags r:id="rId8"/>
            </p:custDataLst>
          </p:nvPr>
        </p:nvSpPr>
        <p:spPr>
          <a:xfrm>
            <a:off x="4416660" y="4281441"/>
            <a:ext cx="3648103" cy="1015663"/>
          </a:xfrm>
          <a:prstGeom prst="roundRect">
            <a:avLst>
              <a:gd name="adj" fmla="val 0"/>
            </a:avLst>
          </a:prstGeom>
          <a:gradFill>
            <a:gsLst>
              <a:gs pos="0">
                <a:schemeClr val="tx1">
                  <a:lumMod val="100000"/>
                </a:schemeClr>
              </a:gs>
              <a:gs pos="60000">
                <a:schemeClr val="tx1">
                  <a:lumMod val="65000"/>
                  <a:lumOff val="35000"/>
                </a:schemeClr>
              </a:gs>
            </a:gsLst>
            <a:lin ang="2700000" scaled="0"/>
          </a:gradFill>
          <a:ln w="57150" cap="rnd">
            <a:noFill/>
            <a:prstDash val="solid"/>
            <a:round/>
          </a:ln>
          <a:effectLst>
            <a:outerShdw blurRad="76200" dist="50800" dir="5400000" algn="c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zh-CN" altLang="en-US" sz="2000" dirty="0">
                <a:latin typeface="微软雅黑" pitchFamily="34" charset="-122"/>
                <a:ea typeface="微软雅黑" pitchFamily="34" charset="-122"/>
                <a:sym typeface="方正兰亭黑_GBK" pitchFamily="2" charset="-122"/>
              </a:rPr>
              <a:t>承担国社科中华学术外译项目书目信息检索工作</a:t>
            </a:r>
            <a:endParaRPr lang="en-US" altLang="zh-CN" sz="2000" dirty="0">
              <a:latin typeface="微软雅黑" pitchFamily="34" charset="-122"/>
              <a:ea typeface="微软雅黑" pitchFamily="34" charset="-122"/>
              <a:sym typeface="方正兰亭黑_GBK" pitchFamily="2" charset="-122"/>
            </a:endParaRPr>
          </a:p>
        </p:txBody>
      </p:sp>
      <p:sp>
        <p:nvSpPr>
          <p:cNvPr id="61" name="PA-iṥḻiḋé">
            <a:extLst>
              <a:ext uri="{FF2B5EF4-FFF2-40B4-BE49-F238E27FC236}">
                <a16:creationId xmlns:a16="http://schemas.microsoft.com/office/drawing/2014/main" id="{14C8C3E9-1BEA-4CBC-BADE-9341F6FC8667}"/>
              </a:ext>
            </a:extLst>
          </p:cNvPr>
          <p:cNvSpPr/>
          <p:nvPr>
            <p:custDataLst>
              <p:tags r:id="rId9"/>
            </p:custDataLst>
          </p:nvPr>
        </p:nvSpPr>
        <p:spPr>
          <a:xfrm>
            <a:off x="8125803" y="4282336"/>
            <a:ext cx="3648103" cy="1015663"/>
          </a:xfrm>
          <a:prstGeom prst="roundRect">
            <a:avLst>
              <a:gd name="adj" fmla="val 0"/>
            </a:avLst>
          </a:prstGeom>
          <a:gradFill>
            <a:gsLst>
              <a:gs pos="0">
                <a:schemeClr val="accent5">
                  <a:lumMod val="60000"/>
                  <a:lumOff val="40000"/>
                </a:schemeClr>
              </a:gs>
              <a:gs pos="60000">
                <a:schemeClr val="accent5"/>
              </a:gs>
            </a:gsLst>
            <a:lin ang="2700000" scaled="0"/>
          </a:gradFill>
          <a:ln w="57150" cap="rnd">
            <a:noFill/>
            <a:prstDash val="solid"/>
            <a:round/>
          </a:ln>
          <a:effectLst>
            <a:outerShdw blurRad="76200" dist="50800" dir="5400000" algn="ctr" rotWithShape="0">
              <a:schemeClr val="accent5">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zh-CN" altLang="en-US" sz="2000" dirty="0">
                <a:latin typeface="微软雅黑" pitchFamily="34" charset="-122"/>
                <a:ea typeface="微软雅黑" pitchFamily="34" charset="-122"/>
                <a:sym typeface="方正兰亭黑_GBK" pitchFamily="2" charset="-122"/>
              </a:rPr>
              <a:t>配合学科评估</a:t>
            </a:r>
            <a:endParaRPr lang="en-US" altLang="zh-CN" sz="2000" dirty="0">
              <a:latin typeface="微软雅黑" pitchFamily="34" charset="-122"/>
              <a:ea typeface="微软雅黑" pitchFamily="34" charset="-122"/>
              <a:sym typeface="方正兰亭黑_GBK" pitchFamily="2" charset="-122"/>
            </a:endParaRPr>
          </a:p>
          <a:p>
            <a:pPr algn="ctr"/>
            <a:r>
              <a:rPr lang="zh-CN" altLang="en-US" sz="2000" dirty="0">
                <a:latin typeface="微软雅黑" pitchFamily="34" charset="-122"/>
                <a:ea typeface="微软雅黑" pitchFamily="34" charset="-122"/>
                <a:sym typeface="方正兰亭黑_GBK" pitchFamily="2" charset="-122"/>
              </a:rPr>
              <a:t>检索全院教师发文情况</a:t>
            </a:r>
            <a:endParaRPr lang="en-US" altLang="en-US" sz="2000" dirty="0">
              <a:latin typeface="微软雅黑" pitchFamily="34" charset="-122"/>
              <a:ea typeface="微软雅黑" pitchFamily="34" charset="-122"/>
              <a:sym typeface="方正兰亭黑_GBK" pitchFamily="2" charset="-122"/>
            </a:endParaRPr>
          </a:p>
        </p:txBody>
      </p:sp>
      <p:sp>
        <p:nvSpPr>
          <p:cNvPr id="63" name="PA-文本框 62">
            <a:extLst>
              <a:ext uri="{FF2B5EF4-FFF2-40B4-BE49-F238E27FC236}">
                <a16:creationId xmlns:a16="http://schemas.microsoft.com/office/drawing/2014/main" id="{46A6869D-747A-43D0-92DC-353C2CFFCA31}"/>
              </a:ext>
            </a:extLst>
          </p:cNvPr>
          <p:cNvSpPr txBox="1"/>
          <p:nvPr>
            <p:custDataLst>
              <p:tags r:id="rId10"/>
            </p:custDataLst>
          </p:nvPr>
        </p:nvSpPr>
        <p:spPr>
          <a:xfrm>
            <a:off x="3048965" y="5450706"/>
            <a:ext cx="6094070" cy="938527"/>
          </a:xfrm>
          <a:prstGeom prst="rect">
            <a:avLst/>
          </a:prstGeom>
          <a:noFill/>
        </p:spPr>
        <p:txBody>
          <a:bodyPr wrap="square">
            <a:spAutoFit/>
          </a:bodyPr>
          <a:lstStyle/>
          <a:p>
            <a:pPr algn="ctr">
              <a:lnSpc>
                <a:spcPct val="150000"/>
              </a:lnSpc>
              <a:spcAft>
                <a:spcPts val="500"/>
              </a:spcAft>
            </a:pPr>
            <a:r>
              <a:rPr lang="zh-CN" altLang="en-US" sz="1800" dirty="0">
                <a:latin typeface="微软雅黑" pitchFamily="34" charset="-122"/>
                <a:ea typeface="微软雅黑" pitchFamily="34" charset="-122"/>
                <a:sym typeface="方正兰亭黑_GBK" pitchFamily="2" charset="-122"/>
              </a:rPr>
              <a:t>提供深层次的数据分析服务、深度参与学院科研课题项目，</a:t>
            </a:r>
            <a:endParaRPr lang="en-US" altLang="zh-CN" sz="1800" dirty="0">
              <a:latin typeface="微软雅黑" pitchFamily="34" charset="-122"/>
              <a:ea typeface="微软雅黑" pitchFamily="34" charset="-122"/>
              <a:sym typeface="方正兰亭黑_GBK" pitchFamily="2" charset="-122"/>
            </a:endParaRPr>
          </a:p>
          <a:p>
            <a:pPr algn="ctr">
              <a:lnSpc>
                <a:spcPct val="150000"/>
              </a:lnSpc>
              <a:spcAft>
                <a:spcPts val="500"/>
              </a:spcAft>
            </a:pPr>
            <a:r>
              <a:rPr lang="zh-CN" altLang="en-US" sz="1800" dirty="0">
                <a:latin typeface="微软雅黑" pitchFamily="34" charset="-122"/>
                <a:ea typeface="微软雅黑" pitchFamily="34" charset="-122"/>
                <a:sym typeface="方正兰亭黑_GBK" pitchFamily="2" charset="-122"/>
              </a:rPr>
              <a:t>努力提升对学院“双一流”学科建设的融合度和贡献率</a:t>
            </a:r>
          </a:p>
        </p:txBody>
      </p:sp>
    </p:spTree>
    <p:extLst>
      <p:ext uri="{BB962C8B-B14F-4D97-AF65-F5344CB8AC3E}">
        <p14:creationId xmlns:p14="http://schemas.microsoft.com/office/powerpoint/2010/main" val="2882424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set>
                                      <p:cBhvr>
                                        <p:cTn id="9" dur="1" fill="hold">
                                          <p:stCondLst>
                                            <p:cond delay="0"/>
                                          </p:stCondLst>
                                        </p:cTn>
                                        <p:tgtEl>
                                          <p:spTgt spid="15"/>
                                        </p:tgtEl>
                                        <p:attrNameLst>
                                          <p:attrName>style.visibility</p:attrName>
                                        </p:attrNameLst>
                                      </p:cBhvr>
                                      <p:to>
                                        <p:strVal val="visible"/>
                                      </p:to>
                                    </p:set>
                                    <p:anim to="" calcmode="lin" valueType="num">
                                      <p:cBhvr>
                                        <p:cTn id="10" dur="1000" fill="hold">
                                          <p:stCondLst>
                                            <p:cond delay="0"/>
                                          </p:stCondLst>
                                        </p:cTn>
                                        <p:tgtEl>
                                          <p:spTgt spid="15"/>
                                        </p:tgtEl>
                                        <p:attrNameLst>
                                          <p:attrName>ppt_w</p:attrName>
                                        </p:attrNameLst>
                                      </p:cBhvr>
                                      <p:tavLst>
                                        <p:tav tm="0">
                                          <p:val>
                                            <p:strVal val="0"/>
                                          </p:val>
                                        </p:tav>
                                        <p:tav tm="100000">
                                          <p:val>
                                            <p:strVal val="#ppt_w"/>
                                          </p:val>
                                        </p:tav>
                                      </p:tavLst>
                                    </p:anim>
                                    <p:anim to="" calcmode="lin" valueType="num">
                                      <p:cBhvr>
                                        <p:cTn id="11" dur="1000" fill="hold">
                                          <p:stCondLst>
                                            <p:cond delay="0"/>
                                          </p:stCondLst>
                                        </p:cTn>
                                        <p:tgtEl>
                                          <p:spTgt spid="15"/>
                                        </p:tgtEl>
                                        <p:attrNameLst>
                                          <p:attrName>ppt_h</p:attrName>
                                        </p:attrNameLst>
                                      </p:cBhvr>
                                      <p:tavLst>
                                        <p:tav tm="0">
                                          <p:val>
                                            <p:strVal val="0"/>
                                          </p:val>
                                        </p:tav>
                                        <p:tav tm="100000">
                                          <p:val>
                                            <p:strVal val="#ppt_h"/>
                                          </p:val>
                                        </p:tav>
                                      </p:tavLst>
                                    </p:anim>
                                    <p:animEffect filter="fade">
                                      <p:cBhvr>
                                        <p:cTn id="12" dur="1000">
                                          <p:stCondLst>
                                            <p:cond delay="0"/>
                                          </p:stCondLst>
                                        </p:cTn>
                                        <p:tgtEl>
                                          <p:spTgt spid="15"/>
                                        </p:tgtEl>
                                      </p:cBhvr>
                                    </p:animEffect>
                                  </p:childTnLst>
                                </p:cTn>
                              </p:par>
                              <p:par>
                                <p:cTn id="13" presetID="2" presetClass="entr" presetSubtype="8" decel="10000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000" fill="hold"/>
                                        <p:tgtEl>
                                          <p:spTgt spid="16"/>
                                        </p:tgtEl>
                                        <p:attrNameLst>
                                          <p:attrName>ppt_x</p:attrName>
                                        </p:attrNameLst>
                                      </p:cBhvr>
                                      <p:tavLst>
                                        <p:tav tm="0">
                                          <p:val>
                                            <p:strVal val="0-#ppt_w/2"/>
                                          </p:val>
                                        </p:tav>
                                        <p:tav tm="100000">
                                          <p:val>
                                            <p:strVal val="#ppt_x"/>
                                          </p:val>
                                        </p:tav>
                                      </p:tavLst>
                                    </p:anim>
                                    <p:anim calcmode="lin" valueType="num">
                                      <p:cBhvr additive="base">
                                        <p:cTn id="16" dur="1000" fill="hold"/>
                                        <p:tgtEl>
                                          <p:spTgt spid="16"/>
                                        </p:tgtEl>
                                        <p:attrNameLst>
                                          <p:attrName>ppt_y</p:attrName>
                                        </p:attrNameLst>
                                      </p:cBhvr>
                                      <p:tavLst>
                                        <p:tav tm="0">
                                          <p:val>
                                            <p:strVal val="#ppt_y"/>
                                          </p:val>
                                        </p:tav>
                                        <p:tav tm="100000">
                                          <p:val>
                                            <p:strVal val="#ppt_y"/>
                                          </p:val>
                                        </p:tav>
                                      </p:tavLst>
                                    </p:anim>
                                    <p:set>
                                      <p:cBhvr>
                                        <p:cTn id="17" dur="1" fill="hold">
                                          <p:stCondLst>
                                            <p:cond delay="0"/>
                                          </p:stCondLst>
                                        </p:cTn>
                                        <p:tgtEl>
                                          <p:spTgt spid="16"/>
                                        </p:tgtEl>
                                        <p:attrNameLst>
                                          <p:attrName>style.visibility</p:attrName>
                                        </p:attrNameLst>
                                      </p:cBhvr>
                                      <p:to>
                                        <p:strVal val="visible"/>
                                      </p:to>
                                    </p:set>
                                    <p:anim to="" calcmode="lin" valueType="num">
                                      <p:cBhvr>
                                        <p:cTn id="18" dur="1000" fill="hold">
                                          <p:stCondLst>
                                            <p:cond delay="0"/>
                                          </p:stCondLst>
                                        </p:cTn>
                                        <p:tgtEl>
                                          <p:spTgt spid="16"/>
                                        </p:tgtEl>
                                        <p:attrNameLst>
                                          <p:attrName>ppt_w</p:attrName>
                                        </p:attrNameLst>
                                      </p:cBhvr>
                                      <p:tavLst>
                                        <p:tav tm="0">
                                          <p:val>
                                            <p:strVal val="0"/>
                                          </p:val>
                                        </p:tav>
                                        <p:tav tm="100000">
                                          <p:val>
                                            <p:strVal val="#ppt_w"/>
                                          </p:val>
                                        </p:tav>
                                      </p:tavLst>
                                    </p:anim>
                                    <p:anim to="" calcmode="lin" valueType="num">
                                      <p:cBhvr>
                                        <p:cTn id="19" dur="1000" fill="hold">
                                          <p:stCondLst>
                                            <p:cond delay="0"/>
                                          </p:stCondLst>
                                        </p:cTn>
                                        <p:tgtEl>
                                          <p:spTgt spid="16"/>
                                        </p:tgtEl>
                                        <p:attrNameLst>
                                          <p:attrName>ppt_h</p:attrName>
                                        </p:attrNameLst>
                                      </p:cBhvr>
                                      <p:tavLst>
                                        <p:tav tm="0">
                                          <p:val>
                                            <p:strVal val="0"/>
                                          </p:val>
                                        </p:tav>
                                        <p:tav tm="100000">
                                          <p:val>
                                            <p:strVal val="#ppt_h"/>
                                          </p:val>
                                        </p:tav>
                                      </p:tavLst>
                                    </p:anim>
                                    <p:animEffect filter="fade">
                                      <p:cBhvr>
                                        <p:cTn id="20" dur="1000">
                                          <p:stCondLst>
                                            <p:cond delay="0"/>
                                          </p:stCondLst>
                                        </p:cTn>
                                        <p:tgtEl>
                                          <p:spTgt spid="16"/>
                                        </p:tgtEl>
                                      </p:cBhvr>
                                    </p:animEffect>
                                  </p:childTnLst>
                                </p:cTn>
                              </p:par>
                              <p:par>
                                <p:cTn id="21" presetID="2" presetClass="entr" presetSubtype="8" decel="10000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set>
                                      <p:cBhvr>
                                        <p:cTn id="25" dur="1" fill="hold">
                                          <p:stCondLst>
                                            <p:cond delay="0"/>
                                          </p:stCondLst>
                                        </p:cTn>
                                        <p:tgtEl>
                                          <p:spTgt spid="17"/>
                                        </p:tgtEl>
                                        <p:attrNameLst>
                                          <p:attrName>style.visibility</p:attrName>
                                        </p:attrNameLst>
                                      </p:cBhvr>
                                      <p:to>
                                        <p:strVal val="visible"/>
                                      </p:to>
                                    </p:set>
                                    <p:anim to="" calcmode="lin" valueType="num">
                                      <p:cBhvr>
                                        <p:cTn id="26" dur="1000" fill="hold">
                                          <p:stCondLst>
                                            <p:cond delay="0"/>
                                          </p:stCondLst>
                                        </p:cTn>
                                        <p:tgtEl>
                                          <p:spTgt spid="17"/>
                                        </p:tgtEl>
                                        <p:attrNameLst>
                                          <p:attrName>ppt_w</p:attrName>
                                        </p:attrNameLst>
                                      </p:cBhvr>
                                      <p:tavLst>
                                        <p:tav tm="0">
                                          <p:val>
                                            <p:strVal val="0"/>
                                          </p:val>
                                        </p:tav>
                                        <p:tav tm="100000">
                                          <p:val>
                                            <p:strVal val="#ppt_w"/>
                                          </p:val>
                                        </p:tav>
                                      </p:tavLst>
                                    </p:anim>
                                    <p:anim to="" calcmode="lin" valueType="num">
                                      <p:cBhvr>
                                        <p:cTn id="27" dur="1000" fill="hold">
                                          <p:stCondLst>
                                            <p:cond delay="0"/>
                                          </p:stCondLst>
                                        </p:cTn>
                                        <p:tgtEl>
                                          <p:spTgt spid="17"/>
                                        </p:tgtEl>
                                        <p:attrNameLst>
                                          <p:attrName>ppt_h</p:attrName>
                                        </p:attrNameLst>
                                      </p:cBhvr>
                                      <p:tavLst>
                                        <p:tav tm="0">
                                          <p:val>
                                            <p:strVal val="0"/>
                                          </p:val>
                                        </p:tav>
                                        <p:tav tm="100000">
                                          <p:val>
                                            <p:strVal val="#ppt_h"/>
                                          </p:val>
                                        </p:tav>
                                      </p:tavLst>
                                    </p:anim>
                                    <p:animEffect filter="fade">
                                      <p:cBhvr>
                                        <p:cTn id="28" dur="1000">
                                          <p:stCondLst>
                                            <p:cond delay="0"/>
                                          </p:stCondLst>
                                        </p:cTn>
                                        <p:tgtEl>
                                          <p:spTgt spid="17"/>
                                        </p:tgtEl>
                                      </p:cBhvr>
                                    </p:animEffect>
                                  </p:childTnLst>
                                </p:cTn>
                              </p:par>
                              <p:par>
                                <p:cTn id="29" presetID="2" presetClass="entr" presetSubtype="2" decel="10000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000" fill="hold"/>
                                        <p:tgtEl>
                                          <p:spTgt spid="18"/>
                                        </p:tgtEl>
                                        <p:attrNameLst>
                                          <p:attrName>ppt_x</p:attrName>
                                        </p:attrNameLst>
                                      </p:cBhvr>
                                      <p:tavLst>
                                        <p:tav tm="0">
                                          <p:val>
                                            <p:strVal val="1+#ppt_w/2"/>
                                          </p:val>
                                        </p:tav>
                                        <p:tav tm="100000">
                                          <p:val>
                                            <p:strVal val="#ppt_x"/>
                                          </p:val>
                                        </p:tav>
                                      </p:tavLst>
                                    </p:anim>
                                    <p:anim calcmode="lin" valueType="num">
                                      <p:cBhvr additive="base">
                                        <p:cTn id="32" dur="10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4" decel="100000" fill="hold" nodeType="withEffect">
                                  <p:stCondLst>
                                    <p:cond delay="50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1000" fill="hold"/>
                                        <p:tgtEl>
                                          <p:spTgt spid="5"/>
                                        </p:tgtEl>
                                        <p:attrNameLst>
                                          <p:attrName>ppt_x</p:attrName>
                                        </p:attrNameLst>
                                      </p:cBhvr>
                                      <p:tavLst>
                                        <p:tav tm="0">
                                          <p:val>
                                            <p:strVal val="#ppt_x"/>
                                          </p:val>
                                        </p:tav>
                                        <p:tav tm="100000">
                                          <p:val>
                                            <p:strVal val="#ppt_x"/>
                                          </p:val>
                                        </p:tav>
                                      </p:tavLst>
                                    </p:anim>
                                    <p:anim calcmode="lin" valueType="num">
                                      <p:cBhvr additive="base">
                                        <p:cTn id="36" dur="10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55"/>
                                        </p:tgtEl>
                                        <p:attrNameLst>
                                          <p:attrName>style.visibility</p:attrName>
                                        </p:attrNameLst>
                                      </p:cBhvr>
                                      <p:to>
                                        <p:strVal val="visible"/>
                                      </p:to>
                                    </p:set>
                                    <p:anim calcmode="lin" valueType="num">
                                      <p:cBhvr additive="base">
                                        <p:cTn id="39" dur="1000" fill="hold"/>
                                        <p:tgtEl>
                                          <p:spTgt spid="55"/>
                                        </p:tgtEl>
                                        <p:attrNameLst>
                                          <p:attrName>ppt_x</p:attrName>
                                        </p:attrNameLst>
                                      </p:cBhvr>
                                      <p:tavLst>
                                        <p:tav tm="0">
                                          <p:val>
                                            <p:strVal val="#ppt_x"/>
                                          </p:val>
                                        </p:tav>
                                        <p:tav tm="100000">
                                          <p:val>
                                            <p:strVal val="#ppt_x"/>
                                          </p:val>
                                        </p:tav>
                                      </p:tavLst>
                                    </p:anim>
                                    <p:anim calcmode="lin" valueType="num">
                                      <p:cBhvr additive="base">
                                        <p:cTn id="40" dur="1000" fill="hold"/>
                                        <p:tgtEl>
                                          <p:spTgt spid="55"/>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58"/>
                                        </p:tgtEl>
                                        <p:attrNameLst>
                                          <p:attrName>style.visibility</p:attrName>
                                        </p:attrNameLst>
                                      </p:cBhvr>
                                      <p:to>
                                        <p:strVal val="visible"/>
                                      </p:to>
                                    </p:set>
                                    <p:anim calcmode="lin" valueType="num">
                                      <p:cBhvr additive="base">
                                        <p:cTn id="43" dur="1000" fill="hold"/>
                                        <p:tgtEl>
                                          <p:spTgt spid="58"/>
                                        </p:tgtEl>
                                        <p:attrNameLst>
                                          <p:attrName>ppt_x</p:attrName>
                                        </p:attrNameLst>
                                      </p:cBhvr>
                                      <p:tavLst>
                                        <p:tav tm="0">
                                          <p:val>
                                            <p:strVal val="#ppt_x"/>
                                          </p:val>
                                        </p:tav>
                                        <p:tav tm="100000">
                                          <p:val>
                                            <p:strVal val="#ppt_x"/>
                                          </p:val>
                                        </p:tav>
                                      </p:tavLst>
                                    </p:anim>
                                    <p:anim calcmode="lin" valueType="num">
                                      <p:cBhvr additive="base">
                                        <p:cTn id="44" dur="1000" fill="hold"/>
                                        <p:tgtEl>
                                          <p:spTgt spid="58"/>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500"/>
                                  </p:stCondLst>
                                  <p:childTnLst>
                                    <p:set>
                                      <p:cBhvr>
                                        <p:cTn id="46" dur="1" fill="hold">
                                          <p:stCondLst>
                                            <p:cond delay="0"/>
                                          </p:stCondLst>
                                        </p:cTn>
                                        <p:tgtEl>
                                          <p:spTgt spid="59"/>
                                        </p:tgtEl>
                                        <p:attrNameLst>
                                          <p:attrName>style.visibility</p:attrName>
                                        </p:attrNameLst>
                                      </p:cBhvr>
                                      <p:to>
                                        <p:strVal val="visible"/>
                                      </p:to>
                                    </p:set>
                                    <p:anim calcmode="lin" valueType="num">
                                      <p:cBhvr additive="base">
                                        <p:cTn id="47" dur="1000" fill="hold"/>
                                        <p:tgtEl>
                                          <p:spTgt spid="59"/>
                                        </p:tgtEl>
                                        <p:attrNameLst>
                                          <p:attrName>ppt_x</p:attrName>
                                        </p:attrNameLst>
                                      </p:cBhvr>
                                      <p:tavLst>
                                        <p:tav tm="0">
                                          <p:val>
                                            <p:strVal val="#ppt_x"/>
                                          </p:val>
                                        </p:tav>
                                        <p:tav tm="100000">
                                          <p:val>
                                            <p:strVal val="#ppt_x"/>
                                          </p:val>
                                        </p:tav>
                                      </p:tavLst>
                                    </p:anim>
                                    <p:anim calcmode="lin" valueType="num">
                                      <p:cBhvr additive="base">
                                        <p:cTn id="48" dur="1000" fill="hold"/>
                                        <p:tgtEl>
                                          <p:spTgt spid="59"/>
                                        </p:tgtEl>
                                        <p:attrNameLst>
                                          <p:attrName>ppt_y</p:attrName>
                                        </p:attrNameLst>
                                      </p:cBhvr>
                                      <p:tavLst>
                                        <p:tav tm="0">
                                          <p:val>
                                            <p:strVal val="1+#ppt_h/2"/>
                                          </p:val>
                                        </p:tav>
                                        <p:tav tm="100000">
                                          <p:val>
                                            <p:strVal val="#ppt_y"/>
                                          </p:val>
                                        </p:tav>
                                      </p:tavLst>
                                    </p:anim>
                                  </p:childTnLst>
                                </p:cTn>
                              </p:par>
                              <p:par>
                                <p:cTn id="49" presetID="2" presetClass="entr" presetSubtype="4" decel="100000" fill="hold" grpId="0" nodeType="withEffect">
                                  <p:stCondLst>
                                    <p:cond delay="500"/>
                                  </p:stCondLst>
                                  <p:childTnLst>
                                    <p:set>
                                      <p:cBhvr>
                                        <p:cTn id="50" dur="1" fill="hold">
                                          <p:stCondLst>
                                            <p:cond delay="0"/>
                                          </p:stCondLst>
                                        </p:cTn>
                                        <p:tgtEl>
                                          <p:spTgt spid="61"/>
                                        </p:tgtEl>
                                        <p:attrNameLst>
                                          <p:attrName>style.visibility</p:attrName>
                                        </p:attrNameLst>
                                      </p:cBhvr>
                                      <p:to>
                                        <p:strVal val="visible"/>
                                      </p:to>
                                    </p:set>
                                    <p:anim calcmode="lin" valueType="num">
                                      <p:cBhvr additive="base">
                                        <p:cTn id="51" dur="1000" fill="hold"/>
                                        <p:tgtEl>
                                          <p:spTgt spid="61"/>
                                        </p:tgtEl>
                                        <p:attrNameLst>
                                          <p:attrName>ppt_x</p:attrName>
                                        </p:attrNameLst>
                                      </p:cBhvr>
                                      <p:tavLst>
                                        <p:tav tm="0">
                                          <p:val>
                                            <p:strVal val="#ppt_x"/>
                                          </p:val>
                                        </p:tav>
                                        <p:tav tm="100000">
                                          <p:val>
                                            <p:strVal val="#ppt_x"/>
                                          </p:val>
                                        </p:tav>
                                      </p:tavLst>
                                    </p:anim>
                                    <p:anim calcmode="lin" valueType="num">
                                      <p:cBhvr additive="base">
                                        <p:cTn id="52" dur="1000" fill="hold"/>
                                        <p:tgtEl>
                                          <p:spTgt spid="61"/>
                                        </p:tgtEl>
                                        <p:attrNameLst>
                                          <p:attrName>ppt_y</p:attrName>
                                        </p:attrNameLst>
                                      </p:cBhvr>
                                      <p:tavLst>
                                        <p:tav tm="0">
                                          <p:val>
                                            <p:strVal val="1+#ppt_h/2"/>
                                          </p:val>
                                        </p:tav>
                                        <p:tav tm="100000">
                                          <p:val>
                                            <p:strVal val="#ppt_y"/>
                                          </p:val>
                                        </p:tav>
                                      </p:tavLst>
                                    </p:anim>
                                  </p:childTnLst>
                                </p:cTn>
                              </p:par>
                              <p:par>
                                <p:cTn id="53" presetID="2" presetClass="entr" presetSubtype="4" decel="100000" fill="hold" grpId="0" nodeType="withEffect">
                                  <p:stCondLst>
                                    <p:cond delay="500"/>
                                  </p:stCondLst>
                                  <p:childTnLst>
                                    <p:set>
                                      <p:cBhvr>
                                        <p:cTn id="54" dur="1" fill="hold">
                                          <p:stCondLst>
                                            <p:cond delay="0"/>
                                          </p:stCondLst>
                                        </p:cTn>
                                        <p:tgtEl>
                                          <p:spTgt spid="63"/>
                                        </p:tgtEl>
                                        <p:attrNameLst>
                                          <p:attrName>style.visibility</p:attrName>
                                        </p:attrNameLst>
                                      </p:cBhvr>
                                      <p:to>
                                        <p:strVal val="visible"/>
                                      </p:to>
                                    </p:set>
                                    <p:anim calcmode="lin" valueType="num">
                                      <p:cBhvr additive="base">
                                        <p:cTn id="55" dur="1000" fill="hold"/>
                                        <p:tgtEl>
                                          <p:spTgt spid="63"/>
                                        </p:tgtEl>
                                        <p:attrNameLst>
                                          <p:attrName>ppt_x</p:attrName>
                                        </p:attrNameLst>
                                      </p:cBhvr>
                                      <p:tavLst>
                                        <p:tav tm="0">
                                          <p:val>
                                            <p:strVal val="#ppt_x"/>
                                          </p:val>
                                        </p:tav>
                                        <p:tav tm="100000">
                                          <p:val>
                                            <p:strVal val="#ppt_x"/>
                                          </p:val>
                                        </p:tav>
                                      </p:tavLst>
                                    </p:anim>
                                    <p:anim calcmode="lin" valueType="num">
                                      <p:cBhvr additive="base">
                                        <p:cTn id="56" dur="10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5" grpId="0" animBg="1"/>
      <p:bldP spid="58" grpId="0"/>
      <p:bldP spid="59" grpId="0" animBg="1"/>
      <p:bldP spid="61" grpId="0" animBg="1"/>
      <p:bldP spid="6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9"/>
          <p:cNvSpPr>
            <a:spLocks noChangeArrowheads="1"/>
          </p:cNvSpPr>
          <p:nvPr/>
        </p:nvSpPr>
        <p:spPr bwMode="auto">
          <a:xfrm>
            <a:off x="154570" y="4532850"/>
            <a:ext cx="12201875" cy="81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bevel/>
                <a:headEnd/>
                <a:tailEnd/>
              </a14:hiddenLine>
            </a:ext>
          </a:extLst>
        </p:spPr>
        <p:txBody>
          <a:bodyPr anchor="ctr"/>
          <a:lstStyle/>
          <a:p>
            <a:pPr algn="ctr"/>
            <a:endParaRPr lang="zh-CN" altLang="zh-CN" sz="3199">
              <a:latin typeface="微软雅黑" pitchFamily="34" charset="-122"/>
              <a:ea typeface="微软雅黑" pitchFamily="34" charset="-122"/>
              <a:cs typeface="Calibri" pitchFamily="34" charset="0"/>
              <a:sym typeface="Calibri" pitchFamily="34" charset="0"/>
            </a:endParaRPr>
          </a:p>
        </p:txBody>
      </p:sp>
      <p:sp>
        <p:nvSpPr>
          <p:cNvPr id="14" name="PA-文本框 10">
            <a:extLst>
              <a:ext uri="{FF2B5EF4-FFF2-40B4-BE49-F238E27FC236}">
                <a16:creationId xmlns:a16="http://schemas.microsoft.com/office/drawing/2014/main" id="{19A8820F-505D-4E36-B7D4-2FF13EAC4B64}"/>
              </a:ext>
            </a:extLst>
          </p:cNvPr>
          <p:cNvSpPr txBox="1">
            <a:spLocks noChangeArrowheads="1"/>
          </p:cNvSpPr>
          <p:nvPr>
            <p:custDataLst>
              <p:tags r:id="rId1"/>
            </p:custDataLst>
          </p:nvPr>
        </p:nvSpPr>
        <p:spPr bwMode="auto">
          <a:xfrm>
            <a:off x="415388" y="315165"/>
            <a:ext cx="88327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b="1" dirty="0">
                <a:solidFill>
                  <a:schemeClr val="accent1"/>
                </a:solidFill>
                <a:latin typeface="微软雅黑" panose="020B0503020204020204" pitchFamily="34" charset="-122"/>
                <a:ea typeface="微软雅黑" panose="020B0503020204020204" pitchFamily="34" charset="-122"/>
              </a:rPr>
              <a:t>积极实践空间再造，为师生提供高颜值文化服务空间</a:t>
            </a:r>
          </a:p>
        </p:txBody>
      </p:sp>
      <p:cxnSp>
        <p:nvCxnSpPr>
          <p:cNvPr id="15" name="PA-直接连接符 14">
            <a:extLst>
              <a:ext uri="{FF2B5EF4-FFF2-40B4-BE49-F238E27FC236}">
                <a16:creationId xmlns:a16="http://schemas.microsoft.com/office/drawing/2014/main" id="{2C4E9E50-004A-4EF3-BEF5-618D17D8C8B6}"/>
              </a:ext>
            </a:extLst>
          </p:cNvPr>
          <p:cNvCxnSpPr>
            <a:cxnSpLocks/>
          </p:cNvCxnSpPr>
          <p:nvPr>
            <p:custDataLst>
              <p:tags r:id="rId2"/>
            </p:custDataLst>
          </p:nvPr>
        </p:nvCxnSpPr>
        <p:spPr>
          <a:xfrm>
            <a:off x="543463" y="938030"/>
            <a:ext cx="1123315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PA-直接连接符 15">
            <a:extLst>
              <a:ext uri="{FF2B5EF4-FFF2-40B4-BE49-F238E27FC236}">
                <a16:creationId xmlns:a16="http://schemas.microsoft.com/office/drawing/2014/main" id="{DD2B4035-A8BA-4874-844E-99FEECC20F9B}"/>
              </a:ext>
            </a:extLst>
          </p:cNvPr>
          <p:cNvCxnSpPr>
            <a:cxnSpLocks/>
          </p:cNvCxnSpPr>
          <p:nvPr>
            <p:custDataLst>
              <p:tags r:id="rId3"/>
            </p:custDataLst>
          </p:nvPr>
        </p:nvCxnSpPr>
        <p:spPr>
          <a:xfrm>
            <a:off x="543463" y="938030"/>
            <a:ext cx="861695"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7" name="PA-组合 16">
            <a:extLst>
              <a:ext uri="{FF2B5EF4-FFF2-40B4-BE49-F238E27FC236}">
                <a16:creationId xmlns:a16="http://schemas.microsoft.com/office/drawing/2014/main" id="{F2C072BD-9535-45C0-9584-913B5812C249}"/>
              </a:ext>
            </a:extLst>
          </p:cNvPr>
          <p:cNvGrpSpPr/>
          <p:nvPr>
            <p:custDataLst>
              <p:tags r:id="rId4"/>
            </p:custDataLst>
          </p:nvPr>
        </p:nvGrpSpPr>
        <p:grpSpPr>
          <a:xfrm>
            <a:off x="9829295" y="318176"/>
            <a:ext cx="1947318" cy="517198"/>
            <a:chOff x="9650003" y="315165"/>
            <a:chExt cx="1947318" cy="517198"/>
          </a:xfrm>
        </p:grpSpPr>
        <p:sp>
          <p:nvSpPr>
            <p:cNvPr id="19" name="PA-文本框 39">
              <a:extLst>
                <a:ext uri="{FF2B5EF4-FFF2-40B4-BE49-F238E27FC236}">
                  <a16:creationId xmlns:a16="http://schemas.microsoft.com/office/drawing/2014/main" id="{5EA38672-ADE9-4549-A3C7-2A0DFFE6662A}"/>
                </a:ext>
              </a:extLst>
            </p:cNvPr>
            <p:cNvSpPr txBox="1"/>
            <p:nvPr>
              <p:custDataLst>
                <p:tags r:id="rId5"/>
              </p:custDataLst>
            </p:nvPr>
          </p:nvSpPr>
          <p:spPr>
            <a:xfrm>
              <a:off x="10266337" y="498959"/>
              <a:ext cx="1328278" cy="145629"/>
            </a:xfrm>
            <a:custGeom>
              <a:avLst/>
              <a:gdLst/>
              <a:ahLst/>
              <a:cxnLst/>
              <a:rect l="l" t="t" r="r" b="b"/>
              <a:pathLst>
                <a:path w="1795928" h="196900">
                  <a:moveTo>
                    <a:pt x="1295670" y="142205"/>
                  </a:moveTo>
                  <a:lnTo>
                    <a:pt x="1295670" y="163692"/>
                  </a:lnTo>
                  <a:lnTo>
                    <a:pt x="1356615" y="163692"/>
                  </a:lnTo>
                  <a:lnTo>
                    <a:pt x="1356615" y="142205"/>
                  </a:lnTo>
                  <a:close/>
                  <a:moveTo>
                    <a:pt x="345161" y="132243"/>
                  </a:moveTo>
                  <a:cubicBezTo>
                    <a:pt x="362350" y="144094"/>
                    <a:pt x="378498" y="155618"/>
                    <a:pt x="393604" y="166818"/>
                  </a:cubicBezTo>
                  <a:lnTo>
                    <a:pt x="375633" y="188500"/>
                  </a:lnTo>
                  <a:cubicBezTo>
                    <a:pt x="362741" y="177561"/>
                    <a:pt x="347114" y="165125"/>
                    <a:pt x="328752" y="151191"/>
                  </a:cubicBezTo>
                  <a:close/>
                  <a:moveTo>
                    <a:pt x="245343" y="130290"/>
                  </a:moveTo>
                  <a:lnTo>
                    <a:pt x="265854" y="147870"/>
                  </a:lnTo>
                  <a:cubicBezTo>
                    <a:pt x="252962" y="160111"/>
                    <a:pt x="237139" y="173524"/>
                    <a:pt x="218387" y="188109"/>
                  </a:cubicBezTo>
                  <a:cubicBezTo>
                    <a:pt x="211746" y="180556"/>
                    <a:pt x="205625" y="173915"/>
                    <a:pt x="200025" y="168185"/>
                  </a:cubicBezTo>
                  <a:cubicBezTo>
                    <a:pt x="214871" y="157897"/>
                    <a:pt x="229977" y="145266"/>
                    <a:pt x="245343" y="130290"/>
                  </a:cubicBezTo>
                  <a:close/>
                  <a:moveTo>
                    <a:pt x="1269104" y="121109"/>
                  </a:moveTo>
                  <a:lnTo>
                    <a:pt x="1383181" y="121109"/>
                  </a:lnTo>
                  <a:lnTo>
                    <a:pt x="1383181" y="195337"/>
                  </a:lnTo>
                  <a:lnTo>
                    <a:pt x="1356615" y="195337"/>
                  </a:lnTo>
                  <a:lnTo>
                    <a:pt x="1356615" y="184789"/>
                  </a:lnTo>
                  <a:lnTo>
                    <a:pt x="1295670" y="184789"/>
                  </a:lnTo>
                  <a:lnTo>
                    <a:pt x="1295670" y="195532"/>
                  </a:lnTo>
                  <a:lnTo>
                    <a:pt x="1269104" y="195532"/>
                  </a:lnTo>
                  <a:close/>
                  <a:moveTo>
                    <a:pt x="1107561" y="104505"/>
                  </a:moveTo>
                  <a:lnTo>
                    <a:pt x="1107561" y="128922"/>
                  </a:lnTo>
                  <a:lnTo>
                    <a:pt x="1126704" y="128922"/>
                  </a:lnTo>
                  <a:cubicBezTo>
                    <a:pt x="1121560" y="123062"/>
                    <a:pt x="1117002" y="118179"/>
                    <a:pt x="1113030" y="114272"/>
                  </a:cubicBezTo>
                  <a:lnTo>
                    <a:pt x="1124360" y="104505"/>
                  </a:lnTo>
                  <a:close/>
                  <a:moveTo>
                    <a:pt x="1670912" y="101771"/>
                  </a:moveTo>
                  <a:lnTo>
                    <a:pt x="1788310" y="101771"/>
                  </a:lnTo>
                  <a:lnTo>
                    <a:pt x="1788310" y="124430"/>
                  </a:lnTo>
                  <a:lnTo>
                    <a:pt x="1757642" y="124430"/>
                  </a:lnTo>
                  <a:lnTo>
                    <a:pt x="1757642" y="160958"/>
                  </a:lnTo>
                  <a:cubicBezTo>
                    <a:pt x="1757642" y="166687"/>
                    <a:pt x="1759465" y="169552"/>
                    <a:pt x="1763111" y="169552"/>
                  </a:cubicBezTo>
                  <a:lnTo>
                    <a:pt x="1767213" y="169552"/>
                  </a:lnTo>
                  <a:cubicBezTo>
                    <a:pt x="1770209" y="169552"/>
                    <a:pt x="1772097" y="167404"/>
                    <a:pt x="1772878" y="163106"/>
                  </a:cubicBezTo>
                  <a:cubicBezTo>
                    <a:pt x="1773529" y="160241"/>
                    <a:pt x="1774245" y="152623"/>
                    <a:pt x="1775027" y="140252"/>
                  </a:cubicBezTo>
                  <a:cubicBezTo>
                    <a:pt x="1782059" y="142726"/>
                    <a:pt x="1789026" y="145005"/>
                    <a:pt x="1795928" y="147089"/>
                  </a:cubicBezTo>
                  <a:cubicBezTo>
                    <a:pt x="1794235" y="159851"/>
                    <a:pt x="1792672" y="168901"/>
                    <a:pt x="1791240" y="174241"/>
                  </a:cubicBezTo>
                  <a:cubicBezTo>
                    <a:pt x="1787984" y="187133"/>
                    <a:pt x="1779975" y="193579"/>
                    <a:pt x="1767213" y="193579"/>
                  </a:cubicBezTo>
                  <a:lnTo>
                    <a:pt x="1757056" y="193579"/>
                  </a:lnTo>
                  <a:cubicBezTo>
                    <a:pt x="1741559" y="193579"/>
                    <a:pt x="1733811" y="185310"/>
                    <a:pt x="1733811" y="168771"/>
                  </a:cubicBezTo>
                  <a:lnTo>
                    <a:pt x="1733811" y="124430"/>
                  </a:lnTo>
                  <a:lnTo>
                    <a:pt x="1720528" y="124430"/>
                  </a:lnTo>
                  <a:cubicBezTo>
                    <a:pt x="1718705" y="148521"/>
                    <a:pt x="1712128" y="166101"/>
                    <a:pt x="1700799" y="177171"/>
                  </a:cubicBezTo>
                  <a:cubicBezTo>
                    <a:pt x="1693376" y="184593"/>
                    <a:pt x="1682828" y="191170"/>
                    <a:pt x="1669154" y="196900"/>
                  </a:cubicBezTo>
                  <a:cubicBezTo>
                    <a:pt x="1663555" y="188565"/>
                    <a:pt x="1658085" y="181338"/>
                    <a:pt x="1652746" y="175217"/>
                  </a:cubicBezTo>
                  <a:cubicBezTo>
                    <a:pt x="1666810" y="169097"/>
                    <a:pt x="1676968" y="162976"/>
                    <a:pt x="1683218" y="156856"/>
                  </a:cubicBezTo>
                  <a:cubicBezTo>
                    <a:pt x="1690381" y="149823"/>
                    <a:pt x="1694808" y="139015"/>
                    <a:pt x="1696501" y="124430"/>
                  </a:cubicBezTo>
                  <a:lnTo>
                    <a:pt x="1670912" y="124430"/>
                  </a:lnTo>
                  <a:close/>
                  <a:moveTo>
                    <a:pt x="249446" y="81455"/>
                  </a:moveTo>
                  <a:lnTo>
                    <a:pt x="249446" y="102747"/>
                  </a:lnTo>
                  <a:lnTo>
                    <a:pt x="344770" y="102747"/>
                  </a:lnTo>
                  <a:lnTo>
                    <a:pt x="344770" y="81455"/>
                  </a:lnTo>
                  <a:close/>
                  <a:moveTo>
                    <a:pt x="1442759" y="74814"/>
                  </a:moveTo>
                  <a:lnTo>
                    <a:pt x="1552733" y="74814"/>
                  </a:lnTo>
                  <a:lnTo>
                    <a:pt x="1552733" y="98450"/>
                  </a:lnTo>
                  <a:lnTo>
                    <a:pt x="1519135" y="120718"/>
                  </a:lnTo>
                  <a:lnTo>
                    <a:pt x="1591996" y="120718"/>
                  </a:lnTo>
                  <a:lnTo>
                    <a:pt x="1591996" y="144940"/>
                  </a:lnTo>
                  <a:lnTo>
                    <a:pt x="1516205" y="144940"/>
                  </a:lnTo>
                  <a:lnTo>
                    <a:pt x="1516205" y="164864"/>
                  </a:lnTo>
                  <a:cubicBezTo>
                    <a:pt x="1516205" y="173850"/>
                    <a:pt x="1513699" y="180849"/>
                    <a:pt x="1508685" y="185863"/>
                  </a:cubicBezTo>
                  <a:cubicBezTo>
                    <a:pt x="1503671" y="190877"/>
                    <a:pt x="1496004" y="193416"/>
                    <a:pt x="1485684" y="193481"/>
                  </a:cubicBezTo>
                  <a:cubicBezTo>
                    <a:pt x="1475364" y="193546"/>
                    <a:pt x="1464767" y="193579"/>
                    <a:pt x="1453893" y="193579"/>
                  </a:cubicBezTo>
                  <a:cubicBezTo>
                    <a:pt x="1452070" y="184593"/>
                    <a:pt x="1449856" y="175999"/>
                    <a:pt x="1447251" y="167794"/>
                  </a:cubicBezTo>
                  <a:cubicBezTo>
                    <a:pt x="1457149" y="168315"/>
                    <a:pt x="1466199" y="168576"/>
                    <a:pt x="1474403" y="168576"/>
                  </a:cubicBezTo>
                  <a:cubicBezTo>
                    <a:pt x="1483519" y="168576"/>
                    <a:pt x="1488077" y="164604"/>
                    <a:pt x="1488077" y="156660"/>
                  </a:cubicBezTo>
                  <a:lnTo>
                    <a:pt x="1488077" y="144940"/>
                  </a:lnTo>
                  <a:lnTo>
                    <a:pt x="1402715" y="144940"/>
                  </a:lnTo>
                  <a:lnTo>
                    <a:pt x="1402715" y="120718"/>
                  </a:lnTo>
                  <a:lnTo>
                    <a:pt x="1488077" y="120718"/>
                  </a:lnTo>
                  <a:lnTo>
                    <a:pt x="1488077" y="115639"/>
                  </a:lnTo>
                  <a:lnTo>
                    <a:pt x="1514252" y="98645"/>
                  </a:lnTo>
                  <a:lnTo>
                    <a:pt x="1442759" y="98645"/>
                  </a:lnTo>
                  <a:close/>
                  <a:moveTo>
                    <a:pt x="642659" y="74814"/>
                  </a:moveTo>
                  <a:lnTo>
                    <a:pt x="752633" y="74814"/>
                  </a:lnTo>
                  <a:lnTo>
                    <a:pt x="752633" y="98450"/>
                  </a:lnTo>
                  <a:lnTo>
                    <a:pt x="719035" y="120718"/>
                  </a:lnTo>
                  <a:lnTo>
                    <a:pt x="791896" y="120718"/>
                  </a:lnTo>
                  <a:lnTo>
                    <a:pt x="791896" y="144940"/>
                  </a:lnTo>
                  <a:lnTo>
                    <a:pt x="716105" y="144940"/>
                  </a:lnTo>
                  <a:lnTo>
                    <a:pt x="716105" y="164864"/>
                  </a:lnTo>
                  <a:cubicBezTo>
                    <a:pt x="716105" y="173850"/>
                    <a:pt x="713599" y="180849"/>
                    <a:pt x="708585" y="185863"/>
                  </a:cubicBezTo>
                  <a:cubicBezTo>
                    <a:pt x="703571" y="190877"/>
                    <a:pt x="695904" y="193416"/>
                    <a:pt x="685584" y="193481"/>
                  </a:cubicBezTo>
                  <a:cubicBezTo>
                    <a:pt x="675264" y="193546"/>
                    <a:pt x="664667" y="193579"/>
                    <a:pt x="653793" y="193579"/>
                  </a:cubicBezTo>
                  <a:cubicBezTo>
                    <a:pt x="651970" y="184593"/>
                    <a:pt x="649756" y="175999"/>
                    <a:pt x="647152" y="167794"/>
                  </a:cubicBezTo>
                  <a:cubicBezTo>
                    <a:pt x="657049" y="168315"/>
                    <a:pt x="666099" y="168576"/>
                    <a:pt x="674303" y="168576"/>
                  </a:cubicBezTo>
                  <a:cubicBezTo>
                    <a:pt x="683419" y="168576"/>
                    <a:pt x="687977" y="164604"/>
                    <a:pt x="687977" y="156660"/>
                  </a:cubicBezTo>
                  <a:lnTo>
                    <a:pt x="687977" y="144940"/>
                  </a:lnTo>
                  <a:lnTo>
                    <a:pt x="602615" y="144940"/>
                  </a:lnTo>
                  <a:lnTo>
                    <a:pt x="602615" y="120718"/>
                  </a:lnTo>
                  <a:lnTo>
                    <a:pt x="687977" y="120718"/>
                  </a:lnTo>
                  <a:lnTo>
                    <a:pt x="687977" y="115639"/>
                  </a:lnTo>
                  <a:lnTo>
                    <a:pt x="714152" y="98645"/>
                  </a:lnTo>
                  <a:lnTo>
                    <a:pt x="642659" y="98645"/>
                  </a:lnTo>
                  <a:close/>
                  <a:moveTo>
                    <a:pt x="1311492" y="68368"/>
                  </a:moveTo>
                  <a:lnTo>
                    <a:pt x="1306414" y="88292"/>
                  </a:lnTo>
                  <a:lnTo>
                    <a:pt x="1351536" y="88292"/>
                  </a:lnTo>
                  <a:lnTo>
                    <a:pt x="1351536" y="68368"/>
                  </a:lnTo>
                  <a:close/>
                  <a:moveTo>
                    <a:pt x="1200346" y="67196"/>
                  </a:moveTo>
                  <a:lnTo>
                    <a:pt x="1243124" y="67196"/>
                  </a:lnTo>
                  <a:lnTo>
                    <a:pt x="1243124" y="145917"/>
                  </a:lnTo>
                  <a:cubicBezTo>
                    <a:pt x="1249245" y="140838"/>
                    <a:pt x="1254519" y="136150"/>
                    <a:pt x="1258947" y="131852"/>
                  </a:cubicBezTo>
                  <a:cubicBezTo>
                    <a:pt x="1258947" y="141359"/>
                    <a:pt x="1259728" y="151647"/>
                    <a:pt x="1261291" y="162716"/>
                  </a:cubicBezTo>
                  <a:cubicBezTo>
                    <a:pt x="1246706" y="173654"/>
                    <a:pt x="1234855" y="183877"/>
                    <a:pt x="1225739" y="193384"/>
                  </a:cubicBezTo>
                  <a:lnTo>
                    <a:pt x="1211675" y="174241"/>
                  </a:lnTo>
                  <a:cubicBezTo>
                    <a:pt x="1215191" y="170594"/>
                    <a:pt x="1216949" y="165125"/>
                    <a:pt x="1216949" y="157832"/>
                  </a:cubicBezTo>
                  <a:lnTo>
                    <a:pt x="1216949" y="92590"/>
                  </a:lnTo>
                  <a:lnTo>
                    <a:pt x="1200346" y="92590"/>
                  </a:lnTo>
                  <a:close/>
                  <a:moveTo>
                    <a:pt x="1679898" y="64852"/>
                  </a:moveTo>
                  <a:lnTo>
                    <a:pt x="1776980" y="64852"/>
                  </a:lnTo>
                  <a:lnTo>
                    <a:pt x="1776980" y="86730"/>
                  </a:lnTo>
                  <a:lnTo>
                    <a:pt x="1679898" y="86730"/>
                  </a:lnTo>
                  <a:close/>
                  <a:moveTo>
                    <a:pt x="221317" y="57234"/>
                  </a:moveTo>
                  <a:lnTo>
                    <a:pt x="372898" y="57234"/>
                  </a:lnTo>
                  <a:lnTo>
                    <a:pt x="372898" y="126969"/>
                  </a:lnTo>
                  <a:lnTo>
                    <a:pt x="315079" y="126969"/>
                  </a:lnTo>
                  <a:lnTo>
                    <a:pt x="315079" y="161739"/>
                  </a:lnTo>
                  <a:cubicBezTo>
                    <a:pt x="315079" y="169748"/>
                    <a:pt x="313402" y="176194"/>
                    <a:pt x="310049" y="181077"/>
                  </a:cubicBezTo>
                  <a:cubicBezTo>
                    <a:pt x="306696" y="185961"/>
                    <a:pt x="301877" y="189233"/>
                    <a:pt x="295594" y="190893"/>
                  </a:cubicBezTo>
                  <a:cubicBezTo>
                    <a:pt x="289311" y="192553"/>
                    <a:pt x="276467" y="193384"/>
                    <a:pt x="257064" y="193384"/>
                  </a:cubicBezTo>
                  <a:cubicBezTo>
                    <a:pt x="255631" y="183356"/>
                    <a:pt x="253483" y="173850"/>
                    <a:pt x="250618" y="164864"/>
                  </a:cubicBezTo>
                  <a:cubicBezTo>
                    <a:pt x="259603" y="165646"/>
                    <a:pt x="267872" y="166036"/>
                    <a:pt x="275425" y="166036"/>
                  </a:cubicBezTo>
                  <a:cubicBezTo>
                    <a:pt x="282327" y="166036"/>
                    <a:pt x="285778" y="162455"/>
                    <a:pt x="285778" y="155293"/>
                  </a:cubicBezTo>
                  <a:lnTo>
                    <a:pt x="285778" y="126969"/>
                  </a:lnTo>
                  <a:lnTo>
                    <a:pt x="221317" y="126969"/>
                  </a:lnTo>
                  <a:close/>
                  <a:moveTo>
                    <a:pt x="1043490" y="44927"/>
                  </a:moveTo>
                  <a:lnTo>
                    <a:pt x="1149949" y="44927"/>
                  </a:lnTo>
                  <a:lnTo>
                    <a:pt x="1149949" y="67782"/>
                  </a:lnTo>
                  <a:lnTo>
                    <a:pt x="1107561" y="67782"/>
                  </a:lnTo>
                  <a:lnTo>
                    <a:pt x="1107561" y="81651"/>
                  </a:lnTo>
                  <a:lnTo>
                    <a:pt x="1147214" y="81651"/>
                  </a:lnTo>
                  <a:lnTo>
                    <a:pt x="1147214" y="104505"/>
                  </a:lnTo>
                  <a:lnTo>
                    <a:pt x="1132661" y="104505"/>
                  </a:lnTo>
                  <a:cubicBezTo>
                    <a:pt x="1138066" y="109193"/>
                    <a:pt x="1143503" y="114207"/>
                    <a:pt x="1148972" y="119546"/>
                  </a:cubicBezTo>
                  <a:lnTo>
                    <a:pt x="1138619" y="128922"/>
                  </a:lnTo>
                  <a:lnTo>
                    <a:pt x="1151902" y="128922"/>
                  </a:lnTo>
                  <a:lnTo>
                    <a:pt x="1151902" y="151777"/>
                  </a:lnTo>
                  <a:lnTo>
                    <a:pt x="1041537" y="151777"/>
                  </a:lnTo>
                  <a:lnTo>
                    <a:pt x="1041537" y="128922"/>
                  </a:lnTo>
                  <a:lnTo>
                    <a:pt x="1081385" y="128922"/>
                  </a:lnTo>
                  <a:lnTo>
                    <a:pt x="1081385" y="104505"/>
                  </a:lnTo>
                  <a:lnTo>
                    <a:pt x="1046615" y="104505"/>
                  </a:lnTo>
                  <a:lnTo>
                    <a:pt x="1046615" y="81651"/>
                  </a:lnTo>
                  <a:lnTo>
                    <a:pt x="1081385" y="81651"/>
                  </a:lnTo>
                  <a:lnTo>
                    <a:pt x="1081385" y="67782"/>
                  </a:lnTo>
                  <a:lnTo>
                    <a:pt x="1043490" y="67782"/>
                  </a:lnTo>
                  <a:close/>
                  <a:moveTo>
                    <a:pt x="1036263" y="33793"/>
                  </a:moveTo>
                  <a:lnTo>
                    <a:pt x="1036263" y="162325"/>
                  </a:lnTo>
                  <a:lnTo>
                    <a:pt x="1158153" y="162325"/>
                  </a:lnTo>
                  <a:lnTo>
                    <a:pt x="1158153" y="33793"/>
                  </a:lnTo>
                  <a:close/>
                  <a:moveTo>
                    <a:pt x="1608014" y="12111"/>
                  </a:moveTo>
                  <a:lnTo>
                    <a:pt x="1669154" y="12111"/>
                  </a:lnTo>
                  <a:lnTo>
                    <a:pt x="1669154" y="31449"/>
                  </a:lnTo>
                  <a:cubicBezTo>
                    <a:pt x="1664466" y="48639"/>
                    <a:pt x="1659452" y="66284"/>
                    <a:pt x="1654113" y="84386"/>
                  </a:cubicBezTo>
                  <a:cubicBezTo>
                    <a:pt x="1663750" y="96887"/>
                    <a:pt x="1668568" y="112970"/>
                    <a:pt x="1668568" y="132634"/>
                  </a:cubicBezTo>
                  <a:cubicBezTo>
                    <a:pt x="1668568" y="143052"/>
                    <a:pt x="1666159" y="150670"/>
                    <a:pt x="1661341" y="155488"/>
                  </a:cubicBezTo>
                  <a:cubicBezTo>
                    <a:pt x="1656392" y="160437"/>
                    <a:pt x="1647863" y="162911"/>
                    <a:pt x="1635752" y="162911"/>
                  </a:cubicBezTo>
                  <a:cubicBezTo>
                    <a:pt x="1634840" y="154056"/>
                    <a:pt x="1633342" y="145005"/>
                    <a:pt x="1631259" y="135759"/>
                  </a:cubicBezTo>
                  <a:cubicBezTo>
                    <a:pt x="1634124" y="136410"/>
                    <a:pt x="1636403" y="136736"/>
                    <a:pt x="1638096" y="136736"/>
                  </a:cubicBezTo>
                  <a:cubicBezTo>
                    <a:pt x="1643565" y="136736"/>
                    <a:pt x="1646300" y="132569"/>
                    <a:pt x="1646300" y="124234"/>
                  </a:cubicBezTo>
                  <a:cubicBezTo>
                    <a:pt x="1646300" y="110691"/>
                    <a:pt x="1641416" y="97734"/>
                    <a:pt x="1631650" y="85362"/>
                  </a:cubicBezTo>
                  <a:cubicBezTo>
                    <a:pt x="1636338" y="67261"/>
                    <a:pt x="1640765" y="50267"/>
                    <a:pt x="1644932" y="34379"/>
                  </a:cubicBezTo>
                  <a:lnTo>
                    <a:pt x="1630478" y="34379"/>
                  </a:lnTo>
                  <a:lnTo>
                    <a:pt x="1630478" y="194946"/>
                  </a:lnTo>
                  <a:lnTo>
                    <a:pt x="1608014" y="194946"/>
                  </a:lnTo>
                  <a:close/>
                  <a:moveTo>
                    <a:pt x="1260509" y="10939"/>
                  </a:moveTo>
                  <a:lnTo>
                    <a:pt x="1386892" y="10939"/>
                  </a:lnTo>
                  <a:lnTo>
                    <a:pt x="1386892" y="32035"/>
                  </a:lnTo>
                  <a:lnTo>
                    <a:pt x="1320673" y="32035"/>
                  </a:lnTo>
                  <a:lnTo>
                    <a:pt x="1316766" y="47662"/>
                  </a:lnTo>
                  <a:lnTo>
                    <a:pt x="1379079" y="47662"/>
                  </a:lnTo>
                  <a:lnTo>
                    <a:pt x="1379079" y="88292"/>
                  </a:lnTo>
                  <a:lnTo>
                    <a:pt x="1393729" y="88292"/>
                  </a:lnTo>
                  <a:lnTo>
                    <a:pt x="1393729" y="109389"/>
                  </a:lnTo>
                  <a:lnTo>
                    <a:pt x="1254259" y="109389"/>
                  </a:lnTo>
                  <a:lnTo>
                    <a:pt x="1254259" y="88292"/>
                  </a:lnTo>
                  <a:lnTo>
                    <a:pt x="1279262" y="88292"/>
                  </a:lnTo>
                  <a:lnTo>
                    <a:pt x="1284341" y="68368"/>
                  </a:lnTo>
                  <a:lnTo>
                    <a:pt x="1265197" y="68368"/>
                  </a:lnTo>
                  <a:lnTo>
                    <a:pt x="1265197" y="47662"/>
                  </a:lnTo>
                  <a:lnTo>
                    <a:pt x="1289615" y="47662"/>
                  </a:lnTo>
                  <a:lnTo>
                    <a:pt x="1293521" y="32035"/>
                  </a:lnTo>
                  <a:lnTo>
                    <a:pt x="1260509" y="32035"/>
                  </a:lnTo>
                  <a:close/>
                  <a:moveTo>
                    <a:pt x="1008329" y="9767"/>
                  </a:moveTo>
                  <a:lnTo>
                    <a:pt x="1186086" y="9767"/>
                  </a:lnTo>
                  <a:lnTo>
                    <a:pt x="1186086" y="193188"/>
                  </a:lnTo>
                  <a:lnTo>
                    <a:pt x="1158153" y="193188"/>
                  </a:lnTo>
                  <a:lnTo>
                    <a:pt x="1158153" y="186351"/>
                  </a:lnTo>
                  <a:lnTo>
                    <a:pt x="1036263" y="186351"/>
                  </a:lnTo>
                  <a:lnTo>
                    <a:pt x="1036263" y="193384"/>
                  </a:lnTo>
                  <a:lnTo>
                    <a:pt x="1008329" y="193384"/>
                  </a:lnTo>
                  <a:close/>
                  <a:moveTo>
                    <a:pt x="50788" y="5665"/>
                  </a:moveTo>
                  <a:lnTo>
                    <a:pt x="80088" y="5665"/>
                  </a:lnTo>
                  <a:lnTo>
                    <a:pt x="80088" y="193970"/>
                  </a:lnTo>
                  <a:lnTo>
                    <a:pt x="50788" y="193970"/>
                  </a:lnTo>
                  <a:lnTo>
                    <a:pt x="50788" y="161153"/>
                  </a:lnTo>
                  <a:lnTo>
                    <a:pt x="5274" y="176389"/>
                  </a:lnTo>
                  <a:lnTo>
                    <a:pt x="0" y="146112"/>
                  </a:lnTo>
                  <a:cubicBezTo>
                    <a:pt x="17190" y="141554"/>
                    <a:pt x="34119" y="136866"/>
                    <a:pt x="50788" y="132048"/>
                  </a:cubicBezTo>
                  <a:lnTo>
                    <a:pt x="50788" y="78916"/>
                  </a:lnTo>
                  <a:lnTo>
                    <a:pt x="3712" y="78916"/>
                  </a:lnTo>
                  <a:lnTo>
                    <a:pt x="3712" y="53132"/>
                  </a:lnTo>
                  <a:lnTo>
                    <a:pt x="50788" y="53132"/>
                  </a:lnTo>
                  <a:close/>
                  <a:moveTo>
                    <a:pt x="103920" y="5469"/>
                  </a:moveTo>
                  <a:lnTo>
                    <a:pt x="133220" y="5469"/>
                  </a:lnTo>
                  <a:lnTo>
                    <a:pt x="133220" y="62898"/>
                  </a:lnTo>
                  <a:cubicBezTo>
                    <a:pt x="148522" y="52415"/>
                    <a:pt x="162586" y="41867"/>
                    <a:pt x="175413" y="31254"/>
                  </a:cubicBezTo>
                  <a:lnTo>
                    <a:pt x="195533" y="54304"/>
                  </a:lnTo>
                  <a:cubicBezTo>
                    <a:pt x="176194" y="68303"/>
                    <a:pt x="155423" y="82139"/>
                    <a:pt x="133220" y="95813"/>
                  </a:cubicBezTo>
                  <a:lnTo>
                    <a:pt x="133220" y="153535"/>
                  </a:lnTo>
                  <a:cubicBezTo>
                    <a:pt x="133220" y="160958"/>
                    <a:pt x="137192" y="164669"/>
                    <a:pt x="145136" y="164669"/>
                  </a:cubicBezTo>
                  <a:lnTo>
                    <a:pt x="150019" y="164669"/>
                  </a:lnTo>
                  <a:cubicBezTo>
                    <a:pt x="153340" y="164669"/>
                    <a:pt x="156091" y="163757"/>
                    <a:pt x="158272" y="161934"/>
                  </a:cubicBezTo>
                  <a:cubicBezTo>
                    <a:pt x="160453" y="160111"/>
                    <a:pt x="162065" y="157344"/>
                    <a:pt x="163107" y="153632"/>
                  </a:cubicBezTo>
                  <a:cubicBezTo>
                    <a:pt x="164148" y="149921"/>
                    <a:pt x="165255" y="137778"/>
                    <a:pt x="166427" y="117202"/>
                  </a:cubicBezTo>
                  <a:lnTo>
                    <a:pt x="193970" y="125602"/>
                  </a:lnTo>
                  <a:cubicBezTo>
                    <a:pt x="192928" y="139145"/>
                    <a:pt x="191691" y="150768"/>
                    <a:pt x="190258" y="160469"/>
                  </a:cubicBezTo>
                  <a:cubicBezTo>
                    <a:pt x="188826" y="170171"/>
                    <a:pt x="185212" y="177464"/>
                    <a:pt x="179417" y="182347"/>
                  </a:cubicBezTo>
                  <a:cubicBezTo>
                    <a:pt x="173622" y="187230"/>
                    <a:pt x="165646" y="189672"/>
                    <a:pt x="155489" y="189672"/>
                  </a:cubicBezTo>
                  <a:lnTo>
                    <a:pt x="138104" y="189672"/>
                  </a:lnTo>
                  <a:cubicBezTo>
                    <a:pt x="115314" y="189672"/>
                    <a:pt x="103920" y="179384"/>
                    <a:pt x="103920" y="158809"/>
                  </a:cubicBezTo>
                  <a:close/>
                  <a:moveTo>
                    <a:pt x="1226521" y="4493"/>
                  </a:moveTo>
                  <a:cubicBezTo>
                    <a:pt x="1235506" y="16213"/>
                    <a:pt x="1243841" y="28128"/>
                    <a:pt x="1251524" y="40239"/>
                  </a:cubicBezTo>
                  <a:cubicBezTo>
                    <a:pt x="1245534" y="44016"/>
                    <a:pt x="1237915" y="48574"/>
                    <a:pt x="1228669" y="53913"/>
                  </a:cubicBezTo>
                  <a:cubicBezTo>
                    <a:pt x="1221507" y="40630"/>
                    <a:pt x="1213759" y="28259"/>
                    <a:pt x="1205424" y="16799"/>
                  </a:cubicBezTo>
                  <a:close/>
                  <a:moveTo>
                    <a:pt x="1736155" y="2930"/>
                  </a:moveTo>
                  <a:cubicBezTo>
                    <a:pt x="1738108" y="9571"/>
                    <a:pt x="1739866" y="16278"/>
                    <a:pt x="1741429" y="23050"/>
                  </a:cubicBezTo>
                  <a:lnTo>
                    <a:pt x="1786356" y="23050"/>
                  </a:lnTo>
                  <a:lnTo>
                    <a:pt x="1786356" y="59968"/>
                  </a:lnTo>
                  <a:lnTo>
                    <a:pt x="1763307" y="59968"/>
                  </a:lnTo>
                  <a:lnTo>
                    <a:pt x="1763307" y="46099"/>
                  </a:lnTo>
                  <a:lnTo>
                    <a:pt x="1692985" y="46099"/>
                  </a:lnTo>
                  <a:lnTo>
                    <a:pt x="1692985" y="59968"/>
                  </a:lnTo>
                  <a:lnTo>
                    <a:pt x="1670326" y="59968"/>
                  </a:lnTo>
                  <a:lnTo>
                    <a:pt x="1670326" y="23050"/>
                  </a:lnTo>
                  <a:lnTo>
                    <a:pt x="1713691" y="23050"/>
                  </a:lnTo>
                  <a:cubicBezTo>
                    <a:pt x="1712259" y="18362"/>
                    <a:pt x="1710696" y="12892"/>
                    <a:pt x="1709003" y="6641"/>
                  </a:cubicBezTo>
                  <a:close/>
                  <a:moveTo>
                    <a:pt x="914372" y="2930"/>
                  </a:moveTo>
                  <a:lnTo>
                    <a:pt x="941720" y="2930"/>
                  </a:lnTo>
                  <a:lnTo>
                    <a:pt x="941720" y="63875"/>
                  </a:lnTo>
                  <a:lnTo>
                    <a:pt x="952072" y="55866"/>
                  </a:lnTo>
                  <a:cubicBezTo>
                    <a:pt x="969653" y="75530"/>
                    <a:pt x="984303" y="93111"/>
                    <a:pt x="996023" y="108607"/>
                  </a:cubicBezTo>
                  <a:lnTo>
                    <a:pt x="974145" y="126383"/>
                  </a:lnTo>
                  <a:cubicBezTo>
                    <a:pt x="963272" y="110756"/>
                    <a:pt x="952463" y="96334"/>
                    <a:pt x="941720" y="83116"/>
                  </a:cubicBezTo>
                  <a:lnTo>
                    <a:pt x="941720" y="195142"/>
                  </a:lnTo>
                  <a:lnTo>
                    <a:pt x="914372" y="195142"/>
                  </a:lnTo>
                  <a:close/>
                  <a:moveTo>
                    <a:pt x="482092" y="2735"/>
                  </a:moveTo>
                  <a:lnTo>
                    <a:pt x="511783" y="2735"/>
                  </a:lnTo>
                  <a:cubicBezTo>
                    <a:pt x="511392" y="22073"/>
                    <a:pt x="510871" y="38481"/>
                    <a:pt x="510220" y="51960"/>
                  </a:cubicBezTo>
                  <a:lnTo>
                    <a:pt x="590894" y="51960"/>
                  </a:lnTo>
                  <a:lnTo>
                    <a:pt x="590894" y="78916"/>
                  </a:lnTo>
                  <a:lnTo>
                    <a:pt x="512467" y="78916"/>
                  </a:lnTo>
                  <a:cubicBezTo>
                    <a:pt x="523666" y="122411"/>
                    <a:pt x="550720" y="151647"/>
                    <a:pt x="593629" y="166622"/>
                  </a:cubicBezTo>
                  <a:cubicBezTo>
                    <a:pt x="584383" y="177171"/>
                    <a:pt x="576960" y="186156"/>
                    <a:pt x="571361" y="193579"/>
                  </a:cubicBezTo>
                  <a:cubicBezTo>
                    <a:pt x="535875" y="176910"/>
                    <a:pt x="511164" y="150051"/>
                    <a:pt x="497230" y="113002"/>
                  </a:cubicBezTo>
                  <a:cubicBezTo>
                    <a:pt x="486422" y="146926"/>
                    <a:pt x="461451" y="174241"/>
                    <a:pt x="422319" y="194946"/>
                  </a:cubicBezTo>
                  <a:cubicBezTo>
                    <a:pt x="417110" y="188305"/>
                    <a:pt x="409752" y="179970"/>
                    <a:pt x="400246" y="169943"/>
                  </a:cubicBezTo>
                  <a:cubicBezTo>
                    <a:pt x="447647" y="148456"/>
                    <a:pt x="473595" y="118114"/>
                    <a:pt x="478087" y="78916"/>
                  </a:cubicBezTo>
                  <a:lnTo>
                    <a:pt x="403762" y="78916"/>
                  </a:lnTo>
                  <a:lnTo>
                    <a:pt x="403762" y="51960"/>
                  </a:lnTo>
                  <a:lnTo>
                    <a:pt x="480920" y="51960"/>
                  </a:lnTo>
                  <a:cubicBezTo>
                    <a:pt x="481831" y="37765"/>
                    <a:pt x="482222" y="21357"/>
                    <a:pt x="482092" y="2735"/>
                  </a:cubicBezTo>
                  <a:close/>
                  <a:moveTo>
                    <a:pt x="308828" y="1172"/>
                  </a:moveTo>
                  <a:cubicBezTo>
                    <a:pt x="310912" y="6446"/>
                    <a:pt x="313190" y="13088"/>
                    <a:pt x="315665" y="21096"/>
                  </a:cubicBezTo>
                  <a:lnTo>
                    <a:pt x="393214" y="21096"/>
                  </a:lnTo>
                  <a:lnTo>
                    <a:pt x="393214" y="45318"/>
                  </a:lnTo>
                  <a:lnTo>
                    <a:pt x="201783" y="45318"/>
                  </a:lnTo>
                  <a:lnTo>
                    <a:pt x="201783" y="21096"/>
                  </a:lnTo>
                  <a:lnTo>
                    <a:pt x="282164" y="21096"/>
                  </a:lnTo>
                  <a:cubicBezTo>
                    <a:pt x="279625" y="14715"/>
                    <a:pt x="277379" y="9246"/>
                    <a:pt x="275425" y="4688"/>
                  </a:cubicBezTo>
                  <a:close/>
                  <a:moveTo>
                    <a:pt x="837214" y="977"/>
                  </a:moveTo>
                  <a:lnTo>
                    <a:pt x="864366" y="5665"/>
                  </a:lnTo>
                  <a:cubicBezTo>
                    <a:pt x="862283" y="14846"/>
                    <a:pt x="859938" y="23701"/>
                    <a:pt x="857334" y="32231"/>
                  </a:cubicBezTo>
                  <a:lnTo>
                    <a:pt x="904019" y="32231"/>
                  </a:lnTo>
                  <a:lnTo>
                    <a:pt x="904019" y="56648"/>
                  </a:lnTo>
                  <a:cubicBezTo>
                    <a:pt x="895946" y="116681"/>
                    <a:pt x="868989" y="163171"/>
                    <a:pt x="823150" y="196118"/>
                  </a:cubicBezTo>
                  <a:cubicBezTo>
                    <a:pt x="815206" y="186482"/>
                    <a:pt x="808695" y="179189"/>
                    <a:pt x="803616" y="174241"/>
                  </a:cubicBezTo>
                  <a:cubicBezTo>
                    <a:pt x="822890" y="160632"/>
                    <a:pt x="838517" y="144973"/>
                    <a:pt x="850497" y="127262"/>
                  </a:cubicBezTo>
                  <a:cubicBezTo>
                    <a:pt x="843530" y="120621"/>
                    <a:pt x="835847" y="113621"/>
                    <a:pt x="827447" y="106263"/>
                  </a:cubicBezTo>
                  <a:lnTo>
                    <a:pt x="843074" y="86925"/>
                  </a:lnTo>
                  <a:cubicBezTo>
                    <a:pt x="850693" y="92980"/>
                    <a:pt x="857562" y="98613"/>
                    <a:pt x="863682" y="103822"/>
                  </a:cubicBezTo>
                  <a:cubicBezTo>
                    <a:pt x="870194" y="89692"/>
                    <a:pt x="874719" y="74488"/>
                    <a:pt x="877258" y="58210"/>
                  </a:cubicBezTo>
                  <a:lnTo>
                    <a:pt x="848055" y="58210"/>
                  </a:lnTo>
                  <a:cubicBezTo>
                    <a:pt x="838549" y="81586"/>
                    <a:pt x="826536" y="102552"/>
                    <a:pt x="812016" y="121109"/>
                  </a:cubicBezTo>
                  <a:cubicBezTo>
                    <a:pt x="806546" y="108347"/>
                    <a:pt x="802054" y="98971"/>
                    <a:pt x="798538" y="92980"/>
                  </a:cubicBezTo>
                  <a:cubicBezTo>
                    <a:pt x="816899" y="67977"/>
                    <a:pt x="829792" y="37309"/>
                    <a:pt x="837214" y="977"/>
                  </a:cubicBezTo>
                  <a:close/>
                  <a:moveTo>
                    <a:pt x="1498234" y="0"/>
                  </a:moveTo>
                  <a:cubicBezTo>
                    <a:pt x="1503443" y="7944"/>
                    <a:pt x="1509564" y="18231"/>
                    <a:pt x="1516596" y="30863"/>
                  </a:cubicBezTo>
                  <a:lnTo>
                    <a:pt x="1503118" y="37114"/>
                  </a:lnTo>
                  <a:lnTo>
                    <a:pt x="1527047" y="37114"/>
                  </a:lnTo>
                  <a:cubicBezTo>
                    <a:pt x="1535967" y="24287"/>
                    <a:pt x="1543487" y="13153"/>
                    <a:pt x="1549608" y="3711"/>
                  </a:cubicBezTo>
                  <a:lnTo>
                    <a:pt x="1575979" y="18166"/>
                  </a:lnTo>
                  <a:lnTo>
                    <a:pt x="1560156" y="37114"/>
                  </a:lnTo>
                  <a:lnTo>
                    <a:pt x="1588285" y="37114"/>
                  </a:lnTo>
                  <a:lnTo>
                    <a:pt x="1588285" y="85167"/>
                  </a:lnTo>
                  <a:lnTo>
                    <a:pt x="1560938" y="85167"/>
                  </a:lnTo>
                  <a:lnTo>
                    <a:pt x="1560938" y="60945"/>
                  </a:lnTo>
                  <a:lnTo>
                    <a:pt x="1433383" y="60945"/>
                  </a:lnTo>
                  <a:lnTo>
                    <a:pt x="1433383" y="85167"/>
                  </a:lnTo>
                  <a:lnTo>
                    <a:pt x="1406035" y="85167"/>
                  </a:lnTo>
                  <a:lnTo>
                    <a:pt x="1406035" y="37114"/>
                  </a:lnTo>
                  <a:lnTo>
                    <a:pt x="1437973" y="37114"/>
                  </a:lnTo>
                  <a:cubicBezTo>
                    <a:pt x="1432243" y="29235"/>
                    <a:pt x="1426676" y="22008"/>
                    <a:pt x="1421272" y="15432"/>
                  </a:cubicBezTo>
                  <a:lnTo>
                    <a:pt x="1441782" y="1563"/>
                  </a:lnTo>
                  <a:cubicBezTo>
                    <a:pt x="1449596" y="10418"/>
                    <a:pt x="1457539" y="20315"/>
                    <a:pt x="1465613" y="31254"/>
                  </a:cubicBezTo>
                  <a:lnTo>
                    <a:pt x="1456921" y="37114"/>
                  </a:lnTo>
                  <a:lnTo>
                    <a:pt x="1489542" y="37114"/>
                  </a:lnTo>
                  <a:cubicBezTo>
                    <a:pt x="1484073" y="26631"/>
                    <a:pt x="1479026" y="17776"/>
                    <a:pt x="1474403" y="10548"/>
                  </a:cubicBezTo>
                  <a:close/>
                  <a:moveTo>
                    <a:pt x="698134" y="0"/>
                  </a:moveTo>
                  <a:cubicBezTo>
                    <a:pt x="703343" y="7944"/>
                    <a:pt x="709464" y="18231"/>
                    <a:pt x="716496" y="30863"/>
                  </a:cubicBezTo>
                  <a:lnTo>
                    <a:pt x="703018" y="37114"/>
                  </a:lnTo>
                  <a:lnTo>
                    <a:pt x="726947" y="37114"/>
                  </a:lnTo>
                  <a:cubicBezTo>
                    <a:pt x="735867" y="24287"/>
                    <a:pt x="743387" y="13153"/>
                    <a:pt x="749508" y="3711"/>
                  </a:cubicBezTo>
                  <a:lnTo>
                    <a:pt x="775878" y="18166"/>
                  </a:lnTo>
                  <a:lnTo>
                    <a:pt x="760056" y="37114"/>
                  </a:lnTo>
                  <a:lnTo>
                    <a:pt x="788185" y="37114"/>
                  </a:lnTo>
                  <a:lnTo>
                    <a:pt x="788185" y="85167"/>
                  </a:lnTo>
                  <a:lnTo>
                    <a:pt x="760838" y="85167"/>
                  </a:lnTo>
                  <a:lnTo>
                    <a:pt x="760838" y="60945"/>
                  </a:lnTo>
                  <a:lnTo>
                    <a:pt x="633283" y="60945"/>
                  </a:lnTo>
                  <a:lnTo>
                    <a:pt x="633283" y="85167"/>
                  </a:lnTo>
                  <a:lnTo>
                    <a:pt x="605935" y="85167"/>
                  </a:lnTo>
                  <a:lnTo>
                    <a:pt x="605935" y="37114"/>
                  </a:lnTo>
                  <a:lnTo>
                    <a:pt x="637873" y="37114"/>
                  </a:lnTo>
                  <a:cubicBezTo>
                    <a:pt x="632143" y="29235"/>
                    <a:pt x="626576" y="22008"/>
                    <a:pt x="621172" y="15432"/>
                  </a:cubicBezTo>
                  <a:lnTo>
                    <a:pt x="641682" y="1563"/>
                  </a:lnTo>
                  <a:cubicBezTo>
                    <a:pt x="649495" y="10418"/>
                    <a:pt x="657439" y="20315"/>
                    <a:pt x="665513" y="31254"/>
                  </a:cubicBezTo>
                  <a:lnTo>
                    <a:pt x="656821" y="37114"/>
                  </a:lnTo>
                  <a:lnTo>
                    <a:pt x="689442" y="37114"/>
                  </a:lnTo>
                  <a:cubicBezTo>
                    <a:pt x="683972" y="26631"/>
                    <a:pt x="678926" y="17776"/>
                    <a:pt x="674303" y="10548"/>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1" name="PA-文本框 41">
              <a:extLst>
                <a:ext uri="{FF2B5EF4-FFF2-40B4-BE49-F238E27FC236}">
                  <a16:creationId xmlns:a16="http://schemas.microsoft.com/office/drawing/2014/main" id="{8E609443-3EC8-4F5A-AE9B-E2D2C5CB4419}"/>
                </a:ext>
              </a:extLst>
            </p:cNvPr>
            <p:cNvSpPr txBox="1"/>
            <p:nvPr>
              <p:custDataLst>
                <p:tags r:id="rId6"/>
              </p:custDataLst>
            </p:nvPr>
          </p:nvSpPr>
          <p:spPr>
            <a:xfrm>
              <a:off x="10266337" y="697828"/>
              <a:ext cx="1330984" cy="58449"/>
            </a:xfrm>
            <a:custGeom>
              <a:avLst/>
              <a:gdLst/>
              <a:ahLst/>
              <a:cxnLst/>
              <a:rect l="l" t="t" r="r" b="b"/>
              <a:pathLst>
                <a:path w="1799587" h="79027">
                  <a:moveTo>
                    <a:pt x="1103537" y="49183"/>
                  </a:moveTo>
                  <a:cubicBezTo>
                    <a:pt x="1104904" y="49183"/>
                    <a:pt x="1105985" y="49776"/>
                    <a:pt x="1106781" y="50962"/>
                  </a:cubicBezTo>
                  <a:cubicBezTo>
                    <a:pt x="1107576" y="52148"/>
                    <a:pt x="1107974" y="53592"/>
                    <a:pt x="1107974" y="55294"/>
                  </a:cubicBezTo>
                  <a:cubicBezTo>
                    <a:pt x="1107974" y="58782"/>
                    <a:pt x="1106258" y="64321"/>
                    <a:pt x="1102825" y="71912"/>
                  </a:cubicBezTo>
                  <a:lnTo>
                    <a:pt x="1099393" y="71912"/>
                  </a:lnTo>
                  <a:cubicBezTo>
                    <a:pt x="1100760" y="68312"/>
                    <a:pt x="1101597" y="65954"/>
                    <a:pt x="1101904" y="64838"/>
                  </a:cubicBezTo>
                  <a:cubicBezTo>
                    <a:pt x="1102211" y="63721"/>
                    <a:pt x="1102407" y="62187"/>
                    <a:pt x="1102490" y="60233"/>
                  </a:cubicBezTo>
                  <a:cubicBezTo>
                    <a:pt x="1100146" y="59257"/>
                    <a:pt x="1098974" y="57499"/>
                    <a:pt x="1098974" y="54959"/>
                  </a:cubicBezTo>
                  <a:cubicBezTo>
                    <a:pt x="1098974" y="53201"/>
                    <a:pt x="1099414" y="51799"/>
                    <a:pt x="1100293" y="50752"/>
                  </a:cubicBezTo>
                  <a:cubicBezTo>
                    <a:pt x="1101172" y="49706"/>
                    <a:pt x="1102253" y="49183"/>
                    <a:pt x="1103537" y="49183"/>
                  </a:cubicBezTo>
                  <a:close/>
                  <a:moveTo>
                    <a:pt x="950839" y="39681"/>
                  </a:moveTo>
                  <a:lnTo>
                    <a:pt x="946988" y="40267"/>
                  </a:lnTo>
                  <a:cubicBezTo>
                    <a:pt x="941351" y="41020"/>
                    <a:pt x="937598" y="41906"/>
                    <a:pt x="935728" y="42925"/>
                  </a:cubicBezTo>
                  <a:cubicBezTo>
                    <a:pt x="933859" y="43944"/>
                    <a:pt x="932924" y="45429"/>
                    <a:pt x="932924" y="47383"/>
                  </a:cubicBezTo>
                  <a:cubicBezTo>
                    <a:pt x="932924" y="49113"/>
                    <a:pt x="933650" y="50578"/>
                    <a:pt x="935101" y="51778"/>
                  </a:cubicBezTo>
                  <a:cubicBezTo>
                    <a:pt x="936552" y="52978"/>
                    <a:pt x="938226" y="53578"/>
                    <a:pt x="940124" y="53578"/>
                  </a:cubicBezTo>
                  <a:cubicBezTo>
                    <a:pt x="942216" y="53578"/>
                    <a:pt x="944470" y="52664"/>
                    <a:pt x="946884" y="50836"/>
                  </a:cubicBezTo>
                  <a:cubicBezTo>
                    <a:pt x="949297" y="49008"/>
                    <a:pt x="950616" y="45290"/>
                    <a:pt x="950839" y="39681"/>
                  </a:cubicBezTo>
                  <a:close/>
                  <a:moveTo>
                    <a:pt x="769864" y="39681"/>
                  </a:moveTo>
                  <a:lnTo>
                    <a:pt x="766013" y="40267"/>
                  </a:lnTo>
                  <a:cubicBezTo>
                    <a:pt x="760376" y="41020"/>
                    <a:pt x="756623" y="41906"/>
                    <a:pt x="754753" y="42925"/>
                  </a:cubicBezTo>
                  <a:cubicBezTo>
                    <a:pt x="752884" y="43944"/>
                    <a:pt x="751949" y="45429"/>
                    <a:pt x="751949" y="47383"/>
                  </a:cubicBezTo>
                  <a:cubicBezTo>
                    <a:pt x="751949" y="49113"/>
                    <a:pt x="752675" y="50578"/>
                    <a:pt x="754126" y="51778"/>
                  </a:cubicBezTo>
                  <a:cubicBezTo>
                    <a:pt x="755577" y="52978"/>
                    <a:pt x="757251" y="53578"/>
                    <a:pt x="759149" y="53578"/>
                  </a:cubicBezTo>
                  <a:cubicBezTo>
                    <a:pt x="761242" y="53578"/>
                    <a:pt x="763495" y="52664"/>
                    <a:pt x="765909" y="50836"/>
                  </a:cubicBezTo>
                  <a:cubicBezTo>
                    <a:pt x="768322" y="49008"/>
                    <a:pt x="769641" y="45290"/>
                    <a:pt x="769864" y="39681"/>
                  </a:cubicBezTo>
                  <a:close/>
                  <a:moveTo>
                    <a:pt x="1383841" y="25952"/>
                  </a:moveTo>
                  <a:cubicBezTo>
                    <a:pt x="1380464" y="25952"/>
                    <a:pt x="1377667" y="27159"/>
                    <a:pt x="1375448" y="29572"/>
                  </a:cubicBezTo>
                  <a:cubicBezTo>
                    <a:pt x="1373230" y="31986"/>
                    <a:pt x="1372120" y="35132"/>
                    <a:pt x="1372120" y="39011"/>
                  </a:cubicBezTo>
                  <a:cubicBezTo>
                    <a:pt x="1372120" y="42862"/>
                    <a:pt x="1373132" y="46009"/>
                    <a:pt x="1375155" y="48450"/>
                  </a:cubicBezTo>
                  <a:cubicBezTo>
                    <a:pt x="1377178" y="50892"/>
                    <a:pt x="1379767" y="52113"/>
                    <a:pt x="1382920" y="52113"/>
                  </a:cubicBezTo>
                  <a:cubicBezTo>
                    <a:pt x="1386241" y="52113"/>
                    <a:pt x="1388968" y="50780"/>
                    <a:pt x="1391103" y="48115"/>
                  </a:cubicBezTo>
                  <a:cubicBezTo>
                    <a:pt x="1393238" y="45450"/>
                    <a:pt x="1394305" y="42151"/>
                    <a:pt x="1394305" y="38216"/>
                  </a:cubicBezTo>
                  <a:lnTo>
                    <a:pt x="1394305" y="31016"/>
                  </a:lnTo>
                  <a:cubicBezTo>
                    <a:pt x="1392854" y="29565"/>
                    <a:pt x="1391326" y="28358"/>
                    <a:pt x="1389722" y="27396"/>
                  </a:cubicBezTo>
                  <a:cubicBezTo>
                    <a:pt x="1388117" y="26433"/>
                    <a:pt x="1386157" y="25952"/>
                    <a:pt x="1383841" y="25952"/>
                  </a:cubicBezTo>
                  <a:close/>
                  <a:moveTo>
                    <a:pt x="983791" y="25952"/>
                  </a:moveTo>
                  <a:cubicBezTo>
                    <a:pt x="980414" y="25952"/>
                    <a:pt x="977617" y="27159"/>
                    <a:pt x="975398" y="29572"/>
                  </a:cubicBezTo>
                  <a:cubicBezTo>
                    <a:pt x="973180" y="31986"/>
                    <a:pt x="972070" y="35132"/>
                    <a:pt x="972070" y="39011"/>
                  </a:cubicBezTo>
                  <a:cubicBezTo>
                    <a:pt x="972070" y="42862"/>
                    <a:pt x="973082" y="46009"/>
                    <a:pt x="975105" y="48450"/>
                  </a:cubicBezTo>
                  <a:cubicBezTo>
                    <a:pt x="977128" y="50892"/>
                    <a:pt x="979716" y="52113"/>
                    <a:pt x="982870" y="52113"/>
                  </a:cubicBezTo>
                  <a:cubicBezTo>
                    <a:pt x="986190" y="52113"/>
                    <a:pt x="988918" y="50780"/>
                    <a:pt x="991053" y="48115"/>
                  </a:cubicBezTo>
                  <a:cubicBezTo>
                    <a:pt x="993188" y="45450"/>
                    <a:pt x="994255" y="42151"/>
                    <a:pt x="994255" y="38216"/>
                  </a:cubicBezTo>
                  <a:lnTo>
                    <a:pt x="994255" y="31016"/>
                  </a:lnTo>
                  <a:cubicBezTo>
                    <a:pt x="992804" y="29565"/>
                    <a:pt x="991276" y="28358"/>
                    <a:pt x="989672" y="27396"/>
                  </a:cubicBezTo>
                  <a:cubicBezTo>
                    <a:pt x="988067" y="26433"/>
                    <a:pt x="986107" y="25952"/>
                    <a:pt x="983791" y="25952"/>
                  </a:cubicBezTo>
                  <a:close/>
                  <a:moveTo>
                    <a:pt x="850441" y="25952"/>
                  </a:moveTo>
                  <a:cubicBezTo>
                    <a:pt x="847064" y="25952"/>
                    <a:pt x="844267" y="27159"/>
                    <a:pt x="842048" y="29572"/>
                  </a:cubicBezTo>
                  <a:cubicBezTo>
                    <a:pt x="839830" y="31986"/>
                    <a:pt x="838720" y="35132"/>
                    <a:pt x="838720" y="39011"/>
                  </a:cubicBezTo>
                  <a:cubicBezTo>
                    <a:pt x="838720" y="42862"/>
                    <a:pt x="839732" y="46009"/>
                    <a:pt x="841755" y="48450"/>
                  </a:cubicBezTo>
                  <a:cubicBezTo>
                    <a:pt x="843778" y="50892"/>
                    <a:pt x="846366" y="52113"/>
                    <a:pt x="849520" y="52113"/>
                  </a:cubicBezTo>
                  <a:cubicBezTo>
                    <a:pt x="852840" y="52113"/>
                    <a:pt x="855568" y="50780"/>
                    <a:pt x="857703" y="48115"/>
                  </a:cubicBezTo>
                  <a:cubicBezTo>
                    <a:pt x="859838" y="45450"/>
                    <a:pt x="860905" y="42151"/>
                    <a:pt x="860905" y="38216"/>
                  </a:cubicBezTo>
                  <a:lnTo>
                    <a:pt x="860905" y="31016"/>
                  </a:lnTo>
                  <a:cubicBezTo>
                    <a:pt x="859454" y="29565"/>
                    <a:pt x="857926" y="28358"/>
                    <a:pt x="856322" y="27396"/>
                  </a:cubicBezTo>
                  <a:cubicBezTo>
                    <a:pt x="854717" y="26433"/>
                    <a:pt x="852757" y="25952"/>
                    <a:pt x="850441" y="25952"/>
                  </a:cubicBezTo>
                  <a:close/>
                  <a:moveTo>
                    <a:pt x="593266" y="25952"/>
                  </a:moveTo>
                  <a:cubicBezTo>
                    <a:pt x="589889" y="25952"/>
                    <a:pt x="587092" y="27159"/>
                    <a:pt x="584873" y="29572"/>
                  </a:cubicBezTo>
                  <a:cubicBezTo>
                    <a:pt x="582655" y="31986"/>
                    <a:pt x="581545" y="35132"/>
                    <a:pt x="581545" y="39011"/>
                  </a:cubicBezTo>
                  <a:cubicBezTo>
                    <a:pt x="581545" y="42862"/>
                    <a:pt x="582557" y="46009"/>
                    <a:pt x="584580" y="48450"/>
                  </a:cubicBezTo>
                  <a:cubicBezTo>
                    <a:pt x="586603" y="50892"/>
                    <a:pt x="589192" y="52113"/>
                    <a:pt x="592345" y="52113"/>
                  </a:cubicBezTo>
                  <a:cubicBezTo>
                    <a:pt x="595666" y="52113"/>
                    <a:pt x="598393" y="50780"/>
                    <a:pt x="600528" y="48115"/>
                  </a:cubicBezTo>
                  <a:cubicBezTo>
                    <a:pt x="602663" y="45450"/>
                    <a:pt x="603730" y="42151"/>
                    <a:pt x="603730" y="38216"/>
                  </a:cubicBezTo>
                  <a:lnTo>
                    <a:pt x="603730" y="31016"/>
                  </a:lnTo>
                  <a:cubicBezTo>
                    <a:pt x="602279" y="29565"/>
                    <a:pt x="600751" y="28358"/>
                    <a:pt x="599147" y="27396"/>
                  </a:cubicBezTo>
                  <a:cubicBezTo>
                    <a:pt x="597542" y="26433"/>
                    <a:pt x="595582" y="25952"/>
                    <a:pt x="593266" y="25952"/>
                  </a:cubicBezTo>
                  <a:close/>
                  <a:moveTo>
                    <a:pt x="450391" y="25617"/>
                  </a:moveTo>
                  <a:cubicBezTo>
                    <a:pt x="447014" y="25617"/>
                    <a:pt x="444126" y="26956"/>
                    <a:pt x="441726" y="29635"/>
                  </a:cubicBezTo>
                  <a:cubicBezTo>
                    <a:pt x="439326" y="32314"/>
                    <a:pt x="438126" y="35607"/>
                    <a:pt x="438126" y="39514"/>
                  </a:cubicBezTo>
                  <a:cubicBezTo>
                    <a:pt x="438126" y="43337"/>
                    <a:pt x="439312" y="46595"/>
                    <a:pt x="441684" y="49287"/>
                  </a:cubicBezTo>
                  <a:cubicBezTo>
                    <a:pt x="444056" y="51980"/>
                    <a:pt x="446847" y="53327"/>
                    <a:pt x="450056" y="53327"/>
                  </a:cubicBezTo>
                  <a:cubicBezTo>
                    <a:pt x="453544" y="53327"/>
                    <a:pt x="456488" y="51987"/>
                    <a:pt x="458888" y="49308"/>
                  </a:cubicBezTo>
                  <a:cubicBezTo>
                    <a:pt x="461288" y="46629"/>
                    <a:pt x="462488" y="43337"/>
                    <a:pt x="462488" y="39430"/>
                  </a:cubicBezTo>
                  <a:cubicBezTo>
                    <a:pt x="462488" y="37030"/>
                    <a:pt x="461978" y="34763"/>
                    <a:pt x="460960" y="32628"/>
                  </a:cubicBezTo>
                  <a:cubicBezTo>
                    <a:pt x="459941" y="30493"/>
                    <a:pt x="458490" y="28791"/>
                    <a:pt x="456607" y="27521"/>
                  </a:cubicBezTo>
                  <a:cubicBezTo>
                    <a:pt x="454723" y="26252"/>
                    <a:pt x="452651" y="25617"/>
                    <a:pt x="450391" y="25617"/>
                  </a:cubicBezTo>
                  <a:close/>
                  <a:moveTo>
                    <a:pt x="297991" y="25617"/>
                  </a:moveTo>
                  <a:cubicBezTo>
                    <a:pt x="294614" y="25617"/>
                    <a:pt x="291726" y="26956"/>
                    <a:pt x="289326" y="29635"/>
                  </a:cubicBezTo>
                  <a:cubicBezTo>
                    <a:pt x="286926" y="32314"/>
                    <a:pt x="285726" y="35607"/>
                    <a:pt x="285726" y="39514"/>
                  </a:cubicBezTo>
                  <a:cubicBezTo>
                    <a:pt x="285726" y="43337"/>
                    <a:pt x="286912" y="46595"/>
                    <a:pt x="289284" y="49287"/>
                  </a:cubicBezTo>
                  <a:cubicBezTo>
                    <a:pt x="291656" y="51980"/>
                    <a:pt x="294447" y="53327"/>
                    <a:pt x="297656" y="53327"/>
                  </a:cubicBezTo>
                  <a:cubicBezTo>
                    <a:pt x="301144" y="53327"/>
                    <a:pt x="304088" y="51987"/>
                    <a:pt x="306488" y="49308"/>
                  </a:cubicBezTo>
                  <a:cubicBezTo>
                    <a:pt x="308888" y="46629"/>
                    <a:pt x="310088" y="43337"/>
                    <a:pt x="310088" y="39430"/>
                  </a:cubicBezTo>
                  <a:cubicBezTo>
                    <a:pt x="310088" y="37030"/>
                    <a:pt x="309578" y="34763"/>
                    <a:pt x="308560" y="32628"/>
                  </a:cubicBezTo>
                  <a:cubicBezTo>
                    <a:pt x="307541" y="30493"/>
                    <a:pt x="306090" y="28791"/>
                    <a:pt x="304207" y="27521"/>
                  </a:cubicBezTo>
                  <a:cubicBezTo>
                    <a:pt x="302323" y="26252"/>
                    <a:pt x="300251" y="25617"/>
                    <a:pt x="297991" y="25617"/>
                  </a:cubicBezTo>
                  <a:close/>
                  <a:moveTo>
                    <a:pt x="202741" y="25617"/>
                  </a:moveTo>
                  <a:cubicBezTo>
                    <a:pt x="199364" y="25617"/>
                    <a:pt x="196476" y="26956"/>
                    <a:pt x="194076" y="29635"/>
                  </a:cubicBezTo>
                  <a:cubicBezTo>
                    <a:pt x="191676" y="32314"/>
                    <a:pt x="190476" y="35607"/>
                    <a:pt x="190476" y="39514"/>
                  </a:cubicBezTo>
                  <a:cubicBezTo>
                    <a:pt x="190476" y="43337"/>
                    <a:pt x="191662" y="46595"/>
                    <a:pt x="194034" y="49287"/>
                  </a:cubicBezTo>
                  <a:cubicBezTo>
                    <a:pt x="196406" y="51980"/>
                    <a:pt x="199197" y="53327"/>
                    <a:pt x="202406" y="53327"/>
                  </a:cubicBezTo>
                  <a:cubicBezTo>
                    <a:pt x="205894" y="53327"/>
                    <a:pt x="208838" y="51987"/>
                    <a:pt x="211238" y="49308"/>
                  </a:cubicBezTo>
                  <a:cubicBezTo>
                    <a:pt x="213638" y="46629"/>
                    <a:pt x="214838" y="43337"/>
                    <a:pt x="214838" y="39430"/>
                  </a:cubicBezTo>
                  <a:cubicBezTo>
                    <a:pt x="214838" y="37030"/>
                    <a:pt x="214328" y="34763"/>
                    <a:pt x="213310" y="32628"/>
                  </a:cubicBezTo>
                  <a:cubicBezTo>
                    <a:pt x="212291" y="30493"/>
                    <a:pt x="210840" y="28791"/>
                    <a:pt x="208957" y="27521"/>
                  </a:cubicBezTo>
                  <a:cubicBezTo>
                    <a:pt x="207073" y="26252"/>
                    <a:pt x="205001" y="25617"/>
                    <a:pt x="202741" y="25617"/>
                  </a:cubicBezTo>
                  <a:close/>
                  <a:moveTo>
                    <a:pt x="155116" y="25617"/>
                  </a:moveTo>
                  <a:cubicBezTo>
                    <a:pt x="151739" y="25617"/>
                    <a:pt x="148851" y="26956"/>
                    <a:pt x="146451" y="29635"/>
                  </a:cubicBezTo>
                  <a:cubicBezTo>
                    <a:pt x="144051" y="32314"/>
                    <a:pt x="142851" y="35607"/>
                    <a:pt x="142851" y="39514"/>
                  </a:cubicBezTo>
                  <a:cubicBezTo>
                    <a:pt x="142851" y="43337"/>
                    <a:pt x="144037" y="46595"/>
                    <a:pt x="146409" y="49287"/>
                  </a:cubicBezTo>
                  <a:cubicBezTo>
                    <a:pt x="148781" y="51980"/>
                    <a:pt x="151572" y="53327"/>
                    <a:pt x="154781" y="53327"/>
                  </a:cubicBezTo>
                  <a:cubicBezTo>
                    <a:pt x="158269" y="53327"/>
                    <a:pt x="161213" y="51987"/>
                    <a:pt x="163613" y="49308"/>
                  </a:cubicBezTo>
                  <a:cubicBezTo>
                    <a:pt x="166013" y="46629"/>
                    <a:pt x="167213" y="43337"/>
                    <a:pt x="167213" y="39430"/>
                  </a:cubicBezTo>
                  <a:cubicBezTo>
                    <a:pt x="167213" y="37030"/>
                    <a:pt x="166703" y="34763"/>
                    <a:pt x="165685" y="32628"/>
                  </a:cubicBezTo>
                  <a:cubicBezTo>
                    <a:pt x="164666" y="30493"/>
                    <a:pt x="163215" y="28791"/>
                    <a:pt x="161332" y="27521"/>
                  </a:cubicBezTo>
                  <a:cubicBezTo>
                    <a:pt x="159448" y="26252"/>
                    <a:pt x="157376" y="25617"/>
                    <a:pt x="155116" y="25617"/>
                  </a:cubicBezTo>
                  <a:close/>
                  <a:moveTo>
                    <a:pt x="1621463" y="25114"/>
                  </a:moveTo>
                  <a:cubicBezTo>
                    <a:pt x="1616692" y="25114"/>
                    <a:pt x="1613176" y="27738"/>
                    <a:pt x="1610915" y="32984"/>
                  </a:cubicBezTo>
                  <a:lnTo>
                    <a:pt x="1630295" y="32984"/>
                  </a:lnTo>
                  <a:cubicBezTo>
                    <a:pt x="1629933" y="30416"/>
                    <a:pt x="1628893" y="28463"/>
                    <a:pt x="1627177" y="27124"/>
                  </a:cubicBezTo>
                  <a:cubicBezTo>
                    <a:pt x="1625461" y="25784"/>
                    <a:pt x="1623556" y="25114"/>
                    <a:pt x="1621463" y="25114"/>
                  </a:cubicBezTo>
                  <a:close/>
                  <a:moveTo>
                    <a:pt x="1230938" y="25114"/>
                  </a:moveTo>
                  <a:cubicBezTo>
                    <a:pt x="1226167" y="25114"/>
                    <a:pt x="1222651" y="27738"/>
                    <a:pt x="1220390" y="32984"/>
                  </a:cubicBezTo>
                  <a:lnTo>
                    <a:pt x="1239770" y="32984"/>
                  </a:lnTo>
                  <a:cubicBezTo>
                    <a:pt x="1239408" y="30416"/>
                    <a:pt x="1238368" y="28463"/>
                    <a:pt x="1236652" y="27124"/>
                  </a:cubicBezTo>
                  <a:cubicBezTo>
                    <a:pt x="1234936" y="25784"/>
                    <a:pt x="1233031" y="25114"/>
                    <a:pt x="1230938" y="25114"/>
                  </a:cubicBezTo>
                  <a:close/>
                  <a:moveTo>
                    <a:pt x="1030913" y="25114"/>
                  </a:moveTo>
                  <a:cubicBezTo>
                    <a:pt x="1026142" y="25114"/>
                    <a:pt x="1022625" y="27738"/>
                    <a:pt x="1020365" y="32984"/>
                  </a:cubicBezTo>
                  <a:lnTo>
                    <a:pt x="1039745" y="32984"/>
                  </a:lnTo>
                  <a:cubicBezTo>
                    <a:pt x="1039383" y="30416"/>
                    <a:pt x="1038343" y="28463"/>
                    <a:pt x="1036627" y="27124"/>
                  </a:cubicBezTo>
                  <a:cubicBezTo>
                    <a:pt x="1034911" y="25784"/>
                    <a:pt x="1033006" y="25114"/>
                    <a:pt x="1030913" y="25114"/>
                  </a:cubicBezTo>
                  <a:close/>
                  <a:moveTo>
                    <a:pt x="526088" y="25114"/>
                  </a:moveTo>
                  <a:cubicBezTo>
                    <a:pt x="521317" y="25114"/>
                    <a:pt x="517801" y="27738"/>
                    <a:pt x="515540" y="32984"/>
                  </a:cubicBezTo>
                  <a:lnTo>
                    <a:pt x="534920" y="32984"/>
                  </a:lnTo>
                  <a:cubicBezTo>
                    <a:pt x="534558" y="30416"/>
                    <a:pt x="533518" y="28463"/>
                    <a:pt x="531802" y="27124"/>
                  </a:cubicBezTo>
                  <a:cubicBezTo>
                    <a:pt x="530086" y="25784"/>
                    <a:pt x="528181" y="25114"/>
                    <a:pt x="526088" y="25114"/>
                  </a:cubicBezTo>
                  <a:close/>
                  <a:moveTo>
                    <a:pt x="1759906" y="19547"/>
                  </a:moveTo>
                  <a:lnTo>
                    <a:pt x="1768989" y="19547"/>
                  </a:lnTo>
                  <a:lnTo>
                    <a:pt x="1780542" y="51317"/>
                  </a:lnTo>
                  <a:lnTo>
                    <a:pt x="1780751" y="51317"/>
                  </a:lnTo>
                  <a:lnTo>
                    <a:pt x="1791090" y="19547"/>
                  </a:lnTo>
                  <a:lnTo>
                    <a:pt x="1799587" y="19547"/>
                  </a:lnTo>
                  <a:lnTo>
                    <a:pt x="1781840" y="67349"/>
                  </a:lnTo>
                  <a:cubicBezTo>
                    <a:pt x="1780333" y="71340"/>
                    <a:pt x="1778477" y="74284"/>
                    <a:pt x="1776273" y="76181"/>
                  </a:cubicBezTo>
                  <a:cubicBezTo>
                    <a:pt x="1774068" y="78079"/>
                    <a:pt x="1771445" y="79027"/>
                    <a:pt x="1768403" y="79027"/>
                  </a:cubicBezTo>
                  <a:cubicBezTo>
                    <a:pt x="1766534" y="79027"/>
                    <a:pt x="1764469" y="78651"/>
                    <a:pt x="1762208" y="77897"/>
                  </a:cubicBezTo>
                  <a:lnTo>
                    <a:pt x="1762208" y="70865"/>
                  </a:lnTo>
                  <a:cubicBezTo>
                    <a:pt x="1764245" y="71674"/>
                    <a:pt x="1765906" y="72079"/>
                    <a:pt x="1767189" y="72079"/>
                  </a:cubicBezTo>
                  <a:cubicBezTo>
                    <a:pt x="1768724" y="72079"/>
                    <a:pt x="1770050" y="71577"/>
                    <a:pt x="1771166" y="70572"/>
                  </a:cubicBezTo>
                  <a:cubicBezTo>
                    <a:pt x="1772282" y="69568"/>
                    <a:pt x="1773210" y="68256"/>
                    <a:pt x="1773949" y="66637"/>
                  </a:cubicBezTo>
                  <a:cubicBezTo>
                    <a:pt x="1774689" y="65019"/>
                    <a:pt x="1775547" y="62745"/>
                    <a:pt x="1776524" y="59815"/>
                  </a:cubicBezTo>
                  <a:close/>
                  <a:moveTo>
                    <a:pt x="1718895" y="19547"/>
                  </a:moveTo>
                  <a:lnTo>
                    <a:pt x="1726764" y="19547"/>
                  </a:lnTo>
                  <a:lnTo>
                    <a:pt x="1726764" y="59396"/>
                  </a:lnTo>
                  <a:lnTo>
                    <a:pt x="1718895" y="59396"/>
                  </a:lnTo>
                  <a:close/>
                  <a:moveTo>
                    <a:pt x="1560300" y="19547"/>
                  </a:moveTo>
                  <a:lnTo>
                    <a:pt x="1569132" y="19547"/>
                  </a:lnTo>
                  <a:lnTo>
                    <a:pt x="1580350" y="50313"/>
                  </a:lnTo>
                  <a:lnTo>
                    <a:pt x="1591861" y="19547"/>
                  </a:lnTo>
                  <a:lnTo>
                    <a:pt x="1600441" y="19547"/>
                  </a:lnTo>
                  <a:lnTo>
                    <a:pt x="1584033" y="59396"/>
                  </a:lnTo>
                  <a:lnTo>
                    <a:pt x="1576248" y="59396"/>
                  </a:lnTo>
                  <a:close/>
                  <a:moveTo>
                    <a:pt x="1547445" y="19547"/>
                  </a:moveTo>
                  <a:lnTo>
                    <a:pt x="1555314" y="19547"/>
                  </a:lnTo>
                  <a:lnTo>
                    <a:pt x="1555314" y="59396"/>
                  </a:lnTo>
                  <a:lnTo>
                    <a:pt x="1547445" y="59396"/>
                  </a:lnTo>
                  <a:close/>
                  <a:moveTo>
                    <a:pt x="1299795" y="19547"/>
                  </a:moveTo>
                  <a:lnTo>
                    <a:pt x="1307664" y="19547"/>
                  </a:lnTo>
                  <a:lnTo>
                    <a:pt x="1307664" y="59396"/>
                  </a:lnTo>
                  <a:lnTo>
                    <a:pt x="1299795" y="59396"/>
                  </a:lnTo>
                  <a:close/>
                  <a:moveTo>
                    <a:pt x="879816" y="19547"/>
                  </a:moveTo>
                  <a:lnTo>
                    <a:pt x="887685" y="19547"/>
                  </a:lnTo>
                  <a:lnTo>
                    <a:pt x="887685" y="43532"/>
                  </a:lnTo>
                  <a:cubicBezTo>
                    <a:pt x="887685" y="46211"/>
                    <a:pt x="888278" y="48450"/>
                    <a:pt x="889464" y="50250"/>
                  </a:cubicBezTo>
                  <a:cubicBezTo>
                    <a:pt x="890650" y="52050"/>
                    <a:pt x="892610" y="52950"/>
                    <a:pt x="895345" y="52950"/>
                  </a:cubicBezTo>
                  <a:cubicBezTo>
                    <a:pt x="898582" y="52950"/>
                    <a:pt x="901233" y="51548"/>
                    <a:pt x="903298" y="48743"/>
                  </a:cubicBezTo>
                  <a:cubicBezTo>
                    <a:pt x="905363" y="45939"/>
                    <a:pt x="906395" y="42458"/>
                    <a:pt x="906395" y="38300"/>
                  </a:cubicBezTo>
                  <a:lnTo>
                    <a:pt x="906395" y="19547"/>
                  </a:lnTo>
                  <a:lnTo>
                    <a:pt x="914265" y="19547"/>
                  </a:lnTo>
                  <a:lnTo>
                    <a:pt x="914265" y="59396"/>
                  </a:lnTo>
                  <a:lnTo>
                    <a:pt x="906981" y="59396"/>
                  </a:lnTo>
                  <a:lnTo>
                    <a:pt x="906479" y="52699"/>
                  </a:lnTo>
                  <a:lnTo>
                    <a:pt x="906312" y="52699"/>
                  </a:lnTo>
                  <a:cubicBezTo>
                    <a:pt x="903270" y="57805"/>
                    <a:pt x="898987" y="60359"/>
                    <a:pt x="893461" y="60359"/>
                  </a:cubicBezTo>
                  <a:cubicBezTo>
                    <a:pt x="889220" y="60359"/>
                    <a:pt x="885885" y="59040"/>
                    <a:pt x="883457" y="56403"/>
                  </a:cubicBezTo>
                  <a:cubicBezTo>
                    <a:pt x="881029" y="53766"/>
                    <a:pt x="879816" y="50187"/>
                    <a:pt x="879816" y="45667"/>
                  </a:cubicBezTo>
                  <a:close/>
                  <a:moveTo>
                    <a:pt x="556845" y="19547"/>
                  </a:moveTo>
                  <a:lnTo>
                    <a:pt x="564714" y="19547"/>
                  </a:lnTo>
                  <a:lnTo>
                    <a:pt x="564714" y="59396"/>
                  </a:lnTo>
                  <a:lnTo>
                    <a:pt x="556845" y="59396"/>
                  </a:lnTo>
                  <a:close/>
                  <a:moveTo>
                    <a:pt x="1670972" y="18919"/>
                  </a:moveTo>
                  <a:cubicBezTo>
                    <a:pt x="1672451" y="18919"/>
                    <a:pt x="1673846" y="19101"/>
                    <a:pt x="1675158" y="19464"/>
                  </a:cubicBezTo>
                  <a:lnTo>
                    <a:pt x="1675158" y="27417"/>
                  </a:lnTo>
                  <a:cubicBezTo>
                    <a:pt x="1673232" y="26663"/>
                    <a:pt x="1671809" y="26286"/>
                    <a:pt x="1670888" y="26286"/>
                  </a:cubicBezTo>
                  <a:cubicBezTo>
                    <a:pt x="1667819" y="26286"/>
                    <a:pt x="1665210" y="27717"/>
                    <a:pt x="1663061" y="30577"/>
                  </a:cubicBezTo>
                  <a:cubicBezTo>
                    <a:pt x="1660912" y="33437"/>
                    <a:pt x="1659838" y="36960"/>
                    <a:pt x="1659838" y="41146"/>
                  </a:cubicBezTo>
                  <a:lnTo>
                    <a:pt x="1659838" y="59396"/>
                  </a:lnTo>
                  <a:lnTo>
                    <a:pt x="1651927" y="59396"/>
                  </a:lnTo>
                  <a:lnTo>
                    <a:pt x="1651927" y="19547"/>
                  </a:lnTo>
                  <a:lnTo>
                    <a:pt x="1659126" y="19547"/>
                  </a:lnTo>
                  <a:lnTo>
                    <a:pt x="1659754" y="26998"/>
                  </a:lnTo>
                  <a:lnTo>
                    <a:pt x="1659922" y="26998"/>
                  </a:lnTo>
                  <a:cubicBezTo>
                    <a:pt x="1661819" y="21612"/>
                    <a:pt x="1665503" y="18919"/>
                    <a:pt x="1670972" y="18919"/>
                  </a:cubicBezTo>
                  <a:close/>
                  <a:moveTo>
                    <a:pt x="499397" y="18919"/>
                  </a:moveTo>
                  <a:cubicBezTo>
                    <a:pt x="500876" y="18919"/>
                    <a:pt x="502271" y="19101"/>
                    <a:pt x="503583" y="19464"/>
                  </a:cubicBezTo>
                  <a:lnTo>
                    <a:pt x="503583" y="27417"/>
                  </a:lnTo>
                  <a:cubicBezTo>
                    <a:pt x="501657" y="26663"/>
                    <a:pt x="500234" y="26286"/>
                    <a:pt x="499313" y="26286"/>
                  </a:cubicBezTo>
                  <a:cubicBezTo>
                    <a:pt x="496244" y="26286"/>
                    <a:pt x="493635" y="27717"/>
                    <a:pt x="491486" y="30577"/>
                  </a:cubicBezTo>
                  <a:cubicBezTo>
                    <a:pt x="489337" y="33437"/>
                    <a:pt x="488263" y="36960"/>
                    <a:pt x="488263" y="41146"/>
                  </a:cubicBezTo>
                  <a:lnTo>
                    <a:pt x="488263" y="59396"/>
                  </a:lnTo>
                  <a:lnTo>
                    <a:pt x="480352" y="59396"/>
                  </a:lnTo>
                  <a:lnTo>
                    <a:pt x="480352" y="19547"/>
                  </a:lnTo>
                  <a:lnTo>
                    <a:pt x="487551" y="19547"/>
                  </a:lnTo>
                  <a:lnTo>
                    <a:pt x="488179" y="26998"/>
                  </a:lnTo>
                  <a:lnTo>
                    <a:pt x="488346" y="26998"/>
                  </a:lnTo>
                  <a:cubicBezTo>
                    <a:pt x="490244" y="21612"/>
                    <a:pt x="493928" y="18919"/>
                    <a:pt x="499397" y="18919"/>
                  </a:cubicBezTo>
                  <a:close/>
                  <a:moveTo>
                    <a:pt x="1692933" y="18585"/>
                  </a:moveTo>
                  <a:cubicBezTo>
                    <a:pt x="1697733" y="18585"/>
                    <a:pt x="1702393" y="19785"/>
                    <a:pt x="1706914" y="22184"/>
                  </a:cubicBezTo>
                  <a:lnTo>
                    <a:pt x="1706914" y="30514"/>
                  </a:lnTo>
                  <a:cubicBezTo>
                    <a:pt x="1703984" y="28421"/>
                    <a:pt x="1701347" y="27082"/>
                    <a:pt x="1699003" y="26496"/>
                  </a:cubicBezTo>
                  <a:cubicBezTo>
                    <a:pt x="1696659" y="25910"/>
                    <a:pt x="1694691" y="25617"/>
                    <a:pt x="1693101" y="25617"/>
                  </a:cubicBezTo>
                  <a:cubicBezTo>
                    <a:pt x="1690952" y="25617"/>
                    <a:pt x="1689131" y="26028"/>
                    <a:pt x="1687638" y="26852"/>
                  </a:cubicBezTo>
                  <a:cubicBezTo>
                    <a:pt x="1686145" y="27675"/>
                    <a:pt x="1685399" y="28728"/>
                    <a:pt x="1685399" y="30012"/>
                  </a:cubicBezTo>
                  <a:cubicBezTo>
                    <a:pt x="1685399" y="31323"/>
                    <a:pt x="1686125" y="32349"/>
                    <a:pt x="1687576" y="33088"/>
                  </a:cubicBezTo>
                  <a:cubicBezTo>
                    <a:pt x="1689027" y="33828"/>
                    <a:pt x="1691134" y="34505"/>
                    <a:pt x="1693896" y="35118"/>
                  </a:cubicBezTo>
                  <a:cubicBezTo>
                    <a:pt x="1699505" y="36374"/>
                    <a:pt x="1703523" y="37937"/>
                    <a:pt x="1705951" y="39807"/>
                  </a:cubicBezTo>
                  <a:cubicBezTo>
                    <a:pt x="1708379" y="41676"/>
                    <a:pt x="1709593" y="44146"/>
                    <a:pt x="1709593" y="47215"/>
                  </a:cubicBezTo>
                  <a:cubicBezTo>
                    <a:pt x="1709593" y="49532"/>
                    <a:pt x="1708860" y="51701"/>
                    <a:pt x="1707395" y="53724"/>
                  </a:cubicBezTo>
                  <a:cubicBezTo>
                    <a:pt x="1705930" y="55747"/>
                    <a:pt x="1703872" y="57359"/>
                    <a:pt x="1701221" y="58559"/>
                  </a:cubicBezTo>
                  <a:cubicBezTo>
                    <a:pt x="1698570" y="59759"/>
                    <a:pt x="1695501" y="60359"/>
                    <a:pt x="1692013" y="60359"/>
                  </a:cubicBezTo>
                  <a:cubicBezTo>
                    <a:pt x="1689669" y="60359"/>
                    <a:pt x="1687513" y="60115"/>
                    <a:pt x="1685546" y="59626"/>
                  </a:cubicBezTo>
                  <a:cubicBezTo>
                    <a:pt x="1683578" y="59138"/>
                    <a:pt x="1681995" y="58608"/>
                    <a:pt x="1680795" y="58036"/>
                  </a:cubicBezTo>
                  <a:cubicBezTo>
                    <a:pt x="1679595" y="57464"/>
                    <a:pt x="1678297" y="56801"/>
                    <a:pt x="1676902" y="56047"/>
                  </a:cubicBezTo>
                  <a:lnTo>
                    <a:pt x="1676902" y="47299"/>
                  </a:lnTo>
                  <a:cubicBezTo>
                    <a:pt x="1681646" y="51262"/>
                    <a:pt x="1686766" y="53243"/>
                    <a:pt x="1692264" y="53243"/>
                  </a:cubicBezTo>
                  <a:cubicBezTo>
                    <a:pt x="1694608" y="53243"/>
                    <a:pt x="1696666" y="52789"/>
                    <a:pt x="1698438" y="51883"/>
                  </a:cubicBezTo>
                  <a:cubicBezTo>
                    <a:pt x="1700210" y="50976"/>
                    <a:pt x="1701096" y="49657"/>
                    <a:pt x="1701096" y="47927"/>
                  </a:cubicBezTo>
                  <a:cubicBezTo>
                    <a:pt x="1701096" y="46560"/>
                    <a:pt x="1700426" y="45436"/>
                    <a:pt x="1699087" y="44557"/>
                  </a:cubicBezTo>
                  <a:cubicBezTo>
                    <a:pt x="1697747" y="43678"/>
                    <a:pt x="1695277" y="42848"/>
                    <a:pt x="1691678" y="42067"/>
                  </a:cubicBezTo>
                  <a:cubicBezTo>
                    <a:pt x="1687883" y="41230"/>
                    <a:pt x="1685246" y="40462"/>
                    <a:pt x="1683767" y="39765"/>
                  </a:cubicBezTo>
                  <a:cubicBezTo>
                    <a:pt x="1682288" y="39067"/>
                    <a:pt x="1680976" y="38244"/>
                    <a:pt x="1679832" y="37295"/>
                  </a:cubicBezTo>
                  <a:cubicBezTo>
                    <a:pt x="1678855" y="36179"/>
                    <a:pt x="1678123" y="35174"/>
                    <a:pt x="1677634" y="34281"/>
                  </a:cubicBezTo>
                  <a:cubicBezTo>
                    <a:pt x="1677146" y="33388"/>
                    <a:pt x="1676902" y="32161"/>
                    <a:pt x="1676902" y="30598"/>
                  </a:cubicBezTo>
                  <a:cubicBezTo>
                    <a:pt x="1676902" y="27082"/>
                    <a:pt x="1678395" y="24201"/>
                    <a:pt x="1681381" y="21954"/>
                  </a:cubicBezTo>
                  <a:cubicBezTo>
                    <a:pt x="1684367" y="19708"/>
                    <a:pt x="1688217" y="18585"/>
                    <a:pt x="1692933" y="18585"/>
                  </a:cubicBezTo>
                  <a:close/>
                  <a:moveTo>
                    <a:pt x="1621463" y="18585"/>
                  </a:moveTo>
                  <a:cubicBezTo>
                    <a:pt x="1624254" y="18585"/>
                    <a:pt x="1626870" y="19157"/>
                    <a:pt x="1629312" y="20301"/>
                  </a:cubicBezTo>
                  <a:cubicBezTo>
                    <a:pt x="1631753" y="21445"/>
                    <a:pt x="1633735" y="22980"/>
                    <a:pt x="1635256" y="24905"/>
                  </a:cubicBezTo>
                  <a:cubicBezTo>
                    <a:pt x="1636776" y="26831"/>
                    <a:pt x="1637872" y="28924"/>
                    <a:pt x="1638541" y="31184"/>
                  </a:cubicBezTo>
                  <a:cubicBezTo>
                    <a:pt x="1639211" y="33444"/>
                    <a:pt x="1639546" y="36165"/>
                    <a:pt x="1639546" y="39346"/>
                  </a:cubicBezTo>
                  <a:lnTo>
                    <a:pt x="1609911" y="39346"/>
                  </a:lnTo>
                  <a:cubicBezTo>
                    <a:pt x="1610106" y="42611"/>
                    <a:pt x="1610950" y="45241"/>
                    <a:pt x="1612443" y="47236"/>
                  </a:cubicBezTo>
                  <a:cubicBezTo>
                    <a:pt x="1613936" y="49232"/>
                    <a:pt x="1615666" y="50641"/>
                    <a:pt x="1617633" y="51464"/>
                  </a:cubicBezTo>
                  <a:cubicBezTo>
                    <a:pt x="1619601" y="52287"/>
                    <a:pt x="1621477" y="52699"/>
                    <a:pt x="1623263" y="52699"/>
                  </a:cubicBezTo>
                  <a:cubicBezTo>
                    <a:pt x="1628230" y="52699"/>
                    <a:pt x="1633198" y="50215"/>
                    <a:pt x="1638165" y="45248"/>
                  </a:cubicBezTo>
                  <a:lnTo>
                    <a:pt x="1638165" y="54834"/>
                  </a:lnTo>
                  <a:cubicBezTo>
                    <a:pt x="1635876" y="56368"/>
                    <a:pt x="1633484" y="57673"/>
                    <a:pt x="1630986" y="58747"/>
                  </a:cubicBezTo>
                  <a:cubicBezTo>
                    <a:pt x="1628489" y="59822"/>
                    <a:pt x="1625454" y="60359"/>
                    <a:pt x="1621882" y="60359"/>
                  </a:cubicBezTo>
                  <a:cubicBezTo>
                    <a:pt x="1617752" y="60359"/>
                    <a:pt x="1614138" y="59382"/>
                    <a:pt x="1611041" y="57429"/>
                  </a:cubicBezTo>
                  <a:cubicBezTo>
                    <a:pt x="1607943" y="55475"/>
                    <a:pt x="1605564" y="52887"/>
                    <a:pt x="1603904" y="49664"/>
                  </a:cubicBezTo>
                  <a:cubicBezTo>
                    <a:pt x="1602244" y="46441"/>
                    <a:pt x="1601413" y="43030"/>
                    <a:pt x="1601413" y="39430"/>
                  </a:cubicBezTo>
                  <a:cubicBezTo>
                    <a:pt x="1601413" y="35439"/>
                    <a:pt x="1602334" y="31868"/>
                    <a:pt x="1604176" y="28714"/>
                  </a:cubicBezTo>
                  <a:cubicBezTo>
                    <a:pt x="1606018" y="25561"/>
                    <a:pt x="1608487" y="23084"/>
                    <a:pt x="1611585" y="21284"/>
                  </a:cubicBezTo>
                  <a:cubicBezTo>
                    <a:pt x="1614682" y="19485"/>
                    <a:pt x="1617975" y="18585"/>
                    <a:pt x="1621463" y="18585"/>
                  </a:cubicBezTo>
                  <a:close/>
                  <a:moveTo>
                    <a:pt x="1519702" y="18585"/>
                  </a:moveTo>
                  <a:cubicBezTo>
                    <a:pt x="1524139" y="18585"/>
                    <a:pt x="1527544" y="19945"/>
                    <a:pt x="1529915" y="22666"/>
                  </a:cubicBezTo>
                  <a:cubicBezTo>
                    <a:pt x="1532287" y="25387"/>
                    <a:pt x="1533473" y="28547"/>
                    <a:pt x="1533473" y="32147"/>
                  </a:cubicBezTo>
                  <a:lnTo>
                    <a:pt x="1533473" y="59396"/>
                  </a:lnTo>
                  <a:lnTo>
                    <a:pt x="1525604" y="59396"/>
                  </a:lnTo>
                  <a:lnTo>
                    <a:pt x="1525604" y="34867"/>
                  </a:lnTo>
                  <a:cubicBezTo>
                    <a:pt x="1525604" y="32300"/>
                    <a:pt x="1525011" y="30172"/>
                    <a:pt x="1523825" y="28484"/>
                  </a:cubicBezTo>
                  <a:cubicBezTo>
                    <a:pt x="1522639" y="26796"/>
                    <a:pt x="1520749" y="25952"/>
                    <a:pt x="1518153" y="25952"/>
                  </a:cubicBezTo>
                  <a:cubicBezTo>
                    <a:pt x="1515809" y="25952"/>
                    <a:pt x="1513779" y="26670"/>
                    <a:pt x="1512063" y="28107"/>
                  </a:cubicBezTo>
                  <a:cubicBezTo>
                    <a:pt x="1510347" y="29544"/>
                    <a:pt x="1509063" y="31372"/>
                    <a:pt x="1508212" y="33591"/>
                  </a:cubicBezTo>
                  <a:cubicBezTo>
                    <a:pt x="1507361" y="35809"/>
                    <a:pt x="1506935" y="38090"/>
                    <a:pt x="1506935" y="40434"/>
                  </a:cubicBezTo>
                  <a:lnTo>
                    <a:pt x="1506935" y="59396"/>
                  </a:lnTo>
                  <a:lnTo>
                    <a:pt x="1499024" y="59396"/>
                  </a:lnTo>
                  <a:lnTo>
                    <a:pt x="1499024" y="19547"/>
                  </a:lnTo>
                  <a:lnTo>
                    <a:pt x="1506224" y="19547"/>
                  </a:lnTo>
                  <a:lnTo>
                    <a:pt x="1506810" y="26203"/>
                  </a:lnTo>
                  <a:lnTo>
                    <a:pt x="1507019" y="26203"/>
                  </a:lnTo>
                  <a:cubicBezTo>
                    <a:pt x="1507828" y="24835"/>
                    <a:pt x="1508680" y="23635"/>
                    <a:pt x="1509573" y="22603"/>
                  </a:cubicBezTo>
                  <a:cubicBezTo>
                    <a:pt x="1510466" y="21570"/>
                    <a:pt x="1511756" y="20643"/>
                    <a:pt x="1513444" y="19819"/>
                  </a:cubicBezTo>
                  <a:cubicBezTo>
                    <a:pt x="1515133" y="18996"/>
                    <a:pt x="1517219" y="18585"/>
                    <a:pt x="1519702" y="18585"/>
                  </a:cubicBezTo>
                  <a:close/>
                  <a:moveTo>
                    <a:pt x="1382041" y="18585"/>
                  </a:moveTo>
                  <a:cubicBezTo>
                    <a:pt x="1384050" y="18585"/>
                    <a:pt x="1385948" y="18940"/>
                    <a:pt x="1387733" y="19652"/>
                  </a:cubicBezTo>
                  <a:cubicBezTo>
                    <a:pt x="1389519" y="20364"/>
                    <a:pt x="1391710" y="21836"/>
                    <a:pt x="1394305" y="24068"/>
                  </a:cubicBezTo>
                  <a:lnTo>
                    <a:pt x="1396021" y="19547"/>
                  </a:lnTo>
                  <a:lnTo>
                    <a:pt x="1402216" y="19547"/>
                  </a:lnTo>
                  <a:lnTo>
                    <a:pt x="1402216" y="54582"/>
                  </a:lnTo>
                  <a:cubicBezTo>
                    <a:pt x="1402216" y="59829"/>
                    <a:pt x="1401742" y="63798"/>
                    <a:pt x="1400793" y="66491"/>
                  </a:cubicBezTo>
                  <a:cubicBezTo>
                    <a:pt x="1399844" y="69184"/>
                    <a:pt x="1398310" y="71535"/>
                    <a:pt x="1396189" y="73544"/>
                  </a:cubicBezTo>
                  <a:cubicBezTo>
                    <a:pt x="1394068" y="75553"/>
                    <a:pt x="1391787" y="76955"/>
                    <a:pt x="1389345" y="77751"/>
                  </a:cubicBezTo>
                  <a:cubicBezTo>
                    <a:pt x="1386903" y="78546"/>
                    <a:pt x="1384357" y="78972"/>
                    <a:pt x="1381706" y="79027"/>
                  </a:cubicBezTo>
                  <a:cubicBezTo>
                    <a:pt x="1376516" y="79027"/>
                    <a:pt x="1371367" y="77283"/>
                    <a:pt x="1366260" y="73795"/>
                  </a:cubicBezTo>
                  <a:lnTo>
                    <a:pt x="1366260" y="64042"/>
                  </a:lnTo>
                  <a:cubicBezTo>
                    <a:pt x="1368437" y="66135"/>
                    <a:pt x="1370760" y="67928"/>
                    <a:pt x="1373230" y="69421"/>
                  </a:cubicBezTo>
                  <a:cubicBezTo>
                    <a:pt x="1375699" y="70914"/>
                    <a:pt x="1378608" y="71660"/>
                    <a:pt x="1381957" y="71660"/>
                  </a:cubicBezTo>
                  <a:cubicBezTo>
                    <a:pt x="1384357" y="71660"/>
                    <a:pt x="1386568" y="70963"/>
                    <a:pt x="1388592" y="69568"/>
                  </a:cubicBezTo>
                  <a:cubicBezTo>
                    <a:pt x="1390615" y="68172"/>
                    <a:pt x="1392073" y="66414"/>
                    <a:pt x="1392966" y="64293"/>
                  </a:cubicBezTo>
                  <a:cubicBezTo>
                    <a:pt x="1393859" y="62173"/>
                    <a:pt x="1394305" y="58224"/>
                    <a:pt x="1394305" y="52448"/>
                  </a:cubicBezTo>
                  <a:lnTo>
                    <a:pt x="1394138" y="52280"/>
                  </a:lnTo>
                  <a:cubicBezTo>
                    <a:pt x="1390398" y="57080"/>
                    <a:pt x="1386031" y="59480"/>
                    <a:pt x="1381036" y="59480"/>
                  </a:cubicBezTo>
                  <a:cubicBezTo>
                    <a:pt x="1376181" y="59480"/>
                    <a:pt x="1372065" y="57499"/>
                    <a:pt x="1368688" y="53536"/>
                  </a:cubicBezTo>
                  <a:cubicBezTo>
                    <a:pt x="1365312" y="49573"/>
                    <a:pt x="1363623" y="44843"/>
                    <a:pt x="1363623" y="39346"/>
                  </a:cubicBezTo>
                  <a:cubicBezTo>
                    <a:pt x="1363623" y="35607"/>
                    <a:pt x="1364419" y="32161"/>
                    <a:pt x="1366009" y="29007"/>
                  </a:cubicBezTo>
                  <a:cubicBezTo>
                    <a:pt x="1367600" y="25854"/>
                    <a:pt x="1369797" y="23329"/>
                    <a:pt x="1372602" y="21431"/>
                  </a:cubicBezTo>
                  <a:cubicBezTo>
                    <a:pt x="1375406" y="19533"/>
                    <a:pt x="1378553" y="18585"/>
                    <a:pt x="1382041" y="18585"/>
                  </a:cubicBezTo>
                  <a:close/>
                  <a:moveTo>
                    <a:pt x="1338727" y="18585"/>
                  </a:moveTo>
                  <a:cubicBezTo>
                    <a:pt x="1343164" y="18585"/>
                    <a:pt x="1346569" y="19945"/>
                    <a:pt x="1348940" y="22666"/>
                  </a:cubicBezTo>
                  <a:cubicBezTo>
                    <a:pt x="1351312" y="25387"/>
                    <a:pt x="1352498" y="28547"/>
                    <a:pt x="1352498" y="32147"/>
                  </a:cubicBezTo>
                  <a:lnTo>
                    <a:pt x="1352498" y="59396"/>
                  </a:lnTo>
                  <a:lnTo>
                    <a:pt x="1344629" y="59396"/>
                  </a:lnTo>
                  <a:lnTo>
                    <a:pt x="1344629" y="34867"/>
                  </a:lnTo>
                  <a:cubicBezTo>
                    <a:pt x="1344629" y="32300"/>
                    <a:pt x="1344036" y="30172"/>
                    <a:pt x="1342850" y="28484"/>
                  </a:cubicBezTo>
                  <a:cubicBezTo>
                    <a:pt x="1341664" y="26796"/>
                    <a:pt x="1339774" y="25952"/>
                    <a:pt x="1337178" y="25952"/>
                  </a:cubicBezTo>
                  <a:cubicBezTo>
                    <a:pt x="1334834" y="25952"/>
                    <a:pt x="1332804" y="26670"/>
                    <a:pt x="1331088" y="28107"/>
                  </a:cubicBezTo>
                  <a:cubicBezTo>
                    <a:pt x="1329372" y="29544"/>
                    <a:pt x="1328088" y="31372"/>
                    <a:pt x="1327237" y="33591"/>
                  </a:cubicBezTo>
                  <a:cubicBezTo>
                    <a:pt x="1326386" y="35809"/>
                    <a:pt x="1325960" y="38090"/>
                    <a:pt x="1325960" y="40434"/>
                  </a:cubicBezTo>
                  <a:lnTo>
                    <a:pt x="1325960" y="59396"/>
                  </a:lnTo>
                  <a:lnTo>
                    <a:pt x="1318049" y="59396"/>
                  </a:lnTo>
                  <a:lnTo>
                    <a:pt x="1318049" y="19547"/>
                  </a:lnTo>
                  <a:lnTo>
                    <a:pt x="1325249" y="19547"/>
                  </a:lnTo>
                  <a:lnTo>
                    <a:pt x="1325835" y="26203"/>
                  </a:lnTo>
                  <a:lnTo>
                    <a:pt x="1326044" y="26203"/>
                  </a:lnTo>
                  <a:cubicBezTo>
                    <a:pt x="1326853" y="24835"/>
                    <a:pt x="1327705" y="23635"/>
                    <a:pt x="1328598" y="22603"/>
                  </a:cubicBezTo>
                  <a:cubicBezTo>
                    <a:pt x="1329491" y="21570"/>
                    <a:pt x="1330781" y="20643"/>
                    <a:pt x="1332469" y="19819"/>
                  </a:cubicBezTo>
                  <a:cubicBezTo>
                    <a:pt x="1334158" y="18996"/>
                    <a:pt x="1336244" y="18585"/>
                    <a:pt x="1338727" y="18585"/>
                  </a:cubicBezTo>
                  <a:close/>
                  <a:moveTo>
                    <a:pt x="1230938" y="18585"/>
                  </a:moveTo>
                  <a:cubicBezTo>
                    <a:pt x="1233729" y="18585"/>
                    <a:pt x="1236345" y="19157"/>
                    <a:pt x="1238787" y="20301"/>
                  </a:cubicBezTo>
                  <a:cubicBezTo>
                    <a:pt x="1241228" y="21445"/>
                    <a:pt x="1243210" y="22980"/>
                    <a:pt x="1244731" y="24905"/>
                  </a:cubicBezTo>
                  <a:cubicBezTo>
                    <a:pt x="1246251" y="26831"/>
                    <a:pt x="1247347" y="28924"/>
                    <a:pt x="1248016" y="31184"/>
                  </a:cubicBezTo>
                  <a:cubicBezTo>
                    <a:pt x="1248686" y="33444"/>
                    <a:pt x="1249021" y="36165"/>
                    <a:pt x="1249021" y="39346"/>
                  </a:cubicBezTo>
                  <a:lnTo>
                    <a:pt x="1219386" y="39346"/>
                  </a:lnTo>
                  <a:cubicBezTo>
                    <a:pt x="1219581" y="42611"/>
                    <a:pt x="1220425" y="45241"/>
                    <a:pt x="1221918" y="47236"/>
                  </a:cubicBezTo>
                  <a:cubicBezTo>
                    <a:pt x="1223411" y="49232"/>
                    <a:pt x="1225141" y="50641"/>
                    <a:pt x="1227108" y="51464"/>
                  </a:cubicBezTo>
                  <a:cubicBezTo>
                    <a:pt x="1229076" y="52287"/>
                    <a:pt x="1230952" y="52699"/>
                    <a:pt x="1232738" y="52699"/>
                  </a:cubicBezTo>
                  <a:cubicBezTo>
                    <a:pt x="1237705" y="52699"/>
                    <a:pt x="1242673" y="50215"/>
                    <a:pt x="1247640" y="45248"/>
                  </a:cubicBezTo>
                  <a:lnTo>
                    <a:pt x="1247640" y="54834"/>
                  </a:lnTo>
                  <a:cubicBezTo>
                    <a:pt x="1245351" y="56368"/>
                    <a:pt x="1242959" y="57673"/>
                    <a:pt x="1240461" y="58747"/>
                  </a:cubicBezTo>
                  <a:cubicBezTo>
                    <a:pt x="1237964" y="59822"/>
                    <a:pt x="1234929" y="60359"/>
                    <a:pt x="1231357" y="60359"/>
                  </a:cubicBezTo>
                  <a:cubicBezTo>
                    <a:pt x="1227227" y="60359"/>
                    <a:pt x="1223613" y="59382"/>
                    <a:pt x="1220516" y="57429"/>
                  </a:cubicBezTo>
                  <a:cubicBezTo>
                    <a:pt x="1217418" y="55475"/>
                    <a:pt x="1215039" y="52887"/>
                    <a:pt x="1213379" y="49664"/>
                  </a:cubicBezTo>
                  <a:cubicBezTo>
                    <a:pt x="1211719" y="46441"/>
                    <a:pt x="1210888" y="43030"/>
                    <a:pt x="1210888" y="39430"/>
                  </a:cubicBezTo>
                  <a:cubicBezTo>
                    <a:pt x="1210888" y="35439"/>
                    <a:pt x="1211809" y="31868"/>
                    <a:pt x="1213651" y="28714"/>
                  </a:cubicBezTo>
                  <a:cubicBezTo>
                    <a:pt x="1215493" y="25561"/>
                    <a:pt x="1217962" y="23084"/>
                    <a:pt x="1221060" y="21284"/>
                  </a:cubicBezTo>
                  <a:cubicBezTo>
                    <a:pt x="1224157" y="19485"/>
                    <a:pt x="1227450" y="18585"/>
                    <a:pt x="1230938" y="18585"/>
                  </a:cubicBezTo>
                  <a:close/>
                  <a:moveTo>
                    <a:pt x="1073808" y="18585"/>
                  </a:moveTo>
                  <a:cubicBezTo>
                    <a:pt x="1078608" y="18585"/>
                    <a:pt x="1083268" y="19785"/>
                    <a:pt x="1087789" y="22184"/>
                  </a:cubicBezTo>
                  <a:lnTo>
                    <a:pt x="1087789" y="30514"/>
                  </a:lnTo>
                  <a:cubicBezTo>
                    <a:pt x="1084859" y="28421"/>
                    <a:pt x="1082222" y="27082"/>
                    <a:pt x="1079878" y="26496"/>
                  </a:cubicBezTo>
                  <a:cubicBezTo>
                    <a:pt x="1077534" y="25910"/>
                    <a:pt x="1075566" y="25617"/>
                    <a:pt x="1073976" y="25617"/>
                  </a:cubicBezTo>
                  <a:cubicBezTo>
                    <a:pt x="1071827" y="25617"/>
                    <a:pt x="1070006" y="26028"/>
                    <a:pt x="1068513" y="26852"/>
                  </a:cubicBezTo>
                  <a:cubicBezTo>
                    <a:pt x="1067020" y="27675"/>
                    <a:pt x="1066274" y="28728"/>
                    <a:pt x="1066274" y="30012"/>
                  </a:cubicBezTo>
                  <a:cubicBezTo>
                    <a:pt x="1066274" y="31323"/>
                    <a:pt x="1066999" y="32349"/>
                    <a:pt x="1068451" y="33088"/>
                  </a:cubicBezTo>
                  <a:cubicBezTo>
                    <a:pt x="1069902" y="33828"/>
                    <a:pt x="1072008" y="34505"/>
                    <a:pt x="1074771" y="35118"/>
                  </a:cubicBezTo>
                  <a:cubicBezTo>
                    <a:pt x="1080380" y="36374"/>
                    <a:pt x="1084398" y="37937"/>
                    <a:pt x="1086826" y="39807"/>
                  </a:cubicBezTo>
                  <a:cubicBezTo>
                    <a:pt x="1089254" y="41676"/>
                    <a:pt x="1090468" y="44146"/>
                    <a:pt x="1090468" y="47215"/>
                  </a:cubicBezTo>
                  <a:cubicBezTo>
                    <a:pt x="1090468" y="49532"/>
                    <a:pt x="1089735" y="51701"/>
                    <a:pt x="1088270" y="53724"/>
                  </a:cubicBezTo>
                  <a:cubicBezTo>
                    <a:pt x="1086805" y="55747"/>
                    <a:pt x="1084747" y="57359"/>
                    <a:pt x="1082096" y="58559"/>
                  </a:cubicBezTo>
                  <a:cubicBezTo>
                    <a:pt x="1079445" y="59759"/>
                    <a:pt x="1076376" y="60359"/>
                    <a:pt x="1072887" y="60359"/>
                  </a:cubicBezTo>
                  <a:cubicBezTo>
                    <a:pt x="1070543" y="60359"/>
                    <a:pt x="1068388" y="60115"/>
                    <a:pt x="1066420" y="59626"/>
                  </a:cubicBezTo>
                  <a:cubicBezTo>
                    <a:pt x="1064453" y="59138"/>
                    <a:pt x="1062870" y="58608"/>
                    <a:pt x="1061670" y="58036"/>
                  </a:cubicBezTo>
                  <a:cubicBezTo>
                    <a:pt x="1060470" y="57464"/>
                    <a:pt x="1059172" y="56801"/>
                    <a:pt x="1057777" y="56047"/>
                  </a:cubicBezTo>
                  <a:lnTo>
                    <a:pt x="1057777" y="47299"/>
                  </a:lnTo>
                  <a:cubicBezTo>
                    <a:pt x="1062521" y="51262"/>
                    <a:pt x="1067641" y="53243"/>
                    <a:pt x="1073139" y="53243"/>
                  </a:cubicBezTo>
                  <a:cubicBezTo>
                    <a:pt x="1075483" y="53243"/>
                    <a:pt x="1077541" y="52789"/>
                    <a:pt x="1079313" y="51883"/>
                  </a:cubicBezTo>
                  <a:cubicBezTo>
                    <a:pt x="1081085" y="50976"/>
                    <a:pt x="1081971" y="49657"/>
                    <a:pt x="1081971" y="47927"/>
                  </a:cubicBezTo>
                  <a:cubicBezTo>
                    <a:pt x="1081971" y="46560"/>
                    <a:pt x="1081301" y="45436"/>
                    <a:pt x="1079961" y="44557"/>
                  </a:cubicBezTo>
                  <a:cubicBezTo>
                    <a:pt x="1078622" y="43678"/>
                    <a:pt x="1076152" y="42848"/>
                    <a:pt x="1072553" y="42067"/>
                  </a:cubicBezTo>
                  <a:cubicBezTo>
                    <a:pt x="1068758" y="41230"/>
                    <a:pt x="1066120" y="40462"/>
                    <a:pt x="1064641" y="39765"/>
                  </a:cubicBezTo>
                  <a:cubicBezTo>
                    <a:pt x="1063163" y="39067"/>
                    <a:pt x="1061851" y="38244"/>
                    <a:pt x="1060707" y="37295"/>
                  </a:cubicBezTo>
                  <a:cubicBezTo>
                    <a:pt x="1059730" y="36179"/>
                    <a:pt x="1058998" y="35174"/>
                    <a:pt x="1058509" y="34281"/>
                  </a:cubicBezTo>
                  <a:cubicBezTo>
                    <a:pt x="1058021" y="33388"/>
                    <a:pt x="1057777" y="32161"/>
                    <a:pt x="1057777" y="30598"/>
                  </a:cubicBezTo>
                  <a:cubicBezTo>
                    <a:pt x="1057777" y="27082"/>
                    <a:pt x="1059270" y="24201"/>
                    <a:pt x="1062256" y="21954"/>
                  </a:cubicBezTo>
                  <a:cubicBezTo>
                    <a:pt x="1065241" y="19708"/>
                    <a:pt x="1069092" y="18585"/>
                    <a:pt x="1073808" y="18585"/>
                  </a:cubicBezTo>
                  <a:close/>
                  <a:moveTo>
                    <a:pt x="1030913" y="18585"/>
                  </a:moveTo>
                  <a:cubicBezTo>
                    <a:pt x="1033704" y="18585"/>
                    <a:pt x="1036320" y="19157"/>
                    <a:pt x="1038762" y="20301"/>
                  </a:cubicBezTo>
                  <a:cubicBezTo>
                    <a:pt x="1041203" y="21445"/>
                    <a:pt x="1043185" y="22980"/>
                    <a:pt x="1044705" y="24905"/>
                  </a:cubicBezTo>
                  <a:cubicBezTo>
                    <a:pt x="1046226" y="26831"/>
                    <a:pt x="1047322" y="28924"/>
                    <a:pt x="1047991" y="31184"/>
                  </a:cubicBezTo>
                  <a:cubicBezTo>
                    <a:pt x="1048661" y="33444"/>
                    <a:pt x="1048996" y="36165"/>
                    <a:pt x="1048996" y="39346"/>
                  </a:cubicBezTo>
                  <a:lnTo>
                    <a:pt x="1019361" y="39346"/>
                  </a:lnTo>
                  <a:cubicBezTo>
                    <a:pt x="1019556" y="42611"/>
                    <a:pt x="1020400" y="45241"/>
                    <a:pt x="1021893" y="47236"/>
                  </a:cubicBezTo>
                  <a:cubicBezTo>
                    <a:pt x="1023386" y="49232"/>
                    <a:pt x="1025116" y="50641"/>
                    <a:pt x="1027083" y="51464"/>
                  </a:cubicBezTo>
                  <a:cubicBezTo>
                    <a:pt x="1029051" y="52287"/>
                    <a:pt x="1030927" y="52699"/>
                    <a:pt x="1032713" y="52699"/>
                  </a:cubicBezTo>
                  <a:cubicBezTo>
                    <a:pt x="1037680" y="52699"/>
                    <a:pt x="1042647" y="50215"/>
                    <a:pt x="1047615" y="45248"/>
                  </a:cubicBezTo>
                  <a:lnTo>
                    <a:pt x="1047615" y="54834"/>
                  </a:lnTo>
                  <a:cubicBezTo>
                    <a:pt x="1045326" y="56368"/>
                    <a:pt x="1042934" y="57673"/>
                    <a:pt x="1040436" y="58747"/>
                  </a:cubicBezTo>
                  <a:cubicBezTo>
                    <a:pt x="1037938" y="59822"/>
                    <a:pt x="1034904" y="60359"/>
                    <a:pt x="1031332" y="60359"/>
                  </a:cubicBezTo>
                  <a:cubicBezTo>
                    <a:pt x="1027202" y="60359"/>
                    <a:pt x="1023588" y="59382"/>
                    <a:pt x="1020491" y="57429"/>
                  </a:cubicBezTo>
                  <a:cubicBezTo>
                    <a:pt x="1017393" y="55475"/>
                    <a:pt x="1015014" y="52887"/>
                    <a:pt x="1013354" y="49664"/>
                  </a:cubicBezTo>
                  <a:cubicBezTo>
                    <a:pt x="1011694" y="46441"/>
                    <a:pt x="1010863" y="43030"/>
                    <a:pt x="1010863" y="39430"/>
                  </a:cubicBezTo>
                  <a:cubicBezTo>
                    <a:pt x="1010863" y="35439"/>
                    <a:pt x="1011784" y="31868"/>
                    <a:pt x="1013626" y="28714"/>
                  </a:cubicBezTo>
                  <a:cubicBezTo>
                    <a:pt x="1015468" y="25561"/>
                    <a:pt x="1017937" y="23084"/>
                    <a:pt x="1021035" y="21284"/>
                  </a:cubicBezTo>
                  <a:cubicBezTo>
                    <a:pt x="1024132" y="19485"/>
                    <a:pt x="1027425" y="18585"/>
                    <a:pt x="1030913" y="18585"/>
                  </a:cubicBezTo>
                  <a:close/>
                  <a:moveTo>
                    <a:pt x="981991" y="18585"/>
                  </a:moveTo>
                  <a:cubicBezTo>
                    <a:pt x="984000" y="18585"/>
                    <a:pt x="985897" y="18940"/>
                    <a:pt x="987683" y="19652"/>
                  </a:cubicBezTo>
                  <a:cubicBezTo>
                    <a:pt x="989469" y="20364"/>
                    <a:pt x="991660" y="21836"/>
                    <a:pt x="994255" y="24068"/>
                  </a:cubicBezTo>
                  <a:lnTo>
                    <a:pt x="995971" y="19547"/>
                  </a:lnTo>
                  <a:lnTo>
                    <a:pt x="1002166" y="19547"/>
                  </a:lnTo>
                  <a:lnTo>
                    <a:pt x="1002166" y="54582"/>
                  </a:lnTo>
                  <a:cubicBezTo>
                    <a:pt x="1002166" y="59829"/>
                    <a:pt x="1001692" y="63798"/>
                    <a:pt x="1000743" y="66491"/>
                  </a:cubicBezTo>
                  <a:cubicBezTo>
                    <a:pt x="999794" y="69184"/>
                    <a:pt x="998259" y="71535"/>
                    <a:pt x="996139" y="73544"/>
                  </a:cubicBezTo>
                  <a:cubicBezTo>
                    <a:pt x="994018" y="75553"/>
                    <a:pt x="991737" y="76955"/>
                    <a:pt x="989295" y="77751"/>
                  </a:cubicBezTo>
                  <a:cubicBezTo>
                    <a:pt x="986853" y="78546"/>
                    <a:pt x="984307" y="78972"/>
                    <a:pt x="981656" y="79027"/>
                  </a:cubicBezTo>
                  <a:cubicBezTo>
                    <a:pt x="976465" y="79027"/>
                    <a:pt x="971317" y="77283"/>
                    <a:pt x="966210" y="73795"/>
                  </a:cubicBezTo>
                  <a:lnTo>
                    <a:pt x="966210" y="64042"/>
                  </a:lnTo>
                  <a:cubicBezTo>
                    <a:pt x="968387" y="66135"/>
                    <a:pt x="970710" y="67928"/>
                    <a:pt x="973180" y="69421"/>
                  </a:cubicBezTo>
                  <a:cubicBezTo>
                    <a:pt x="975649" y="70914"/>
                    <a:pt x="978558" y="71660"/>
                    <a:pt x="981907" y="71660"/>
                  </a:cubicBezTo>
                  <a:cubicBezTo>
                    <a:pt x="984307" y="71660"/>
                    <a:pt x="986518" y="70963"/>
                    <a:pt x="988541" y="69568"/>
                  </a:cubicBezTo>
                  <a:cubicBezTo>
                    <a:pt x="990565" y="68172"/>
                    <a:pt x="992023" y="66414"/>
                    <a:pt x="992916" y="64293"/>
                  </a:cubicBezTo>
                  <a:cubicBezTo>
                    <a:pt x="993809" y="62173"/>
                    <a:pt x="994255" y="58224"/>
                    <a:pt x="994255" y="52448"/>
                  </a:cubicBezTo>
                  <a:lnTo>
                    <a:pt x="994088" y="52280"/>
                  </a:lnTo>
                  <a:cubicBezTo>
                    <a:pt x="990348" y="57080"/>
                    <a:pt x="985981" y="59480"/>
                    <a:pt x="980986" y="59480"/>
                  </a:cubicBezTo>
                  <a:cubicBezTo>
                    <a:pt x="976131" y="59480"/>
                    <a:pt x="972015" y="57499"/>
                    <a:pt x="968638" y="53536"/>
                  </a:cubicBezTo>
                  <a:cubicBezTo>
                    <a:pt x="965262" y="49573"/>
                    <a:pt x="963573" y="44843"/>
                    <a:pt x="963573" y="39346"/>
                  </a:cubicBezTo>
                  <a:cubicBezTo>
                    <a:pt x="963573" y="35607"/>
                    <a:pt x="964369" y="32161"/>
                    <a:pt x="965959" y="29007"/>
                  </a:cubicBezTo>
                  <a:cubicBezTo>
                    <a:pt x="967550" y="25854"/>
                    <a:pt x="969747" y="23329"/>
                    <a:pt x="972552" y="21431"/>
                  </a:cubicBezTo>
                  <a:cubicBezTo>
                    <a:pt x="975356" y="19533"/>
                    <a:pt x="978503" y="18585"/>
                    <a:pt x="981991" y="18585"/>
                  </a:cubicBezTo>
                  <a:close/>
                  <a:moveTo>
                    <a:pt x="942635" y="18585"/>
                  </a:moveTo>
                  <a:cubicBezTo>
                    <a:pt x="945732" y="18585"/>
                    <a:pt x="948502" y="19219"/>
                    <a:pt x="950944" y="20489"/>
                  </a:cubicBezTo>
                  <a:cubicBezTo>
                    <a:pt x="953386" y="21759"/>
                    <a:pt x="955297" y="23566"/>
                    <a:pt x="956678" y="25910"/>
                  </a:cubicBezTo>
                  <a:cubicBezTo>
                    <a:pt x="958060" y="28254"/>
                    <a:pt x="958750" y="30793"/>
                    <a:pt x="958750" y="33528"/>
                  </a:cubicBezTo>
                  <a:lnTo>
                    <a:pt x="958750" y="49894"/>
                  </a:lnTo>
                  <a:cubicBezTo>
                    <a:pt x="958750" y="51987"/>
                    <a:pt x="959601" y="53034"/>
                    <a:pt x="961304" y="53034"/>
                  </a:cubicBezTo>
                  <a:cubicBezTo>
                    <a:pt x="962224" y="53034"/>
                    <a:pt x="963145" y="52838"/>
                    <a:pt x="964066" y="52448"/>
                  </a:cubicBezTo>
                  <a:lnTo>
                    <a:pt x="964066" y="58977"/>
                  </a:lnTo>
                  <a:cubicBezTo>
                    <a:pt x="961778" y="59591"/>
                    <a:pt x="959853" y="59898"/>
                    <a:pt x="958290" y="59898"/>
                  </a:cubicBezTo>
                  <a:cubicBezTo>
                    <a:pt x="953462" y="59898"/>
                    <a:pt x="951007" y="57610"/>
                    <a:pt x="950923" y="53034"/>
                  </a:cubicBezTo>
                  <a:lnTo>
                    <a:pt x="950755" y="53034"/>
                  </a:lnTo>
                  <a:cubicBezTo>
                    <a:pt x="949500" y="55015"/>
                    <a:pt x="947937" y="56731"/>
                    <a:pt x="946067" y="58182"/>
                  </a:cubicBezTo>
                  <a:cubicBezTo>
                    <a:pt x="944198" y="59633"/>
                    <a:pt x="941672" y="60359"/>
                    <a:pt x="938491" y="60359"/>
                  </a:cubicBezTo>
                  <a:cubicBezTo>
                    <a:pt x="936259" y="60359"/>
                    <a:pt x="934040" y="59829"/>
                    <a:pt x="931836" y="58768"/>
                  </a:cubicBezTo>
                  <a:cubicBezTo>
                    <a:pt x="929631" y="57708"/>
                    <a:pt x="927845" y="56194"/>
                    <a:pt x="926478" y="54227"/>
                  </a:cubicBezTo>
                  <a:cubicBezTo>
                    <a:pt x="925111" y="52259"/>
                    <a:pt x="924427" y="50034"/>
                    <a:pt x="924427" y="47550"/>
                  </a:cubicBezTo>
                  <a:cubicBezTo>
                    <a:pt x="924427" y="44955"/>
                    <a:pt x="925152" y="42785"/>
                    <a:pt x="926603" y="41041"/>
                  </a:cubicBezTo>
                  <a:cubicBezTo>
                    <a:pt x="928055" y="39297"/>
                    <a:pt x="929980" y="37951"/>
                    <a:pt x="932380" y="37002"/>
                  </a:cubicBezTo>
                  <a:cubicBezTo>
                    <a:pt x="934780" y="36053"/>
                    <a:pt x="937354" y="35349"/>
                    <a:pt x="940103" y="34888"/>
                  </a:cubicBezTo>
                  <a:cubicBezTo>
                    <a:pt x="942851" y="34428"/>
                    <a:pt x="946430" y="33974"/>
                    <a:pt x="950839" y="33528"/>
                  </a:cubicBezTo>
                  <a:cubicBezTo>
                    <a:pt x="950755" y="31658"/>
                    <a:pt x="950190" y="30123"/>
                    <a:pt x="949144" y="28924"/>
                  </a:cubicBezTo>
                  <a:cubicBezTo>
                    <a:pt x="948097" y="27724"/>
                    <a:pt x="946835" y="26872"/>
                    <a:pt x="945356" y="26370"/>
                  </a:cubicBezTo>
                  <a:cubicBezTo>
                    <a:pt x="943877" y="25868"/>
                    <a:pt x="942454" y="25617"/>
                    <a:pt x="941086" y="25617"/>
                  </a:cubicBezTo>
                  <a:cubicBezTo>
                    <a:pt x="939245" y="25617"/>
                    <a:pt x="937500" y="25924"/>
                    <a:pt x="935854" y="26538"/>
                  </a:cubicBezTo>
                  <a:cubicBezTo>
                    <a:pt x="934208" y="27152"/>
                    <a:pt x="932770" y="27870"/>
                    <a:pt x="931543" y="28693"/>
                  </a:cubicBezTo>
                  <a:cubicBezTo>
                    <a:pt x="930315" y="29516"/>
                    <a:pt x="929003" y="30486"/>
                    <a:pt x="927608" y="31602"/>
                  </a:cubicBezTo>
                  <a:lnTo>
                    <a:pt x="927608" y="23147"/>
                  </a:lnTo>
                  <a:cubicBezTo>
                    <a:pt x="932910" y="20105"/>
                    <a:pt x="937919" y="18585"/>
                    <a:pt x="942635" y="18585"/>
                  </a:cubicBezTo>
                  <a:close/>
                  <a:moveTo>
                    <a:pt x="848641" y="18585"/>
                  </a:moveTo>
                  <a:cubicBezTo>
                    <a:pt x="850650" y="18585"/>
                    <a:pt x="852548" y="18940"/>
                    <a:pt x="854333" y="19652"/>
                  </a:cubicBezTo>
                  <a:cubicBezTo>
                    <a:pt x="856119" y="20364"/>
                    <a:pt x="858310" y="21836"/>
                    <a:pt x="860905" y="24068"/>
                  </a:cubicBezTo>
                  <a:lnTo>
                    <a:pt x="862621" y="19547"/>
                  </a:lnTo>
                  <a:lnTo>
                    <a:pt x="868816" y="19547"/>
                  </a:lnTo>
                  <a:lnTo>
                    <a:pt x="868816" y="54582"/>
                  </a:lnTo>
                  <a:cubicBezTo>
                    <a:pt x="868816" y="59829"/>
                    <a:pt x="868342" y="63798"/>
                    <a:pt x="867393" y="66491"/>
                  </a:cubicBezTo>
                  <a:cubicBezTo>
                    <a:pt x="866444" y="69184"/>
                    <a:pt x="864910" y="71535"/>
                    <a:pt x="862789" y="73544"/>
                  </a:cubicBezTo>
                  <a:cubicBezTo>
                    <a:pt x="860668" y="75553"/>
                    <a:pt x="858387" y="76955"/>
                    <a:pt x="855945" y="77751"/>
                  </a:cubicBezTo>
                  <a:cubicBezTo>
                    <a:pt x="853503" y="78546"/>
                    <a:pt x="850957" y="78972"/>
                    <a:pt x="848306" y="79027"/>
                  </a:cubicBezTo>
                  <a:cubicBezTo>
                    <a:pt x="843116" y="79027"/>
                    <a:pt x="837967" y="77283"/>
                    <a:pt x="832860" y="73795"/>
                  </a:cubicBezTo>
                  <a:lnTo>
                    <a:pt x="832860" y="64042"/>
                  </a:lnTo>
                  <a:cubicBezTo>
                    <a:pt x="835037" y="66135"/>
                    <a:pt x="837360" y="67928"/>
                    <a:pt x="839830" y="69421"/>
                  </a:cubicBezTo>
                  <a:cubicBezTo>
                    <a:pt x="842299" y="70914"/>
                    <a:pt x="845208" y="71660"/>
                    <a:pt x="848557" y="71660"/>
                  </a:cubicBezTo>
                  <a:cubicBezTo>
                    <a:pt x="850957" y="71660"/>
                    <a:pt x="853168" y="70963"/>
                    <a:pt x="855192" y="69568"/>
                  </a:cubicBezTo>
                  <a:cubicBezTo>
                    <a:pt x="857215" y="68172"/>
                    <a:pt x="858673" y="66414"/>
                    <a:pt x="859566" y="64293"/>
                  </a:cubicBezTo>
                  <a:cubicBezTo>
                    <a:pt x="860459" y="62173"/>
                    <a:pt x="860905" y="58224"/>
                    <a:pt x="860905" y="52448"/>
                  </a:cubicBezTo>
                  <a:lnTo>
                    <a:pt x="860738" y="52280"/>
                  </a:lnTo>
                  <a:cubicBezTo>
                    <a:pt x="856998" y="57080"/>
                    <a:pt x="852631" y="59480"/>
                    <a:pt x="847636" y="59480"/>
                  </a:cubicBezTo>
                  <a:cubicBezTo>
                    <a:pt x="842781" y="59480"/>
                    <a:pt x="838665" y="57499"/>
                    <a:pt x="835288" y="53536"/>
                  </a:cubicBezTo>
                  <a:cubicBezTo>
                    <a:pt x="831912" y="49573"/>
                    <a:pt x="830223" y="44843"/>
                    <a:pt x="830223" y="39346"/>
                  </a:cubicBezTo>
                  <a:cubicBezTo>
                    <a:pt x="830223" y="35607"/>
                    <a:pt x="831019" y="32161"/>
                    <a:pt x="832609" y="29007"/>
                  </a:cubicBezTo>
                  <a:cubicBezTo>
                    <a:pt x="834200" y="25854"/>
                    <a:pt x="836397" y="23329"/>
                    <a:pt x="839202" y="21431"/>
                  </a:cubicBezTo>
                  <a:cubicBezTo>
                    <a:pt x="842006" y="19533"/>
                    <a:pt x="845153" y="18585"/>
                    <a:pt x="848641" y="18585"/>
                  </a:cubicBezTo>
                  <a:close/>
                  <a:moveTo>
                    <a:pt x="805327" y="18585"/>
                  </a:moveTo>
                  <a:cubicBezTo>
                    <a:pt x="809764" y="18585"/>
                    <a:pt x="813168" y="19945"/>
                    <a:pt x="815540" y="22666"/>
                  </a:cubicBezTo>
                  <a:cubicBezTo>
                    <a:pt x="817912" y="25387"/>
                    <a:pt x="819098" y="28547"/>
                    <a:pt x="819098" y="32147"/>
                  </a:cubicBezTo>
                  <a:lnTo>
                    <a:pt x="819098" y="59396"/>
                  </a:lnTo>
                  <a:lnTo>
                    <a:pt x="811229" y="59396"/>
                  </a:lnTo>
                  <a:lnTo>
                    <a:pt x="811229" y="34867"/>
                  </a:lnTo>
                  <a:cubicBezTo>
                    <a:pt x="811229" y="32300"/>
                    <a:pt x="810636" y="30172"/>
                    <a:pt x="809450" y="28484"/>
                  </a:cubicBezTo>
                  <a:cubicBezTo>
                    <a:pt x="808264" y="26796"/>
                    <a:pt x="806374" y="25952"/>
                    <a:pt x="803778" y="25952"/>
                  </a:cubicBezTo>
                  <a:cubicBezTo>
                    <a:pt x="801434" y="25952"/>
                    <a:pt x="799404" y="26670"/>
                    <a:pt x="797688" y="28107"/>
                  </a:cubicBezTo>
                  <a:cubicBezTo>
                    <a:pt x="795972" y="29544"/>
                    <a:pt x="794688" y="31372"/>
                    <a:pt x="793837" y="33591"/>
                  </a:cubicBezTo>
                  <a:cubicBezTo>
                    <a:pt x="792986" y="35809"/>
                    <a:pt x="792561" y="38090"/>
                    <a:pt x="792561" y="40434"/>
                  </a:cubicBezTo>
                  <a:lnTo>
                    <a:pt x="792561" y="59396"/>
                  </a:lnTo>
                  <a:lnTo>
                    <a:pt x="784649" y="59396"/>
                  </a:lnTo>
                  <a:lnTo>
                    <a:pt x="784649" y="19547"/>
                  </a:lnTo>
                  <a:lnTo>
                    <a:pt x="791849" y="19547"/>
                  </a:lnTo>
                  <a:lnTo>
                    <a:pt x="792435" y="26203"/>
                  </a:lnTo>
                  <a:lnTo>
                    <a:pt x="792644" y="26203"/>
                  </a:lnTo>
                  <a:cubicBezTo>
                    <a:pt x="793453" y="24835"/>
                    <a:pt x="794305" y="23635"/>
                    <a:pt x="795197" y="22603"/>
                  </a:cubicBezTo>
                  <a:cubicBezTo>
                    <a:pt x="796090" y="21570"/>
                    <a:pt x="797381" y="20643"/>
                    <a:pt x="799069" y="19819"/>
                  </a:cubicBezTo>
                  <a:cubicBezTo>
                    <a:pt x="800758" y="18996"/>
                    <a:pt x="802844" y="18585"/>
                    <a:pt x="805327" y="18585"/>
                  </a:cubicBezTo>
                  <a:close/>
                  <a:moveTo>
                    <a:pt x="761660" y="18585"/>
                  </a:moveTo>
                  <a:cubicBezTo>
                    <a:pt x="764757" y="18585"/>
                    <a:pt x="767527" y="19219"/>
                    <a:pt x="769969" y="20489"/>
                  </a:cubicBezTo>
                  <a:cubicBezTo>
                    <a:pt x="772411" y="21759"/>
                    <a:pt x="774322" y="23566"/>
                    <a:pt x="775703" y="25910"/>
                  </a:cubicBezTo>
                  <a:cubicBezTo>
                    <a:pt x="777085" y="28254"/>
                    <a:pt x="777775" y="30793"/>
                    <a:pt x="777775" y="33528"/>
                  </a:cubicBezTo>
                  <a:lnTo>
                    <a:pt x="777775" y="49894"/>
                  </a:lnTo>
                  <a:cubicBezTo>
                    <a:pt x="777775" y="51987"/>
                    <a:pt x="778626" y="53034"/>
                    <a:pt x="780329" y="53034"/>
                  </a:cubicBezTo>
                  <a:cubicBezTo>
                    <a:pt x="781250" y="53034"/>
                    <a:pt x="782170" y="52838"/>
                    <a:pt x="783091" y="52448"/>
                  </a:cubicBezTo>
                  <a:lnTo>
                    <a:pt x="783091" y="58977"/>
                  </a:lnTo>
                  <a:cubicBezTo>
                    <a:pt x="780803" y="59591"/>
                    <a:pt x="778878" y="59898"/>
                    <a:pt x="777315" y="59898"/>
                  </a:cubicBezTo>
                  <a:cubicBezTo>
                    <a:pt x="772487" y="59898"/>
                    <a:pt x="770032" y="57610"/>
                    <a:pt x="769948" y="53034"/>
                  </a:cubicBezTo>
                  <a:lnTo>
                    <a:pt x="769780" y="53034"/>
                  </a:lnTo>
                  <a:cubicBezTo>
                    <a:pt x="768525" y="55015"/>
                    <a:pt x="766962" y="56731"/>
                    <a:pt x="765092" y="58182"/>
                  </a:cubicBezTo>
                  <a:cubicBezTo>
                    <a:pt x="763223" y="59633"/>
                    <a:pt x="760697" y="60359"/>
                    <a:pt x="757516" y="60359"/>
                  </a:cubicBezTo>
                  <a:cubicBezTo>
                    <a:pt x="755284" y="60359"/>
                    <a:pt x="753065" y="59829"/>
                    <a:pt x="750861" y="58768"/>
                  </a:cubicBezTo>
                  <a:cubicBezTo>
                    <a:pt x="748656" y="57708"/>
                    <a:pt x="746870" y="56194"/>
                    <a:pt x="745503" y="54227"/>
                  </a:cubicBezTo>
                  <a:cubicBezTo>
                    <a:pt x="744136" y="52259"/>
                    <a:pt x="743452" y="50034"/>
                    <a:pt x="743452" y="47550"/>
                  </a:cubicBezTo>
                  <a:cubicBezTo>
                    <a:pt x="743452" y="44955"/>
                    <a:pt x="744177" y="42785"/>
                    <a:pt x="745628" y="41041"/>
                  </a:cubicBezTo>
                  <a:cubicBezTo>
                    <a:pt x="747080" y="39297"/>
                    <a:pt x="749005" y="37951"/>
                    <a:pt x="751405" y="37002"/>
                  </a:cubicBezTo>
                  <a:cubicBezTo>
                    <a:pt x="753805" y="36053"/>
                    <a:pt x="756379" y="35349"/>
                    <a:pt x="759128" y="34888"/>
                  </a:cubicBezTo>
                  <a:cubicBezTo>
                    <a:pt x="761876" y="34428"/>
                    <a:pt x="765455" y="33974"/>
                    <a:pt x="769864" y="33528"/>
                  </a:cubicBezTo>
                  <a:cubicBezTo>
                    <a:pt x="769780" y="31658"/>
                    <a:pt x="769215" y="30123"/>
                    <a:pt x="768169" y="28924"/>
                  </a:cubicBezTo>
                  <a:cubicBezTo>
                    <a:pt x="767122" y="27724"/>
                    <a:pt x="765860" y="26872"/>
                    <a:pt x="764381" y="26370"/>
                  </a:cubicBezTo>
                  <a:cubicBezTo>
                    <a:pt x="762902" y="25868"/>
                    <a:pt x="761479" y="25617"/>
                    <a:pt x="760111" y="25617"/>
                  </a:cubicBezTo>
                  <a:cubicBezTo>
                    <a:pt x="758270" y="25617"/>
                    <a:pt x="756525" y="25924"/>
                    <a:pt x="754879" y="26538"/>
                  </a:cubicBezTo>
                  <a:cubicBezTo>
                    <a:pt x="753233" y="27152"/>
                    <a:pt x="751795" y="27870"/>
                    <a:pt x="750568" y="28693"/>
                  </a:cubicBezTo>
                  <a:cubicBezTo>
                    <a:pt x="749340" y="29516"/>
                    <a:pt x="748028" y="30486"/>
                    <a:pt x="746633" y="31602"/>
                  </a:cubicBezTo>
                  <a:lnTo>
                    <a:pt x="746633" y="23147"/>
                  </a:lnTo>
                  <a:cubicBezTo>
                    <a:pt x="751935" y="20105"/>
                    <a:pt x="756944" y="18585"/>
                    <a:pt x="761660" y="18585"/>
                  </a:cubicBezTo>
                  <a:close/>
                  <a:moveTo>
                    <a:pt x="643402" y="18585"/>
                  </a:moveTo>
                  <a:cubicBezTo>
                    <a:pt x="647839" y="18585"/>
                    <a:pt x="651243" y="19945"/>
                    <a:pt x="653615" y="22666"/>
                  </a:cubicBezTo>
                  <a:cubicBezTo>
                    <a:pt x="655987" y="25387"/>
                    <a:pt x="657173" y="28547"/>
                    <a:pt x="657173" y="32147"/>
                  </a:cubicBezTo>
                  <a:lnTo>
                    <a:pt x="657173" y="59396"/>
                  </a:lnTo>
                  <a:lnTo>
                    <a:pt x="649304" y="59396"/>
                  </a:lnTo>
                  <a:lnTo>
                    <a:pt x="649304" y="34867"/>
                  </a:lnTo>
                  <a:cubicBezTo>
                    <a:pt x="649304" y="32300"/>
                    <a:pt x="648711" y="30172"/>
                    <a:pt x="647525" y="28484"/>
                  </a:cubicBezTo>
                  <a:cubicBezTo>
                    <a:pt x="646339" y="26796"/>
                    <a:pt x="644449" y="25952"/>
                    <a:pt x="641853" y="25952"/>
                  </a:cubicBezTo>
                  <a:cubicBezTo>
                    <a:pt x="639509" y="25952"/>
                    <a:pt x="637479" y="26670"/>
                    <a:pt x="635763" y="28107"/>
                  </a:cubicBezTo>
                  <a:cubicBezTo>
                    <a:pt x="634047" y="29544"/>
                    <a:pt x="632763" y="31372"/>
                    <a:pt x="631912" y="33591"/>
                  </a:cubicBezTo>
                  <a:cubicBezTo>
                    <a:pt x="631061" y="35809"/>
                    <a:pt x="630635" y="38090"/>
                    <a:pt x="630635" y="40434"/>
                  </a:cubicBezTo>
                  <a:lnTo>
                    <a:pt x="630635" y="59396"/>
                  </a:lnTo>
                  <a:lnTo>
                    <a:pt x="622724" y="59396"/>
                  </a:lnTo>
                  <a:lnTo>
                    <a:pt x="622724" y="19547"/>
                  </a:lnTo>
                  <a:lnTo>
                    <a:pt x="629924" y="19547"/>
                  </a:lnTo>
                  <a:lnTo>
                    <a:pt x="630510" y="26203"/>
                  </a:lnTo>
                  <a:lnTo>
                    <a:pt x="630719" y="26203"/>
                  </a:lnTo>
                  <a:cubicBezTo>
                    <a:pt x="631528" y="24835"/>
                    <a:pt x="632380" y="23635"/>
                    <a:pt x="633272" y="22603"/>
                  </a:cubicBezTo>
                  <a:cubicBezTo>
                    <a:pt x="634165" y="21570"/>
                    <a:pt x="635456" y="20643"/>
                    <a:pt x="637144" y="19819"/>
                  </a:cubicBezTo>
                  <a:cubicBezTo>
                    <a:pt x="638833" y="18996"/>
                    <a:pt x="640919" y="18585"/>
                    <a:pt x="643402" y="18585"/>
                  </a:cubicBezTo>
                  <a:close/>
                  <a:moveTo>
                    <a:pt x="591466" y="18585"/>
                  </a:moveTo>
                  <a:cubicBezTo>
                    <a:pt x="593475" y="18585"/>
                    <a:pt x="595373" y="18940"/>
                    <a:pt x="597158" y="19652"/>
                  </a:cubicBezTo>
                  <a:cubicBezTo>
                    <a:pt x="598944" y="20364"/>
                    <a:pt x="601135" y="21836"/>
                    <a:pt x="603730" y="24068"/>
                  </a:cubicBezTo>
                  <a:lnTo>
                    <a:pt x="605446" y="19547"/>
                  </a:lnTo>
                  <a:lnTo>
                    <a:pt x="611641" y="19547"/>
                  </a:lnTo>
                  <a:lnTo>
                    <a:pt x="611641" y="54582"/>
                  </a:lnTo>
                  <a:cubicBezTo>
                    <a:pt x="611641" y="59829"/>
                    <a:pt x="611167" y="63798"/>
                    <a:pt x="610218" y="66491"/>
                  </a:cubicBezTo>
                  <a:cubicBezTo>
                    <a:pt x="609269" y="69184"/>
                    <a:pt x="607735" y="71535"/>
                    <a:pt x="605614" y="73544"/>
                  </a:cubicBezTo>
                  <a:cubicBezTo>
                    <a:pt x="603493" y="75553"/>
                    <a:pt x="601212" y="76955"/>
                    <a:pt x="598770" y="77751"/>
                  </a:cubicBezTo>
                  <a:cubicBezTo>
                    <a:pt x="596328" y="78546"/>
                    <a:pt x="593782" y="78972"/>
                    <a:pt x="591131" y="79027"/>
                  </a:cubicBezTo>
                  <a:cubicBezTo>
                    <a:pt x="585941" y="79027"/>
                    <a:pt x="580792" y="77283"/>
                    <a:pt x="575685" y="73795"/>
                  </a:cubicBezTo>
                  <a:lnTo>
                    <a:pt x="575685" y="64042"/>
                  </a:lnTo>
                  <a:cubicBezTo>
                    <a:pt x="577862" y="66135"/>
                    <a:pt x="580185" y="67928"/>
                    <a:pt x="582655" y="69421"/>
                  </a:cubicBezTo>
                  <a:cubicBezTo>
                    <a:pt x="585124" y="70914"/>
                    <a:pt x="588033" y="71660"/>
                    <a:pt x="591382" y="71660"/>
                  </a:cubicBezTo>
                  <a:cubicBezTo>
                    <a:pt x="593782" y="71660"/>
                    <a:pt x="595993" y="70963"/>
                    <a:pt x="598017" y="69568"/>
                  </a:cubicBezTo>
                  <a:cubicBezTo>
                    <a:pt x="600040" y="68172"/>
                    <a:pt x="601498" y="66414"/>
                    <a:pt x="602391" y="64293"/>
                  </a:cubicBezTo>
                  <a:cubicBezTo>
                    <a:pt x="603284" y="62173"/>
                    <a:pt x="603730" y="58224"/>
                    <a:pt x="603730" y="52448"/>
                  </a:cubicBezTo>
                  <a:lnTo>
                    <a:pt x="603563" y="52280"/>
                  </a:lnTo>
                  <a:cubicBezTo>
                    <a:pt x="599823" y="57080"/>
                    <a:pt x="595456" y="59480"/>
                    <a:pt x="590461" y="59480"/>
                  </a:cubicBezTo>
                  <a:cubicBezTo>
                    <a:pt x="585606" y="59480"/>
                    <a:pt x="581490" y="57499"/>
                    <a:pt x="578113" y="53536"/>
                  </a:cubicBezTo>
                  <a:cubicBezTo>
                    <a:pt x="574737" y="49573"/>
                    <a:pt x="573048" y="44843"/>
                    <a:pt x="573048" y="39346"/>
                  </a:cubicBezTo>
                  <a:cubicBezTo>
                    <a:pt x="573048" y="35607"/>
                    <a:pt x="573844" y="32161"/>
                    <a:pt x="575434" y="29007"/>
                  </a:cubicBezTo>
                  <a:cubicBezTo>
                    <a:pt x="577025" y="25854"/>
                    <a:pt x="579222" y="23329"/>
                    <a:pt x="582027" y="21431"/>
                  </a:cubicBezTo>
                  <a:cubicBezTo>
                    <a:pt x="584831" y="19533"/>
                    <a:pt x="587978" y="18585"/>
                    <a:pt x="591466" y="18585"/>
                  </a:cubicBezTo>
                  <a:close/>
                  <a:moveTo>
                    <a:pt x="526088" y="18585"/>
                  </a:moveTo>
                  <a:cubicBezTo>
                    <a:pt x="528879" y="18585"/>
                    <a:pt x="531495" y="19157"/>
                    <a:pt x="533937" y="20301"/>
                  </a:cubicBezTo>
                  <a:cubicBezTo>
                    <a:pt x="536378" y="21445"/>
                    <a:pt x="538360" y="22980"/>
                    <a:pt x="539881" y="24905"/>
                  </a:cubicBezTo>
                  <a:cubicBezTo>
                    <a:pt x="541401" y="26831"/>
                    <a:pt x="542497" y="28924"/>
                    <a:pt x="543166" y="31184"/>
                  </a:cubicBezTo>
                  <a:cubicBezTo>
                    <a:pt x="543836" y="33444"/>
                    <a:pt x="544171" y="36165"/>
                    <a:pt x="544171" y="39346"/>
                  </a:cubicBezTo>
                  <a:lnTo>
                    <a:pt x="514536" y="39346"/>
                  </a:lnTo>
                  <a:cubicBezTo>
                    <a:pt x="514731" y="42611"/>
                    <a:pt x="515575" y="45241"/>
                    <a:pt x="517068" y="47236"/>
                  </a:cubicBezTo>
                  <a:cubicBezTo>
                    <a:pt x="518561" y="49232"/>
                    <a:pt x="520291" y="50641"/>
                    <a:pt x="522258" y="51464"/>
                  </a:cubicBezTo>
                  <a:cubicBezTo>
                    <a:pt x="524226" y="52287"/>
                    <a:pt x="526102" y="52699"/>
                    <a:pt x="527888" y="52699"/>
                  </a:cubicBezTo>
                  <a:cubicBezTo>
                    <a:pt x="532855" y="52699"/>
                    <a:pt x="537823" y="50215"/>
                    <a:pt x="542790" y="45248"/>
                  </a:cubicBezTo>
                  <a:lnTo>
                    <a:pt x="542790" y="54834"/>
                  </a:lnTo>
                  <a:cubicBezTo>
                    <a:pt x="540501" y="56368"/>
                    <a:pt x="538109" y="57673"/>
                    <a:pt x="535611" y="58747"/>
                  </a:cubicBezTo>
                  <a:cubicBezTo>
                    <a:pt x="533114" y="59822"/>
                    <a:pt x="530079" y="60359"/>
                    <a:pt x="526507" y="60359"/>
                  </a:cubicBezTo>
                  <a:cubicBezTo>
                    <a:pt x="522377" y="60359"/>
                    <a:pt x="518763" y="59382"/>
                    <a:pt x="515666" y="57429"/>
                  </a:cubicBezTo>
                  <a:cubicBezTo>
                    <a:pt x="512568" y="55475"/>
                    <a:pt x="510189" y="52887"/>
                    <a:pt x="508529" y="49664"/>
                  </a:cubicBezTo>
                  <a:cubicBezTo>
                    <a:pt x="506869" y="46441"/>
                    <a:pt x="506038" y="43030"/>
                    <a:pt x="506038" y="39430"/>
                  </a:cubicBezTo>
                  <a:cubicBezTo>
                    <a:pt x="506038" y="35439"/>
                    <a:pt x="506959" y="31868"/>
                    <a:pt x="508801" y="28714"/>
                  </a:cubicBezTo>
                  <a:cubicBezTo>
                    <a:pt x="510643" y="25561"/>
                    <a:pt x="513112" y="23084"/>
                    <a:pt x="516210" y="21284"/>
                  </a:cubicBezTo>
                  <a:cubicBezTo>
                    <a:pt x="519307" y="19485"/>
                    <a:pt x="522600" y="18585"/>
                    <a:pt x="526088" y="18585"/>
                  </a:cubicBezTo>
                  <a:close/>
                  <a:moveTo>
                    <a:pt x="450391" y="18585"/>
                  </a:moveTo>
                  <a:cubicBezTo>
                    <a:pt x="454158" y="18585"/>
                    <a:pt x="457611" y="19478"/>
                    <a:pt x="460751" y="21264"/>
                  </a:cubicBezTo>
                  <a:cubicBezTo>
                    <a:pt x="463890" y="23049"/>
                    <a:pt x="466380" y="25568"/>
                    <a:pt x="468222" y="28819"/>
                  </a:cubicBezTo>
                  <a:cubicBezTo>
                    <a:pt x="470064" y="32070"/>
                    <a:pt x="470985" y="35607"/>
                    <a:pt x="470985" y="39430"/>
                  </a:cubicBezTo>
                  <a:cubicBezTo>
                    <a:pt x="470985" y="43225"/>
                    <a:pt x="470057" y="46741"/>
                    <a:pt x="468201" y="49978"/>
                  </a:cubicBezTo>
                  <a:cubicBezTo>
                    <a:pt x="466345" y="53215"/>
                    <a:pt x="463827" y="55754"/>
                    <a:pt x="460646" y="57596"/>
                  </a:cubicBezTo>
                  <a:cubicBezTo>
                    <a:pt x="457465" y="59438"/>
                    <a:pt x="454102" y="60359"/>
                    <a:pt x="450558" y="60359"/>
                  </a:cubicBezTo>
                  <a:cubicBezTo>
                    <a:pt x="446651" y="60359"/>
                    <a:pt x="443093" y="59445"/>
                    <a:pt x="439884" y="57617"/>
                  </a:cubicBezTo>
                  <a:cubicBezTo>
                    <a:pt x="436675" y="55789"/>
                    <a:pt x="434171" y="53278"/>
                    <a:pt x="432371" y="50083"/>
                  </a:cubicBezTo>
                  <a:cubicBezTo>
                    <a:pt x="430571" y="46888"/>
                    <a:pt x="429671" y="43337"/>
                    <a:pt x="429671" y="39430"/>
                  </a:cubicBezTo>
                  <a:cubicBezTo>
                    <a:pt x="429671" y="35523"/>
                    <a:pt x="430592" y="31972"/>
                    <a:pt x="432434" y="28777"/>
                  </a:cubicBezTo>
                  <a:cubicBezTo>
                    <a:pt x="434275" y="25582"/>
                    <a:pt x="436773" y="23084"/>
                    <a:pt x="439926" y="21284"/>
                  </a:cubicBezTo>
                  <a:cubicBezTo>
                    <a:pt x="443079" y="19485"/>
                    <a:pt x="446568" y="18585"/>
                    <a:pt x="450391" y="18585"/>
                  </a:cubicBezTo>
                  <a:close/>
                  <a:moveTo>
                    <a:pt x="297991" y="18585"/>
                  </a:moveTo>
                  <a:cubicBezTo>
                    <a:pt x="301758" y="18585"/>
                    <a:pt x="305211" y="19478"/>
                    <a:pt x="308350" y="21264"/>
                  </a:cubicBezTo>
                  <a:cubicBezTo>
                    <a:pt x="311490" y="23049"/>
                    <a:pt x="313980" y="25568"/>
                    <a:pt x="315822" y="28819"/>
                  </a:cubicBezTo>
                  <a:cubicBezTo>
                    <a:pt x="317664" y="32070"/>
                    <a:pt x="318585" y="35607"/>
                    <a:pt x="318585" y="39430"/>
                  </a:cubicBezTo>
                  <a:cubicBezTo>
                    <a:pt x="318585" y="43225"/>
                    <a:pt x="317657" y="46741"/>
                    <a:pt x="315801" y="49978"/>
                  </a:cubicBezTo>
                  <a:cubicBezTo>
                    <a:pt x="313946" y="53215"/>
                    <a:pt x="311427" y="55754"/>
                    <a:pt x="308246" y="57596"/>
                  </a:cubicBezTo>
                  <a:cubicBezTo>
                    <a:pt x="305065" y="59438"/>
                    <a:pt x="301702" y="60359"/>
                    <a:pt x="298158" y="60359"/>
                  </a:cubicBezTo>
                  <a:cubicBezTo>
                    <a:pt x="294251" y="60359"/>
                    <a:pt x="290693" y="59445"/>
                    <a:pt x="287484" y="57617"/>
                  </a:cubicBezTo>
                  <a:cubicBezTo>
                    <a:pt x="284275" y="55789"/>
                    <a:pt x="281771" y="53278"/>
                    <a:pt x="279971" y="50083"/>
                  </a:cubicBezTo>
                  <a:cubicBezTo>
                    <a:pt x="278171" y="46888"/>
                    <a:pt x="277271" y="43337"/>
                    <a:pt x="277271" y="39430"/>
                  </a:cubicBezTo>
                  <a:cubicBezTo>
                    <a:pt x="277271" y="35523"/>
                    <a:pt x="278192" y="31972"/>
                    <a:pt x="280034" y="28777"/>
                  </a:cubicBezTo>
                  <a:cubicBezTo>
                    <a:pt x="281875" y="25582"/>
                    <a:pt x="284373" y="23084"/>
                    <a:pt x="287526" y="21284"/>
                  </a:cubicBezTo>
                  <a:cubicBezTo>
                    <a:pt x="290680" y="19485"/>
                    <a:pt x="294168" y="18585"/>
                    <a:pt x="297991" y="18585"/>
                  </a:cubicBezTo>
                  <a:close/>
                  <a:moveTo>
                    <a:pt x="202741" y="18585"/>
                  </a:moveTo>
                  <a:cubicBezTo>
                    <a:pt x="206508" y="18585"/>
                    <a:pt x="209961" y="19478"/>
                    <a:pt x="213101" y="21264"/>
                  </a:cubicBezTo>
                  <a:cubicBezTo>
                    <a:pt x="216240" y="23049"/>
                    <a:pt x="218730" y="25568"/>
                    <a:pt x="220572" y="28819"/>
                  </a:cubicBezTo>
                  <a:cubicBezTo>
                    <a:pt x="222414" y="32070"/>
                    <a:pt x="223335" y="35607"/>
                    <a:pt x="223335" y="39430"/>
                  </a:cubicBezTo>
                  <a:cubicBezTo>
                    <a:pt x="223335" y="43225"/>
                    <a:pt x="222407" y="46741"/>
                    <a:pt x="220551" y="49978"/>
                  </a:cubicBezTo>
                  <a:cubicBezTo>
                    <a:pt x="218696" y="53215"/>
                    <a:pt x="216177" y="55754"/>
                    <a:pt x="212996" y="57596"/>
                  </a:cubicBezTo>
                  <a:cubicBezTo>
                    <a:pt x="209815" y="59438"/>
                    <a:pt x="206452" y="60359"/>
                    <a:pt x="202908" y="60359"/>
                  </a:cubicBezTo>
                  <a:cubicBezTo>
                    <a:pt x="199001" y="60359"/>
                    <a:pt x="195443" y="59445"/>
                    <a:pt x="192234" y="57617"/>
                  </a:cubicBezTo>
                  <a:cubicBezTo>
                    <a:pt x="189025" y="55789"/>
                    <a:pt x="186521" y="53278"/>
                    <a:pt x="184721" y="50083"/>
                  </a:cubicBezTo>
                  <a:cubicBezTo>
                    <a:pt x="182921" y="46888"/>
                    <a:pt x="182021" y="43337"/>
                    <a:pt x="182021" y="39430"/>
                  </a:cubicBezTo>
                  <a:cubicBezTo>
                    <a:pt x="182021" y="35523"/>
                    <a:pt x="182942" y="31972"/>
                    <a:pt x="184784" y="28777"/>
                  </a:cubicBezTo>
                  <a:cubicBezTo>
                    <a:pt x="186625" y="25582"/>
                    <a:pt x="189123" y="23084"/>
                    <a:pt x="192276" y="21284"/>
                  </a:cubicBezTo>
                  <a:cubicBezTo>
                    <a:pt x="195430" y="19485"/>
                    <a:pt x="198918" y="18585"/>
                    <a:pt x="202741" y="18585"/>
                  </a:cubicBezTo>
                  <a:close/>
                  <a:moveTo>
                    <a:pt x="155116" y="18585"/>
                  </a:moveTo>
                  <a:cubicBezTo>
                    <a:pt x="158883" y="18585"/>
                    <a:pt x="162336" y="19478"/>
                    <a:pt x="165476" y="21264"/>
                  </a:cubicBezTo>
                  <a:cubicBezTo>
                    <a:pt x="168615" y="23049"/>
                    <a:pt x="171105" y="25568"/>
                    <a:pt x="172947" y="28819"/>
                  </a:cubicBezTo>
                  <a:cubicBezTo>
                    <a:pt x="174789" y="32070"/>
                    <a:pt x="175710" y="35607"/>
                    <a:pt x="175710" y="39430"/>
                  </a:cubicBezTo>
                  <a:cubicBezTo>
                    <a:pt x="175710" y="43225"/>
                    <a:pt x="174782" y="46741"/>
                    <a:pt x="172926" y="49978"/>
                  </a:cubicBezTo>
                  <a:cubicBezTo>
                    <a:pt x="171071" y="53215"/>
                    <a:pt x="168552" y="55754"/>
                    <a:pt x="165371" y="57596"/>
                  </a:cubicBezTo>
                  <a:cubicBezTo>
                    <a:pt x="162190" y="59438"/>
                    <a:pt x="158827" y="60359"/>
                    <a:pt x="155283" y="60359"/>
                  </a:cubicBezTo>
                  <a:cubicBezTo>
                    <a:pt x="151376" y="60359"/>
                    <a:pt x="147818" y="59445"/>
                    <a:pt x="144609" y="57617"/>
                  </a:cubicBezTo>
                  <a:cubicBezTo>
                    <a:pt x="141400" y="55789"/>
                    <a:pt x="138896" y="53278"/>
                    <a:pt x="137096" y="50083"/>
                  </a:cubicBezTo>
                  <a:cubicBezTo>
                    <a:pt x="135296" y="46888"/>
                    <a:pt x="134396" y="43337"/>
                    <a:pt x="134396" y="39430"/>
                  </a:cubicBezTo>
                  <a:cubicBezTo>
                    <a:pt x="134396" y="35523"/>
                    <a:pt x="135317" y="31972"/>
                    <a:pt x="137159" y="28777"/>
                  </a:cubicBezTo>
                  <a:cubicBezTo>
                    <a:pt x="139000" y="25582"/>
                    <a:pt x="141498" y="23084"/>
                    <a:pt x="144651" y="21284"/>
                  </a:cubicBezTo>
                  <a:cubicBezTo>
                    <a:pt x="147805" y="19485"/>
                    <a:pt x="151293" y="18585"/>
                    <a:pt x="155116" y="18585"/>
                  </a:cubicBezTo>
                  <a:close/>
                  <a:moveTo>
                    <a:pt x="69056" y="18585"/>
                  </a:moveTo>
                  <a:cubicBezTo>
                    <a:pt x="71484" y="18585"/>
                    <a:pt x="73611" y="18899"/>
                    <a:pt x="75439" y="19526"/>
                  </a:cubicBezTo>
                  <a:cubicBezTo>
                    <a:pt x="77267" y="20154"/>
                    <a:pt x="79199" y="21012"/>
                    <a:pt x="81237" y="22101"/>
                  </a:cubicBezTo>
                  <a:lnTo>
                    <a:pt x="81237" y="30682"/>
                  </a:lnTo>
                  <a:cubicBezTo>
                    <a:pt x="77609" y="27528"/>
                    <a:pt x="73842" y="25952"/>
                    <a:pt x="69935" y="25952"/>
                  </a:cubicBezTo>
                  <a:cubicBezTo>
                    <a:pt x="66028" y="25952"/>
                    <a:pt x="62931" y="27319"/>
                    <a:pt x="60642" y="30054"/>
                  </a:cubicBezTo>
                  <a:cubicBezTo>
                    <a:pt x="58354" y="32788"/>
                    <a:pt x="57210" y="35942"/>
                    <a:pt x="57210" y="39514"/>
                  </a:cubicBezTo>
                  <a:cubicBezTo>
                    <a:pt x="57210" y="43225"/>
                    <a:pt x="58410" y="46392"/>
                    <a:pt x="60810" y="49015"/>
                  </a:cubicBezTo>
                  <a:cubicBezTo>
                    <a:pt x="63210" y="51638"/>
                    <a:pt x="66098" y="52950"/>
                    <a:pt x="69474" y="52950"/>
                  </a:cubicBezTo>
                  <a:cubicBezTo>
                    <a:pt x="70981" y="52950"/>
                    <a:pt x="72704" y="52664"/>
                    <a:pt x="74644" y="52092"/>
                  </a:cubicBezTo>
                  <a:cubicBezTo>
                    <a:pt x="76583" y="51520"/>
                    <a:pt x="78781" y="50187"/>
                    <a:pt x="81237" y="48094"/>
                  </a:cubicBezTo>
                  <a:lnTo>
                    <a:pt x="81237" y="56550"/>
                  </a:lnTo>
                  <a:cubicBezTo>
                    <a:pt x="79199" y="57610"/>
                    <a:pt x="77169" y="58510"/>
                    <a:pt x="75146" y="59250"/>
                  </a:cubicBezTo>
                  <a:cubicBezTo>
                    <a:pt x="73123" y="59989"/>
                    <a:pt x="70870" y="60359"/>
                    <a:pt x="68386" y="60359"/>
                  </a:cubicBezTo>
                  <a:cubicBezTo>
                    <a:pt x="64647" y="60359"/>
                    <a:pt x="61284" y="59438"/>
                    <a:pt x="58298" y="57596"/>
                  </a:cubicBezTo>
                  <a:cubicBezTo>
                    <a:pt x="55313" y="55754"/>
                    <a:pt x="52975" y="53243"/>
                    <a:pt x="51287" y="50062"/>
                  </a:cubicBezTo>
                  <a:cubicBezTo>
                    <a:pt x="49599" y="46881"/>
                    <a:pt x="48755" y="43448"/>
                    <a:pt x="48755" y="39765"/>
                  </a:cubicBezTo>
                  <a:cubicBezTo>
                    <a:pt x="48755" y="36053"/>
                    <a:pt x="49627" y="32565"/>
                    <a:pt x="51371" y="29300"/>
                  </a:cubicBezTo>
                  <a:cubicBezTo>
                    <a:pt x="53115" y="26035"/>
                    <a:pt x="55550" y="23433"/>
                    <a:pt x="58675" y="21494"/>
                  </a:cubicBezTo>
                  <a:cubicBezTo>
                    <a:pt x="61800" y="19554"/>
                    <a:pt x="65261" y="18585"/>
                    <a:pt x="69056" y="18585"/>
                  </a:cubicBezTo>
                  <a:close/>
                  <a:moveTo>
                    <a:pt x="1173895" y="8581"/>
                  </a:moveTo>
                  <a:lnTo>
                    <a:pt x="1173895" y="26286"/>
                  </a:lnTo>
                  <a:lnTo>
                    <a:pt x="1185364" y="26286"/>
                  </a:lnTo>
                  <a:cubicBezTo>
                    <a:pt x="1189355" y="26286"/>
                    <a:pt x="1192452" y="25435"/>
                    <a:pt x="1194657" y="23733"/>
                  </a:cubicBezTo>
                  <a:cubicBezTo>
                    <a:pt x="1196861" y="22031"/>
                    <a:pt x="1197964" y="19715"/>
                    <a:pt x="1197964" y="16785"/>
                  </a:cubicBezTo>
                  <a:cubicBezTo>
                    <a:pt x="1197964" y="14329"/>
                    <a:pt x="1197085" y="12348"/>
                    <a:pt x="1195327" y="10841"/>
                  </a:cubicBezTo>
                  <a:cubicBezTo>
                    <a:pt x="1193569" y="9334"/>
                    <a:pt x="1191252" y="8581"/>
                    <a:pt x="1188378" y="8581"/>
                  </a:cubicBezTo>
                  <a:close/>
                  <a:moveTo>
                    <a:pt x="1740163" y="7618"/>
                  </a:moveTo>
                  <a:lnTo>
                    <a:pt x="1747279" y="7618"/>
                  </a:lnTo>
                  <a:lnTo>
                    <a:pt x="1747279" y="19547"/>
                  </a:lnTo>
                  <a:lnTo>
                    <a:pt x="1758078" y="19547"/>
                  </a:lnTo>
                  <a:lnTo>
                    <a:pt x="1758078" y="26203"/>
                  </a:lnTo>
                  <a:lnTo>
                    <a:pt x="1747279" y="26203"/>
                  </a:lnTo>
                  <a:lnTo>
                    <a:pt x="1747279" y="47718"/>
                  </a:lnTo>
                  <a:cubicBezTo>
                    <a:pt x="1747279" y="51401"/>
                    <a:pt x="1749163" y="53243"/>
                    <a:pt x="1752930" y="53243"/>
                  </a:cubicBezTo>
                  <a:cubicBezTo>
                    <a:pt x="1754548" y="53243"/>
                    <a:pt x="1756264" y="52783"/>
                    <a:pt x="1758078" y="51862"/>
                  </a:cubicBezTo>
                  <a:lnTo>
                    <a:pt x="1758078" y="58977"/>
                  </a:lnTo>
                  <a:cubicBezTo>
                    <a:pt x="1755399" y="59898"/>
                    <a:pt x="1752832" y="60359"/>
                    <a:pt x="1750376" y="60359"/>
                  </a:cubicBezTo>
                  <a:cubicBezTo>
                    <a:pt x="1743037" y="60359"/>
                    <a:pt x="1739368" y="56982"/>
                    <a:pt x="1739368" y="50229"/>
                  </a:cubicBezTo>
                  <a:lnTo>
                    <a:pt x="1739368" y="26203"/>
                  </a:lnTo>
                  <a:lnTo>
                    <a:pt x="1732712" y="26203"/>
                  </a:lnTo>
                  <a:lnTo>
                    <a:pt x="1732712" y="19547"/>
                  </a:lnTo>
                  <a:lnTo>
                    <a:pt x="1739368" y="19547"/>
                  </a:lnTo>
                  <a:close/>
                  <a:moveTo>
                    <a:pt x="1722746" y="1004"/>
                  </a:moveTo>
                  <a:cubicBezTo>
                    <a:pt x="1724057" y="1004"/>
                    <a:pt x="1725125" y="1472"/>
                    <a:pt x="1725948" y="2407"/>
                  </a:cubicBezTo>
                  <a:cubicBezTo>
                    <a:pt x="1726771" y="3341"/>
                    <a:pt x="1727183" y="4618"/>
                    <a:pt x="1727183" y="6237"/>
                  </a:cubicBezTo>
                  <a:cubicBezTo>
                    <a:pt x="1727183" y="7827"/>
                    <a:pt x="1726771" y="9111"/>
                    <a:pt x="1725948" y="10087"/>
                  </a:cubicBezTo>
                  <a:cubicBezTo>
                    <a:pt x="1725125" y="11064"/>
                    <a:pt x="1724085" y="11552"/>
                    <a:pt x="1722829" y="11552"/>
                  </a:cubicBezTo>
                  <a:cubicBezTo>
                    <a:pt x="1721462" y="11552"/>
                    <a:pt x="1720388" y="11036"/>
                    <a:pt x="1719606" y="10004"/>
                  </a:cubicBezTo>
                  <a:cubicBezTo>
                    <a:pt x="1718825" y="8971"/>
                    <a:pt x="1718434" y="7716"/>
                    <a:pt x="1718434" y="6237"/>
                  </a:cubicBezTo>
                  <a:cubicBezTo>
                    <a:pt x="1718434" y="4730"/>
                    <a:pt x="1718818" y="3481"/>
                    <a:pt x="1719585" y="2490"/>
                  </a:cubicBezTo>
                  <a:cubicBezTo>
                    <a:pt x="1720353" y="1500"/>
                    <a:pt x="1721406" y="1004"/>
                    <a:pt x="1722746" y="1004"/>
                  </a:cubicBezTo>
                  <a:close/>
                  <a:moveTo>
                    <a:pt x="1551296" y="1004"/>
                  </a:moveTo>
                  <a:cubicBezTo>
                    <a:pt x="1552607" y="1004"/>
                    <a:pt x="1553675" y="1472"/>
                    <a:pt x="1554498" y="2407"/>
                  </a:cubicBezTo>
                  <a:cubicBezTo>
                    <a:pt x="1555321" y="3341"/>
                    <a:pt x="1555733" y="4618"/>
                    <a:pt x="1555733" y="6237"/>
                  </a:cubicBezTo>
                  <a:cubicBezTo>
                    <a:pt x="1555733" y="7827"/>
                    <a:pt x="1555321" y="9111"/>
                    <a:pt x="1554498" y="10087"/>
                  </a:cubicBezTo>
                  <a:cubicBezTo>
                    <a:pt x="1553675" y="11064"/>
                    <a:pt x="1552635" y="11552"/>
                    <a:pt x="1551379" y="11552"/>
                  </a:cubicBezTo>
                  <a:cubicBezTo>
                    <a:pt x="1550012" y="11552"/>
                    <a:pt x="1548938" y="11036"/>
                    <a:pt x="1548156" y="10004"/>
                  </a:cubicBezTo>
                  <a:cubicBezTo>
                    <a:pt x="1547375" y="8971"/>
                    <a:pt x="1546984" y="7716"/>
                    <a:pt x="1546984" y="6237"/>
                  </a:cubicBezTo>
                  <a:cubicBezTo>
                    <a:pt x="1546984" y="4730"/>
                    <a:pt x="1547368" y="3481"/>
                    <a:pt x="1548135" y="2490"/>
                  </a:cubicBezTo>
                  <a:cubicBezTo>
                    <a:pt x="1548903" y="1500"/>
                    <a:pt x="1549956" y="1004"/>
                    <a:pt x="1551296" y="1004"/>
                  </a:cubicBezTo>
                  <a:close/>
                  <a:moveTo>
                    <a:pt x="1303646" y="1004"/>
                  </a:moveTo>
                  <a:cubicBezTo>
                    <a:pt x="1304957" y="1004"/>
                    <a:pt x="1306025" y="1472"/>
                    <a:pt x="1306848" y="2407"/>
                  </a:cubicBezTo>
                  <a:cubicBezTo>
                    <a:pt x="1307671" y="3341"/>
                    <a:pt x="1308083" y="4618"/>
                    <a:pt x="1308083" y="6237"/>
                  </a:cubicBezTo>
                  <a:cubicBezTo>
                    <a:pt x="1308083" y="7827"/>
                    <a:pt x="1307671" y="9111"/>
                    <a:pt x="1306848" y="10087"/>
                  </a:cubicBezTo>
                  <a:cubicBezTo>
                    <a:pt x="1306025" y="11064"/>
                    <a:pt x="1304985" y="11552"/>
                    <a:pt x="1303729" y="11552"/>
                  </a:cubicBezTo>
                  <a:cubicBezTo>
                    <a:pt x="1302362" y="11552"/>
                    <a:pt x="1301288" y="11036"/>
                    <a:pt x="1300506" y="10004"/>
                  </a:cubicBezTo>
                  <a:cubicBezTo>
                    <a:pt x="1299725" y="8971"/>
                    <a:pt x="1299334" y="7716"/>
                    <a:pt x="1299334" y="6237"/>
                  </a:cubicBezTo>
                  <a:cubicBezTo>
                    <a:pt x="1299334" y="4730"/>
                    <a:pt x="1299718" y="3481"/>
                    <a:pt x="1300485" y="2490"/>
                  </a:cubicBezTo>
                  <a:cubicBezTo>
                    <a:pt x="1301253" y="1500"/>
                    <a:pt x="1302306" y="1004"/>
                    <a:pt x="1303646" y="1004"/>
                  </a:cubicBezTo>
                  <a:close/>
                  <a:moveTo>
                    <a:pt x="560696" y="1004"/>
                  </a:moveTo>
                  <a:cubicBezTo>
                    <a:pt x="562007" y="1004"/>
                    <a:pt x="563075" y="1472"/>
                    <a:pt x="563898" y="2407"/>
                  </a:cubicBezTo>
                  <a:cubicBezTo>
                    <a:pt x="564721" y="3341"/>
                    <a:pt x="565133" y="4618"/>
                    <a:pt x="565133" y="6237"/>
                  </a:cubicBezTo>
                  <a:cubicBezTo>
                    <a:pt x="565133" y="7827"/>
                    <a:pt x="564721" y="9111"/>
                    <a:pt x="563898" y="10087"/>
                  </a:cubicBezTo>
                  <a:cubicBezTo>
                    <a:pt x="563075" y="11064"/>
                    <a:pt x="562035" y="11552"/>
                    <a:pt x="560779" y="11552"/>
                  </a:cubicBezTo>
                  <a:cubicBezTo>
                    <a:pt x="559412" y="11552"/>
                    <a:pt x="558338" y="11036"/>
                    <a:pt x="557556" y="10004"/>
                  </a:cubicBezTo>
                  <a:cubicBezTo>
                    <a:pt x="556775" y="8971"/>
                    <a:pt x="556384" y="7716"/>
                    <a:pt x="556384" y="6237"/>
                  </a:cubicBezTo>
                  <a:cubicBezTo>
                    <a:pt x="556384" y="4730"/>
                    <a:pt x="556768" y="3481"/>
                    <a:pt x="557535" y="2490"/>
                  </a:cubicBezTo>
                  <a:cubicBezTo>
                    <a:pt x="558303" y="1500"/>
                    <a:pt x="559356" y="1004"/>
                    <a:pt x="560696" y="1004"/>
                  </a:cubicBezTo>
                  <a:close/>
                  <a:moveTo>
                    <a:pt x="1449851" y="921"/>
                  </a:moveTo>
                  <a:lnTo>
                    <a:pt x="1458097" y="921"/>
                  </a:lnTo>
                  <a:lnTo>
                    <a:pt x="1458097" y="37379"/>
                  </a:lnTo>
                  <a:cubicBezTo>
                    <a:pt x="1458097" y="42318"/>
                    <a:pt x="1459248" y="46120"/>
                    <a:pt x="1461550" y="48785"/>
                  </a:cubicBezTo>
                  <a:cubicBezTo>
                    <a:pt x="1463852" y="51450"/>
                    <a:pt x="1467152" y="52783"/>
                    <a:pt x="1471449" y="52783"/>
                  </a:cubicBezTo>
                  <a:cubicBezTo>
                    <a:pt x="1475830" y="52783"/>
                    <a:pt x="1479242" y="51415"/>
                    <a:pt x="1481684" y="48680"/>
                  </a:cubicBezTo>
                  <a:cubicBezTo>
                    <a:pt x="1484125" y="45946"/>
                    <a:pt x="1485346" y="42179"/>
                    <a:pt x="1485346" y="37379"/>
                  </a:cubicBezTo>
                  <a:lnTo>
                    <a:pt x="1485346" y="921"/>
                  </a:lnTo>
                  <a:lnTo>
                    <a:pt x="1493592" y="921"/>
                  </a:lnTo>
                  <a:lnTo>
                    <a:pt x="1493592" y="38383"/>
                  </a:lnTo>
                  <a:cubicBezTo>
                    <a:pt x="1493592" y="43853"/>
                    <a:pt x="1492518" y="48227"/>
                    <a:pt x="1490369" y="51506"/>
                  </a:cubicBezTo>
                  <a:cubicBezTo>
                    <a:pt x="1488220" y="54785"/>
                    <a:pt x="1485486" y="57080"/>
                    <a:pt x="1482165" y="58391"/>
                  </a:cubicBezTo>
                  <a:cubicBezTo>
                    <a:pt x="1478844" y="59703"/>
                    <a:pt x="1475244" y="60359"/>
                    <a:pt x="1471366" y="60359"/>
                  </a:cubicBezTo>
                  <a:cubicBezTo>
                    <a:pt x="1464361" y="60359"/>
                    <a:pt x="1459024" y="58489"/>
                    <a:pt x="1455355" y="54750"/>
                  </a:cubicBezTo>
                  <a:cubicBezTo>
                    <a:pt x="1451685" y="51011"/>
                    <a:pt x="1449851" y="45555"/>
                    <a:pt x="1449851" y="38383"/>
                  </a:cubicBezTo>
                  <a:close/>
                  <a:moveTo>
                    <a:pt x="1261402" y="921"/>
                  </a:moveTo>
                  <a:lnTo>
                    <a:pt x="1269313" y="921"/>
                  </a:lnTo>
                  <a:lnTo>
                    <a:pt x="1269313" y="34867"/>
                  </a:lnTo>
                  <a:lnTo>
                    <a:pt x="1284549" y="19547"/>
                  </a:lnTo>
                  <a:lnTo>
                    <a:pt x="1295265" y="19547"/>
                  </a:lnTo>
                  <a:lnTo>
                    <a:pt x="1280196" y="33863"/>
                  </a:lnTo>
                  <a:lnTo>
                    <a:pt x="1296897" y="59396"/>
                  </a:lnTo>
                  <a:lnTo>
                    <a:pt x="1287144" y="59396"/>
                  </a:lnTo>
                  <a:lnTo>
                    <a:pt x="1274629" y="39262"/>
                  </a:lnTo>
                  <a:lnTo>
                    <a:pt x="1269313" y="44495"/>
                  </a:lnTo>
                  <a:lnTo>
                    <a:pt x="1269313" y="59396"/>
                  </a:lnTo>
                  <a:lnTo>
                    <a:pt x="1261402" y="59396"/>
                  </a:lnTo>
                  <a:close/>
                  <a:moveTo>
                    <a:pt x="698924" y="921"/>
                  </a:moveTo>
                  <a:lnTo>
                    <a:pt x="707170" y="921"/>
                  </a:lnTo>
                  <a:lnTo>
                    <a:pt x="707170" y="51694"/>
                  </a:lnTo>
                  <a:lnTo>
                    <a:pt x="736220" y="51694"/>
                  </a:lnTo>
                  <a:lnTo>
                    <a:pt x="736220" y="59396"/>
                  </a:lnTo>
                  <a:lnTo>
                    <a:pt x="698924" y="59396"/>
                  </a:lnTo>
                  <a:close/>
                  <a:moveTo>
                    <a:pt x="384599" y="921"/>
                  </a:moveTo>
                  <a:lnTo>
                    <a:pt x="422481" y="921"/>
                  </a:lnTo>
                  <a:lnTo>
                    <a:pt x="422481" y="8664"/>
                  </a:lnTo>
                  <a:lnTo>
                    <a:pt x="392845" y="8664"/>
                  </a:lnTo>
                  <a:lnTo>
                    <a:pt x="392845" y="26119"/>
                  </a:lnTo>
                  <a:lnTo>
                    <a:pt x="421058" y="26119"/>
                  </a:lnTo>
                  <a:lnTo>
                    <a:pt x="421058" y="33863"/>
                  </a:lnTo>
                  <a:lnTo>
                    <a:pt x="392845" y="33863"/>
                  </a:lnTo>
                  <a:lnTo>
                    <a:pt x="392845" y="59396"/>
                  </a:lnTo>
                  <a:lnTo>
                    <a:pt x="384599" y="59396"/>
                  </a:lnTo>
                  <a:close/>
                  <a:moveTo>
                    <a:pt x="232995" y="921"/>
                  </a:moveTo>
                  <a:lnTo>
                    <a:pt x="240864" y="921"/>
                  </a:lnTo>
                  <a:lnTo>
                    <a:pt x="240864" y="59396"/>
                  </a:lnTo>
                  <a:lnTo>
                    <a:pt x="232995" y="59396"/>
                  </a:lnTo>
                  <a:close/>
                  <a:moveTo>
                    <a:pt x="89827" y="921"/>
                  </a:moveTo>
                  <a:lnTo>
                    <a:pt x="97738" y="921"/>
                  </a:lnTo>
                  <a:lnTo>
                    <a:pt x="97738" y="26412"/>
                  </a:lnTo>
                  <a:lnTo>
                    <a:pt x="97905" y="26412"/>
                  </a:lnTo>
                  <a:cubicBezTo>
                    <a:pt x="99049" y="24263"/>
                    <a:pt x="100528" y="22422"/>
                    <a:pt x="102342" y="20887"/>
                  </a:cubicBezTo>
                  <a:cubicBezTo>
                    <a:pt x="104156" y="19352"/>
                    <a:pt x="106793" y="18585"/>
                    <a:pt x="110253" y="18585"/>
                  </a:cubicBezTo>
                  <a:cubicBezTo>
                    <a:pt x="114383" y="18585"/>
                    <a:pt x="117760" y="19812"/>
                    <a:pt x="120383" y="22268"/>
                  </a:cubicBezTo>
                  <a:cubicBezTo>
                    <a:pt x="123006" y="24724"/>
                    <a:pt x="124318" y="28072"/>
                    <a:pt x="124318" y="32314"/>
                  </a:cubicBezTo>
                  <a:lnTo>
                    <a:pt x="124318" y="59396"/>
                  </a:lnTo>
                  <a:lnTo>
                    <a:pt x="116406" y="59396"/>
                  </a:lnTo>
                  <a:lnTo>
                    <a:pt x="116406" y="35118"/>
                  </a:lnTo>
                  <a:cubicBezTo>
                    <a:pt x="116406" y="32440"/>
                    <a:pt x="115806" y="30242"/>
                    <a:pt x="114607" y="28526"/>
                  </a:cubicBezTo>
                  <a:cubicBezTo>
                    <a:pt x="113407" y="26810"/>
                    <a:pt x="111467" y="25952"/>
                    <a:pt x="108788" y="25952"/>
                  </a:cubicBezTo>
                  <a:cubicBezTo>
                    <a:pt x="105523" y="25952"/>
                    <a:pt x="102865" y="27389"/>
                    <a:pt x="100814" y="30263"/>
                  </a:cubicBezTo>
                  <a:cubicBezTo>
                    <a:pt x="98763" y="33137"/>
                    <a:pt x="97738" y="36793"/>
                    <a:pt x="97738" y="41230"/>
                  </a:cubicBezTo>
                  <a:lnTo>
                    <a:pt x="97738" y="59396"/>
                  </a:lnTo>
                  <a:lnTo>
                    <a:pt x="89827" y="59396"/>
                  </a:lnTo>
                  <a:close/>
                  <a:moveTo>
                    <a:pt x="1165649" y="837"/>
                  </a:moveTo>
                  <a:lnTo>
                    <a:pt x="1189048" y="837"/>
                  </a:lnTo>
                  <a:cubicBezTo>
                    <a:pt x="1192871" y="837"/>
                    <a:pt x="1196122" y="1534"/>
                    <a:pt x="1198801" y="2930"/>
                  </a:cubicBezTo>
                  <a:cubicBezTo>
                    <a:pt x="1201480" y="4325"/>
                    <a:pt x="1203482" y="6209"/>
                    <a:pt x="1204807" y="8581"/>
                  </a:cubicBezTo>
                  <a:cubicBezTo>
                    <a:pt x="1206133" y="10953"/>
                    <a:pt x="1206796" y="13576"/>
                    <a:pt x="1206796" y="16450"/>
                  </a:cubicBezTo>
                  <a:cubicBezTo>
                    <a:pt x="1206796" y="21724"/>
                    <a:pt x="1204926" y="25973"/>
                    <a:pt x="1201187" y="29196"/>
                  </a:cubicBezTo>
                  <a:cubicBezTo>
                    <a:pt x="1197447" y="32419"/>
                    <a:pt x="1192494" y="34030"/>
                    <a:pt x="1186327" y="34030"/>
                  </a:cubicBezTo>
                  <a:lnTo>
                    <a:pt x="1173895" y="34030"/>
                  </a:lnTo>
                  <a:lnTo>
                    <a:pt x="1173895" y="59396"/>
                  </a:lnTo>
                  <a:lnTo>
                    <a:pt x="1165649" y="59396"/>
                  </a:lnTo>
                  <a:close/>
                  <a:moveTo>
                    <a:pt x="341179" y="0"/>
                  </a:moveTo>
                  <a:cubicBezTo>
                    <a:pt x="343300" y="0"/>
                    <a:pt x="345406" y="390"/>
                    <a:pt x="347499" y="1172"/>
                  </a:cubicBezTo>
                  <a:lnTo>
                    <a:pt x="347499" y="8288"/>
                  </a:lnTo>
                  <a:cubicBezTo>
                    <a:pt x="345295" y="7506"/>
                    <a:pt x="343704" y="7116"/>
                    <a:pt x="342727" y="7116"/>
                  </a:cubicBezTo>
                  <a:cubicBezTo>
                    <a:pt x="340718" y="7116"/>
                    <a:pt x="339211" y="7750"/>
                    <a:pt x="338207" y="9020"/>
                  </a:cubicBezTo>
                  <a:cubicBezTo>
                    <a:pt x="337202" y="10290"/>
                    <a:pt x="336700" y="11999"/>
                    <a:pt x="336700" y="14148"/>
                  </a:cubicBezTo>
                  <a:lnTo>
                    <a:pt x="336700" y="19547"/>
                  </a:lnTo>
                  <a:lnTo>
                    <a:pt x="347499" y="19547"/>
                  </a:lnTo>
                  <a:lnTo>
                    <a:pt x="347499" y="26203"/>
                  </a:lnTo>
                  <a:lnTo>
                    <a:pt x="336700" y="26203"/>
                  </a:lnTo>
                  <a:lnTo>
                    <a:pt x="336700" y="59396"/>
                  </a:lnTo>
                  <a:lnTo>
                    <a:pt x="328831" y="59396"/>
                  </a:lnTo>
                  <a:lnTo>
                    <a:pt x="328831" y="26203"/>
                  </a:lnTo>
                  <a:lnTo>
                    <a:pt x="322133" y="26203"/>
                  </a:lnTo>
                  <a:lnTo>
                    <a:pt x="322133" y="19547"/>
                  </a:lnTo>
                  <a:lnTo>
                    <a:pt x="328831" y="19547"/>
                  </a:lnTo>
                  <a:lnTo>
                    <a:pt x="328831" y="11301"/>
                  </a:lnTo>
                  <a:cubicBezTo>
                    <a:pt x="328831" y="7534"/>
                    <a:pt x="329898" y="4709"/>
                    <a:pt x="332033" y="2825"/>
                  </a:cubicBezTo>
                  <a:cubicBezTo>
                    <a:pt x="334168" y="941"/>
                    <a:pt x="337216" y="0"/>
                    <a:pt x="341179" y="0"/>
                  </a:cubicBezTo>
                  <a:close/>
                  <a:moveTo>
                    <a:pt x="20845" y="0"/>
                  </a:moveTo>
                  <a:cubicBezTo>
                    <a:pt x="24417" y="0"/>
                    <a:pt x="27500" y="432"/>
                    <a:pt x="30095" y="1297"/>
                  </a:cubicBezTo>
                  <a:cubicBezTo>
                    <a:pt x="32691" y="2162"/>
                    <a:pt x="35411" y="3320"/>
                    <a:pt x="38258" y="4771"/>
                  </a:cubicBezTo>
                  <a:lnTo>
                    <a:pt x="38258" y="14650"/>
                  </a:lnTo>
                  <a:cubicBezTo>
                    <a:pt x="32342" y="9906"/>
                    <a:pt x="26593" y="7534"/>
                    <a:pt x="21012" y="7534"/>
                  </a:cubicBezTo>
                  <a:cubicBezTo>
                    <a:pt x="17664" y="7534"/>
                    <a:pt x="14824" y="8322"/>
                    <a:pt x="12494" y="9899"/>
                  </a:cubicBezTo>
                  <a:cubicBezTo>
                    <a:pt x="10164" y="11476"/>
                    <a:pt x="8999" y="13464"/>
                    <a:pt x="8999" y="15864"/>
                  </a:cubicBezTo>
                  <a:cubicBezTo>
                    <a:pt x="8999" y="17985"/>
                    <a:pt x="9885" y="19701"/>
                    <a:pt x="11657" y="21012"/>
                  </a:cubicBezTo>
                  <a:cubicBezTo>
                    <a:pt x="13429" y="22324"/>
                    <a:pt x="17008" y="23635"/>
                    <a:pt x="22394" y="24947"/>
                  </a:cubicBezTo>
                  <a:cubicBezTo>
                    <a:pt x="26189" y="25868"/>
                    <a:pt x="29433" y="26914"/>
                    <a:pt x="32126" y="28086"/>
                  </a:cubicBezTo>
                  <a:cubicBezTo>
                    <a:pt x="34818" y="29258"/>
                    <a:pt x="37079" y="30961"/>
                    <a:pt x="38907" y="33193"/>
                  </a:cubicBezTo>
                  <a:cubicBezTo>
                    <a:pt x="40734" y="35425"/>
                    <a:pt x="41648" y="38272"/>
                    <a:pt x="41648" y="41732"/>
                  </a:cubicBezTo>
                  <a:cubicBezTo>
                    <a:pt x="41648" y="45416"/>
                    <a:pt x="40623" y="48666"/>
                    <a:pt x="38572" y="51485"/>
                  </a:cubicBezTo>
                  <a:cubicBezTo>
                    <a:pt x="36521" y="54303"/>
                    <a:pt x="33772" y="56487"/>
                    <a:pt x="30326" y="58036"/>
                  </a:cubicBezTo>
                  <a:cubicBezTo>
                    <a:pt x="26879" y="59584"/>
                    <a:pt x="23203" y="60359"/>
                    <a:pt x="19296" y="60359"/>
                  </a:cubicBezTo>
                  <a:cubicBezTo>
                    <a:pt x="15334" y="60359"/>
                    <a:pt x="11866" y="59752"/>
                    <a:pt x="8894" y="58538"/>
                  </a:cubicBezTo>
                  <a:cubicBezTo>
                    <a:pt x="5922" y="57324"/>
                    <a:pt x="2958" y="55810"/>
                    <a:pt x="0" y="53996"/>
                  </a:cubicBezTo>
                  <a:lnTo>
                    <a:pt x="0" y="43950"/>
                  </a:lnTo>
                  <a:cubicBezTo>
                    <a:pt x="2985" y="46295"/>
                    <a:pt x="6083" y="48311"/>
                    <a:pt x="9292" y="49999"/>
                  </a:cubicBezTo>
                  <a:cubicBezTo>
                    <a:pt x="12501" y="51687"/>
                    <a:pt x="16087" y="52531"/>
                    <a:pt x="20050" y="52531"/>
                  </a:cubicBezTo>
                  <a:cubicBezTo>
                    <a:pt x="23482" y="52531"/>
                    <a:pt x="26454" y="51562"/>
                    <a:pt x="28965" y="49622"/>
                  </a:cubicBezTo>
                  <a:cubicBezTo>
                    <a:pt x="31477" y="47683"/>
                    <a:pt x="32732" y="45374"/>
                    <a:pt x="32732" y="42695"/>
                  </a:cubicBezTo>
                  <a:cubicBezTo>
                    <a:pt x="32732" y="39988"/>
                    <a:pt x="31553" y="37902"/>
                    <a:pt x="29195" y="36437"/>
                  </a:cubicBezTo>
                  <a:cubicBezTo>
                    <a:pt x="26837" y="34972"/>
                    <a:pt x="23482" y="33737"/>
                    <a:pt x="19129" y="32733"/>
                  </a:cubicBezTo>
                  <a:cubicBezTo>
                    <a:pt x="15752" y="31868"/>
                    <a:pt x="12990" y="31030"/>
                    <a:pt x="10841" y="30221"/>
                  </a:cubicBezTo>
                  <a:cubicBezTo>
                    <a:pt x="8692" y="29412"/>
                    <a:pt x="6808" y="28337"/>
                    <a:pt x="5190" y="26998"/>
                  </a:cubicBezTo>
                  <a:cubicBezTo>
                    <a:pt x="3571" y="25659"/>
                    <a:pt x="2316" y="24201"/>
                    <a:pt x="1423" y="22624"/>
                  </a:cubicBezTo>
                  <a:cubicBezTo>
                    <a:pt x="530" y="21047"/>
                    <a:pt x="83" y="18989"/>
                    <a:pt x="83" y="16450"/>
                  </a:cubicBezTo>
                  <a:cubicBezTo>
                    <a:pt x="83" y="11622"/>
                    <a:pt x="2002" y="7674"/>
                    <a:pt x="5839" y="4604"/>
                  </a:cubicBezTo>
                  <a:cubicBezTo>
                    <a:pt x="9676" y="1534"/>
                    <a:pt x="14678" y="0"/>
                    <a:pt x="20845"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700" dirty="0">
                <a:solidFill>
                  <a:schemeClr val="bg1"/>
                </a:solidFill>
                <a:latin typeface="Abadi" panose="020B0604020104020204" pitchFamily="34" charset="0"/>
                <a:ea typeface="微软雅黑" panose="020B0503020204020204" pitchFamily="34" charset="-122"/>
              </a:endParaRPr>
            </a:p>
          </p:txBody>
        </p:sp>
        <p:grpSp>
          <p:nvGrpSpPr>
            <p:cNvPr id="23" name="组合 22">
              <a:extLst>
                <a:ext uri="{FF2B5EF4-FFF2-40B4-BE49-F238E27FC236}">
                  <a16:creationId xmlns:a16="http://schemas.microsoft.com/office/drawing/2014/main" id="{1E3528E3-C3AF-4EE8-AD5F-16AAFDB75CEC}"/>
                </a:ext>
              </a:extLst>
            </p:cNvPr>
            <p:cNvGrpSpPr/>
            <p:nvPr/>
          </p:nvGrpSpPr>
          <p:grpSpPr>
            <a:xfrm>
              <a:off x="9650003" y="315165"/>
              <a:ext cx="518408" cy="517198"/>
              <a:chOff x="9650003" y="315165"/>
              <a:chExt cx="518408" cy="517198"/>
            </a:xfrm>
          </p:grpSpPr>
          <p:sp>
            <p:nvSpPr>
              <p:cNvPr id="25" name="PA-任意多边形 8">
                <a:extLst>
                  <a:ext uri="{FF2B5EF4-FFF2-40B4-BE49-F238E27FC236}">
                    <a16:creationId xmlns:a16="http://schemas.microsoft.com/office/drawing/2014/main" id="{A7F57563-4606-47CC-A6A0-22C34698F6F8}"/>
                  </a:ext>
                </a:extLst>
              </p:cNvPr>
              <p:cNvSpPr>
                <a:spLocks noEditPoints="1"/>
              </p:cNvSpPr>
              <p:nvPr>
                <p:custDataLst>
                  <p:tags r:id="rId7"/>
                </p:custDataLst>
              </p:nvPr>
            </p:nvSpPr>
            <p:spPr bwMode="auto">
              <a:xfrm>
                <a:off x="9650003" y="315165"/>
                <a:ext cx="518408" cy="517198"/>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9" name="PA-任意多边形 42">
                <a:extLst>
                  <a:ext uri="{FF2B5EF4-FFF2-40B4-BE49-F238E27FC236}">
                    <a16:creationId xmlns:a16="http://schemas.microsoft.com/office/drawing/2014/main" id="{6D521C24-4F5A-42E5-93F8-00605FE442F0}"/>
                  </a:ext>
                </a:extLst>
              </p:cNvPr>
              <p:cNvSpPr>
                <a:spLocks noEditPoints="1"/>
              </p:cNvSpPr>
              <p:nvPr>
                <p:custDataLst>
                  <p:tags r:id="rId8"/>
                </p:custDataLst>
              </p:nvPr>
            </p:nvSpPr>
            <p:spPr bwMode="auto">
              <a:xfrm>
                <a:off x="9717674" y="382231"/>
                <a:ext cx="382462" cy="381856"/>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0" name="PA-任意多边形 43">
                <a:extLst>
                  <a:ext uri="{FF2B5EF4-FFF2-40B4-BE49-F238E27FC236}">
                    <a16:creationId xmlns:a16="http://schemas.microsoft.com/office/drawing/2014/main" id="{D0BF999E-E303-41C3-BE62-C283E603B461}"/>
                  </a:ext>
                </a:extLst>
              </p:cNvPr>
              <p:cNvSpPr>
                <a:spLocks noEditPoints="1"/>
              </p:cNvSpPr>
              <p:nvPr>
                <p:custDataLst>
                  <p:tags r:id="rId9"/>
                </p:custDataLst>
              </p:nvPr>
            </p:nvSpPr>
            <p:spPr bwMode="auto">
              <a:xfrm>
                <a:off x="10065092" y="420296"/>
                <a:ext cx="42294" cy="50753"/>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1" name="PA-任意多边形 44">
                <a:extLst>
                  <a:ext uri="{FF2B5EF4-FFF2-40B4-BE49-F238E27FC236}">
                    <a16:creationId xmlns:a16="http://schemas.microsoft.com/office/drawing/2014/main" id="{9A36BF78-25A6-4474-91C9-73D68865B3A7}"/>
                  </a:ext>
                </a:extLst>
              </p:cNvPr>
              <p:cNvSpPr>
                <a:spLocks/>
              </p:cNvSpPr>
              <p:nvPr>
                <p:custDataLst>
                  <p:tags r:id="rId10"/>
                </p:custDataLst>
              </p:nvPr>
            </p:nvSpPr>
            <p:spPr bwMode="auto">
              <a:xfrm>
                <a:off x="9670546" y="516364"/>
                <a:ext cx="40481" cy="43503"/>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2" name="PA-任意多边形 45">
                <a:extLst>
                  <a:ext uri="{FF2B5EF4-FFF2-40B4-BE49-F238E27FC236}">
                    <a16:creationId xmlns:a16="http://schemas.microsoft.com/office/drawing/2014/main" id="{577D3344-7CF5-47DD-94C6-8DB86144B914}"/>
                  </a:ext>
                </a:extLst>
              </p:cNvPr>
              <p:cNvSpPr>
                <a:spLocks/>
              </p:cNvSpPr>
              <p:nvPr>
                <p:custDataLst>
                  <p:tags r:id="rId11"/>
                </p:custDataLst>
              </p:nvPr>
            </p:nvSpPr>
            <p:spPr bwMode="auto">
              <a:xfrm>
                <a:off x="10025214" y="377398"/>
                <a:ext cx="44107" cy="47128"/>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3" name="PA-任意多边形 46">
                <a:extLst>
                  <a:ext uri="{FF2B5EF4-FFF2-40B4-BE49-F238E27FC236}">
                    <a16:creationId xmlns:a16="http://schemas.microsoft.com/office/drawing/2014/main" id="{15567376-3CF2-43D7-AB53-6C1EFE5B907D}"/>
                  </a:ext>
                </a:extLst>
              </p:cNvPr>
              <p:cNvSpPr>
                <a:spLocks/>
              </p:cNvSpPr>
              <p:nvPr>
                <p:custDataLst>
                  <p:tags r:id="rId12"/>
                </p:custDataLst>
              </p:nvPr>
            </p:nvSpPr>
            <p:spPr bwMode="auto">
              <a:xfrm>
                <a:off x="9670546" y="584035"/>
                <a:ext cx="38065" cy="36252"/>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4" name="PA-任意多边形 47">
                <a:extLst>
                  <a:ext uri="{FF2B5EF4-FFF2-40B4-BE49-F238E27FC236}">
                    <a16:creationId xmlns:a16="http://schemas.microsoft.com/office/drawing/2014/main" id="{FA98296A-973D-4703-A3AC-88A8C8D4C6B7}"/>
                  </a:ext>
                </a:extLst>
              </p:cNvPr>
              <p:cNvSpPr>
                <a:spLocks noEditPoints="1"/>
              </p:cNvSpPr>
              <p:nvPr>
                <p:custDataLst>
                  <p:tags r:id="rId13"/>
                </p:custDataLst>
              </p:nvPr>
            </p:nvSpPr>
            <p:spPr bwMode="auto">
              <a:xfrm>
                <a:off x="9864496" y="772547"/>
                <a:ext cx="26585" cy="38065"/>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5" name="PA-任意多边形 48">
                <a:extLst>
                  <a:ext uri="{FF2B5EF4-FFF2-40B4-BE49-F238E27FC236}">
                    <a16:creationId xmlns:a16="http://schemas.microsoft.com/office/drawing/2014/main" id="{423C22BD-DED2-483B-86CD-35996AF10E40}"/>
                  </a:ext>
                </a:extLst>
              </p:cNvPr>
              <p:cNvSpPr>
                <a:spLocks noEditPoints="1"/>
              </p:cNvSpPr>
              <p:nvPr>
                <p:custDataLst>
                  <p:tags r:id="rId14"/>
                </p:custDataLst>
              </p:nvPr>
            </p:nvSpPr>
            <p:spPr bwMode="auto">
              <a:xfrm>
                <a:off x="9685651" y="644456"/>
                <a:ext cx="39273" cy="338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6" name="PA-任意多边形 49">
                <a:extLst>
                  <a:ext uri="{FF2B5EF4-FFF2-40B4-BE49-F238E27FC236}">
                    <a16:creationId xmlns:a16="http://schemas.microsoft.com/office/drawing/2014/main" id="{5793A038-D892-47C1-9519-CB9CB577EDAE}"/>
                  </a:ext>
                </a:extLst>
              </p:cNvPr>
              <p:cNvSpPr>
                <a:spLocks/>
              </p:cNvSpPr>
              <p:nvPr>
                <p:custDataLst>
                  <p:tags r:id="rId15"/>
                </p:custDataLst>
              </p:nvPr>
            </p:nvSpPr>
            <p:spPr bwMode="auto">
              <a:xfrm>
                <a:off x="9708611" y="414858"/>
                <a:ext cx="46524" cy="50753"/>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7" name="PA-任意多边形 50">
                <a:extLst>
                  <a:ext uri="{FF2B5EF4-FFF2-40B4-BE49-F238E27FC236}">
                    <a16:creationId xmlns:a16="http://schemas.microsoft.com/office/drawing/2014/main" id="{B71214CD-15EB-4179-BDD2-0509EF6FC275}"/>
                  </a:ext>
                </a:extLst>
              </p:cNvPr>
              <p:cNvSpPr>
                <a:spLocks noEditPoints="1"/>
              </p:cNvSpPr>
              <p:nvPr>
                <p:custDataLst>
                  <p:tags r:id="rId16"/>
                </p:custDataLst>
              </p:nvPr>
            </p:nvSpPr>
            <p:spPr bwMode="auto">
              <a:xfrm>
                <a:off x="9981712" y="756234"/>
                <a:ext cx="32627" cy="37461"/>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8" name="PA-任意多边形 51">
                <a:extLst>
                  <a:ext uri="{FF2B5EF4-FFF2-40B4-BE49-F238E27FC236}">
                    <a16:creationId xmlns:a16="http://schemas.microsoft.com/office/drawing/2014/main" id="{D96C6721-DED9-41FD-BD88-9C3C0E0A72B9}"/>
                  </a:ext>
                </a:extLst>
              </p:cNvPr>
              <p:cNvSpPr>
                <a:spLocks/>
              </p:cNvSpPr>
              <p:nvPr>
                <p:custDataLst>
                  <p:tags r:id="rId17"/>
                </p:custDataLst>
              </p:nvPr>
            </p:nvSpPr>
            <p:spPr bwMode="auto">
              <a:xfrm>
                <a:off x="9752718" y="372564"/>
                <a:ext cx="44107" cy="4289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9" name="PA-任意多边形 52">
                <a:extLst>
                  <a:ext uri="{FF2B5EF4-FFF2-40B4-BE49-F238E27FC236}">
                    <a16:creationId xmlns:a16="http://schemas.microsoft.com/office/drawing/2014/main" id="{88CCCE86-BB5D-4F08-A7F2-36047075D6C9}"/>
                  </a:ext>
                </a:extLst>
              </p:cNvPr>
              <p:cNvSpPr>
                <a:spLocks/>
              </p:cNvSpPr>
              <p:nvPr>
                <p:custDataLst>
                  <p:tags r:id="rId18"/>
                </p:custDataLst>
              </p:nvPr>
            </p:nvSpPr>
            <p:spPr bwMode="auto">
              <a:xfrm>
                <a:off x="9883226" y="333291"/>
                <a:ext cx="35044" cy="38065"/>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0" name="PA-任意多边形 53">
                <a:extLst>
                  <a:ext uri="{FF2B5EF4-FFF2-40B4-BE49-F238E27FC236}">
                    <a16:creationId xmlns:a16="http://schemas.microsoft.com/office/drawing/2014/main" id="{F59643D2-E092-4024-B2F6-C2FB41B28662}"/>
                  </a:ext>
                </a:extLst>
              </p:cNvPr>
              <p:cNvSpPr>
                <a:spLocks noEditPoints="1"/>
              </p:cNvSpPr>
              <p:nvPr>
                <p:custDataLst>
                  <p:tags r:id="rId19"/>
                </p:custDataLst>
              </p:nvPr>
            </p:nvSpPr>
            <p:spPr bwMode="auto">
              <a:xfrm>
                <a:off x="9926125" y="772547"/>
                <a:ext cx="27190" cy="38669"/>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1" name="PA-任意多边形 54">
                <a:extLst>
                  <a:ext uri="{FF2B5EF4-FFF2-40B4-BE49-F238E27FC236}">
                    <a16:creationId xmlns:a16="http://schemas.microsoft.com/office/drawing/2014/main" id="{41B2F648-C4DC-4EE4-A03E-35E2450B7202}"/>
                  </a:ext>
                </a:extLst>
              </p:cNvPr>
              <p:cNvSpPr>
                <a:spLocks/>
              </p:cNvSpPr>
              <p:nvPr>
                <p:custDataLst>
                  <p:tags r:id="rId20"/>
                </p:custDataLst>
              </p:nvPr>
            </p:nvSpPr>
            <p:spPr bwMode="auto">
              <a:xfrm>
                <a:off x="9820389" y="340542"/>
                <a:ext cx="36253" cy="41086"/>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2" name="PA-任意多边形 55">
                <a:extLst>
                  <a:ext uri="{FF2B5EF4-FFF2-40B4-BE49-F238E27FC236}">
                    <a16:creationId xmlns:a16="http://schemas.microsoft.com/office/drawing/2014/main" id="{59D3A3CF-7911-4D17-8A6F-3051B25E003D}"/>
                  </a:ext>
                </a:extLst>
              </p:cNvPr>
              <p:cNvSpPr>
                <a:spLocks/>
              </p:cNvSpPr>
              <p:nvPr>
                <p:custDataLst>
                  <p:tags r:id="rId21"/>
                </p:custDataLst>
              </p:nvPr>
            </p:nvSpPr>
            <p:spPr bwMode="auto">
              <a:xfrm>
                <a:off x="10094698" y="479508"/>
                <a:ext cx="42294" cy="338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3" name="PA-任意多边形 56">
                <a:extLst>
                  <a:ext uri="{FF2B5EF4-FFF2-40B4-BE49-F238E27FC236}">
                    <a16:creationId xmlns:a16="http://schemas.microsoft.com/office/drawing/2014/main" id="{B46E633D-ED84-426E-8D57-C9C2D076A7C0}"/>
                  </a:ext>
                </a:extLst>
              </p:cNvPr>
              <p:cNvSpPr>
                <a:spLocks/>
              </p:cNvSpPr>
              <p:nvPr>
                <p:custDataLst>
                  <p:tags r:id="rId22"/>
                </p:custDataLst>
              </p:nvPr>
            </p:nvSpPr>
            <p:spPr bwMode="auto">
              <a:xfrm>
                <a:off x="10095302" y="638414"/>
                <a:ext cx="41690" cy="38669"/>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4" name="PA-任意多边形 57">
                <a:extLst>
                  <a:ext uri="{FF2B5EF4-FFF2-40B4-BE49-F238E27FC236}">
                    <a16:creationId xmlns:a16="http://schemas.microsoft.com/office/drawing/2014/main" id="{7CABA2EA-2F2D-432B-B830-68453D12622A}"/>
                  </a:ext>
                </a:extLst>
              </p:cNvPr>
              <p:cNvSpPr>
                <a:spLocks/>
              </p:cNvSpPr>
              <p:nvPr>
                <p:custDataLst>
                  <p:tags r:id="rId23"/>
                </p:custDataLst>
              </p:nvPr>
            </p:nvSpPr>
            <p:spPr bwMode="auto">
              <a:xfrm>
                <a:off x="10110407" y="578597"/>
                <a:ext cx="36856" cy="32627"/>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5" name="PA-任意多边形 58">
                <a:extLst>
                  <a:ext uri="{FF2B5EF4-FFF2-40B4-BE49-F238E27FC236}">
                    <a16:creationId xmlns:a16="http://schemas.microsoft.com/office/drawing/2014/main" id="{C2F03E4C-A9CA-48D5-B2B5-E429C2B81658}"/>
                  </a:ext>
                </a:extLst>
              </p:cNvPr>
              <p:cNvSpPr>
                <a:spLocks/>
              </p:cNvSpPr>
              <p:nvPr>
                <p:custDataLst>
                  <p:tags r:id="rId24"/>
                </p:custDataLst>
              </p:nvPr>
            </p:nvSpPr>
            <p:spPr bwMode="auto">
              <a:xfrm>
                <a:off x="9988358" y="347792"/>
                <a:ext cx="33231" cy="41690"/>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6" name="PA-任意多边形 59">
                <a:extLst>
                  <a:ext uri="{FF2B5EF4-FFF2-40B4-BE49-F238E27FC236}">
                    <a16:creationId xmlns:a16="http://schemas.microsoft.com/office/drawing/2014/main" id="{3E02C807-756F-4E37-8CD6-C178BF7EA41C}"/>
                  </a:ext>
                </a:extLst>
              </p:cNvPr>
              <p:cNvSpPr>
                <a:spLocks/>
              </p:cNvSpPr>
              <p:nvPr>
                <p:custDataLst>
                  <p:tags r:id="rId25"/>
                </p:custDataLst>
              </p:nvPr>
            </p:nvSpPr>
            <p:spPr bwMode="auto">
              <a:xfrm>
                <a:off x="9686859" y="468633"/>
                <a:ext cx="38065" cy="33231"/>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7" name="PA-任意多边形 60">
                <a:extLst>
                  <a:ext uri="{FF2B5EF4-FFF2-40B4-BE49-F238E27FC236}">
                    <a16:creationId xmlns:a16="http://schemas.microsoft.com/office/drawing/2014/main" id="{F54C8276-E686-4705-AB5F-C752FDCC7D9E}"/>
                  </a:ext>
                </a:extLst>
              </p:cNvPr>
              <p:cNvSpPr>
                <a:spLocks/>
              </p:cNvSpPr>
              <p:nvPr>
                <p:custDataLst>
                  <p:tags r:id="rId26"/>
                </p:custDataLst>
              </p:nvPr>
            </p:nvSpPr>
            <p:spPr bwMode="auto">
              <a:xfrm>
                <a:off x="10109803" y="530866"/>
                <a:ext cx="36856" cy="24168"/>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8" name="PA-任意多边形 61">
                <a:extLst>
                  <a:ext uri="{FF2B5EF4-FFF2-40B4-BE49-F238E27FC236}">
                    <a16:creationId xmlns:a16="http://schemas.microsoft.com/office/drawing/2014/main" id="{96966E9C-B730-4FC0-B4B2-F158A457E744}"/>
                  </a:ext>
                </a:extLst>
              </p:cNvPr>
              <p:cNvSpPr>
                <a:spLocks/>
              </p:cNvSpPr>
              <p:nvPr>
                <p:custDataLst>
                  <p:tags r:id="rId27"/>
                </p:custDataLst>
              </p:nvPr>
            </p:nvSpPr>
            <p:spPr bwMode="auto">
              <a:xfrm>
                <a:off x="9938813" y="337520"/>
                <a:ext cx="22356" cy="37461"/>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9" name="PA-任意多边形 62">
                <a:extLst>
                  <a:ext uri="{FF2B5EF4-FFF2-40B4-BE49-F238E27FC236}">
                    <a16:creationId xmlns:a16="http://schemas.microsoft.com/office/drawing/2014/main" id="{BD169FB3-BBAB-49C8-9B96-C0967FF126AC}"/>
                  </a:ext>
                </a:extLst>
              </p:cNvPr>
              <p:cNvSpPr>
                <a:spLocks/>
              </p:cNvSpPr>
              <p:nvPr>
                <p:custDataLst>
                  <p:tags r:id="rId28"/>
                </p:custDataLst>
              </p:nvPr>
            </p:nvSpPr>
            <p:spPr bwMode="auto">
              <a:xfrm>
                <a:off x="9802263" y="758650"/>
                <a:ext cx="27793" cy="36252"/>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0" name="PA-任意多边形 71">
                <a:extLst>
                  <a:ext uri="{FF2B5EF4-FFF2-40B4-BE49-F238E27FC236}">
                    <a16:creationId xmlns:a16="http://schemas.microsoft.com/office/drawing/2014/main" id="{5EC07A65-B973-4D4F-9AE7-8D06F1822509}"/>
                  </a:ext>
                </a:extLst>
              </p:cNvPr>
              <p:cNvSpPr>
                <a:spLocks noEditPoints="1"/>
              </p:cNvSpPr>
              <p:nvPr>
                <p:custDataLst>
                  <p:tags r:id="rId29"/>
                </p:custDataLst>
              </p:nvPr>
            </p:nvSpPr>
            <p:spPr bwMode="auto">
              <a:xfrm>
                <a:off x="9733988" y="398545"/>
                <a:ext cx="350439" cy="34983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grpSp>
      <p:grpSp>
        <p:nvGrpSpPr>
          <p:cNvPr id="3" name="组合 2">
            <a:extLst>
              <a:ext uri="{FF2B5EF4-FFF2-40B4-BE49-F238E27FC236}">
                <a16:creationId xmlns:a16="http://schemas.microsoft.com/office/drawing/2014/main" id="{489A147E-835A-4B08-8600-09D5A1F19336}"/>
              </a:ext>
            </a:extLst>
          </p:cNvPr>
          <p:cNvGrpSpPr/>
          <p:nvPr/>
        </p:nvGrpSpPr>
        <p:grpSpPr>
          <a:xfrm>
            <a:off x="1090781" y="1492619"/>
            <a:ext cx="10653051" cy="4521917"/>
            <a:chOff x="1090781" y="1492619"/>
            <a:chExt cx="10653051" cy="4521917"/>
          </a:xfrm>
        </p:grpSpPr>
        <p:sp>
          <p:nvSpPr>
            <p:cNvPr id="18" name="矩形 38"/>
            <p:cNvSpPr>
              <a:spLocks noChangeArrowheads="1"/>
            </p:cNvSpPr>
            <p:nvPr/>
          </p:nvSpPr>
          <p:spPr bwMode="auto">
            <a:xfrm>
              <a:off x="1090781" y="3368872"/>
              <a:ext cx="1595248" cy="76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5" rIns="91410" bIns="45705">
              <a:spAutoFit/>
            </a:bodyPr>
            <a:lstStyle/>
            <a:p>
              <a:r>
                <a:rPr lang="zh-CN" altLang="en-US" sz="2200" b="1" dirty="0">
                  <a:solidFill>
                    <a:schemeClr val="accent1"/>
                  </a:solidFill>
                  <a:latin typeface="微软雅黑" pitchFamily="34" charset="-122"/>
                  <a:ea typeface="微软雅黑" pitchFamily="34" charset="-122"/>
                  <a:sym typeface="方正兰亭黑_GBK" pitchFamily="2" charset="-122"/>
                </a:rPr>
                <a:t>马哈福兹</a:t>
              </a:r>
              <a:endParaRPr lang="en-US" altLang="zh-CN" sz="2200" b="1" dirty="0">
                <a:solidFill>
                  <a:schemeClr val="accent1"/>
                </a:solidFill>
                <a:latin typeface="微软雅黑" pitchFamily="34" charset="-122"/>
                <a:ea typeface="微软雅黑" pitchFamily="34" charset="-122"/>
                <a:sym typeface="方正兰亭黑_GBK" pitchFamily="2" charset="-122"/>
              </a:endParaRPr>
            </a:p>
            <a:p>
              <a:r>
                <a:rPr lang="zh-CN" altLang="en-US" sz="2200" b="1" dirty="0">
                  <a:solidFill>
                    <a:schemeClr val="accent1"/>
                  </a:solidFill>
                  <a:latin typeface="微软雅黑" pitchFamily="34" charset="-122"/>
                  <a:ea typeface="微软雅黑" pitchFamily="34" charset="-122"/>
                  <a:sym typeface="方正兰亭黑_GBK" pitchFamily="2" charset="-122"/>
                </a:rPr>
                <a:t>汉译本书展</a:t>
              </a:r>
              <a:endParaRPr lang="en-US" sz="2200" b="1" dirty="0">
                <a:solidFill>
                  <a:schemeClr val="accent1"/>
                </a:solidFill>
                <a:latin typeface="微软雅黑" pitchFamily="34" charset="-122"/>
                <a:ea typeface="微软雅黑" pitchFamily="34" charset="-122"/>
                <a:sym typeface="方正兰亭黑_GBK" pitchFamily="2" charset="-122"/>
              </a:endParaRPr>
            </a:p>
          </p:txBody>
        </p:sp>
        <p:pic>
          <p:nvPicPr>
            <p:cNvPr id="2050" name="Picture 2"/>
            <p:cNvPicPr>
              <a:picLocks noChangeAspect="1" noChangeArrowheads="1"/>
            </p:cNvPicPr>
            <p:nvPr/>
          </p:nvPicPr>
          <p:blipFill>
            <a:blip r:embed="rId32" cstate="print"/>
            <a:srcRect t="6176" b="4267"/>
            <a:stretch>
              <a:fillRect/>
            </a:stretch>
          </p:blipFill>
          <p:spPr bwMode="auto">
            <a:xfrm>
              <a:off x="3635566" y="1492619"/>
              <a:ext cx="8108266" cy="4521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矩形 1">
              <a:extLst>
                <a:ext uri="{FF2B5EF4-FFF2-40B4-BE49-F238E27FC236}">
                  <a16:creationId xmlns:a16="http://schemas.microsoft.com/office/drawing/2014/main" id="{B4EAD1A8-3266-4064-9AEE-077F4C80ED4A}"/>
                </a:ext>
              </a:extLst>
            </p:cNvPr>
            <p:cNvSpPr/>
            <p:nvPr/>
          </p:nvSpPr>
          <p:spPr>
            <a:xfrm>
              <a:off x="1200150" y="4138283"/>
              <a:ext cx="64389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24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100000">
                                          <p:val>
                                            <p:strVal val="#ppt_x"/>
                                          </p:val>
                                        </p:tav>
                                        <p:tav tm="0">
                                          <p:val>
                                            <p:strVal val="0-#ppt_w/2"/>
                                          </p:val>
                                        </p:tav>
                                      </p:tavLst>
                                    </p:anim>
                                    <p:anim calcmode="lin" valueType="num">
                                      <p:cBhvr additive="base">
                                        <p:cTn id="8" dur="1000" fill="hold"/>
                                        <p:tgtEl>
                                          <p:spTgt spid="14"/>
                                        </p:tgtEl>
                                        <p:attrNameLst>
                                          <p:attrName>ppt_y</p:attrName>
                                        </p:attrNameLst>
                                      </p:cBhvr>
                                      <p:tavLst>
                                        <p:tav tm="100000">
                                          <p:val>
                                            <p:strVal val="#ppt_y"/>
                                          </p:val>
                                        </p:tav>
                                        <p:tav tm="0">
                                          <p:val>
                                            <p:strVal val="#ppt_y"/>
                                          </p:val>
                                        </p:tav>
                                      </p:tavLst>
                                    </p:anim>
                                    <p:set>
                                      <p:cBhvr>
                                        <p:cTn id="9" dur="1" fill="hold">
                                          <p:stCondLst>
                                            <p:cond delay="0"/>
                                          </p:stCondLst>
                                        </p:cTn>
                                        <p:tgtEl>
                                          <p:spTgt spid="14"/>
                                        </p:tgtEl>
                                        <p:attrNameLst>
                                          <p:attrName>style.visibility</p:attrName>
                                        </p:attrNameLst>
                                      </p:cBhvr>
                                      <p:to>
                                        <p:strVal val="visible"/>
                                      </p:to>
                                    </p:set>
                                    <p:anim to="" calcmode="lin" valueType="num">
                                      <p:cBhvr>
                                        <p:cTn id="10" dur="1000" fill="hold">
                                          <p:stCondLst>
                                            <p:cond delay="0"/>
                                          </p:stCondLst>
                                        </p:cTn>
                                        <p:tgtEl>
                                          <p:spTgt spid="14"/>
                                        </p:tgtEl>
                                        <p:attrNameLst>
                                          <p:attrName>ppt_w</p:attrName>
                                        </p:attrNameLst>
                                      </p:cBhvr>
                                      <p:tavLst>
                                        <p:tav tm="0">
                                          <p:val>
                                            <p:strVal val="0"/>
                                          </p:val>
                                        </p:tav>
                                        <p:tav tm="100000">
                                          <p:val>
                                            <p:strVal val="#ppt_w"/>
                                          </p:val>
                                        </p:tav>
                                      </p:tavLst>
                                    </p:anim>
                                    <p:anim to="" calcmode="lin" valueType="num">
                                      <p:cBhvr>
                                        <p:cTn id="11" dur="1000" fill="hold">
                                          <p:stCondLst>
                                            <p:cond delay="0"/>
                                          </p:stCondLst>
                                        </p:cTn>
                                        <p:tgtEl>
                                          <p:spTgt spid="14"/>
                                        </p:tgtEl>
                                        <p:attrNameLst>
                                          <p:attrName>ppt_h</p:attrName>
                                        </p:attrNameLst>
                                      </p:cBhvr>
                                      <p:tavLst>
                                        <p:tav tm="0">
                                          <p:val>
                                            <p:strVal val="0"/>
                                          </p:val>
                                        </p:tav>
                                        <p:tav tm="100000">
                                          <p:val>
                                            <p:strVal val="#ppt_h"/>
                                          </p:val>
                                        </p:tav>
                                      </p:tavLst>
                                    </p:anim>
                                    <p:animEffect filter="fade">
                                      <p:cBhvr>
                                        <p:cTn id="12" dur="1000">
                                          <p:stCondLst>
                                            <p:cond delay="0"/>
                                          </p:stCondLst>
                                        </p:cTn>
                                        <p:tgtEl>
                                          <p:spTgt spid="14"/>
                                        </p:tgtEl>
                                      </p:cBhvr>
                                    </p:animEffect>
                                  </p:childTnLst>
                                </p:cTn>
                              </p:par>
                              <p:par>
                                <p:cTn id="13" presetID="2" presetClass="entr" presetSubtype="8" decel="10000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0-#ppt_w/2"/>
                                          </p:val>
                                        </p:tav>
                                        <p:tav tm="100000">
                                          <p:val>
                                            <p:strVal val="#ppt_x"/>
                                          </p:val>
                                        </p:tav>
                                      </p:tavLst>
                                    </p:anim>
                                    <p:anim calcmode="lin" valueType="num">
                                      <p:cBhvr additive="base">
                                        <p:cTn id="16" dur="1000" fill="hold"/>
                                        <p:tgtEl>
                                          <p:spTgt spid="15"/>
                                        </p:tgtEl>
                                        <p:attrNameLst>
                                          <p:attrName>ppt_y</p:attrName>
                                        </p:attrNameLst>
                                      </p:cBhvr>
                                      <p:tavLst>
                                        <p:tav tm="0">
                                          <p:val>
                                            <p:strVal val="#ppt_y"/>
                                          </p:val>
                                        </p:tav>
                                        <p:tav tm="100000">
                                          <p:val>
                                            <p:strVal val="#ppt_y"/>
                                          </p:val>
                                        </p:tav>
                                      </p:tavLst>
                                    </p:anim>
                                    <p:set>
                                      <p:cBhvr>
                                        <p:cTn id="17" dur="1" fill="hold">
                                          <p:stCondLst>
                                            <p:cond delay="0"/>
                                          </p:stCondLst>
                                        </p:cTn>
                                        <p:tgtEl>
                                          <p:spTgt spid="15"/>
                                        </p:tgtEl>
                                        <p:attrNameLst>
                                          <p:attrName>style.visibility</p:attrName>
                                        </p:attrNameLst>
                                      </p:cBhvr>
                                      <p:to>
                                        <p:strVal val="visible"/>
                                      </p:to>
                                    </p:set>
                                    <p:anim to="" calcmode="lin" valueType="num">
                                      <p:cBhvr>
                                        <p:cTn id="18" dur="1000" fill="hold">
                                          <p:stCondLst>
                                            <p:cond delay="0"/>
                                          </p:stCondLst>
                                        </p:cTn>
                                        <p:tgtEl>
                                          <p:spTgt spid="15"/>
                                        </p:tgtEl>
                                        <p:attrNameLst>
                                          <p:attrName>ppt_w</p:attrName>
                                        </p:attrNameLst>
                                      </p:cBhvr>
                                      <p:tavLst>
                                        <p:tav tm="0">
                                          <p:val>
                                            <p:strVal val="0"/>
                                          </p:val>
                                        </p:tav>
                                        <p:tav tm="100000">
                                          <p:val>
                                            <p:strVal val="#ppt_w"/>
                                          </p:val>
                                        </p:tav>
                                      </p:tavLst>
                                    </p:anim>
                                    <p:anim to="" calcmode="lin" valueType="num">
                                      <p:cBhvr>
                                        <p:cTn id="19" dur="1000" fill="hold">
                                          <p:stCondLst>
                                            <p:cond delay="0"/>
                                          </p:stCondLst>
                                        </p:cTn>
                                        <p:tgtEl>
                                          <p:spTgt spid="15"/>
                                        </p:tgtEl>
                                        <p:attrNameLst>
                                          <p:attrName>ppt_h</p:attrName>
                                        </p:attrNameLst>
                                      </p:cBhvr>
                                      <p:tavLst>
                                        <p:tav tm="0">
                                          <p:val>
                                            <p:strVal val="0"/>
                                          </p:val>
                                        </p:tav>
                                        <p:tav tm="100000">
                                          <p:val>
                                            <p:strVal val="#ppt_h"/>
                                          </p:val>
                                        </p:tav>
                                      </p:tavLst>
                                    </p:anim>
                                    <p:animEffect filter="fade">
                                      <p:cBhvr>
                                        <p:cTn id="20" dur="1000">
                                          <p:stCondLst>
                                            <p:cond delay="0"/>
                                          </p:stCondLst>
                                        </p:cTn>
                                        <p:tgtEl>
                                          <p:spTgt spid="15"/>
                                        </p:tgtEl>
                                      </p:cBhvr>
                                    </p:animEffect>
                                  </p:childTnLst>
                                </p:cTn>
                              </p:par>
                              <p:par>
                                <p:cTn id="21" presetID="2" presetClass="entr" presetSubtype="8" decel="10000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000" fill="hold"/>
                                        <p:tgtEl>
                                          <p:spTgt spid="16"/>
                                        </p:tgtEl>
                                        <p:attrNameLst>
                                          <p:attrName>ppt_x</p:attrName>
                                        </p:attrNameLst>
                                      </p:cBhvr>
                                      <p:tavLst>
                                        <p:tav tm="0">
                                          <p:val>
                                            <p:strVal val="0-#ppt_w/2"/>
                                          </p:val>
                                        </p:tav>
                                        <p:tav tm="100000">
                                          <p:val>
                                            <p:strVal val="#ppt_x"/>
                                          </p:val>
                                        </p:tav>
                                      </p:tavLst>
                                    </p:anim>
                                    <p:anim calcmode="lin" valueType="num">
                                      <p:cBhvr additive="base">
                                        <p:cTn id="24" dur="1000" fill="hold"/>
                                        <p:tgtEl>
                                          <p:spTgt spid="16"/>
                                        </p:tgtEl>
                                        <p:attrNameLst>
                                          <p:attrName>ppt_y</p:attrName>
                                        </p:attrNameLst>
                                      </p:cBhvr>
                                      <p:tavLst>
                                        <p:tav tm="0">
                                          <p:val>
                                            <p:strVal val="#ppt_y"/>
                                          </p:val>
                                        </p:tav>
                                        <p:tav tm="100000">
                                          <p:val>
                                            <p:strVal val="#ppt_y"/>
                                          </p:val>
                                        </p:tav>
                                      </p:tavLst>
                                    </p:anim>
                                    <p:set>
                                      <p:cBhvr>
                                        <p:cTn id="25" dur="1" fill="hold">
                                          <p:stCondLst>
                                            <p:cond delay="0"/>
                                          </p:stCondLst>
                                        </p:cTn>
                                        <p:tgtEl>
                                          <p:spTgt spid="16"/>
                                        </p:tgtEl>
                                        <p:attrNameLst>
                                          <p:attrName>style.visibility</p:attrName>
                                        </p:attrNameLst>
                                      </p:cBhvr>
                                      <p:to>
                                        <p:strVal val="visible"/>
                                      </p:to>
                                    </p:set>
                                    <p:anim to="" calcmode="lin" valueType="num">
                                      <p:cBhvr>
                                        <p:cTn id="26" dur="1000" fill="hold">
                                          <p:stCondLst>
                                            <p:cond delay="0"/>
                                          </p:stCondLst>
                                        </p:cTn>
                                        <p:tgtEl>
                                          <p:spTgt spid="16"/>
                                        </p:tgtEl>
                                        <p:attrNameLst>
                                          <p:attrName>ppt_w</p:attrName>
                                        </p:attrNameLst>
                                      </p:cBhvr>
                                      <p:tavLst>
                                        <p:tav tm="0">
                                          <p:val>
                                            <p:strVal val="0"/>
                                          </p:val>
                                        </p:tav>
                                        <p:tav tm="100000">
                                          <p:val>
                                            <p:strVal val="#ppt_w"/>
                                          </p:val>
                                        </p:tav>
                                      </p:tavLst>
                                    </p:anim>
                                    <p:anim to="" calcmode="lin" valueType="num">
                                      <p:cBhvr>
                                        <p:cTn id="27" dur="1000" fill="hold">
                                          <p:stCondLst>
                                            <p:cond delay="0"/>
                                          </p:stCondLst>
                                        </p:cTn>
                                        <p:tgtEl>
                                          <p:spTgt spid="16"/>
                                        </p:tgtEl>
                                        <p:attrNameLst>
                                          <p:attrName>ppt_h</p:attrName>
                                        </p:attrNameLst>
                                      </p:cBhvr>
                                      <p:tavLst>
                                        <p:tav tm="0">
                                          <p:val>
                                            <p:strVal val="0"/>
                                          </p:val>
                                        </p:tav>
                                        <p:tav tm="100000">
                                          <p:val>
                                            <p:strVal val="#ppt_h"/>
                                          </p:val>
                                        </p:tav>
                                      </p:tavLst>
                                    </p:anim>
                                    <p:animEffect filter="fade">
                                      <p:cBhvr>
                                        <p:cTn id="28" dur="1000">
                                          <p:stCondLst>
                                            <p:cond delay="0"/>
                                          </p:stCondLst>
                                        </p:cTn>
                                        <p:tgtEl>
                                          <p:spTgt spid="16"/>
                                        </p:tgtEl>
                                      </p:cBhvr>
                                    </p:animEffect>
                                  </p:childTnLst>
                                </p:cTn>
                              </p:par>
                              <p:par>
                                <p:cTn id="29" presetID="2" presetClass="entr" presetSubtype="2" decel="10000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1000" fill="hold"/>
                                        <p:tgtEl>
                                          <p:spTgt spid="17"/>
                                        </p:tgtEl>
                                        <p:attrNameLst>
                                          <p:attrName>ppt_x</p:attrName>
                                        </p:attrNameLst>
                                      </p:cBhvr>
                                      <p:tavLst>
                                        <p:tav tm="0">
                                          <p:val>
                                            <p:strVal val="1+#ppt_w/2"/>
                                          </p:val>
                                        </p:tav>
                                        <p:tav tm="100000">
                                          <p:val>
                                            <p:strVal val="#ppt_x"/>
                                          </p:val>
                                        </p:tav>
                                      </p:tavLst>
                                    </p:anim>
                                    <p:anim calcmode="lin" valueType="num">
                                      <p:cBhvr additive="base">
                                        <p:cTn id="32" dur="1000" fill="hold"/>
                                        <p:tgtEl>
                                          <p:spTgt spid="17"/>
                                        </p:tgtEl>
                                        <p:attrNameLst>
                                          <p:attrName>ppt_y</p:attrName>
                                        </p:attrNameLst>
                                      </p:cBhvr>
                                      <p:tavLst>
                                        <p:tav tm="0">
                                          <p:val>
                                            <p:strVal val="#ppt_y"/>
                                          </p:val>
                                        </p:tav>
                                        <p:tav tm="100000">
                                          <p:val>
                                            <p:strVal val="#ppt_y"/>
                                          </p:val>
                                        </p:tav>
                                      </p:tavLst>
                                    </p:anim>
                                  </p:childTnLst>
                                </p:cTn>
                              </p:par>
                              <p:par>
                                <p:cTn id="33" presetID="42" presetClass="entr" presetSubtype="0" fill="hold" nodeType="withEffect">
                                  <p:stCondLst>
                                    <p:cond delay="50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9"/>
          <p:cNvSpPr>
            <a:spLocks noChangeArrowheads="1"/>
          </p:cNvSpPr>
          <p:nvPr/>
        </p:nvSpPr>
        <p:spPr bwMode="auto">
          <a:xfrm>
            <a:off x="154570" y="4532850"/>
            <a:ext cx="12201875" cy="81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bevel/>
                <a:headEnd/>
                <a:tailEnd/>
              </a14:hiddenLine>
            </a:ext>
          </a:extLst>
        </p:spPr>
        <p:txBody>
          <a:bodyPr anchor="ctr"/>
          <a:lstStyle/>
          <a:p>
            <a:pPr algn="ctr"/>
            <a:endParaRPr lang="zh-CN" altLang="zh-CN" sz="3199">
              <a:latin typeface="微软雅黑" pitchFamily="34" charset="-122"/>
              <a:ea typeface="微软雅黑" pitchFamily="34" charset="-122"/>
              <a:cs typeface="Calibri" pitchFamily="34" charset="0"/>
              <a:sym typeface="Calibri" pitchFamily="34" charset="0"/>
            </a:endParaRPr>
          </a:p>
        </p:txBody>
      </p:sp>
      <p:sp>
        <p:nvSpPr>
          <p:cNvPr id="14" name="文本框 10">
            <a:extLst>
              <a:ext uri="{FF2B5EF4-FFF2-40B4-BE49-F238E27FC236}">
                <a16:creationId xmlns:a16="http://schemas.microsoft.com/office/drawing/2014/main" id="{19A8820F-505D-4E36-B7D4-2FF13EAC4B64}"/>
              </a:ext>
            </a:extLst>
          </p:cNvPr>
          <p:cNvSpPr txBox="1">
            <a:spLocks noChangeArrowheads="1"/>
          </p:cNvSpPr>
          <p:nvPr/>
        </p:nvSpPr>
        <p:spPr bwMode="auto">
          <a:xfrm>
            <a:off x="415388" y="315165"/>
            <a:ext cx="88327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b="1" dirty="0">
                <a:solidFill>
                  <a:schemeClr val="accent1"/>
                </a:solidFill>
                <a:latin typeface="微软雅黑" panose="020B0503020204020204" pitchFamily="34" charset="-122"/>
                <a:ea typeface="微软雅黑" panose="020B0503020204020204" pitchFamily="34" charset="-122"/>
              </a:rPr>
              <a:t>积极实践空间再造，为师生提供高颜值文化服务空间</a:t>
            </a:r>
          </a:p>
        </p:txBody>
      </p:sp>
      <p:cxnSp>
        <p:nvCxnSpPr>
          <p:cNvPr id="15" name="直接连接符 14">
            <a:extLst>
              <a:ext uri="{FF2B5EF4-FFF2-40B4-BE49-F238E27FC236}">
                <a16:creationId xmlns:a16="http://schemas.microsoft.com/office/drawing/2014/main" id="{2C4E9E50-004A-4EF3-BEF5-618D17D8C8B6}"/>
              </a:ext>
            </a:extLst>
          </p:cNvPr>
          <p:cNvCxnSpPr>
            <a:cxnSpLocks/>
          </p:cNvCxnSpPr>
          <p:nvPr/>
        </p:nvCxnSpPr>
        <p:spPr>
          <a:xfrm>
            <a:off x="543463" y="938030"/>
            <a:ext cx="1123315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DD2B4035-A8BA-4874-844E-99FEECC20F9B}"/>
              </a:ext>
            </a:extLst>
          </p:cNvPr>
          <p:cNvCxnSpPr>
            <a:cxnSpLocks/>
          </p:cNvCxnSpPr>
          <p:nvPr/>
        </p:nvCxnSpPr>
        <p:spPr>
          <a:xfrm>
            <a:off x="543463" y="938030"/>
            <a:ext cx="861695"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7" name="组合 16">
            <a:extLst>
              <a:ext uri="{FF2B5EF4-FFF2-40B4-BE49-F238E27FC236}">
                <a16:creationId xmlns:a16="http://schemas.microsoft.com/office/drawing/2014/main" id="{F2C072BD-9535-45C0-9584-913B5812C249}"/>
              </a:ext>
            </a:extLst>
          </p:cNvPr>
          <p:cNvGrpSpPr/>
          <p:nvPr/>
        </p:nvGrpSpPr>
        <p:grpSpPr>
          <a:xfrm>
            <a:off x="9829295" y="318176"/>
            <a:ext cx="1947318" cy="517198"/>
            <a:chOff x="9650003" y="315165"/>
            <a:chExt cx="1947318" cy="517198"/>
          </a:xfrm>
        </p:grpSpPr>
        <p:sp>
          <p:nvSpPr>
            <p:cNvPr id="19" name="PA-文本框 39">
              <a:extLst>
                <a:ext uri="{FF2B5EF4-FFF2-40B4-BE49-F238E27FC236}">
                  <a16:creationId xmlns:a16="http://schemas.microsoft.com/office/drawing/2014/main" id="{5EA38672-ADE9-4549-A3C7-2A0DFFE6662A}"/>
                </a:ext>
              </a:extLst>
            </p:cNvPr>
            <p:cNvSpPr txBox="1"/>
            <p:nvPr>
              <p:custDataLst>
                <p:tags r:id="rId1"/>
              </p:custDataLst>
            </p:nvPr>
          </p:nvSpPr>
          <p:spPr>
            <a:xfrm>
              <a:off x="10266337" y="498959"/>
              <a:ext cx="1328278" cy="145629"/>
            </a:xfrm>
            <a:custGeom>
              <a:avLst/>
              <a:gdLst/>
              <a:ahLst/>
              <a:cxnLst/>
              <a:rect l="l" t="t" r="r" b="b"/>
              <a:pathLst>
                <a:path w="1795928" h="196900">
                  <a:moveTo>
                    <a:pt x="1295670" y="142205"/>
                  </a:moveTo>
                  <a:lnTo>
                    <a:pt x="1295670" y="163692"/>
                  </a:lnTo>
                  <a:lnTo>
                    <a:pt x="1356615" y="163692"/>
                  </a:lnTo>
                  <a:lnTo>
                    <a:pt x="1356615" y="142205"/>
                  </a:lnTo>
                  <a:close/>
                  <a:moveTo>
                    <a:pt x="345161" y="132243"/>
                  </a:moveTo>
                  <a:cubicBezTo>
                    <a:pt x="362350" y="144094"/>
                    <a:pt x="378498" y="155618"/>
                    <a:pt x="393604" y="166818"/>
                  </a:cubicBezTo>
                  <a:lnTo>
                    <a:pt x="375633" y="188500"/>
                  </a:lnTo>
                  <a:cubicBezTo>
                    <a:pt x="362741" y="177561"/>
                    <a:pt x="347114" y="165125"/>
                    <a:pt x="328752" y="151191"/>
                  </a:cubicBezTo>
                  <a:close/>
                  <a:moveTo>
                    <a:pt x="245343" y="130290"/>
                  </a:moveTo>
                  <a:lnTo>
                    <a:pt x="265854" y="147870"/>
                  </a:lnTo>
                  <a:cubicBezTo>
                    <a:pt x="252962" y="160111"/>
                    <a:pt x="237139" y="173524"/>
                    <a:pt x="218387" y="188109"/>
                  </a:cubicBezTo>
                  <a:cubicBezTo>
                    <a:pt x="211746" y="180556"/>
                    <a:pt x="205625" y="173915"/>
                    <a:pt x="200025" y="168185"/>
                  </a:cubicBezTo>
                  <a:cubicBezTo>
                    <a:pt x="214871" y="157897"/>
                    <a:pt x="229977" y="145266"/>
                    <a:pt x="245343" y="130290"/>
                  </a:cubicBezTo>
                  <a:close/>
                  <a:moveTo>
                    <a:pt x="1269104" y="121109"/>
                  </a:moveTo>
                  <a:lnTo>
                    <a:pt x="1383181" y="121109"/>
                  </a:lnTo>
                  <a:lnTo>
                    <a:pt x="1383181" y="195337"/>
                  </a:lnTo>
                  <a:lnTo>
                    <a:pt x="1356615" y="195337"/>
                  </a:lnTo>
                  <a:lnTo>
                    <a:pt x="1356615" y="184789"/>
                  </a:lnTo>
                  <a:lnTo>
                    <a:pt x="1295670" y="184789"/>
                  </a:lnTo>
                  <a:lnTo>
                    <a:pt x="1295670" y="195532"/>
                  </a:lnTo>
                  <a:lnTo>
                    <a:pt x="1269104" y="195532"/>
                  </a:lnTo>
                  <a:close/>
                  <a:moveTo>
                    <a:pt x="1107561" y="104505"/>
                  </a:moveTo>
                  <a:lnTo>
                    <a:pt x="1107561" y="128922"/>
                  </a:lnTo>
                  <a:lnTo>
                    <a:pt x="1126704" y="128922"/>
                  </a:lnTo>
                  <a:cubicBezTo>
                    <a:pt x="1121560" y="123062"/>
                    <a:pt x="1117002" y="118179"/>
                    <a:pt x="1113030" y="114272"/>
                  </a:cubicBezTo>
                  <a:lnTo>
                    <a:pt x="1124360" y="104505"/>
                  </a:lnTo>
                  <a:close/>
                  <a:moveTo>
                    <a:pt x="1670912" y="101771"/>
                  </a:moveTo>
                  <a:lnTo>
                    <a:pt x="1788310" y="101771"/>
                  </a:lnTo>
                  <a:lnTo>
                    <a:pt x="1788310" y="124430"/>
                  </a:lnTo>
                  <a:lnTo>
                    <a:pt x="1757642" y="124430"/>
                  </a:lnTo>
                  <a:lnTo>
                    <a:pt x="1757642" y="160958"/>
                  </a:lnTo>
                  <a:cubicBezTo>
                    <a:pt x="1757642" y="166687"/>
                    <a:pt x="1759465" y="169552"/>
                    <a:pt x="1763111" y="169552"/>
                  </a:cubicBezTo>
                  <a:lnTo>
                    <a:pt x="1767213" y="169552"/>
                  </a:lnTo>
                  <a:cubicBezTo>
                    <a:pt x="1770209" y="169552"/>
                    <a:pt x="1772097" y="167404"/>
                    <a:pt x="1772878" y="163106"/>
                  </a:cubicBezTo>
                  <a:cubicBezTo>
                    <a:pt x="1773529" y="160241"/>
                    <a:pt x="1774245" y="152623"/>
                    <a:pt x="1775027" y="140252"/>
                  </a:cubicBezTo>
                  <a:cubicBezTo>
                    <a:pt x="1782059" y="142726"/>
                    <a:pt x="1789026" y="145005"/>
                    <a:pt x="1795928" y="147089"/>
                  </a:cubicBezTo>
                  <a:cubicBezTo>
                    <a:pt x="1794235" y="159851"/>
                    <a:pt x="1792672" y="168901"/>
                    <a:pt x="1791240" y="174241"/>
                  </a:cubicBezTo>
                  <a:cubicBezTo>
                    <a:pt x="1787984" y="187133"/>
                    <a:pt x="1779975" y="193579"/>
                    <a:pt x="1767213" y="193579"/>
                  </a:cubicBezTo>
                  <a:lnTo>
                    <a:pt x="1757056" y="193579"/>
                  </a:lnTo>
                  <a:cubicBezTo>
                    <a:pt x="1741559" y="193579"/>
                    <a:pt x="1733811" y="185310"/>
                    <a:pt x="1733811" y="168771"/>
                  </a:cubicBezTo>
                  <a:lnTo>
                    <a:pt x="1733811" y="124430"/>
                  </a:lnTo>
                  <a:lnTo>
                    <a:pt x="1720528" y="124430"/>
                  </a:lnTo>
                  <a:cubicBezTo>
                    <a:pt x="1718705" y="148521"/>
                    <a:pt x="1712128" y="166101"/>
                    <a:pt x="1700799" y="177171"/>
                  </a:cubicBezTo>
                  <a:cubicBezTo>
                    <a:pt x="1693376" y="184593"/>
                    <a:pt x="1682828" y="191170"/>
                    <a:pt x="1669154" y="196900"/>
                  </a:cubicBezTo>
                  <a:cubicBezTo>
                    <a:pt x="1663555" y="188565"/>
                    <a:pt x="1658085" y="181338"/>
                    <a:pt x="1652746" y="175217"/>
                  </a:cubicBezTo>
                  <a:cubicBezTo>
                    <a:pt x="1666810" y="169097"/>
                    <a:pt x="1676968" y="162976"/>
                    <a:pt x="1683218" y="156856"/>
                  </a:cubicBezTo>
                  <a:cubicBezTo>
                    <a:pt x="1690381" y="149823"/>
                    <a:pt x="1694808" y="139015"/>
                    <a:pt x="1696501" y="124430"/>
                  </a:cubicBezTo>
                  <a:lnTo>
                    <a:pt x="1670912" y="124430"/>
                  </a:lnTo>
                  <a:close/>
                  <a:moveTo>
                    <a:pt x="249446" y="81455"/>
                  </a:moveTo>
                  <a:lnTo>
                    <a:pt x="249446" y="102747"/>
                  </a:lnTo>
                  <a:lnTo>
                    <a:pt x="344770" y="102747"/>
                  </a:lnTo>
                  <a:lnTo>
                    <a:pt x="344770" y="81455"/>
                  </a:lnTo>
                  <a:close/>
                  <a:moveTo>
                    <a:pt x="1442759" y="74814"/>
                  </a:moveTo>
                  <a:lnTo>
                    <a:pt x="1552733" y="74814"/>
                  </a:lnTo>
                  <a:lnTo>
                    <a:pt x="1552733" y="98450"/>
                  </a:lnTo>
                  <a:lnTo>
                    <a:pt x="1519135" y="120718"/>
                  </a:lnTo>
                  <a:lnTo>
                    <a:pt x="1591996" y="120718"/>
                  </a:lnTo>
                  <a:lnTo>
                    <a:pt x="1591996" y="144940"/>
                  </a:lnTo>
                  <a:lnTo>
                    <a:pt x="1516205" y="144940"/>
                  </a:lnTo>
                  <a:lnTo>
                    <a:pt x="1516205" y="164864"/>
                  </a:lnTo>
                  <a:cubicBezTo>
                    <a:pt x="1516205" y="173850"/>
                    <a:pt x="1513699" y="180849"/>
                    <a:pt x="1508685" y="185863"/>
                  </a:cubicBezTo>
                  <a:cubicBezTo>
                    <a:pt x="1503671" y="190877"/>
                    <a:pt x="1496004" y="193416"/>
                    <a:pt x="1485684" y="193481"/>
                  </a:cubicBezTo>
                  <a:cubicBezTo>
                    <a:pt x="1475364" y="193546"/>
                    <a:pt x="1464767" y="193579"/>
                    <a:pt x="1453893" y="193579"/>
                  </a:cubicBezTo>
                  <a:cubicBezTo>
                    <a:pt x="1452070" y="184593"/>
                    <a:pt x="1449856" y="175999"/>
                    <a:pt x="1447251" y="167794"/>
                  </a:cubicBezTo>
                  <a:cubicBezTo>
                    <a:pt x="1457149" y="168315"/>
                    <a:pt x="1466199" y="168576"/>
                    <a:pt x="1474403" y="168576"/>
                  </a:cubicBezTo>
                  <a:cubicBezTo>
                    <a:pt x="1483519" y="168576"/>
                    <a:pt x="1488077" y="164604"/>
                    <a:pt x="1488077" y="156660"/>
                  </a:cubicBezTo>
                  <a:lnTo>
                    <a:pt x="1488077" y="144940"/>
                  </a:lnTo>
                  <a:lnTo>
                    <a:pt x="1402715" y="144940"/>
                  </a:lnTo>
                  <a:lnTo>
                    <a:pt x="1402715" y="120718"/>
                  </a:lnTo>
                  <a:lnTo>
                    <a:pt x="1488077" y="120718"/>
                  </a:lnTo>
                  <a:lnTo>
                    <a:pt x="1488077" y="115639"/>
                  </a:lnTo>
                  <a:lnTo>
                    <a:pt x="1514252" y="98645"/>
                  </a:lnTo>
                  <a:lnTo>
                    <a:pt x="1442759" y="98645"/>
                  </a:lnTo>
                  <a:close/>
                  <a:moveTo>
                    <a:pt x="642659" y="74814"/>
                  </a:moveTo>
                  <a:lnTo>
                    <a:pt x="752633" y="74814"/>
                  </a:lnTo>
                  <a:lnTo>
                    <a:pt x="752633" y="98450"/>
                  </a:lnTo>
                  <a:lnTo>
                    <a:pt x="719035" y="120718"/>
                  </a:lnTo>
                  <a:lnTo>
                    <a:pt x="791896" y="120718"/>
                  </a:lnTo>
                  <a:lnTo>
                    <a:pt x="791896" y="144940"/>
                  </a:lnTo>
                  <a:lnTo>
                    <a:pt x="716105" y="144940"/>
                  </a:lnTo>
                  <a:lnTo>
                    <a:pt x="716105" y="164864"/>
                  </a:lnTo>
                  <a:cubicBezTo>
                    <a:pt x="716105" y="173850"/>
                    <a:pt x="713599" y="180849"/>
                    <a:pt x="708585" y="185863"/>
                  </a:cubicBezTo>
                  <a:cubicBezTo>
                    <a:pt x="703571" y="190877"/>
                    <a:pt x="695904" y="193416"/>
                    <a:pt x="685584" y="193481"/>
                  </a:cubicBezTo>
                  <a:cubicBezTo>
                    <a:pt x="675264" y="193546"/>
                    <a:pt x="664667" y="193579"/>
                    <a:pt x="653793" y="193579"/>
                  </a:cubicBezTo>
                  <a:cubicBezTo>
                    <a:pt x="651970" y="184593"/>
                    <a:pt x="649756" y="175999"/>
                    <a:pt x="647152" y="167794"/>
                  </a:cubicBezTo>
                  <a:cubicBezTo>
                    <a:pt x="657049" y="168315"/>
                    <a:pt x="666099" y="168576"/>
                    <a:pt x="674303" y="168576"/>
                  </a:cubicBezTo>
                  <a:cubicBezTo>
                    <a:pt x="683419" y="168576"/>
                    <a:pt x="687977" y="164604"/>
                    <a:pt x="687977" y="156660"/>
                  </a:cubicBezTo>
                  <a:lnTo>
                    <a:pt x="687977" y="144940"/>
                  </a:lnTo>
                  <a:lnTo>
                    <a:pt x="602615" y="144940"/>
                  </a:lnTo>
                  <a:lnTo>
                    <a:pt x="602615" y="120718"/>
                  </a:lnTo>
                  <a:lnTo>
                    <a:pt x="687977" y="120718"/>
                  </a:lnTo>
                  <a:lnTo>
                    <a:pt x="687977" y="115639"/>
                  </a:lnTo>
                  <a:lnTo>
                    <a:pt x="714152" y="98645"/>
                  </a:lnTo>
                  <a:lnTo>
                    <a:pt x="642659" y="98645"/>
                  </a:lnTo>
                  <a:close/>
                  <a:moveTo>
                    <a:pt x="1311492" y="68368"/>
                  </a:moveTo>
                  <a:lnTo>
                    <a:pt x="1306414" y="88292"/>
                  </a:lnTo>
                  <a:lnTo>
                    <a:pt x="1351536" y="88292"/>
                  </a:lnTo>
                  <a:lnTo>
                    <a:pt x="1351536" y="68368"/>
                  </a:lnTo>
                  <a:close/>
                  <a:moveTo>
                    <a:pt x="1200346" y="67196"/>
                  </a:moveTo>
                  <a:lnTo>
                    <a:pt x="1243124" y="67196"/>
                  </a:lnTo>
                  <a:lnTo>
                    <a:pt x="1243124" y="145917"/>
                  </a:lnTo>
                  <a:cubicBezTo>
                    <a:pt x="1249245" y="140838"/>
                    <a:pt x="1254519" y="136150"/>
                    <a:pt x="1258947" y="131852"/>
                  </a:cubicBezTo>
                  <a:cubicBezTo>
                    <a:pt x="1258947" y="141359"/>
                    <a:pt x="1259728" y="151647"/>
                    <a:pt x="1261291" y="162716"/>
                  </a:cubicBezTo>
                  <a:cubicBezTo>
                    <a:pt x="1246706" y="173654"/>
                    <a:pt x="1234855" y="183877"/>
                    <a:pt x="1225739" y="193384"/>
                  </a:cubicBezTo>
                  <a:lnTo>
                    <a:pt x="1211675" y="174241"/>
                  </a:lnTo>
                  <a:cubicBezTo>
                    <a:pt x="1215191" y="170594"/>
                    <a:pt x="1216949" y="165125"/>
                    <a:pt x="1216949" y="157832"/>
                  </a:cubicBezTo>
                  <a:lnTo>
                    <a:pt x="1216949" y="92590"/>
                  </a:lnTo>
                  <a:lnTo>
                    <a:pt x="1200346" y="92590"/>
                  </a:lnTo>
                  <a:close/>
                  <a:moveTo>
                    <a:pt x="1679898" y="64852"/>
                  </a:moveTo>
                  <a:lnTo>
                    <a:pt x="1776980" y="64852"/>
                  </a:lnTo>
                  <a:lnTo>
                    <a:pt x="1776980" y="86730"/>
                  </a:lnTo>
                  <a:lnTo>
                    <a:pt x="1679898" y="86730"/>
                  </a:lnTo>
                  <a:close/>
                  <a:moveTo>
                    <a:pt x="221317" y="57234"/>
                  </a:moveTo>
                  <a:lnTo>
                    <a:pt x="372898" y="57234"/>
                  </a:lnTo>
                  <a:lnTo>
                    <a:pt x="372898" y="126969"/>
                  </a:lnTo>
                  <a:lnTo>
                    <a:pt x="315079" y="126969"/>
                  </a:lnTo>
                  <a:lnTo>
                    <a:pt x="315079" y="161739"/>
                  </a:lnTo>
                  <a:cubicBezTo>
                    <a:pt x="315079" y="169748"/>
                    <a:pt x="313402" y="176194"/>
                    <a:pt x="310049" y="181077"/>
                  </a:cubicBezTo>
                  <a:cubicBezTo>
                    <a:pt x="306696" y="185961"/>
                    <a:pt x="301877" y="189233"/>
                    <a:pt x="295594" y="190893"/>
                  </a:cubicBezTo>
                  <a:cubicBezTo>
                    <a:pt x="289311" y="192553"/>
                    <a:pt x="276467" y="193384"/>
                    <a:pt x="257064" y="193384"/>
                  </a:cubicBezTo>
                  <a:cubicBezTo>
                    <a:pt x="255631" y="183356"/>
                    <a:pt x="253483" y="173850"/>
                    <a:pt x="250618" y="164864"/>
                  </a:cubicBezTo>
                  <a:cubicBezTo>
                    <a:pt x="259603" y="165646"/>
                    <a:pt x="267872" y="166036"/>
                    <a:pt x="275425" y="166036"/>
                  </a:cubicBezTo>
                  <a:cubicBezTo>
                    <a:pt x="282327" y="166036"/>
                    <a:pt x="285778" y="162455"/>
                    <a:pt x="285778" y="155293"/>
                  </a:cubicBezTo>
                  <a:lnTo>
                    <a:pt x="285778" y="126969"/>
                  </a:lnTo>
                  <a:lnTo>
                    <a:pt x="221317" y="126969"/>
                  </a:lnTo>
                  <a:close/>
                  <a:moveTo>
                    <a:pt x="1043490" y="44927"/>
                  </a:moveTo>
                  <a:lnTo>
                    <a:pt x="1149949" y="44927"/>
                  </a:lnTo>
                  <a:lnTo>
                    <a:pt x="1149949" y="67782"/>
                  </a:lnTo>
                  <a:lnTo>
                    <a:pt x="1107561" y="67782"/>
                  </a:lnTo>
                  <a:lnTo>
                    <a:pt x="1107561" y="81651"/>
                  </a:lnTo>
                  <a:lnTo>
                    <a:pt x="1147214" y="81651"/>
                  </a:lnTo>
                  <a:lnTo>
                    <a:pt x="1147214" y="104505"/>
                  </a:lnTo>
                  <a:lnTo>
                    <a:pt x="1132661" y="104505"/>
                  </a:lnTo>
                  <a:cubicBezTo>
                    <a:pt x="1138066" y="109193"/>
                    <a:pt x="1143503" y="114207"/>
                    <a:pt x="1148972" y="119546"/>
                  </a:cubicBezTo>
                  <a:lnTo>
                    <a:pt x="1138619" y="128922"/>
                  </a:lnTo>
                  <a:lnTo>
                    <a:pt x="1151902" y="128922"/>
                  </a:lnTo>
                  <a:lnTo>
                    <a:pt x="1151902" y="151777"/>
                  </a:lnTo>
                  <a:lnTo>
                    <a:pt x="1041537" y="151777"/>
                  </a:lnTo>
                  <a:lnTo>
                    <a:pt x="1041537" y="128922"/>
                  </a:lnTo>
                  <a:lnTo>
                    <a:pt x="1081385" y="128922"/>
                  </a:lnTo>
                  <a:lnTo>
                    <a:pt x="1081385" y="104505"/>
                  </a:lnTo>
                  <a:lnTo>
                    <a:pt x="1046615" y="104505"/>
                  </a:lnTo>
                  <a:lnTo>
                    <a:pt x="1046615" y="81651"/>
                  </a:lnTo>
                  <a:lnTo>
                    <a:pt x="1081385" y="81651"/>
                  </a:lnTo>
                  <a:lnTo>
                    <a:pt x="1081385" y="67782"/>
                  </a:lnTo>
                  <a:lnTo>
                    <a:pt x="1043490" y="67782"/>
                  </a:lnTo>
                  <a:close/>
                  <a:moveTo>
                    <a:pt x="1036263" y="33793"/>
                  </a:moveTo>
                  <a:lnTo>
                    <a:pt x="1036263" y="162325"/>
                  </a:lnTo>
                  <a:lnTo>
                    <a:pt x="1158153" y="162325"/>
                  </a:lnTo>
                  <a:lnTo>
                    <a:pt x="1158153" y="33793"/>
                  </a:lnTo>
                  <a:close/>
                  <a:moveTo>
                    <a:pt x="1608014" y="12111"/>
                  </a:moveTo>
                  <a:lnTo>
                    <a:pt x="1669154" y="12111"/>
                  </a:lnTo>
                  <a:lnTo>
                    <a:pt x="1669154" y="31449"/>
                  </a:lnTo>
                  <a:cubicBezTo>
                    <a:pt x="1664466" y="48639"/>
                    <a:pt x="1659452" y="66284"/>
                    <a:pt x="1654113" y="84386"/>
                  </a:cubicBezTo>
                  <a:cubicBezTo>
                    <a:pt x="1663750" y="96887"/>
                    <a:pt x="1668568" y="112970"/>
                    <a:pt x="1668568" y="132634"/>
                  </a:cubicBezTo>
                  <a:cubicBezTo>
                    <a:pt x="1668568" y="143052"/>
                    <a:pt x="1666159" y="150670"/>
                    <a:pt x="1661341" y="155488"/>
                  </a:cubicBezTo>
                  <a:cubicBezTo>
                    <a:pt x="1656392" y="160437"/>
                    <a:pt x="1647863" y="162911"/>
                    <a:pt x="1635752" y="162911"/>
                  </a:cubicBezTo>
                  <a:cubicBezTo>
                    <a:pt x="1634840" y="154056"/>
                    <a:pt x="1633342" y="145005"/>
                    <a:pt x="1631259" y="135759"/>
                  </a:cubicBezTo>
                  <a:cubicBezTo>
                    <a:pt x="1634124" y="136410"/>
                    <a:pt x="1636403" y="136736"/>
                    <a:pt x="1638096" y="136736"/>
                  </a:cubicBezTo>
                  <a:cubicBezTo>
                    <a:pt x="1643565" y="136736"/>
                    <a:pt x="1646300" y="132569"/>
                    <a:pt x="1646300" y="124234"/>
                  </a:cubicBezTo>
                  <a:cubicBezTo>
                    <a:pt x="1646300" y="110691"/>
                    <a:pt x="1641416" y="97734"/>
                    <a:pt x="1631650" y="85362"/>
                  </a:cubicBezTo>
                  <a:cubicBezTo>
                    <a:pt x="1636338" y="67261"/>
                    <a:pt x="1640765" y="50267"/>
                    <a:pt x="1644932" y="34379"/>
                  </a:cubicBezTo>
                  <a:lnTo>
                    <a:pt x="1630478" y="34379"/>
                  </a:lnTo>
                  <a:lnTo>
                    <a:pt x="1630478" y="194946"/>
                  </a:lnTo>
                  <a:lnTo>
                    <a:pt x="1608014" y="194946"/>
                  </a:lnTo>
                  <a:close/>
                  <a:moveTo>
                    <a:pt x="1260509" y="10939"/>
                  </a:moveTo>
                  <a:lnTo>
                    <a:pt x="1386892" y="10939"/>
                  </a:lnTo>
                  <a:lnTo>
                    <a:pt x="1386892" y="32035"/>
                  </a:lnTo>
                  <a:lnTo>
                    <a:pt x="1320673" y="32035"/>
                  </a:lnTo>
                  <a:lnTo>
                    <a:pt x="1316766" y="47662"/>
                  </a:lnTo>
                  <a:lnTo>
                    <a:pt x="1379079" y="47662"/>
                  </a:lnTo>
                  <a:lnTo>
                    <a:pt x="1379079" y="88292"/>
                  </a:lnTo>
                  <a:lnTo>
                    <a:pt x="1393729" y="88292"/>
                  </a:lnTo>
                  <a:lnTo>
                    <a:pt x="1393729" y="109389"/>
                  </a:lnTo>
                  <a:lnTo>
                    <a:pt x="1254259" y="109389"/>
                  </a:lnTo>
                  <a:lnTo>
                    <a:pt x="1254259" y="88292"/>
                  </a:lnTo>
                  <a:lnTo>
                    <a:pt x="1279262" y="88292"/>
                  </a:lnTo>
                  <a:lnTo>
                    <a:pt x="1284341" y="68368"/>
                  </a:lnTo>
                  <a:lnTo>
                    <a:pt x="1265197" y="68368"/>
                  </a:lnTo>
                  <a:lnTo>
                    <a:pt x="1265197" y="47662"/>
                  </a:lnTo>
                  <a:lnTo>
                    <a:pt x="1289615" y="47662"/>
                  </a:lnTo>
                  <a:lnTo>
                    <a:pt x="1293521" y="32035"/>
                  </a:lnTo>
                  <a:lnTo>
                    <a:pt x="1260509" y="32035"/>
                  </a:lnTo>
                  <a:close/>
                  <a:moveTo>
                    <a:pt x="1008329" y="9767"/>
                  </a:moveTo>
                  <a:lnTo>
                    <a:pt x="1186086" y="9767"/>
                  </a:lnTo>
                  <a:lnTo>
                    <a:pt x="1186086" y="193188"/>
                  </a:lnTo>
                  <a:lnTo>
                    <a:pt x="1158153" y="193188"/>
                  </a:lnTo>
                  <a:lnTo>
                    <a:pt x="1158153" y="186351"/>
                  </a:lnTo>
                  <a:lnTo>
                    <a:pt x="1036263" y="186351"/>
                  </a:lnTo>
                  <a:lnTo>
                    <a:pt x="1036263" y="193384"/>
                  </a:lnTo>
                  <a:lnTo>
                    <a:pt x="1008329" y="193384"/>
                  </a:lnTo>
                  <a:close/>
                  <a:moveTo>
                    <a:pt x="50788" y="5665"/>
                  </a:moveTo>
                  <a:lnTo>
                    <a:pt x="80088" y="5665"/>
                  </a:lnTo>
                  <a:lnTo>
                    <a:pt x="80088" y="193970"/>
                  </a:lnTo>
                  <a:lnTo>
                    <a:pt x="50788" y="193970"/>
                  </a:lnTo>
                  <a:lnTo>
                    <a:pt x="50788" y="161153"/>
                  </a:lnTo>
                  <a:lnTo>
                    <a:pt x="5274" y="176389"/>
                  </a:lnTo>
                  <a:lnTo>
                    <a:pt x="0" y="146112"/>
                  </a:lnTo>
                  <a:cubicBezTo>
                    <a:pt x="17190" y="141554"/>
                    <a:pt x="34119" y="136866"/>
                    <a:pt x="50788" y="132048"/>
                  </a:cubicBezTo>
                  <a:lnTo>
                    <a:pt x="50788" y="78916"/>
                  </a:lnTo>
                  <a:lnTo>
                    <a:pt x="3712" y="78916"/>
                  </a:lnTo>
                  <a:lnTo>
                    <a:pt x="3712" y="53132"/>
                  </a:lnTo>
                  <a:lnTo>
                    <a:pt x="50788" y="53132"/>
                  </a:lnTo>
                  <a:close/>
                  <a:moveTo>
                    <a:pt x="103920" y="5469"/>
                  </a:moveTo>
                  <a:lnTo>
                    <a:pt x="133220" y="5469"/>
                  </a:lnTo>
                  <a:lnTo>
                    <a:pt x="133220" y="62898"/>
                  </a:lnTo>
                  <a:cubicBezTo>
                    <a:pt x="148522" y="52415"/>
                    <a:pt x="162586" y="41867"/>
                    <a:pt x="175413" y="31254"/>
                  </a:cubicBezTo>
                  <a:lnTo>
                    <a:pt x="195533" y="54304"/>
                  </a:lnTo>
                  <a:cubicBezTo>
                    <a:pt x="176194" y="68303"/>
                    <a:pt x="155423" y="82139"/>
                    <a:pt x="133220" y="95813"/>
                  </a:cubicBezTo>
                  <a:lnTo>
                    <a:pt x="133220" y="153535"/>
                  </a:lnTo>
                  <a:cubicBezTo>
                    <a:pt x="133220" y="160958"/>
                    <a:pt x="137192" y="164669"/>
                    <a:pt x="145136" y="164669"/>
                  </a:cubicBezTo>
                  <a:lnTo>
                    <a:pt x="150019" y="164669"/>
                  </a:lnTo>
                  <a:cubicBezTo>
                    <a:pt x="153340" y="164669"/>
                    <a:pt x="156091" y="163757"/>
                    <a:pt x="158272" y="161934"/>
                  </a:cubicBezTo>
                  <a:cubicBezTo>
                    <a:pt x="160453" y="160111"/>
                    <a:pt x="162065" y="157344"/>
                    <a:pt x="163107" y="153632"/>
                  </a:cubicBezTo>
                  <a:cubicBezTo>
                    <a:pt x="164148" y="149921"/>
                    <a:pt x="165255" y="137778"/>
                    <a:pt x="166427" y="117202"/>
                  </a:cubicBezTo>
                  <a:lnTo>
                    <a:pt x="193970" y="125602"/>
                  </a:lnTo>
                  <a:cubicBezTo>
                    <a:pt x="192928" y="139145"/>
                    <a:pt x="191691" y="150768"/>
                    <a:pt x="190258" y="160469"/>
                  </a:cubicBezTo>
                  <a:cubicBezTo>
                    <a:pt x="188826" y="170171"/>
                    <a:pt x="185212" y="177464"/>
                    <a:pt x="179417" y="182347"/>
                  </a:cubicBezTo>
                  <a:cubicBezTo>
                    <a:pt x="173622" y="187230"/>
                    <a:pt x="165646" y="189672"/>
                    <a:pt x="155489" y="189672"/>
                  </a:cubicBezTo>
                  <a:lnTo>
                    <a:pt x="138104" y="189672"/>
                  </a:lnTo>
                  <a:cubicBezTo>
                    <a:pt x="115314" y="189672"/>
                    <a:pt x="103920" y="179384"/>
                    <a:pt x="103920" y="158809"/>
                  </a:cubicBezTo>
                  <a:close/>
                  <a:moveTo>
                    <a:pt x="1226521" y="4493"/>
                  </a:moveTo>
                  <a:cubicBezTo>
                    <a:pt x="1235506" y="16213"/>
                    <a:pt x="1243841" y="28128"/>
                    <a:pt x="1251524" y="40239"/>
                  </a:cubicBezTo>
                  <a:cubicBezTo>
                    <a:pt x="1245534" y="44016"/>
                    <a:pt x="1237915" y="48574"/>
                    <a:pt x="1228669" y="53913"/>
                  </a:cubicBezTo>
                  <a:cubicBezTo>
                    <a:pt x="1221507" y="40630"/>
                    <a:pt x="1213759" y="28259"/>
                    <a:pt x="1205424" y="16799"/>
                  </a:cubicBezTo>
                  <a:close/>
                  <a:moveTo>
                    <a:pt x="1736155" y="2930"/>
                  </a:moveTo>
                  <a:cubicBezTo>
                    <a:pt x="1738108" y="9571"/>
                    <a:pt x="1739866" y="16278"/>
                    <a:pt x="1741429" y="23050"/>
                  </a:cubicBezTo>
                  <a:lnTo>
                    <a:pt x="1786356" y="23050"/>
                  </a:lnTo>
                  <a:lnTo>
                    <a:pt x="1786356" y="59968"/>
                  </a:lnTo>
                  <a:lnTo>
                    <a:pt x="1763307" y="59968"/>
                  </a:lnTo>
                  <a:lnTo>
                    <a:pt x="1763307" y="46099"/>
                  </a:lnTo>
                  <a:lnTo>
                    <a:pt x="1692985" y="46099"/>
                  </a:lnTo>
                  <a:lnTo>
                    <a:pt x="1692985" y="59968"/>
                  </a:lnTo>
                  <a:lnTo>
                    <a:pt x="1670326" y="59968"/>
                  </a:lnTo>
                  <a:lnTo>
                    <a:pt x="1670326" y="23050"/>
                  </a:lnTo>
                  <a:lnTo>
                    <a:pt x="1713691" y="23050"/>
                  </a:lnTo>
                  <a:cubicBezTo>
                    <a:pt x="1712259" y="18362"/>
                    <a:pt x="1710696" y="12892"/>
                    <a:pt x="1709003" y="6641"/>
                  </a:cubicBezTo>
                  <a:close/>
                  <a:moveTo>
                    <a:pt x="914372" y="2930"/>
                  </a:moveTo>
                  <a:lnTo>
                    <a:pt x="941720" y="2930"/>
                  </a:lnTo>
                  <a:lnTo>
                    <a:pt x="941720" y="63875"/>
                  </a:lnTo>
                  <a:lnTo>
                    <a:pt x="952072" y="55866"/>
                  </a:lnTo>
                  <a:cubicBezTo>
                    <a:pt x="969653" y="75530"/>
                    <a:pt x="984303" y="93111"/>
                    <a:pt x="996023" y="108607"/>
                  </a:cubicBezTo>
                  <a:lnTo>
                    <a:pt x="974145" y="126383"/>
                  </a:lnTo>
                  <a:cubicBezTo>
                    <a:pt x="963272" y="110756"/>
                    <a:pt x="952463" y="96334"/>
                    <a:pt x="941720" y="83116"/>
                  </a:cubicBezTo>
                  <a:lnTo>
                    <a:pt x="941720" y="195142"/>
                  </a:lnTo>
                  <a:lnTo>
                    <a:pt x="914372" y="195142"/>
                  </a:lnTo>
                  <a:close/>
                  <a:moveTo>
                    <a:pt x="482092" y="2735"/>
                  </a:moveTo>
                  <a:lnTo>
                    <a:pt x="511783" y="2735"/>
                  </a:lnTo>
                  <a:cubicBezTo>
                    <a:pt x="511392" y="22073"/>
                    <a:pt x="510871" y="38481"/>
                    <a:pt x="510220" y="51960"/>
                  </a:cubicBezTo>
                  <a:lnTo>
                    <a:pt x="590894" y="51960"/>
                  </a:lnTo>
                  <a:lnTo>
                    <a:pt x="590894" y="78916"/>
                  </a:lnTo>
                  <a:lnTo>
                    <a:pt x="512467" y="78916"/>
                  </a:lnTo>
                  <a:cubicBezTo>
                    <a:pt x="523666" y="122411"/>
                    <a:pt x="550720" y="151647"/>
                    <a:pt x="593629" y="166622"/>
                  </a:cubicBezTo>
                  <a:cubicBezTo>
                    <a:pt x="584383" y="177171"/>
                    <a:pt x="576960" y="186156"/>
                    <a:pt x="571361" y="193579"/>
                  </a:cubicBezTo>
                  <a:cubicBezTo>
                    <a:pt x="535875" y="176910"/>
                    <a:pt x="511164" y="150051"/>
                    <a:pt x="497230" y="113002"/>
                  </a:cubicBezTo>
                  <a:cubicBezTo>
                    <a:pt x="486422" y="146926"/>
                    <a:pt x="461451" y="174241"/>
                    <a:pt x="422319" y="194946"/>
                  </a:cubicBezTo>
                  <a:cubicBezTo>
                    <a:pt x="417110" y="188305"/>
                    <a:pt x="409752" y="179970"/>
                    <a:pt x="400246" y="169943"/>
                  </a:cubicBezTo>
                  <a:cubicBezTo>
                    <a:pt x="447647" y="148456"/>
                    <a:pt x="473595" y="118114"/>
                    <a:pt x="478087" y="78916"/>
                  </a:cubicBezTo>
                  <a:lnTo>
                    <a:pt x="403762" y="78916"/>
                  </a:lnTo>
                  <a:lnTo>
                    <a:pt x="403762" y="51960"/>
                  </a:lnTo>
                  <a:lnTo>
                    <a:pt x="480920" y="51960"/>
                  </a:lnTo>
                  <a:cubicBezTo>
                    <a:pt x="481831" y="37765"/>
                    <a:pt x="482222" y="21357"/>
                    <a:pt x="482092" y="2735"/>
                  </a:cubicBezTo>
                  <a:close/>
                  <a:moveTo>
                    <a:pt x="308828" y="1172"/>
                  </a:moveTo>
                  <a:cubicBezTo>
                    <a:pt x="310912" y="6446"/>
                    <a:pt x="313190" y="13088"/>
                    <a:pt x="315665" y="21096"/>
                  </a:cubicBezTo>
                  <a:lnTo>
                    <a:pt x="393214" y="21096"/>
                  </a:lnTo>
                  <a:lnTo>
                    <a:pt x="393214" y="45318"/>
                  </a:lnTo>
                  <a:lnTo>
                    <a:pt x="201783" y="45318"/>
                  </a:lnTo>
                  <a:lnTo>
                    <a:pt x="201783" y="21096"/>
                  </a:lnTo>
                  <a:lnTo>
                    <a:pt x="282164" y="21096"/>
                  </a:lnTo>
                  <a:cubicBezTo>
                    <a:pt x="279625" y="14715"/>
                    <a:pt x="277379" y="9246"/>
                    <a:pt x="275425" y="4688"/>
                  </a:cubicBezTo>
                  <a:close/>
                  <a:moveTo>
                    <a:pt x="837214" y="977"/>
                  </a:moveTo>
                  <a:lnTo>
                    <a:pt x="864366" y="5665"/>
                  </a:lnTo>
                  <a:cubicBezTo>
                    <a:pt x="862283" y="14846"/>
                    <a:pt x="859938" y="23701"/>
                    <a:pt x="857334" y="32231"/>
                  </a:cubicBezTo>
                  <a:lnTo>
                    <a:pt x="904019" y="32231"/>
                  </a:lnTo>
                  <a:lnTo>
                    <a:pt x="904019" y="56648"/>
                  </a:lnTo>
                  <a:cubicBezTo>
                    <a:pt x="895946" y="116681"/>
                    <a:pt x="868989" y="163171"/>
                    <a:pt x="823150" y="196118"/>
                  </a:cubicBezTo>
                  <a:cubicBezTo>
                    <a:pt x="815206" y="186482"/>
                    <a:pt x="808695" y="179189"/>
                    <a:pt x="803616" y="174241"/>
                  </a:cubicBezTo>
                  <a:cubicBezTo>
                    <a:pt x="822890" y="160632"/>
                    <a:pt x="838517" y="144973"/>
                    <a:pt x="850497" y="127262"/>
                  </a:cubicBezTo>
                  <a:cubicBezTo>
                    <a:pt x="843530" y="120621"/>
                    <a:pt x="835847" y="113621"/>
                    <a:pt x="827447" y="106263"/>
                  </a:cubicBezTo>
                  <a:lnTo>
                    <a:pt x="843074" y="86925"/>
                  </a:lnTo>
                  <a:cubicBezTo>
                    <a:pt x="850693" y="92980"/>
                    <a:pt x="857562" y="98613"/>
                    <a:pt x="863682" y="103822"/>
                  </a:cubicBezTo>
                  <a:cubicBezTo>
                    <a:pt x="870194" y="89692"/>
                    <a:pt x="874719" y="74488"/>
                    <a:pt x="877258" y="58210"/>
                  </a:cubicBezTo>
                  <a:lnTo>
                    <a:pt x="848055" y="58210"/>
                  </a:lnTo>
                  <a:cubicBezTo>
                    <a:pt x="838549" y="81586"/>
                    <a:pt x="826536" y="102552"/>
                    <a:pt x="812016" y="121109"/>
                  </a:cubicBezTo>
                  <a:cubicBezTo>
                    <a:pt x="806546" y="108347"/>
                    <a:pt x="802054" y="98971"/>
                    <a:pt x="798538" y="92980"/>
                  </a:cubicBezTo>
                  <a:cubicBezTo>
                    <a:pt x="816899" y="67977"/>
                    <a:pt x="829792" y="37309"/>
                    <a:pt x="837214" y="977"/>
                  </a:cubicBezTo>
                  <a:close/>
                  <a:moveTo>
                    <a:pt x="1498234" y="0"/>
                  </a:moveTo>
                  <a:cubicBezTo>
                    <a:pt x="1503443" y="7944"/>
                    <a:pt x="1509564" y="18231"/>
                    <a:pt x="1516596" y="30863"/>
                  </a:cubicBezTo>
                  <a:lnTo>
                    <a:pt x="1503118" y="37114"/>
                  </a:lnTo>
                  <a:lnTo>
                    <a:pt x="1527047" y="37114"/>
                  </a:lnTo>
                  <a:cubicBezTo>
                    <a:pt x="1535967" y="24287"/>
                    <a:pt x="1543487" y="13153"/>
                    <a:pt x="1549608" y="3711"/>
                  </a:cubicBezTo>
                  <a:lnTo>
                    <a:pt x="1575979" y="18166"/>
                  </a:lnTo>
                  <a:lnTo>
                    <a:pt x="1560156" y="37114"/>
                  </a:lnTo>
                  <a:lnTo>
                    <a:pt x="1588285" y="37114"/>
                  </a:lnTo>
                  <a:lnTo>
                    <a:pt x="1588285" y="85167"/>
                  </a:lnTo>
                  <a:lnTo>
                    <a:pt x="1560938" y="85167"/>
                  </a:lnTo>
                  <a:lnTo>
                    <a:pt x="1560938" y="60945"/>
                  </a:lnTo>
                  <a:lnTo>
                    <a:pt x="1433383" y="60945"/>
                  </a:lnTo>
                  <a:lnTo>
                    <a:pt x="1433383" y="85167"/>
                  </a:lnTo>
                  <a:lnTo>
                    <a:pt x="1406035" y="85167"/>
                  </a:lnTo>
                  <a:lnTo>
                    <a:pt x="1406035" y="37114"/>
                  </a:lnTo>
                  <a:lnTo>
                    <a:pt x="1437973" y="37114"/>
                  </a:lnTo>
                  <a:cubicBezTo>
                    <a:pt x="1432243" y="29235"/>
                    <a:pt x="1426676" y="22008"/>
                    <a:pt x="1421272" y="15432"/>
                  </a:cubicBezTo>
                  <a:lnTo>
                    <a:pt x="1441782" y="1563"/>
                  </a:lnTo>
                  <a:cubicBezTo>
                    <a:pt x="1449596" y="10418"/>
                    <a:pt x="1457539" y="20315"/>
                    <a:pt x="1465613" y="31254"/>
                  </a:cubicBezTo>
                  <a:lnTo>
                    <a:pt x="1456921" y="37114"/>
                  </a:lnTo>
                  <a:lnTo>
                    <a:pt x="1489542" y="37114"/>
                  </a:lnTo>
                  <a:cubicBezTo>
                    <a:pt x="1484073" y="26631"/>
                    <a:pt x="1479026" y="17776"/>
                    <a:pt x="1474403" y="10548"/>
                  </a:cubicBezTo>
                  <a:close/>
                  <a:moveTo>
                    <a:pt x="698134" y="0"/>
                  </a:moveTo>
                  <a:cubicBezTo>
                    <a:pt x="703343" y="7944"/>
                    <a:pt x="709464" y="18231"/>
                    <a:pt x="716496" y="30863"/>
                  </a:cubicBezTo>
                  <a:lnTo>
                    <a:pt x="703018" y="37114"/>
                  </a:lnTo>
                  <a:lnTo>
                    <a:pt x="726947" y="37114"/>
                  </a:lnTo>
                  <a:cubicBezTo>
                    <a:pt x="735867" y="24287"/>
                    <a:pt x="743387" y="13153"/>
                    <a:pt x="749508" y="3711"/>
                  </a:cubicBezTo>
                  <a:lnTo>
                    <a:pt x="775878" y="18166"/>
                  </a:lnTo>
                  <a:lnTo>
                    <a:pt x="760056" y="37114"/>
                  </a:lnTo>
                  <a:lnTo>
                    <a:pt x="788185" y="37114"/>
                  </a:lnTo>
                  <a:lnTo>
                    <a:pt x="788185" y="85167"/>
                  </a:lnTo>
                  <a:lnTo>
                    <a:pt x="760838" y="85167"/>
                  </a:lnTo>
                  <a:lnTo>
                    <a:pt x="760838" y="60945"/>
                  </a:lnTo>
                  <a:lnTo>
                    <a:pt x="633283" y="60945"/>
                  </a:lnTo>
                  <a:lnTo>
                    <a:pt x="633283" y="85167"/>
                  </a:lnTo>
                  <a:lnTo>
                    <a:pt x="605935" y="85167"/>
                  </a:lnTo>
                  <a:lnTo>
                    <a:pt x="605935" y="37114"/>
                  </a:lnTo>
                  <a:lnTo>
                    <a:pt x="637873" y="37114"/>
                  </a:lnTo>
                  <a:cubicBezTo>
                    <a:pt x="632143" y="29235"/>
                    <a:pt x="626576" y="22008"/>
                    <a:pt x="621172" y="15432"/>
                  </a:cubicBezTo>
                  <a:lnTo>
                    <a:pt x="641682" y="1563"/>
                  </a:lnTo>
                  <a:cubicBezTo>
                    <a:pt x="649495" y="10418"/>
                    <a:pt x="657439" y="20315"/>
                    <a:pt x="665513" y="31254"/>
                  </a:cubicBezTo>
                  <a:lnTo>
                    <a:pt x="656821" y="37114"/>
                  </a:lnTo>
                  <a:lnTo>
                    <a:pt x="689442" y="37114"/>
                  </a:lnTo>
                  <a:cubicBezTo>
                    <a:pt x="683972" y="26631"/>
                    <a:pt x="678926" y="17776"/>
                    <a:pt x="674303" y="10548"/>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1" name="PA-文本框 41">
              <a:extLst>
                <a:ext uri="{FF2B5EF4-FFF2-40B4-BE49-F238E27FC236}">
                  <a16:creationId xmlns:a16="http://schemas.microsoft.com/office/drawing/2014/main" id="{8E609443-3EC8-4F5A-AE9B-E2D2C5CB4419}"/>
                </a:ext>
              </a:extLst>
            </p:cNvPr>
            <p:cNvSpPr txBox="1"/>
            <p:nvPr>
              <p:custDataLst>
                <p:tags r:id="rId2"/>
              </p:custDataLst>
            </p:nvPr>
          </p:nvSpPr>
          <p:spPr>
            <a:xfrm>
              <a:off x="10266337" y="697828"/>
              <a:ext cx="1330984" cy="58449"/>
            </a:xfrm>
            <a:custGeom>
              <a:avLst/>
              <a:gdLst/>
              <a:ahLst/>
              <a:cxnLst/>
              <a:rect l="l" t="t" r="r" b="b"/>
              <a:pathLst>
                <a:path w="1799587" h="79027">
                  <a:moveTo>
                    <a:pt x="1103537" y="49183"/>
                  </a:moveTo>
                  <a:cubicBezTo>
                    <a:pt x="1104904" y="49183"/>
                    <a:pt x="1105985" y="49776"/>
                    <a:pt x="1106781" y="50962"/>
                  </a:cubicBezTo>
                  <a:cubicBezTo>
                    <a:pt x="1107576" y="52148"/>
                    <a:pt x="1107974" y="53592"/>
                    <a:pt x="1107974" y="55294"/>
                  </a:cubicBezTo>
                  <a:cubicBezTo>
                    <a:pt x="1107974" y="58782"/>
                    <a:pt x="1106258" y="64321"/>
                    <a:pt x="1102825" y="71912"/>
                  </a:cubicBezTo>
                  <a:lnTo>
                    <a:pt x="1099393" y="71912"/>
                  </a:lnTo>
                  <a:cubicBezTo>
                    <a:pt x="1100760" y="68312"/>
                    <a:pt x="1101597" y="65954"/>
                    <a:pt x="1101904" y="64838"/>
                  </a:cubicBezTo>
                  <a:cubicBezTo>
                    <a:pt x="1102211" y="63721"/>
                    <a:pt x="1102407" y="62187"/>
                    <a:pt x="1102490" y="60233"/>
                  </a:cubicBezTo>
                  <a:cubicBezTo>
                    <a:pt x="1100146" y="59257"/>
                    <a:pt x="1098974" y="57499"/>
                    <a:pt x="1098974" y="54959"/>
                  </a:cubicBezTo>
                  <a:cubicBezTo>
                    <a:pt x="1098974" y="53201"/>
                    <a:pt x="1099414" y="51799"/>
                    <a:pt x="1100293" y="50752"/>
                  </a:cubicBezTo>
                  <a:cubicBezTo>
                    <a:pt x="1101172" y="49706"/>
                    <a:pt x="1102253" y="49183"/>
                    <a:pt x="1103537" y="49183"/>
                  </a:cubicBezTo>
                  <a:close/>
                  <a:moveTo>
                    <a:pt x="950839" y="39681"/>
                  </a:moveTo>
                  <a:lnTo>
                    <a:pt x="946988" y="40267"/>
                  </a:lnTo>
                  <a:cubicBezTo>
                    <a:pt x="941351" y="41020"/>
                    <a:pt x="937598" y="41906"/>
                    <a:pt x="935728" y="42925"/>
                  </a:cubicBezTo>
                  <a:cubicBezTo>
                    <a:pt x="933859" y="43944"/>
                    <a:pt x="932924" y="45429"/>
                    <a:pt x="932924" y="47383"/>
                  </a:cubicBezTo>
                  <a:cubicBezTo>
                    <a:pt x="932924" y="49113"/>
                    <a:pt x="933650" y="50578"/>
                    <a:pt x="935101" y="51778"/>
                  </a:cubicBezTo>
                  <a:cubicBezTo>
                    <a:pt x="936552" y="52978"/>
                    <a:pt x="938226" y="53578"/>
                    <a:pt x="940124" y="53578"/>
                  </a:cubicBezTo>
                  <a:cubicBezTo>
                    <a:pt x="942216" y="53578"/>
                    <a:pt x="944470" y="52664"/>
                    <a:pt x="946884" y="50836"/>
                  </a:cubicBezTo>
                  <a:cubicBezTo>
                    <a:pt x="949297" y="49008"/>
                    <a:pt x="950616" y="45290"/>
                    <a:pt x="950839" y="39681"/>
                  </a:cubicBezTo>
                  <a:close/>
                  <a:moveTo>
                    <a:pt x="769864" y="39681"/>
                  </a:moveTo>
                  <a:lnTo>
                    <a:pt x="766013" y="40267"/>
                  </a:lnTo>
                  <a:cubicBezTo>
                    <a:pt x="760376" y="41020"/>
                    <a:pt x="756623" y="41906"/>
                    <a:pt x="754753" y="42925"/>
                  </a:cubicBezTo>
                  <a:cubicBezTo>
                    <a:pt x="752884" y="43944"/>
                    <a:pt x="751949" y="45429"/>
                    <a:pt x="751949" y="47383"/>
                  </a:cubicBezTo>
                  <a:cubicBezTo>
                    <a:pt x="751949" y="49113"/>
                    <a:pt x="752675" y="50578"/>
                    <a:pt x="754126" y="51778"/>
                  </a:cubicBezTo>
                  <a:cubicBezTo>
                    <a:pt x="755577" y="52978"/>
                    <a:pt x="757251" y="53578"/>
                    <a:pt x="759149" y="53578"/>
                  </a:cubicBezTo>
                  <a:cubicBezTo>
                    <a:pt x="761242" y="53578"/>
                    <a:pt x="763495" y="52664"/>
                    <a:pt x="765909" y="50836"/>
                  </a:cubicBezTo>
                  <a:cubicBezTo>
                    <a:pt x="768322" y="49008"/>
                    <a:pt x="769641" y="45290"/>
                    <a:pt x="769864" y="39681"/>
                  </a:cubicBezTo>
                  <a:close/>
                  <a:moveTo>
                    <a:pt x="1383841" y="25952"/>
                  </a:moveTo>
                  <a:cubicBezTo>
                    <a:pt x="1380464" y="25952"/>
                    <a:pt x="1377667" y="27159"/>
                    <a:pt x="1375448" y="29572"/>
                  </a:cubicBezTo>
                  <a:cubicBezTo>
                    <a:pt x="1373230" y="31986"/>
                    <a:pt x="1372120" y="35132"/>
                    <a:pt x="1372120" y="39011"/>
                  </a:cubicBezTo>
                  <a:cubicBezTo>
                    <a:pt x="1372120" y="42862"/>
                    <a:pt x="1373132" y="46009"/>
                    <a:pt x="1375155" y="48450"/>
                  </a:cubicBezTo>
                  <a:cubicBezTo>
                    <a:pt x="1377178" y="50892"/>
                    <a:pt x="1379767" y="52113"/>
                    <a:pt x="1382920" y="52113"/>
                  </a:cubicBezTo>
                  <a:cubicBezTo>
                    <a:pt x="1386241" y="52113"/>
                    <a:pt x="1388968" y="50780"/>
                    <a:pt x="1391103" y="48115"/>
                  </a:cubicBezTo>
                  <a:cubicBezTo>
                    <a:pt x="1393238" y="45450"/>
                    <a:pt x="1394305" y="42151"/>
                    <a:pt x="1394305" y="38216"/>
                  </a:cubicBezTo>
                  <a:lnTo>
                    <a:pt x="1394305" y="31016"/>
                  </a:lnTo>
                  <a:cubicBezTo>
                    <a:pt x="1392854" y="29565"/>
                    <a:pt x="1391326" y="28358"/>
                    <a:pt x="1389722" y="27396"/>
                  </a:cubicBezTo>
                  <a:cubicBezTo>
                    <a:pt x="1388117" y="26433"/>
                    <a:pt x="1386157" y="25952"/>
                    <a:pt x="1383841" y="25952"/>
                  </a:cubicBezTo>
                  <a:close/>
                  <a:moveTo>
                    <a:pt x="983791" y="25952"/>
                  </a:moveTo>
                  <a:cubicBezTo>
                    <a:pt x="980414" y="25952"/>
                    <a:pt x="977617" y="27159"/>
                    <a:pt x="975398" y="29572"/>
                  </a:cubicBezTo>
                  <a:cubicBezTo>
                    <a:pt x="973180" y="31986"/>
                    <a:pt x="972070" y="35132"/>
                    <a:pt x="972070" y="39011"/>
                  </a:cubicBezTo>
                  <a:cubicBezTo>
                    <a:pt x="972070" y="42862"/>
                    <a:pt x="973082" y="46009"/>
                    <a:pt x="975105" y="48450"/>
                  </a:cubicBezTo>
                  <a:cubicBezTo>
                    <a:pt x="977128" y="50892"/>
                    <a:pt x="979716" y="52113"/>
                    <a:pt x="982870" y="52113"/>
                  </a:cubicBezTo>
                  <a:cubicBezTo>
                    <a:pt x="986190" y="52113"/>
                    <a:pt x="988918" y="50780"/>
                    <a:pt x="991053" y="48115"/>
                  </a:cubicBezTo>
                  <a:cubicBezTo>
                    <a:pt x="993188" y="45450"/>
                    <a:pt x="994255" y="42151"/>
                    <a:pt x="994255" y="38216"/>
                  </a:cubicBezTo>
                  <a:lnTo>
                    <a:pt x="994255" y="31016"/>
                  </a:lnTo>
                  <a:cubicBezTo>
                    <a:pt x="992804" y="29565"/>
                    <a:pt x="991276" y="28358"/>
                    <a:pt x="989672" y="27396"/>
                  </a:cubicBezTo>
                  <a:cubicBezTo>
                    <a:pt x="988067" y="26433"/>
                    <a:pt x="986107" y="25952"/>
                    <a:pt x="983791" y="25952"/>
                  </a:cubicBezTo>
                  <a:close/>
                  <a:moveTo>
                    <a:pt x="850441" y="25952"/>
                  </a:moveTo>
                  <a:cubicBezTo>
                    <a:pt x="847064" y="25952"/>
                    <a:pt x="844267" y="27159"/>
                    <a:pt x="842048" y="29572"/>
                  </a:cubicBezTo>
                  <a:cubicBezTo>
                    <a:pt x="839830" y="31986"/>
                    <a:pt x="838720" y="35132"/>
                    <a:pt x="838720" y="39011"/>
                  </a:cubicBezTo>
                  <a:cubicBezTo>
                    <a:pt x="838720" y="42862"/>
                    <a:pt x="839732" y="46009"/>
                    <a:pt x="841755" y="48450"/>
                  </a:cubicBezTo>
                  <a:cubicBezTo>
                    <a:pt x="843778" y="50892"/>
                    <a:pt x="846366" y="52113"/>
                    <a:pt x="849520" y="52113"/>
                  </a:cubicBezTo>
                  <a:cubicBezTo>
                    <a:pt x="852840" y="52113"/>
                    <a:pt x="855568" y="50780"/>
                    <a:pt x="857703" y="48115"/>
                  </a:cubicBezTo>
                  <a:cubicBezTo>
                    <a:pt x="859838" y="45450"/>
                    <a:pt x="860905" y="42151"/>
                    <a:pt x="860905" y="38216"/>
                  </a:cubicBezTo>
                  <a:lnTo>
                    <a:pt x="860905" y="31016"/>
                  </a:lnTo>
                  <a:cubicBezTo>
                    <a:pt x="859454" y="29565"/>
                    <a:pt x="857926" y="28358"/>
                    <a:pt x="856322" y="27396"/>
                  </a:cubicBezTo>
                  <a:cubicBezTo>
                    <a:pt x="854717" y="26433"/>
                    <a:pt x="852757" y="25952"/>
                    <a:pt x="850441" y="25952"/>
                  </a:cubicBezTo>
                  <a:close/>
                  <a:moveTo>
                    <a:pt x="593266" y="25952"/>
                  </a:moveTo>
                  <a:cubicBezTo>
                    <a:pt x="589889" y="25952"/>
                    <a:pt x="587092" y="27159"/>
                    <a:pt x="584873" y="29572"/>
                  </a:cubicBezTo>
                  <a:cubicBezTo>
                    <a:pt x="582655" y="31986"/>
                    <a:pt x="581545" y="35132"/>
                    <a:pt x="581545" y="39011"/>
                  </a:cubicBezTo>
                  <a:cubicBezTo>
                    <a:pt x="581545" y="42862"/>
                    <a:pt x="582557" y="46009"/>
                    <a:pt x="584580" y="48450"/>
                  </a:cubicBezTo>
                  <a:cubicBezTo>
                    <a:pt x="586603" y="50892"/>
                    <a:pt x="589192" y="52113"/>
                    <a:pt x="592345" y="52113"/>
                  </a:cubicBezTo>
                  <a:cubicBezTo>
                    <a:pt x="595666" y="52113"/>
                    <a:pt x="598393" y="50780"/>
                    <a:pt x="600528" y="48115"/>
                  </a:cubicBezTo>
                  <a:cubicBezTo>
                    <a:pt x="602663" y="45450"/>
                    <a:pt x="603730" y="42151"/>
                    <a:pt x="603730" y="38216"/>
                  </a:cubicBezTo>
                  <a:lnTo>
                    <a:pt x="603730" y="31016"/>
                  </a:lnTo>
                  <a:cubicBezTo>
                    <a:pt x="602279" y="29565"/>
                    <a:pt x="600751" y="28358"/>
                    <a:pt x="599147" y="27396"/>
                  </a:cubicBezTo>
                  <a:cubicBezTo>
                    <a:pt x="597542" y="26433"/>
                    <a:pt x="595582" y="25952"/>
                    <a:pt x="593266" y="25952"/>
                  </a:cubicBezTo>
                  <a:close/>
                  <a:moveTo>
                    <a:pt x="450391" y="25617"/>
                  </a:moveTo>
                  <a:cubicBezTo>
                    <a:pt x="447014" y="25617"/>
                    <a:pt x="444126" y="26956"/>
                    <a:pt x="441726" y="29635"/>
                  </a:cubicBezTo>
                  <a:cubicBezTo>
                    <a:pt x="439326" y="32314"/>
                    <a:pt x="438126" y="35607"/>
                    <a:pt x="438126" y="39514"/>
                  </a:cubicBezTo>
                  <a:cubicBezTo>
                    <a:pt x="438126" y="43337"/>
                    <a:pt x="439312" y="46595"/>
                    <a:pt x="441684" y="49287"/>
                  </a:cubicBezTo>
                  <a:cubicBezTo>
                    <a:pt x="444056" y="51980"/>
                    <a:pt x="446847" y="53327"/>
                    <a:pt x="450056" y="53327"/>
                  </a:cubicBezTo>
                  <a:cubicBezTo>
                    <a:pt x="453544" y="53327"/>
                    <a:pt x="456488" y="51987"/>
                    <a:pt x="458888" y="49308"/>
                  </a:cubicBezTo>
                  <a:cubicBezTo>
                    <a:pt x="461288" y="46629"/>
                    <a:pt x="462488" y="43337"/>
                    <a:pt x="462488" y="39430"/>
                  </a:cubicBezTo>
                  <a:cubicBezTo>
                    <a:pt x="462488" y="37030"/>
                    <a:pt x="461978" y="34763"/>
                    <a:pt x="460960" y="32628"/>
                  </a:cubicBezTo>
                  <a:cubicBezTo>
                    <a:pt x="459941" y="30493"/>
                    <a:pt x="458490" y="28791"/>
                    <a:pt x="456607" y="27521"/>
                  </a:cubicBezTo>
                  <a:cubicBezTo>
                    <a:pt x="454723" y="26252"/>
                    <a:pt x="452651" y="25617"/>
                    <a:pt x="450391" y="25617"/>
                  </a:cubicBezTo>
                  <a:close/>
                  <a:moveTo>
                    <a:pt x="297991" y="25617"/>
                  </a:moveTo>
                  <a:cubicBezTo>
                    <a:pt x="294614" y="25617"/>
                    <a:pt x="291726" y="26956"/>
                    <a:pt x="289326" y="29635"/>
                  </a:cubicBezTo>
                  <a:cubicBezTo>
                    <a:pt x="286926" y="32314"/>
                    <a:pt x="285726" y="35607"/>
                    <a:pt x="285726" y="39514"/>
                  </a:cubicBezTo>
                  <a:cubicBezTo>
                    <a:pt x="285726" y="43337"/>
                    <a:pt x="286912" y="46595"/>
                    <a:pt x="289284" y="49287"/>
                  </a:cubicBezTo>
                  <a:cubicBezTo>
                    <a:pt x="291656" y="51980"/>
                    <a:pt x="294447" y="53327"/>
                    <a:pt x="297656" y="53327"/>
                  </a:cubicBezTo>
                  <a:cubicBezTo>
                    <a:pt x="301144" y="53327"/>
                    <a:pt x="304088" y="51987"/>
                    <a:pt x="306488" y="49308"/>
                  </a:cubicBezTo>
                  <a:cubicBezTo>
                    <a:pt x="308888" y="46629"/>
                    <a:pt x="310088" y="43337"/>
                    <a:pt x="310088" y="39430"/>
                  </a:cubicBezTo>
                  <a:cubicBezTo>
                    <a:pt x="310088" y="37030"/>
                    <a:pt x="309578" y="34763"/>
                    <a:pt x="308560" y="32628"/>
                  </a:cubicBezTo>
                  <a:cubicBezTo>
                    <a:pt x="307541" y="30493"/>
                    <a:pt x="306090" y="28791"/>
                    <a:pt x="304207" y="27521"/>
                  </a:cubicBezTo>
                  <a:cubicBezTo>
                    <a:pt x="302323" y="26252"/>
                    <a:pt x="300251" y="25617"/>
                    <a:pt x="297991" y="25617"/>
                  </a:cubicBezTo>
                  <a:close/>
                  <a:moveTo>
                    <a:pt x="202741" y="25617"/>
                  </a:moveTo>
                  <a:cubicBezTo>
                    <a:pt x="199364" y="25617"/>
                    <a:pt x="196476" y="26956"/>
                    <a:pt x="194076" y="29635"/>
                  </a:cubicBezTo>
                  <a:cubicBezTo>
                    <a:pt x="191676" y="32314"/>
                    <a:pt x="190476" y="35607"/>
                    <a:pt x="190476" y="39514"/>
                  </a:cubicBezTo>
                  <a:cubicBezTo>
                    <a:pt x="190476" y="43337"/>
                    <a:pt x="191662" y="46595"/>
                    <a:pt x="194034" y="49287"/>
                  </a:cubicBezTo>
                  <a:cubicBezTo>
                    <a:pt x="196406" y="51980"/>
                    <a:pt x="199197" y="53327"/>
                    <a:pt x="202406" y="53327"/>
                  </a:cubicBezTo>
                  <a:cubicBezTo>
                    <a:pt x="205894" y="53327"/>
                    <a:pt x="208838" y="51987"/>
                    <a:pt x="211238" y="49308"/>
                  </a:cubicBezTo>
                  <a:cubicBezTo>
                    <a:pt x="213638" y="46629"/>
                    <a:pt x="214838" y="43337"/>
                    <a:pt x="214838" y="39430"/>
                  </a:cubicBezTo>
                  <a:cubicBezTo>
                    <a:pt x="214838" y="37030"/>
                    <a:pt x="214328" y="34763"/>
                    <a:pt x="213310" y="32628"/>
                  </a:cubicBezTo>
                  <a:cubicBezTo>
                    <a:pt x="212291" y="30493"/>
                    <a:pt x="210840" y="28791"/>
                    <a:pt x="208957" y="27521"/>
                  </a:cubicBezTo>
                  <a:cubicBezTo>
                    <a:pt x="207073" y="26252"/>
                    <a:pt x="205001" y="25617"/>
                    <a:pt x="202741" y="25617"/>
                  </a:cubicBezTo>
                  <a:close/>
                  <a:moveTo>
                    <a:pt x="155116" y="25617"/>
                  </a:moveTo>
                  <a:cubicBezTo>
                    <a:pt x="151739" y="25617"/>
                    <a:pt x="148851" y="26956"/>
                    <a:pt x="146451" y="29635"/>
                  </a:cubicBezTo>
                  <a:cubicBezTo>
                    <a:pt x="144051" y="32314"/>
                    <a:pt x="142851" y="35607"/>
                    <a:pt x="142851" y="39514"/>
                  </a:cubicBezTo>
                  <a:cubicBezTo>
                    <a:pt x="142851" y="43337"/>
                    <a:pt x="144037" y="46595"/>
                    <a:pt x="146409" y="49287"/>
                  </a:cubicBezTo>
                  <a:cubicBezTo>
                    <a:pt x="148781" y="51980"/>
                    <a:pt x="151572" y="53327"/>
                    <a:pt x="154781" y="53327"/>
                  </a:cubicBezTo>
                  <a:cubicBezTo>
                    <a:pt x="158269" y="53327"/>
                    <a:pt x="161213" y="51987"/>
                    <a:pt x="163613" y="49308"/>
                  </a:cubicBezTo>
                  <a:cubicBezTo>
                    <a:pt x="166013" y="46629"/>
                    <a:pt x="167213" y="43337"/>
                    <a:pt x="167213" y="39430"/>
                  </a:cubicBezTo>
                  <a:cubicBezTo>
                    <a:pt x="167213" y="37030"/>
                    <a:pt x="166703" y="34763"/>
                    <a:pt x="165685" y="32628"/>
                  </a:cubicBezTo>
                  <a:cubicBezTo>
                    <a:pt x="164666" y="30493"/>
                    <a:pt x="163215" y="28791"/>
                    <a:pt x="161332" y="27521"/>
                  </a:cubicBezTo>
                  <a:cubicBezTo>
                    <a:pt x="159448" y="26252"/>
                    <a:pt x="157376" y="25617"/>
                    <a:pt x="155116" y="25617"/>
                  </a:cubicBezTo>
                  <a:close/>
                  <a:moveTo>
                    <a:pt x="1621463" y="25114"/>
                  </a:moveTo>
                  <a:cubicBezTo>
                    <a:pt x="1616692" y="25114"/>
                    <a:pt x="1613176" y="27738"/>
                    <a:pt x="1610915" y="32984"/>
                  </a:cubicBezTo>
                  <a:lnTo>
                    <a:pt x="1630295" y="32984"/>
                  </a:lnTo>
                  <a:cubicBezTo>
                    <a:pt x="1629933" y="30416"/>
                    <a:pt x="1628893" y="28463"/>
                    <a:pt x="1627177" y="27124"/>
                  </a:cubicBezTo>
                  <a:cubicBezTo>
                    <a:pt x="1625461" y="25784"/>
                    <a:pt x="1623556" y="25114"/>
                    <a:pt x="1621463" y="25114"/>
                  </a:cubicBezTo>
                  <a:close/>
                  <a:moveTo>
                    <a:pt x="1230938" y="25114"/>
                  </a:moveTo>
                  <a:cubicBezTo>
                    <a:pt x="1226167" y="25114"/>
                    <a:pt x="1222651" y="27738"/>
                    <a:pt x="1220390" y="32984"/>
                  </a:cubicBezTo>
                  <a:lnTo>
                    <a:pt x="1239770" y="32984"/>
                  </a:lnTo>
                  <a:cubicBezTo>
                    <a:pt x="1239408" y="30416"/>
                    <a:pt x="1238368" y="28463"/>
                    <a:pt x="1236652" y="27124"/>
                  </a:cubicBezTo>
                  <a:cubicBezTo>
                    <a:pt x="1234936" y="25784"/>
                    <a:pt x="1233031" y="25114"/>
                    <a:pt x="1230938" y="25114"/>
                  </a:cubicBezTo>
                  <a:close/>
                  <a:moveTo>
                    <a:pt x="1030913" y="25114"/>
                  </a:moveTo>
                  <a:cubicBezTo>
                    <a:pt x="1026142" y="25114"/>
                    <a:pt x="1022625" y="27738"/>
                    <a:pt x="1020365" y="32984"/>
                  </a:cubicBezTo>
                  <a:lnTo>
                    <a:pt x="1039745" y="32984"/>
                  </a:lnTo>
                  <a:cubicBezTo>
                    <a:pt x="1039383" y="30416"/>
                    <a:pt x="1038343" y="28463"/>
                    <a:pt x="1036627" y="27124"/>
                  </a:cubicBezTo>
                  <a:cubicBezTo>
                    <a:pt x="1034911" y="25784"/>
                    <a:pt x="1033006" y="25114"/>
                    <a:pt x="1030913" y="25114"/>
                  </a:cubicBezTo>
                  <a:close/>
                  <a:moveTo>
                    <a:pt x="526088" y="25114"/>
                  </a:moveTo>
                  <a:cubicBezTo>
                    <a:pt x="521317" y="25114"/>
                    <a:pt x="517801" y="27738"/>
                    <a:pt x="515540" y="32984"/>
                  </a:cubicBezTo>
                  <a:lnTo>
                    <a:pt x="534920" y="32984"/>
                  </a:lnTo>
                  <a:cubicBezTo>
                    <a:pt x="534558" y="30416"/>
                    <a:pt x="533518" y="28463"/>
                    <a:pt x="531802" y="27124"/>
                  </a:cubicBezTo>
                  <a:cubicBezTo>
                    <a:pt x="530086" y="25784"/>
                    <a:pt x="528181" y="25114"/>
                    <a:pt x="526088" y="25114"/>
                  </a:cubicBezTo>
                  <a:close/>
                  <a:moveTo>
                    <a:pt x="1759906" y="19547"/>
                  </a:moveTo>
                  <a:lnTo>
                    <a:pt x="1768989" y="19547"/>
                  </a:lnTo>
                  <a:lnTo>
                    <a:pt x="1780542" y="51317"/>
                  </a:lnTo>
                  <a:lnTo>
                    <a:pt x="1780751" y="51317"/>
                  </a:lnTo>
                  <a:lnTo>
                    <a:pt x="1791090" y="19547"/>
                  </a:lnTo>
                  <a:lnTo>
                    <a:pt x="1799587" y="19547"/>
                  </a:lnTo>
                  <a:lnTo>
                    <a:pt x="1781840" y="67349"/>
                  </a:lnTo>
                  <a:cubicBezTo>
                    <a:pt x="1780333" y="71340"/>
                    <a:pt x="1778477" y="74284"/>
                    <a:pt x="1776273" y="76181"/>
                  </a:cubicBezTo>
                  <a:cubicBezTo>
                    <a:pt x="1774068" y="78079"/>
                    <a:pt x="1771445" y="79027"/>
                    <a:pt x="1768403" y="79027"/>
                  </a:cubicBezTo>
                  <a:cubicBezTo>
                    <a:pt x="1766534" y="79027"/>
                    <a:pt x="1764469" y="78651"/>
                    <a:pt x="1762208" y="77897"/>
                  </a:cubicBezTo>
                  <a:lnTo>
                    <a:pt x="1762208" y="70865"/>
                  </a:lnTo>
                  <a:cubicBezTo>
                    <a:pt x="1764245" y="71674"/>
                    <a:pt x="1765906" y="72079"/>
                    <a:pt x="1767189" y="72079"/>
                  </a:cubicBezTo>
                  <a:cubicBezTo>
                    <a:pt x="1768724" y="72079"/>
                    <a:pt x="1770050" y="71577"/>
                    <a:pt x="1771166" y="70572"/>
                  </a:cubicBezTo>
                  <a:cubicBezTo>
                    <a:pt x="1772282" y="69568"/>
                    <a:pt x="1773210" y="68256"/>
                    <a:pt x="1773949" y="66637"/>
                  </a:cubicBezTo>
                  <a:cubicBezTo>
                    <a:pt x="1774689" y="65019"/>
                    <a:pt x="1775547" y="62745"/>
                    <a:pt x="1776524" y="59815"/>
                  </a:cubicBezTo>
                  <a:close/>
                  <a:moveTo>
                    <a:pt x="1718895" y="19547"/>
                  </a:moveTo>
                  <a:lnTo>
                    <a:pt x="1726764" y="19547"/>
                  </a:lnTo>
                  <a:lnTo>
                    <a:pt x="1726764" y="59396"/>
                  </a:lnTo>
                  <a:lnTo>
                    <a:pt x="1718895" y="59396"/>
                  </a:lnTo>
                  <a:close/>
                  <a:moveTo>
                    <a:pt x="1560300" y="19547"/>
                  </a:moveTo>
                  <a:lnTo>
                    <a:pt x="1569132" y="19547"/>
                  </a:lnTo>
                  <a:lnTo>
                    <a:pt x="1580350" y="50313"/>
                  </a:lnTo>
                  <a:lnTo>
                    <a:pt x="1591861" y="19547"/>
                  </a:lnTo>
                  <a:lnTo>
                    <a:pt x="1600441" y="19547"/>
                  </a:lnTo>
                  <a:lnTo>
                    <a:pt x="1584033" y="59396"/>
                  </a:lnTo>
                  <a:lnTo>
                    <a:pt x="1576248" y="59396"/>
                  </a:lnTo>
                  <a:close/>
                  <a:moveTo>
                    <a:pt x="1547445" y="19547"/>
                  </a:moveTo>
                  <a:lnTo>
                    <a:pt x="1555314" y="19547"/>
                  </a:lnTo>
                  <a:lnTo>
                    <a:pt x="1555314" y="59396"/>
                  </a:lnTo>
                  <a:lnTo>
                    <a:pt x="1547445" y="59396"/>
                  </a:lnTo>
                  <a:close/>
                  <a:moveTo>
                    <a:pt x="1299795" y="19547"/>
                  </a:moveTo>
                  <a:lnTo>
                    <a:pt x="1307664" y="19547"/>
                  </a:lnTo>
                  <a:lnTo>
                    <a:pt x="1307664" y="59396"/>
                  </a:lnTo>
                  <a:lnTo>
                    <a:pt x="1299795" y="59396"/>
                  </a:lnTo>
                  <a:close/>
                  <a:moveTo>
                    <a:pt x="879816" y="19547"/>
                  </a:moveTo>
                  <a:lnTo>
                    <a:pt x="887685" y="19547"/>
                  </a:lnTo>
                  <a:lnTo>
                    <a:pt x="887685" y="43532"/>
                  </a:lnTo>
                  <a:cubicBezTo>
                    <a:pt x="887685" y="46211"/>
                    <a:pt x="888278" y="48450"/>
                    <a:pt x="889464" y="50250"/>
                  </a:cubicBezTo>
                  <a:cubicBezTo>
                    <a:pt x="890650" y="52050"/>
                    <a:pt x="892610" y="52950"/>
                    <a:pt x="895345" y="52950"/>
                  </a:cubicBezTo>
                  <a:cubicBezTo>
                    <a:pt x="898582" y="52950"/>
                    <a:pt x="901233" y="51548"/>
                    <a:pt x="903298" y="48743"/>
                  </a:cubicBezTo>
                  <a:cubicBezTo>
                    <a:pt x="905363" y="45939"/>
                    <a:pt x="906395" y="42458"/>
                    <a:pt x="906395" y="38300"/>
                  </a:cubicBezTo>
                  <a:lnTo>
                    <a:pt x="906395" y="19547"/>
                  </a:lnTo>
                  <a:lnTo>
                    <a:pt x="914265" y="19547"/>
                  </a:lnTo>
                  <a:lnTo>
                    <a:pt x="914265" y="59396"/>
                  </a:lnTo>
                  <a:lnTo>
                    <a:pt x="906981" y="59396"/>
                  </a:lnTo>
                  <a:lnTo>
                    <a:pt x="906479" y="52699"/>
                  </a:lnTo>
                  <a:lnTo>
                    <a:pt x="906312" y="52699"/>
                  </a:lnTo>
                  <a:cubicBezTo>
                    <a:pt x="903270" y="57805"/>
                    <a:pt x="898987" y="60359"/>
                    <a:pt x="893461" y="60359"/>
                  </a:cubicBezTo>
                  <a:cubicBezTo>
                    <a:pt x="889220" y="60359"/>
                    <a:pt x="885885" y="59040"/>
                    <a:pt x="883457" y="56403"/>
                  </a:cubicBezTo>
                  <a:cubicBezTo>
                    <a:pt x="881029" y="53766"/>
                    <a:pt x="879816" y="50187"/>
                    <a:pt x="879816" y="45667"/>
                  </a:cubicBezTo>
                  <a:close/>
                  <a:moveTo>
                    <a:pt x="556845" y="19547"/>
                  </a:moveTo>
                  <a:lnTo>
                    <a:pt x="564714" y="19547"/>
                  </a:lnTo>
                  <a:lnTo>
                    <a:pt x="564714" y="59396"/>
                  </a:lnTo>
                  <a:lnTo>
                    <a:pt x="556845" y="59396"/>
                  </a:lnTo>
                  <a:close/>
                  <a:moveTo>
                    <a:pt x="1670972" y="18919"/>
                  </a:moveTo>
                  <a:cubicBezTo>
                    <a:pt x="1672451" y="18919"/>
                    <a:pt x="1673846" y="19101"/>
                    <a:pt x="1675158" y="19464"/>
                  </a:cubicBezTo>
                  <a:lnTo>
                    <a:pt x="1675158" y="27417"/>
                  </a:lnTo>
                  <a:cubicBezTo>
                    <a:pt x="1673232" y="26663"/>
                    <a:pt x="1671809" y="26286"/>
                    <a:pt x="1670888" y="26286"/>
                  </a:cubicBezTo>
                  <a:cubicBezTo>
                    <a:pt x="1667819" y="26286"/>
                    <a:pt x="1665210" y="27717"/>
                    <a:pt x="1663061" y="30577"/>
                  </a:cubicBezTo>
                  <a:cubicBezTo>
                    <a:pt x="1660912" y="33437"/>
                    <a:pt x="1659838" y="36960"/>
                    <a:pt x="1659838" y="41146"/>
                  </a:cubicBezTo>
                  <a:lnTo>
                    <a:pt x="1659838" y="59396"/>
                  </a:lnTo>
                  <a:lnTo>
                    <a:pt x="1651927" y="59396"/>
                  </a:lnTo>
                  <a:lnTo>
                    <a:pt x="1651927" y="19547"/>
                  </a:lnTo>
                  <a:lnTo>
                    <a:pt x="1659126" y="19547"/>
                  </a:lnTo>
                  <a:lnTo>
                    <a:pt x="1659754" y="26998"/>
                  </a:lnTo>
                  <a:lnTo>
                    <a:pt x="1659922" y="26998"/>
                  </a:lnTo>
                  <a:cubicBezTo>
                    <a:pt x="1661819" y="21612"/>
                    <a:pt x="1665503" y="18919"/>
                    <a:pt x="1670972" y="18919"/>
                  </a:cubicBezTo>
                  <a:close/>
                  <a:moveTo>
                    <a:pt x="499397" y="18919"/>
                  </a:moveTo>
                  <a:cubicBezTo>
                    <a:pt x="500876" y="18919"/>
                    <a:pt x="502271" y="19101"/>
                    <a:pt x="503583" y="19464"/>
                  </a:cubicBezTo>
                  <a:lnTo>
                    <a:pt x="503583" y="27417"/>
                  </a:lnTo>
                  <a:cubicBezTo>
                    <a:pt x="501657" y="26663"/>
                    <a:pt x="500234" y="26286"/>
                    <a:pt x="499313" y="26286"/>
                  </a:cubicBezTo>
                  <a:cubicBezTo>
                    <a:pt x="496244" y="26286"/>
                    <a:pt x="493635" y="27717"/>
                    <a:pt x="491486" y="30577"/>
                  </a:cubicBezTo>
                  <a:cubicBezTo>
                    <a:pt x="489337" y="33437"/>
                    <a:pt x="488263" y="36960"/>
                    <a:pt x="488263" y="41146"/>
                  </a:cubicBezTo>
                  <a:lnTo>
                    <a:pt x="488263" y="59396"/>
                  </a:lnTo>
                  <a:lnTo>
                    <a:pt x="480352" y="59396"/>
                  </a:lnTo>
                  <a:lnTo>
                    <a:pt x="480352" y="19547"/>
                  </a:lnTo>
                  <a:lnTo>
                    <a:pt x="487551" y="19547"/>
                  </a:lnTo>
                  <a:lnTo>
                    <a:pt x="488179" y="26998"/>
                  </a:lnTo>
                  <a:lnTo>
                    <a:pt x="488346" y="26998"/>
                  </a:lnTo>
                  <a:cubicBezTo>
                    <a:pt x="490244" y="21612"/>
                    <a:pt x="493928" y="18919"/>
                    <a:pt x="499397" y="18919"/>
                  </a:cubicBezTo>
                  <a:close/>
                  <a:moveTo>
                    <a:pt x="1692933" y="18585"/>
                  </a:moveTo>
                  <a:cubicBezTo>
                    <a:pt x="1697733" y="18585"/>
                    <a:pt x="1702393" y="19785"/>
                    <a:pt x="1706914" y="22184"/>
                  </a:cubicBezTo>
                  <a:lnTo>
                    <a:pt x="1706914" y="30514"/>
                  </a:lnTo>
                  <a:cubicBezTo>
                    <a:pt x="1703984" y="28421"/>
                    <a:pt x="1701347" y="27082"/>
                    <a:pt x="1699003" y="26496"/>
                  </a:cubicBezTo>
                  <a:cubicBezTo>
                    <a:pt x="1696659" y="25910"/>
                    <a:pt x="1694691" y="25617"/>
                    <a:pt x="1693101" y="25617"/>
                  </a:cubicBezTo>
                  <a:cubicBezTo>
                    <a:pt x="1690952" y="25617"/>
                    <a:pt x="1689131" y="26028"/>
                    <a:pt x="1687638" y="26852"/>
                  </a:cubicBezTo>
                  <a:cubicBezTo>
                    <a:pt x="1686145" y="27675"/>
                    <a:pt x="1685399" y="28728"/>
                    <a:pt x="1685399" y="30012"/>
                  </a:cubicBezTo>
                  <a:cubicBezTo>
                    <a:pt x="1685399" y="31323"/>
                    <a:pt x="1686125" y="32349"/>
                    <a:pt x="1687576" y="33088"/>
                  </a:cubicBezTo>
                  <a:cubicBezTo>
                    <a:pt x="1689027" y="33828"/>
                    <a:pt x="1691134" y="34505"/>
                    <a:pt x="1693896" y="35118"/>
                  </a:cubicBezTo>
                  <a:cubicBezTo>
                    <a:pt x="1699505" y="36374"/>
                    <a:pt x="1703523" y="37937"/>
                    <a:pt x="1705951" y="39807"/>
                  </a:cubicBezTo>
                  <a:cubicBezTo>
                    <a:pt x="1708379" y="41676"/>
                    <a:pt x="1709593" y="44146"/>
                    <a:pt x="1709593" y="47215"/>
                  </a:cubicBezTo>
                  <a:cubicBezTo>
                    <a:pt x="1709593" y="49532"/>
                    <a:pt x="1708860" y="51701"/>
                    <a:pt x="1707395" y="53724"/>
                  </a:cubicBezTo>
                  <a:cubicBezTo>
                    <a:pt x="1705930" y="55747"/>
                    <a:pt x="1703872" y="57359"/>
                    <a:pt x="1701221" y="58559"/>
                  </a:cubicBezTo>
                  <a:cubicBezTo>
                    <a:pt x="1698570" y="59759"/>
                    <a:pt x="1695501" y="60359"/>
                    <a:pt x="1692013" y="60359"/>
                  </a:cubicBezTo>
                  <a:cubicBezTo>
                    <a:pt x="1689669" y="60359"/>
                    <a:pt x="1687513" y="60115"/>
                    <a:pt x="1685546" y="59626"/>
                  </a:cubicBezTo>
                  <a:cubicBezTo>
                    <a:pt x="1683578" y="59138"/>
                    <a:pt x="1681995" y="58608"/>
                    <a:pt x="1680795" y="58036"/>
                  </a:cubicBezTo>
                  <a:cubicBezTo>
                    <a:pt x="1679595" y="57464"/>
                    <a:pt x="1678297" y="56801"/>
                    <a:pt x="1676902" y="56047"/>
                  </a:cubicBezTo>
                  <a:lnTo>
                    <a:pt x="1676902" y="47299"/>
                  </a:lnTo>
                  <a:cubicBezTo>
                    <a:pt x="1681646" y="51262"/>
                    <a:pt x="1686766" y="53243"/>
                    <a:pt x="1692264" y="53243"/>
                  </a:cubicBezTo>
                  <a:cubicBezTo>
                    <a:pt x="1694608" y="53243"/>
                    <a:pt x="1696666" y="52789"/>
                    <a:pt x="1698438" y="51883"/>
                  </a:cubicBezTo>
                  <a:cubicBezTo>
                    <a:pt x="1700210" y="50976"/>
                    <a:pt x="1701096" y="49657"/>
                    <a:pt x="1701096" y="47927"/>
                  </a:cubicBezTo>
                  <a:cubicBezTo>
                    <a:pt x="1701096" y="46560"/>
                    <a:pt x="1700426" y="45436"/>
                    <a:pt x="1699087" y="44557"/>
                  </a:cubicBezTo>
                  <a:cubicBezTo>
                    <a:pt x="1697747" y="43678"/>
                    <a:pt x="1695277" y="42848"/>
                    <a:pt x="1691678" y="42067"/>
                  </a:cubicBezTo>
                  <a:cubicBezTo>
                    <a:pt x="1687883" y="41230"/>
                    <a:pt x="1685246" y="40462"/>
                    <a:pt x="1683767" y="39765"/>
                  </a:cubicBezTo>
                  <a:cubicBezTo>
                    <a:pt x="1682288" y="39067"/>
                    <a:pt x="1680976" y="38244"/>
                    <a:pt x="1679832" y="37295"/>
                  </a:cubicBezTo>
                  <a:cubicBezTo>
                    <a:pt x="1678855" y="36179"/>
                    <a:pt x="1678123" y="35174"/>
                    <a:pt x="1677634" y="34281"/>
                  </a:cubicBezTo>
                  <a:cubicBezTo>
                    <a:pt x="1677146" y="33388"/>
                    <a:pt x="1676902" y="32161"/>
                    <a:pt x="1676902" y="30598"/>
                  </a:cubicBezTo>
                  <a:cubicBezTo>
                    <a:pt x="1676902" y="27082"/>
                    <a:pt x="1678395" y="24201"/>
                    <a:pt x="1681381" y="21954"/>
                  </a:cubicBezTo>
                  <a:cubicBezTo>
                    <a:pt x="1684367" y="19708"/>
                    <a:pt x="1688217" y="18585"/>
                    <a:pt x="1692933" y="18585"/>
                  </a:cubicBezTo>
                  <a:close/>
                  <a:moveTo>
                    <a:pt x="1621463" y="18585"/>
                  </a:moveTo>
                  <a:cubicBezTo>
                    <a:pt x="1624254" y="18585"/>
                    <a:pt x="1626870" y="19157"/>
                    <a:pt x="1629312" y="20301"/>
                  </a:cubicBezTo>
                  <a:cubicBezTo>
                    <a:pt x="1631753" y="21445"/>
                    <a:pt x="1633735" y="22980"/>
                    <a:pt x="1635256" y="24905"/>
                  </a:cubicBezTo>
                  <a:cubicBezTo>
                    <a:pt x="1636776" y="26831"/>
                    <a:pt x="1637872" y="28924"/>
                    <a:pt x="1638541" y="31184"/>
                  </a:cubicBezTo>
                  <a:cubicBezTo>
                    <a:pt x="1639211" y="33444"/>
                    <a:pt x="1639546" y="36165"/>
                    <a:pt x="1639546" y="39346"/>
                  </a:cubicBezTo>
                  <a:lnTo>
                    <a:pt x="1609911" y="39346"/>
                  </a:lnTo>
                  <a:cubicBezTo>
                    <a:pt x="1610106" y="42611"/>
                    <a:pt x="1610950" y="45241"/>
                    <a:pt x="1612443" y="47236"/>
                  </a:cubicBezTo>
                  <a:cubicBezTo>
                    <a:pt x="1613936" y="49232"/>
                    <a:pt x="1615666" y="50641"/>
                    <a:pt x="1617633" y="51464"/>
                  </a:cubicBezTo>
                  <a:cubicBezTo>
                    <a:pt x="1619601" y="52287"/>
                    <a:pt x="1621477" y="52699"/>
                    <a:pt x="1623263" y="52699"/>
                  </a:cubicBezTo>
                  <a:cubicBezTo>
                    <a:pt x="1628230" y="52699"/>
                    <a:pt x="1633198" y="50215"/>
                    <a:pt x="1638165" y="45248"/>
                  </a:cubicBezTo>
                  <a:lnTo>
                    <a:pt x="1638165" y="54834"/>
                  </a:lnTo>
                  <a:cubicBezTo>
                    <a:pt x="1635876" y="56368"/>
                    <a:pt x="1633484" y="57673"/>
                    <a:pt x="1630986" y="58747"/>
                  </a:cubicBezTo>
                  <a:cubicBezTo>
                    <a:pt x="1628489" y="59822"/>
                    <a:pt x="1625454" y="60359"/>
                    <a:pt x="1621882" y="60359"/>
                  </a:cubicBezTo>
                  <a:cubicBezTo>
                    <a:pt x="1617752" y="60359"/>
                    <a:pt x="1614138" y="59382"/>
                    <a:pt x="1611041" y="57429"/>
                  </a:cubicBezTo>
                  <a:cubicBezTo>
                    <a:pt x="1607943" y="55475"/>
                    <a:pt x="1605564" y="52887"/>
                    <a:pt x="1603904" y="49664"/>
                  </a:cubicBezTo>
                  <a:cubicBezTo>
                    <a:pt x="1602244" y="46441"/>
                    <a:pt x="1601413" y="43030"/>
                    <a:pt x="1601413" y="39430"/>
                  </a:cubicBezTo>
                  <a:cubicBezTo>
                    <a:pt x="1601413" y="35439"/>
                    <a:pt x="1602334" y="31868"/>
                    <a:pt x="1604176" y="28714"/>
                  </a:cubicBezTo>
                  <a:cubicBezTo>
                    <a:pt x="1606018" y="25561"/>
                    <a:pt x="1608487" y="23084"/>
                    <a:pt x="1611585" y="21284"/>
                  </a:cubicBezTo>
                  <a:cubicBezTo>
                    <a:pt x="1614682" y="19485"/>
                    <a:pt x="1617975" y="18585"/>
                    <a:pt x="1621463" y="18585"/>
                  </a:cubicBezTo>
                  <a:close/>
                  <a:moveTo>
                    <a:pt x="1519702" y="18585"/>
                  </a:moveTo>
                  <a:cubicBezTo>
                    <a:pt x="1524139" y="18585"/>
                    <a:pt x="1527544" y="19945"/>
                    <a:pt x="1529915" y="22666"/>
                  </a:cubicBezTo>
                  <a:cubicBezTo>
                    <a:pt x="1532287" y="25387"/>
                    <a:pt x="1533473" y="28547"/>
                    <a:pt x="1533473" y="32147"/>
                  </a:cubicBezTo>
                  <a:lnTo>
                    <a:pt x="1533473" y="59396"/>
                  </a:lnTo>
                  <a:lnTo>
                    <a:pt x="1525604" y="59396"/>
                  </a:lnTo>
                  <a:lnTo>
                    <a:pt x="1525604" y="34867"/>
                  </a:lnTo>
                  <a:cubicBezTo>
                    <a:pt x="1525604" y="32300"/>
                    <a:pt x="1525011" y="30172"/>
                    <a:pt x="1523825" y="28484"/>
                  </a:cubicBezTo>
                  <a:cubicBezTo>
                    <a:pt x="1522639" y="26796"/>
                    <a:pt x="1520749" y="25952"/>
                    <a:pt x="1518153" y="25952"/>
                  </a:cubicBezTo>
                  <a:cubicBezTo>
                    <a:pt x="1515809" y="25952"/>
                    <a:pt x="1513779" y="26670"/>
                    <a:pt x="1512063" y="28107"/>
                  </a:cubicBezTo>
                  <a:cubicBezTo>
                    <a:pt x="1510347" y="29544"/>
                    <a:pt x="1509063" y="31372"/>
                    <a:pt x="1508212" y="33591"/>
                  </a:cubicBezTo>
                  <a:cubicBezTo>
                    <a:pt x="1507361" y="35809"/>
                    <a:pt x="1506935" y="38090"/>
                    <a:pt x="1506935" y="40434"/>
                  </a:cubicBezTo>
                  <a:lnTo>
                    <a:pt x="1506935" y="59396"/>
                  </a:lnTo>
                  <a:lnTo>
                    <a:pt x="1499024" y="59396"/>
                  </a:lnTo>
                  <a:lnTo>
                    <a:pt x="1499024" y="19547"/>
                  </a:lnTo>
                  <a:lnTo>
                    <a:pt x="1506224" y="19547"/>
                  </a:lnTo>
                  <a:lnTo>
                    <a:pt x="1506810" y="26203"/>
                  </a:lnTo>
                  <a:lnTo>
                    <a:pt x="1507019" y="26203"/>
                  </a:lnTo>
                  <a:cubicBezTo>
                    <a:pt x="1507828" y="24835"/>
                    <a:pt x="1508680" y="23635"/>
                    <a:pt x="1509573" y="22603"/>
                  </a:cubicBezTo>
                  <a:cubicBezTo>
                    <a:pt x="1510466" y="21570"/>
                    <a:pt x="1511756" y="20643"/>
                    <a:pt x="1513444" y="19819"/>
                  </a:cubicBezTo>
                  <a:cubicBezTo>
                    <a:pt x="1515133" y="18996"/>
                    <a:pt x="1517219" y="18585"/>
                    <a:pt x="1519702" y="18585"/>
                  </a:cubicBezTo>
                  <a:close/>
                  <a:moveTo>
                    <a:pt x="1382041" y="18585"/>
                  </a:moveTo>
                  <a:cubicBezTo>
                    <a:pt x="1384050" y="18585"/>
                    <a:pt x="1385948" y="18940"/>
                    <a:pt x="1387733" y="19652"/>
                  </a:cubicBezTo>
                  <a:cubicBezTo>
                    <a:pt x="1389519" y="20364"/>
                    <a:pt x="1391710" y="21836"/>
                    <a:pt x="1394305" y="24068"/>
                  </a:cubicBezTo>
                  <a:lnTo>
                    <a:pt x="1396021" y="19547"/>
                  </a:lnTo>
                  <a:lnTo>
                    <a:pt x="1402216" y="19547"/>
                  </a:lnTo>
                  <a:lnTo>
                    <a:pt x="1402216" y="54582"/>
                  </a:lnTo>
                  <a:cubicBezTo>
                    <a:pt x="1402216" y="59829"/>
                    <a:pt x="1401742" y="63798"/>
                    <a:pt x="1400793" y="66491"/>
                  </a:cubicBezTo>
                  <a:cubicBezTo>
                    <a:pt x="1399844" y="69184"/>
                    <a:pt x="1398310" y="71535"/>
                    <a:pt x="1396189" y="73544"/>
                  </a:cubicBezTo>
                  <a:cubicBezTo>
                    <a:pt x="1394068" y="75553"/>
                    <a:pt x="1391787" y="76955"/>
                    <a:pt x="1389345" y="77751"/>
                  </a:cubicBezTo>
                  <a:cubicBezTo>
                    <a:pt x="1386903" y="78546"/>
                    <a:pt x="1384357" y="78972"/>
                    <a:pt x="1381706" y="79027"/>
                  </a:cubicBezTo>
                  <a:cubicBezTo>
                    <a:pt x="1376516" y="79027"/>
                    <a:pt x="1371367" y="77283"/>
                    <a:pt x="1366260" y="73795"/>
                  </a:cubicBezTo>
                  <a:lnTo>
                    <a:pt x="1366260" y="64042"/>
                  </a:lnTo>
                  <a:cubicBezTo>
                    <a:pt x="1368437" y="66135"/>
                    <a:pt x="1370760" y="67928"/>
                    <a:pt x="1373230" y="69421"/>
                  </a:cubicBezTo>
                  <a:cubicBezTo>
                    <a:pt x="1375699" y="70914"/>
                    <a:pt x="1378608" y="71660"/>
                    <a:pt x="1381957" y="71660"/>
                  </a:cubicBezTo>
                  <a:cubicBezTo>
                    <a:pt x="1384357" y="71660"/>
                    <a:pt x="1386568" y="70963"/>
                    <a:pt x="1388592" y="69568"/>
                  </a:cubicBezTo>
                  <a:cubicBezTo>
                    <a:pt x="1390615" y="68172"/>
                    <a:pt x="1392073" y="66414"/>
                    <a:pt x="1392966" y="64293"/>
                  </a:cubicBezTo>
                  <a:cubicBezTo>
                    <a:pt x="1393859" y="62173"/>
                    <a:pt x="1394305" y="58224"/>
                    <a:pt x="1394305" y="52448"/>
                  </a:cubicBezTo>
                  <a:lnTo>
                    <a:pt x="1394138" y="52280"/>
                  </a:lnTo>
                  <a:cubicBezTo>
                    <a:pt x="1390398" y="57080"/>
                    <a:pt x="1386031" y="59480"/>
                    <a:pt x="1381036" y="59480"/>
                  </a:cubicBezTo>
                  <a:cubicBezTo>
                    <a:pt x="1376181" y="59480"/>
                    <a:pt x="1372065" y="57499"/>
                    <a:pt x="1368688" y="53536"/>
                  </a:cubicBezTo>
                  <a:cubicBezTo>
                    <a:pt x="1365312" y="49573"/>
                    <a:pt x="1363623" y="44843"/>
                    <a:pt x="1363623" y="39346"/>
                  </a:cubicBezTo>
                  <a:cubicBezTo>
                    <a:pt x="1363623" y="35607"/>
                    <a:pt x="1364419" y="32161"/>
                    <a:pt x="1366009" y="29007"/>
                  </a:cubicBezTo>
                  <a:cubicBezTo>
                    <a:pt x="1367600" y="25854"/>
                    <a:pt x="1369797" y="23329"/>
                    <a:pt x="1372602" y="21431"/>
                  </a:cubicBezTo>
                  <a:cubicBezTo>
                    <a:pt x="1375406" y="19533"/>
                    <a:pt x="1378553" y="18585"/>
                    <a:pt x="1382041" y="18585"/>
                  </a:cubicBezTo>
                  <a:close/>
                  <a:moveTo>
                    <a:pt x="1338727" y="18585"/>
                  </a:moveTo>
                  <a:cubicBezTo>
                    <a:pt x="1343164" y="18585"/>
                    <a:pt x="1346569" y="19945"/>
                    <a:pt x="1348940" y="22666"/>
                  </a:cubicBezTo>
                  <a:cubicBezTo>
                    <a:pt x="1351312" y="25387"/>
                    <a:pt x="1352498" y="28547"/>
                    <a:pt x="1352498" y="32147"/>
                  </a:cubicBezTo>
                  <a:lnTo>
                    <a:pt x="1352498" y="59396"/>
                  </a:lnTo>
                  <a:lnTo>
                    <a:pt x="1344629" y="59396"/>
                  </a:lnTo>
                  <a:lnTo>
                    <a:pt x="1344629" y="34867"/>
                  </a:lnTo>
                  <a:cubicBezTo>
                    <a:pt x="1344629" y="32300"/>
                    <a:pt x="1344036" y="30172"/>
                    <a:pt x="1342850" y="28484"/>
                  </a:cubicBezTo>
                  <a:cubicBezTo>
                    <a:pt x="1341664" y="26796"/>
                    <a:pt x="1339774" y="25952"/>
                    <a:pt x="1337178" y="25952"/>
                  </a:cubicBezTo>
                  <a:cubicBezTo>
                    <a:pt x="1334834" y="25952"/>
                    <a:pt x="1332804" y="26670"/>
                    <a:pt x="1331088" y="28107"/>
                  </a:cubicBezTo>
                  <a:cubicBezTo>
                    <a:pt x="1329372" y="29544"/>
                    <a:pt x="1328088" y="31372"/>
                    <a:pt x="1327237" y="33591"/>
                  </a:cubicBezTo>
                  <a:cubicBezTo>
                    <a:pt x="1326386" y="35809"/>
                    <a:pt x="1325960" y="38090"/>
                    <a:pt x="1325960" y="40434"/>
                  </a:cubicBezTo>
                  <a:lnTo>
                    <a:pt x="1325960" y="59396"/>
                  </a:lnTo>
                  <a:lnTo>
                    <a:pt x="1318049" y="59396"/>
                  </a:lnTo>
                  <a:lnTo>
                    <a:pt x="1318049" y="19547"/>
                  </a:lnTo>
                  <a:lnTo>
                    <a:pt x="1325249" y="19547"/>
                  </a:lnTo>
                  <a:lnTo>
                    <a:pt x="1325835" y="26203"/>
                  </a:lnTo>
                  <a:lnTo>
                    <a:pt x="1326044" y="26203"/>
                  </a:lnTo>
                  <a:cubicBezTo>
                    <a:pt x="1326853" y="24835"/>
                    <a:pt x="1327705" y="23635"/>
                    <a:pt x="1328598" y="22603"/>
                  </a:cubicBezTo>
                  <a:cubicBezTo>
                    <a:pt x="1329491" y="21570"/>
                    <a:pt x="1330781" y="20643"/>
                    <a:pt x="1332469" y="19819"/>
                  </a:cubicBezTo>
                  <a:cubicBezTo>
                    <a:pt x="1334158" y="18996"/>
                    <a:pt x="1336244" y="18585"/>
                    <a:pt x="1338727" y="18585"/>
                  </a:cubicBezTo>
                  <a:close/>
                  <a:moveTo>
                    <a:pt x="1230938" y="18585"/>
                  </a:moveTo>
                  <a:cubicBezTo>
                    <a:pt x="1233729" y="18585"/>
                    <a:pt x="1236345" y="19157"/>
                    <a:pt x="1238787" y="20301"/>
                  </a:cubicBezTo>
                  <a:cubicBezTo>
                    <a:pt x="1241228" y="21445"/>
                    <a:pt x="1243210" y="22980"/>
                    <a:pt x="1244731" y="24905"/>
                  </a:cubicBezTo>
                  <a:cubicBezTo>
                    <a:pt x="1246251" y="26831"/>
                    <a:pt x="1247347" y="28924"/>
                    <a:pt x="1248016" y="31184"/>
                  </a:cubicBezTo>
                  <a:cubicBezTo>
                    <a:pt x="1248686" y="33444"/>
                    <a:pt x="1249021" y="36165"/>
                    <a:pt x="1249021" y="39346"/>
                  </a:cubicBezTo>
                  <a:lnTo>
                    <a:pt x="1219386" y="39346"/>
                  </a:lnTo>
                  <a:cubicBezTo>
                    <a:pt x="1219581" y="42611"/>
                    <a:pt x="1220425" y="45241"/>
                    <a:pt x="1221918" y="47236"/>
                  </a:cubicBezTo>
                  <a:cubicBezTo>
                    <a:pt x="1223411" y="49232"/>
                    <a:pt x="1225141" y="50641"/>
                    <a:pt x="1227108" y="51464"/>
                  </a:cubicBezTo>
                  <a:cubicBezTo>
                    <a:pt x="1229076" y="52287"/>
                    <a:pt x="1230952" y="52699"/>
                    <a:pt x="1232738" y="52699"/>
                  </a:cubicBezTo>
                  <a:cubicBezTo>
                    <a:pt x="1237705" y="52699"/>
                    <a:pt x="1242673" y="50215"/>
                    <a:pt x="1247640" y="45248"/>
                  </a:cubicBezTo>
                  <a:lnTo>
                    <a:pt x="1247640" y="54834"/>
                  </a:lnTo>
                  <a:cubicBezTo>
                    <a:pt x="1245351" y="56368"/>
                    <a:pt x="1242959" y="57673"/>
                    <a:pt x="1240461" y="58747"/>
                  </a:cubicBezTo>
                  <a:cubicBezTo>
                    <a:pt x="1237964" y="59822"/>
                    <a:pt x="1234929" y="60359"/>
                    <a:pt x="1231357" y="60359"/>
                  </a:cubicBezTo>
                  <a:cubicBezTo>
                    <a:pt x="1227227" y="60359"/>
                    <a:pt x="1223613" y="59382"/>
                    <a:pt x="1220516" y="57429"/>
                  </a:cubicBezTo>
                  <a:cubicBezTo>
                    <a:pt x="1217418" y="55475"/>
                    <a:pt x="1215039" y="52887"/>
                    <a:pt x="1213379" y="49664"/>
                  </a:cubicBezTo>
                  <a:cubicBezTo>
                    <a:pt x="1211719" y="46441"/>
                    <a:pt x="1210888" y="43030"/>
                    <a:pt x="1210888" y="39430"/>
                  </a:cubicBezTo>
                  <a:cubicBezTo>
                    <a:pt x="1210888" y="35439"/>
                    <a:pt x="1211809" y="31868"/>
                    <a:pt x="1213651" y="28714"/>
                  </a:cubicBezTo>
                  <a:cubicBezTo>
                    <a:pt x="1215493" y="25561"/>
                    <a:pt x="1217962" y="23084"/>
                    <a:pt x="1221060" y="21284"/>
                  </a:cubicBezTo>
                  <a:cubicBezTo>
                    <a:pt x="1224157" y="19485"/>
                    <a:pt x="1227450" y="18585"/>
                    <a:pt x="1230938" y="18585"/>
                  </a:cubicBezTo>
                  <a:close/>
                  <a:moveTo>
                    <a:pt x="1073808" y="18585"/>
                  </a:moveTo>
                  <a:cubicBezTo>
                    <a:pt x="1078608" y="18585"/>
                    <a:pt x="1083268" y="19785"/>
                    <a:pt x="1087789" y="22184"/>
                  </a:cubicBezTo>
                  <a:lnTo>
                    <a:pt x="1087789" y="30514"/>
                  </a:lnTo>
                  <a:cubicBezTo>
                    <a:pt x="1084859" y="28421"/>
                    <a:pt x="1082222" y="27082"/>
                    <a:pt x="1079878" y="26496"/>
                  </a:cubicBezTo>
                  <a:cubicBezTo>
                    <a:pt x="1077534" y="25910"/>
                    <a:pt x="1075566" y="25617"/>
                    <a:pt x="1073976" y="25617"/>
                  </a:cubicBezTo>
                  <a:cubicBezTo>
                    <a:pt x="1071827" y="25617"/>
                    <a:pt x="1070006" y="26028"/>
                    <a:pt x="1068513" y="26852"/>
                  </a:cubicBezTo>
                  <a:cubicBezTo>
                    <a:pt x="1067020" y="27675"/>
                    <a:pt x="1066274" y="28728"/>
                    <a:pt x="1066274" y="30012"/>
                  </a:cubicBezTo>
                  <a:cubicBezTo>
                    <a:pt x="1066274" y="31323"/>
                    <a:pt x="1066999" y="32349"/>
                    <a:pt x="1068451" y="33088"/>
                  </a:cubicBezTo>
                  <a:cubicBezTo>
                    <a:pt x="1069902" y="33828"/>
                    <a:pt x="1072008" y="34505"/>
                    <a:pt x="1074771" y="35118"/>
                  </a:cubicBezTo>
                  <a:cubicBezTo>
                    <a:pt x="1080380" y="36374"/>
                    <a:pt x="1084398" y="37937"/>
                    <a:pt x="1086826" y="39807"/>
                  </a:cubicBezTo>
                  <a:cubicBezTo>
                    <a:pt x="1089254" y="41676"/>
                    <a:pt x="1090468" y="44146"/>
                    <a:pt x="1090468" y="47215"/>
                  </a:cubicBezTo>
                  <a:cubicBezTo>
                    <a:pt x="1090468" y="49532"/>
                    <a:pt x="1089735" y="51701"/>
                    <a:pt x="1088270" y="53724"/>
                  </a:cubicBezTo>
                  <a:cubicBezTo>
                    <a:pt x="1086805" y="55747"/>
                    <a:pt x="1084747" y="57359"/>
                    <a:pt x="1082096" y="58559"/>
                  </a:cubicBezTo>
                  <a:cubicBezTo>
                    <a:pt x="1079445" y="59759"/>
                    <a:pt x="1076376" y="60359"/>
                    <a:pt x="1072887" y="60359"/>
                  </a:cubicBezTo>
                  <a:cubicBezTo>
                    <a:pt x="1070543" y="60359"/>
                    <a:pt x="1068388" y="60115"/>
                    <a:pt x="1066420" y="59626"/>
                  </a:cubicBezTo>
                  <a:cubicBezTo>
                    <a:pt x="1064453" y="59138"/>
                    <a:pt x="1062870" y="58608"/>
                    <a:pt x="1061670" y="58036"/>
                  </a:cubicBezTo>
                  <a:cubicBezTo>
                    <a:pt x="1060470" y="57464"/>
                    <a:pt x="1059172" y="56801"/>
                    <a:pt x="1057777" y="56047"/>
                  </a:cubicBezTo>
                  <a:lnTo>
                    <a:pt x="1057777" y="47299"/>
                  </a:lnTo>
                  <a:cubicBezTo>
                    <a:pt x="1062521" y="51262"/>
                    <a:pt x="1067641" y="53243"/>
                    <a:pt x="1073139" y="53243"/>
                  </a:cubicBezTo>
                  <a:cubicBezTo>
                    <a:pt x="1075483" y="53243"/>
                    <a:pt x="1077541" y="52789"/>
                    <a:pt x="1079313" y="51883"/>
                  </a:cubicBezTo>
                  <a:cubicBezTo>
                    <a:pt x="1081085" y="50976"/>
                    <a:pt x="1081971" y="49657"/>
                    <a:pt x="1081971" y="47927"/>
                  </a:cubicBezTo>
                  <a:cubicBezTo>
                    <a:pt x="1081971" y="46560"/>
                    <a:pt x="1081301" y="45436"/>
                    <a:pt x="1079961" y="44557"/>
                  </a:cubicBezTo>
                  <a:cubicBezTo>
                    <a:pt x="1078622" y="43678"/>
                    <a:pt x="1076152" y="42848"/>
                    <a:pt x="1072553" y="42067"/>
                  </a:cubicBezTo>
                  <a:cubicBezTo>
                    <a:pt x="1068758" y="41230"/>
                    <a:pt x="1066120" y="40462"/>
                    <a:pt x="1064641" y="39765"/>
                  </a:cubicBezTo>
                  <a:cubicBezTo>
                    <a:pt x="1063163" y="39067"/>
                    <a:pt x="1061851" y="38244"/>
                    <a:pt x="1060707" y="37295"/>
                  </a:cubicBezTo>
                  <a:cubicBezTo>
                    <a:pt x="1059730" y="36179"/>
                    <a:pt x="1058998" y="35174"/>
                    <a:pt x="1058509" y="34281"/>
                  </a:cubicBezTo>
                  <a:cubicBezTo>
                    <a:pt x="1058021" y="33388"/>
                    <a:pt x="1057777" y="32161"/>
                    <a:pt x="1057777" y="30598"/>
                  </a:cubicBezTo>
                  <a:cubicBezTo>
                    <a:pt x="1057777" y="27082"/>
                    <a:pt x="1059270" y="24201"/>
                    <a:pt x="1062256" y="21954"/>
                  </a:cubicBezTo>
                  <a:cubicBezTo>
                    <a:pt x="1065241" y="19708"/>
                    <a:pt x="1069092" y="18585"/>
                    <a:pt x="1073808" y="18585"/>
                  </a:cubicBezTo>
                  <a:close/>
                  <a:moveTo>
                    <a:pt x="1030913" y="18585"/>
                  </a:moveTo>
                  <a:cubicBezTo>
                    <a:pt x="1033704" y="18585"/>
                    <a:pt x="1036320" y="19157"/>
                    <a:pt x="1038762" y="20301"/>
                  </a:cubicBezTo>
                  <a:cubicBezTo>
                    <a:pt x="1041203" y="21445"/>
                    <a:pt x="1043185" y="22980"/>
                    <a:pt x="1044705" y="24905"/>
                  </a:cubicBezTo>
                  <a:cubicBezTo>
                    <a:pt x="1046226" y="26831"/>
                    <a:pt x="1047322" y="28924"/>
                    <a:pt x="1047991" y="31184"/>
                  </a:cubicBezTo>
                  <a:cubicBezTo>
                    <a:pt x="1048661" y="33444"/>
                    <a:pt x="1048996" y="36165"/>
                    <a:pt x="1048996" y="39346"/>
                  </a:cubicBezTo>
                  <a:lnTo>
                    <a:pt x="1019361" y="39346"/>
                  </a:lnTo>
                  <a:cubicBezTo>
                    <a:pt x="1019556" y="42611"/>
                    <a:pt x="1020400" y="45241"/>
                    <a:pt x="1021893" y="47236"/>
                  </a:cubicBezTo>
                  <a:cubicBezTo>
                    <a:pt x="1023386" y="49232"/>
                    <a:pt x="1025116" y="50641"/>
                    <a:pt x="1027083" y="51464"/>
                  </a:cubicBezTo>
                  <a:cubicBezTo>
                    <a:pt x="1029051" y="52287"/>
                    <a:pt x="1030927" y="52699"/>
                    <a:pt x="1032713" y="52699"/>
                  </a:cubicBezTo>
                  <a:cubicBezTo>
                    <a:pt x="1037680" y="52699"/>
                    <a:pt x="1042647" y="50215"/>
                    <a:pt x="1047615" y="45248"/>
                  </a:cubicBezTo>
                  <a:lnTo>
                    <a:pt x="1047615" y="54834"/>
                  </a:lnTo>
                  <a:cubicBezTo>
                    <a:pt x="1045326" y="56368"/>
                    <a:pt x="1042934" y="57673"/>
                    <a:pt x="1040436" y="58747"/>
                  </a:cubicBezTo>
                  <a:cubicBezTo>
                    <a:pt x="1037938" y="59822"/>
                    <a:pt x="1034904" y="60359"/>
                    <a:pt x="1031332" y="60359"/>
                  </a:cubicBezTo>
                  <a:cubicBezTo>
                    <a:pt x="1027202" y="60359"/>
                    <a:pt x="1023588" y="59382"/>
                    <a:pt x="1020491" y="57429"/>
                  </a:cubicBezTo>
                  <a:cubicBezTo>
                    <a:pt x="1017393" y="55475"/>
                    <a:pt x="1015014" y="52887"/>
                    <a:pt x="1013354" y="49664"/>
                  </a:cubicBezTo>
                  <a:cubicBezTo>
                    <a:pt x="1011694" y="46441"/>
                    <a:pt x="1010863" y="43030"/>
                    <a:pt x="1010863" y="39430"/>
                  </a:cubicBezTo>
                  <a:cubicBezTo>
                    <a:pt x="1010863" y="35439"/>
                    <a:pt x="1011784" y="31868"/>
                    <a:pt x="1013626" y="28714"/>
                  </a:cubicBezTo>
                  <a:cubicBezTo>
                    <a:pt x="1015468" y="25561"/>
                    <a:pt x="1017937" y="23084"/>
                    <a:pt x="1021035" y="21284"/>
                  </a:cubicBezTo>
                  <a:cubicBezTo>
                    <a:pt x="1024132" y="19485"/>
                    <a:pt x="1027425" y="18585"/>
                    <a:pt x="1030913" y="18585"/>
                  </a:cubicBezTo>
                  <a:close/>
                  <a:moveTo>
                    <a:pt x="981991" y="18585"/>
                  </a:moveTo>
                  <a:cubicBezTo>
                    <a:pt x="984000" y="18585"/>
                    <a:pt x="985897" y="18940"/>
                    <a:pt x="987683" y="19652"/>
                  </a:cubicBezTo>
                  <a:cubicBezTo>
                    <a:pt x="989469" y="20364"/>
                    <a:pt x="991660" y="21836"/>
                    <a:pt x="994255" y="24068"/>
                  </a:cubicBezTo>
                  <a:lnTo>
                    <a:pt x="995971" y="19547"/>
                  </a:lnTo>
                  <a:lnTo>
                    <a:pt x="1002166" y="19547"/>
                  </a:lnTo>
                  <a:lnTo>
                    <a:pt x="1002166" y="54582"/>
                  </a:lnTo>
                  <a:cubicBezTo>
                    <a:pt x="1002166" y="59829"/>
                    <a:pt x="1001692" y="63798"/>
                    <a:pt x="1000743" y="66491"/>
                  </a:cubicBezTo>
                  <a:cubicBezTo>
                    <a:pt x="999794" y="69184"/>
                    <a:pt x="998259" y="71535"/>
                    <a:pt x="996139" y="73544"/>
                  </a:cubicBezTo>
                  <a:cubicBezTo>
                    <a:pt x="994018" y="75553"/>
                    <a:pt x="991737" y="76955"/>
                    <a:pt x="989295" y="77751"/>
                  </a:cubicBezTo>
                  <a:cubicBezTo>
                    <a:pt x="986853" y="78546"/>
                    <a:pt x="984307" y="78972"/>
                    <a:pt x="981656" y="79027"/>
                  </a:cubicBezTo>
                  <a:cubicBezTo>
                    <a:pt x="976465" y="79027"/>
                    <a:pt x="971317" y="77283"/>
                    <a:pt x="966210" y="73795"/>
                  </a:cubicBezTo>
                  <a:lnTo>
                    <a:pt x="966210" y="64042"/>
                  </a:lnTo>
                  <a:cubicBezTo>
                    <a:pt x="968387" y="66135"/>
                    <a:pt x="970710" y="67928"/>
                    <a:pt x="973180" y="69421"/>
                  </a:cubicBezTo>
                  <a:cubicBezTo>
                    <a:pt x="975649" y="70914"/>
                    <a:pt x="978558" y="71660"/>
                    <a:pt x="981907" y="71660"/>
                  </a:cubicBezTo>
                  <a:cubicBezTo>
                    <a:pt x="984307" y="71660"/>
                    <a:pt x="986518" y="70963"/>
                    <a:pt x="988541" y="69568"/>
                  </a:cubicBezTo>
                  <a:cubicBezTo>
                    <a:pt x="990565" y="68172"/>
                    <a:pt x="992023" y="66414"/>
                    <a:pt x="992916" y="64293"/>
                  </a:cubicBezTo>
                  <a:cubicBezTo>
                    <a:pt x="993809" y="62173"/>
                    <a:pt x="994255" y="58224"/>
                    <a:pt x="994255" y="52448"/>
                  </a:cubicBezTo>
                  <a:lnTo>
                    <a:pt x="994088" y="52280"/>
                  </a:lnTo>
                  <a:cubicBezTo>
                    <a:pt x="990348" y="57080"/>
                    <a:pt x="985981" y="59480"/>
                    <a:pt x="980986" y="59480"/>
                  </a:cubicBezTo>
                  <a:cubicBezTo>
                    <a:pt x="976131" y="59480"/>
                    <a:pt x="972015" y="57499"/>
                    <a:pt x="968638" y="53536"/>
                  </a:cubicBezTo>
                  <a:cubicBezTo>
                    <a:pt x="965262" y="49573"/>
                    <a:pt x="963573" y="44843"/>
                    <a:pt x="963573" y="39346"/>
                  </a:cubicBezTo>
                  <a:cubicBezTo>
                    <a:pt x="963573" y="35607"/>
                    <a:pt x="964369" y="32161"/>
                    <a:pt x="965959" y="29007"/>
                  </a:cubicBezTo>
                  <a:cubicBezTo>
                    <a:pt x="967550" y="25854"/>
                    <a:pt x="969747" y="23329"/>
                    <a:pt x="972552" y="21431"/>
                  </a:cubicBezTo>
                  <a:cubicBezTo>
                    <a:pt x="975356" y="19533"/>
                    <a:pt x="978503" y="18585"/>
                    <a:pt x="981991" y="18585"/>
                  </a:cubicBezTo>
                  <a:close/>
                  <a:moveTo>
                    <a:pt x="942635" y="18585"/>
                  </a:moveTo>
                  <a:cubicBezTo>
                    <a:pt x="945732" y="18585"/>
                    <a:pt x="948502" y="19219"/>
                    <a:pt x="950944" y="20489"/>
                  </a:cubicBezTo>
                  <a:cubicBezTo>
                    <a:pt x="953386" y="21759"/>
                    <a:pt x="955297" y="23566"/>
                    <a:pt x="956678" y="25910"/>
                  </a:cubicBezTo>
                  <a:cubicBezTo>
                    <a:pt x="958060" y="28254"/>
                    <a:pt x="958750" y="30793"/>
                    <a:pt x="958750" y="33528"/>
                  </a:cubicBezTo>
                  <a:lnTo>
                    <a:pt x="958750" y="49894"/>
                  </a:lnTo>
                  <a:cubicBezTo>
                    <a:pt x="958750" y="51987"/>
                    <a:pt x="959601" y="53034"/>
                    <a:pt x="961304" y="53034"/>
                  </a:cubicBezTo>
                  <a:cubicBezTo>
                    <a:pt x="962224" y="53034"/>
                    <a:pt x="963145" y="52838"/>
                    <a:pt x="964066" y="52448"/>
                  </a:cubicBezTo>
                  <a:lnTo>
                    <a:pt x="964066" y="58977"/>
                  </a:lnTo>
                  <a:cubicBezTo>
                    <a:pt x="961778" y="59591"/>
                    <a:pt x="959853" y="59898"/>
                    <a:pt x="958290" y="59898"/>
                  </a:cubicBezTo>
                  <a:cubicBezTo>
                    <a:pt x="953462" y="59898"/>
                    <a:pt x="951007" y="57610"/>
                    <a:pt x="950923" y="53034"/>
                  </a:cubicBezTo>
                  <a:lnTo>
                    <a:pt x="950755" y="53034"/>
                  </a:lnTo>
                  <a:cubicBezTo>
                    <a:pt x="949500" y="55015"/>
                    <a:pt x="947937" y="56731"/>
                    <a:pt x="946067" y="58182"/>
                  </a:cubicBezTo>
                  <a:cubicBezTo>
                    <a:pt x="944198" y="59633"/>
                    <a:pt x="941672" y="60359"/>
                    <a:pt x="938491" y="60359"/>
                  </a:cubicBezTo>
                  <a:cubicBezTo>
                    <a:pt x="936259" y="60359"/>
                    <a:pt x="934040" y="59829"/>
                    <a:pt x="931836" y="58768"/>
                  </a:cubicBezTo>
                  <a:cubicBezTo>
                    <a:pt x="929631" y="57708"/>
                    <a:pt x="927845" y="56194"/>
                    <a:pt x="926478" y="54227"/>
                  </a:cubicBezTo>
                  <a:cubicBezTo>
                    <a:pt x="925111" y="52259"/>
                    <a:pt x="924427" y="50034"/>
                    <a:pt x="924427" y="47550"/>
                  </a:cubicBezTo>
                  <a:cubicBezTo>
                    <a:pt x="924427" y="44955"/>
                    <a:pt x="925152" y="42785"/>
                    <a:pt x="926603" y="41041"/>
                  </a:cubicBezTo>
                  <a:cubicBezTo>
                    <a:pt x="928055" y="39297"/>
                    <a:pt x="929980" y="37951"/>
                    <a:pt x="932380" y="37002"/>
                  </a:cubicBezTo>
                  <a:cubicBezTo>
                    <a:pt x="934780" y="36053"/>
                    <a:pt x="937354" y="35349"/>
                    <a:pt x="940103" y="34888"/>
                  </a:cubicBezTo>
                  <a:cubicBezTo>
                    <a:pt x="942851" y="34428"/>
                    <a:pt x="946430" y="33974"/>
                    <a:pt x="950839" y="33528"/>
                  </a:cubicBezTo>
                  <a:cubicBezTo>
                    <a:pt x="950755" y="31658"/>
                    <a:pt x="950190" y="30123"/>
                    <a:pt x="949144" y="28924"/>
                  </a:cubicBezTo>
                  <a:cubicBezTo>
                    <a:pt x="948097" y="27724"/>
                    <a:pt x="946835" y="26872"/>
                    <a:pt x="945356" y="26370"/>
                  </a:cubicBezTo>
                  <a:cubicBezTo>
                    <a:pt x="943877" y="25868"/>
                    <a:pt x="942454" y="25617"/>
                    <a:pt x="941086" y="25617"/>
                  </a:cubicBezTo>
                  <a:cubicBezTo>
                    <a:pt x="939245" y="25617"/>
                    <a:pt x="937500" y="25924"/>
                    <a:pt x="935854" y="26538"/>
                  </a:cubicBezTo>
                  <a:cubicBezTo>
                    <a:pt x="934208" y="27152"/>
                    <a:pt x="932770" y="27870"/>
                    <a:pt x="931543" y="28693"/>
                  </a:cubicBezTo>
                  <a:cubicBezTo>
                    <a:pt x="930315" y="29516"/>
                    <a:pt x="929003" y="30486"/>
                    <a:pt x="927608" y="31602"/>
                  </a:cubicBezTo>
                  <a:lnTo>
                    <a:pt x="927608" y="23147"/>
                  </a:lnTo>
                  <a:cubicBezTo>
                    <a:pt x="932910" y="20105"/>
                    <a:pt x="937919" y="18585"/>
                    <a:pt x="942635" y="18585"/>
                  </a:cubicBezTo>
                  <a:close/>
                  <a:moveTo>
                    <a:pt x="848641" y="18585"/>
                  </a:moveTo>
                  <a:cubicBezTo>
                    <a:pt x="850650" y="18585"/>
                    <a:pt x="852548" y="18940"/>
                    <a:pt x="854333" y="19652"/>
                  </a:cubicBezTo>
                  <a:cubicBezTo>
                    <a:pt x="856119" y="20364"/>
                    <a:pt x="858310" y="21836"/>
                    <a:pt x="860905" y="24068"/>
                  </a:cubicBezTo>
                  <a:lnTo>
                    <a:pt x="862621" y="19547"/>
                  </a:lnTo>
                  <a:lnTo>
                    <a:pt x="868816" y="19547"/>
                  </a:lnTo>
                  <a:lnTo>
                    <a:pt x="868816" y="54582"/>
                  </a:lnTo>
                  <a:cubicBezTo>
                    <a:pt x="868816" y="59829"/>
                    <a:pt x="868342" y="63798"/>
                    <a:pt x="867393" y="66491"/>
                  </a:cubicBezTo>
                  <a:cubicBezTo>
                    <a:pt x="866444" y="69184"/>
                    <a:pt x="864910" y="71535"/>
                    <a:pt x="862789" y="73544"/>
                  </a:cubicBezTo>
                  <a:cubicBezTo>
                    <a:pt x="860668" y="75553"/>
                    <a:pt x="858387" y="76955"/>
                    <a:pt x="855945" y="77751"/>
                  </a:cubicBezTo>
                  <a:cubicBezTo>
                    <a:pt x="853503" y="78546"/>
                    <a:pt x="850957" y="78972"/>
                    <a:pt x="848306" y="79027"/>
                  </a:cubicBezTo>
                  <a:cubicBezTo>
                    <a:pt x="843116" y="79027"/>
                    <a:pt x="837967" y="77283"/>
                    <a:pt x="832860" y="73795"/>
                  </a:cubicBezTo>
                  <a:lnTo>
                    <a:pt x="832860" y="64042"/>
                  </a:lnTo>
                  <a:cubicBezTo>
                    <a:pt x="835037" y="66135"/>
                    <a:pt x="837360" y="67928"/>
                    <a:pt x="839830" y="69421"/>
                  </a:cubicBezTo>
                  <a:cubicBezTo>
                    <a:pt x="842299" y="70914"/>
                    <a:pt x="845208" y="71660"/>
                    <a:pt x="848557" y="71660"/>
                  </a:cubicBezTo>
                  <a:cubicBezTo>
                    <a:pt x="850957" y="71660"/>
                    <a:pt x="853168" y="70963"/>
                    <a:pt x="855192" y="69568"/>
                  </a:cubicBezTo>
                  <a:cubicBezTo>
                    <a:pt x="857215" y="68172"/>
                    <a:pt x="858673" y="66414"/>
                    <a:pt x="859566" y="64293"/>
                  </a:cubicBezTo>
                  <a:cubicBezTo>
                    <a:pt x="860459" y="62173"/>
                    <a:pt x="860905" y="58224"/>
                    <a:pt x="860905" y="52448"/>
                  </a:cubicBezTo>
                  <a:lnTo>
                    <a:pt x="860738" y="52280"/>
                  </a:lnTo>
                  <a:cubicBezTo>
                    <a:pt x="856998" y="57080"/>
                    <a:pt x="852631" y="59480"/>
                    <a:pt x="847636" y="59480"/>
                  </a:cubicBezTo>
                  <a:cubicBezTo>
                    <a:pt x="842781" y="59480"/>
                    <a:pt x="838665" y="57499"/>
                    <a:pt x="835288" y="53536"/>
                  </a:cubicBezTo>
                  <a:cubicBezTo>
                    <a:pt x="831912" y="49573"/>
                    <a:pt x="830223" y="44843"/>
                    <a:pt x="830223" y="39346"/>
                  </a:cubicBezTo>
                  <a:cubicBezTo>
                    <a:pt x="830223" y="35607"/>
                    <a:pt x="831019" y="32161"/>
                    <a:pt x="832609" y="29007"/>
                  </a:cubicBezTo>
                  <a:cubicBezTo>
                    <a:pt x="834200" y="25854"/>
                    <a:pt x="836397" y="23329"/>
                    <a:pt x="839202" y="21431"/>
                  </a:cubicBezTo>
                  <a:cubicBezTo>
                    <a:pt x="842006" y="19533"/>
                    <a:pt x="845153" y="18585"/>
                    <a:pt x="848641" y="18585"/>
                  </a:cubicBezTo>
                  <a:close/>
                  <a:moveTo>
                    <a:pt x="805327" y="18585"/>
                  </a:moveTo>
                  <a:cubicBezTo>
                    <a:pt x="809764" y="18585"/>
                    <a:pt x="813168" y="19945"/>
                    <a:pt x="815540" y="22666"/>
                  </a:cubicBezTo>
                  <a:cubicBezTo>
                    <a:pt x="817912" y="25387"/>
                    <a:pt x="819098" y="28547"/>
                    <a:pt x="819098" y="32147"/>
                  </a:cubicBezTo>
                  <a:lnTo>
                    <a:pt x="819098" y="59396"/>
                  </a:lnTo>
                  <a:lnTo>
                    <a:pt x="811229" y="59396"/>
                  </a:lnTo>
                  <a:lnTo>
                    <a:pt x="811229" y="34867"/>
                  </a:lnTo>
                  <a:cubicBezTo>
                    <a:pt x="811229" y="32300"/>
                    <a:pt x="810636" y="30172"/>
                    <a:pt x="809450" y="28484"/>
                  </a:cubicBezTo>
                  <a:cubicBezTo>
                    <a:pt x="808264" y="26796"/>
                    <a:pt x="806374" y="25952"/>
                    <a:pt x="803778" y="25952"/>
                  </a:cubicBezTo>
                  <a:cubicBezTo>
                    <a:pt x="801434" y="25952"/>
                    <a:pt x="799404" y="26670"/>
                    <a:pt x="797688" y="28107"/>
                  </a:cubicBezTo>
                  <a:cubicBezTo>
                    <a:pt x="795972" y="29544"/>
                    <a:pt x="794688" y="31372"/>
                    <a:pt x="793837" y="33591"/>
                  </a:cubicBezTo>
                  <a:cubicBezTo>
                    <a:pt x="792986" y="35809"/>
                    <a:pt x="792561" y="38090"/>
                    <a:pt x="792561" y="40434"/>
                  </a:cubicBezTo>
                  <a:lnTo>
                    <a:pt x="792561" y="59396"/>
                  </a:lnTo>
                  <a:lnTo>
                    <a:pt x="784649" y="59396"/>
                  </a:lnTo>
                  <a:lnTo>
                    <a:pt x="784649" y="19547"/>
                  </a:lnTo>
                  <a:lnTo>
                    <a:pt x="791849" y="19547"/>
                  </a:lnTo>
                  <a:lnTo>
                    <a:pt x="792435" y="26203"/>
                  </a:lnTo>
                  <a:lnTo>
                    <a:pt x="792644" y="26203"/>
                  </a:lnTo>
                  <a:cubicBezTo>
                    <a:pt x="793453" y="24835"/>
                    <a:pt x="794305" y="23635"/>
                    <a:pt x="795197" y="22603"/>
                  </a:cubicBezTo>
                  <a:cubicBezTo>
                    <a:pt x="796090" y="21570"/>
                    <a:pt x="797381" y="20643"/>
                    <a:pt x="799069" y="19819"/>
                  </a:cubicBezTo>
                  <a:cubicBezTo>
                    <a:pt x="800758" y="18996"/>
                    <a:pt x="802844" y="18585"/>
                    <a:pt x="805327" y="18585"/>
                  </a:cubicBezTo>
                  <a:close/>
                  <a:moveTo>
                    <a:pt x="761660" y="18585"/>
                  </a:moveTo>
                  <a:cubicBezTo>
                    <a:pt x="764757" y="18585"/>
                    <a:pt x="767527" y="19219"/>
                    <a:pt x="769969" y="20489"/>
                  </a:cubicBezTo>
                  <a:cubicBezTo>
                    <a:pt x="772411" y="21759"/>
                    <a:pt x="774322" y="23566"/>
                    <a:pt x="775703" y="25910"/>
                  </a:cubicBezTo>
                  <a:cubicBezTo>
                    <a:pt x="777085" y="28254"/>
                    <a:pt x="777775" y="30793"/>
                    <a:pt x="777775" y="33528"/>
                  </a:cubicBezTo>
                  <a:lnTo>
                    <a:pt x="777775" y="49894"/>
                  </a:lnTo>
                  <a:cubicBezTo>
                    <a:pt x="777775" y="51987"/>
                    <a:pt x="778626" y="53034"/>
                    <a:pt x="780329" y="53034"/>
                  </a:cubicBezTo>
                  <a:cubicBezTo>
                    <a:pt x="781250" y="53034"/>
                    <a:pt x="782170" y="52838"/>
                    <a:pt x="783091" y="52448"/>
                  </a:cubicBezTo>
                  <a:lnTo>
                    <a:pt x="783091" y="58977"/>
                  </a:lnTo>
                  <a:cubicBezTo>
                    <a:pt x="780803" y="59591"/>
                    <a:pt x="778878" y="59898"/>
                    <a:pt x="777315" y="59898"/>
                  </a:cubicBezTo>
                  <a:cubicBezTo>
                    <a:pt x="772487" y="59898"/>
                    <a:pt x="770032" y="57610"/>
                    <a:pt x="769948" y="53034"/>
                  </a:cubicBezTo>
                  <a:lnTo>
                    <a:pt x="769780" y="53034"/>
                  </a:lnTo>
                  <a:cubicBezTo>
                    <a:pt x="768525" y="55015"/>
                    <a:pt x="766962" y="56731"/>
                    <a:pt x="765092" y="58182"/>
                  </a:cubicBezTo>
                  <a:cubicBezTo>
                    <a:pt x="763223" y="59633"/>
                    <a:pt x="760697" y="60359"/>
                    <a:pt x="757516" y="60359"/>
                  </a:cubicBezTo>
                  <a:cubicBezTo>
                    <a:pt x="755284" y="60359"/>
                    <a:pt x="753065" y="59829"/>
                    <a:pt x="750861" y="58768"/>
                  </a:cubicBezTo>
                  <a:cubicBezTo>
                    <a:pt x="748656" y="57708"/>
                    <a:pt x="746870" y="56194"/>
                    <a:pt x="745503" y="54227"/>
                  </a:cubicBezTo>
                  <a:cubicBezTo>
                    <a:pt x="744136" y="52259"/>
                    <a:pt x="743452" y="50034"/>
                    <a:pt x="743452" y="47550"/>
                  </a:cubicBezTo>
                  <a:cubicBezTo>
                    <a:pt x="743452" y="44955"/>
                    <a:pt x="744177" y="42785"/>
                    <a:pt x="745628" y="41041"/>
                  </a:cubicBezTo>
                  <a:cubicBezTo>
                    <a:pt x="747080" y="39297"/>
                    <a:pt x="749005" y="37951"/>
                    <a:pt x="751405" y="37002"/>
                  </a:cubicBezTo>
                  <a:cubicBezTo>
                    <a:pt x="753805" y="36053"/>
                    <a:pt x="756379" y="35349"/>
                    <a:pt x="759128" y="34888"/>
                  </a:cubicBezTo>
                  <a:cubicBezTo>
                    <a:pt x="761876" y="34428"/>
                    <a:pt x="765455" y="33974"/>
                    <a:pt x="769864" y="33528"/>
                  </a:cubicBezTo>
                  <a:cubicBezTo>
                    <a:pt x="769780" y="31658"/>
                    <a:pt x="769215" y="30123"/>
                    <a:pt x="768169" y="28924"/>
                  </a:cubicBezTo>
                  <a:cubicBezTo>
                    <a:pt x="767122" y="27724"/>
                    <a:pt x="765860" y="26872"/>
                    <a:pt x="764381" y="26370"/>
                  </a:cubicBezTo>
                  <a:cubicBezTo>
                    <a:pt x="762902" y="25868"/>
                    <a:pt x="761479" y="25617"/>
                    <a:pt x="760111" y="25617"/>
                  </a:cubicBezTo>
                  <a:cubicBezTo>
                    <a:pt x="758270" y="25617"/>
                    <a:pt x="756525" y="25924"/>
                    <a:pt x="754879" y="26538"/>
                  </a:cubicBezTo>
                  <a:cubicBezTo>
                    <a:pt x="753233" y="27152"/>
                    <a:pt x="751795" y="27870"/>
                    <a:pt x="750568" y="28693"/>
                  </a:cubicBezTo>
                  <a:cubicBezTo>
                    <a:pt x="749340" y="29516"/>
                    <a:pt x="748028" y="30486"/>
                    <a:pt x="746633" y="31602"/>
                  </a:cubicBezTo>
                  <a:lnTo>
                    <a:pt x="746633" y="23147"/>
                  </a:lnTo>
                  <a:cubicBezTo>
                    <a:pt x="751935" y="20105"/>
                    <a:pt x="756944" y="18585"/>
                    <a:pt x="761660" y="18585"/>
                  </a:cubicBezTo>
                  <a:close/>
                  <a:moveTo>
                    <a:pt x="643402" y="18585"/>
                  </a:moveTo>
                  <a:cubicBezTo>
                    <a:pt x="647839" y="18585"/>
                    <a:pt x="651243" y="19945"/>
                    <a:pt x="653615" y="22666"/>
                  </a:cubicBezTo>
                  <a:cubicBezTo>
                    <a:pt x="655987" y="25387"/>
                    <a:pt x="657173" y="28547"/>
                    <a:pt x="657173" y="32147"/>
                  </a:cubicBezTo>
                  <a:lnTo>
                    <a:pt x="657173" y="59396"/>
                  </a:lnTo>
                  <a:lnTo>
                    <a:pt x="649304" y="59396"/>
                  </a:lnTo>
                  <a:lnTo>
                    <a:pt x="649304" y="34867"/>
                  </a:lnTo>
                  <a:cubicBezTo>
                    <a:pt x="649304" y="32300"/>
                    <a:pt x="648711" y="30172"/>
                    <a:pt x="647525" y="28484"/>
                  </a:cubicBezTo>
                  <a:cubicBezTo>
                    <a:pt x="646339" y="26796"/>
                    <a:pt x="644449" y="25952"/>
                    <a:pt x="641853" y="25952"/>
                  </a:cubicBezTo>
                  <a:cubicBezTo>
                    <a:pt x="639509" y="25952"/>
                    <a:pt x="637479" y="26670"/>
                    <a:pt x="635763" y="28107"/>
                  </a:cubicBezTo>
                  <a:cubicBezTo>
                    <a:pt x="634047" y="29544"/>
                    <a:pt x="632763" y="31372"/>
                    <a:pt x="631912" y="33591"/>
                  </a:cubicBezTo>
                  <a:cubicBezTo>
                    <a:pt x="631061" y="35809"/>
                    <a:pt x="630635" y="38090"/>
                    <a:pt x="630635" y="40434"/>
                  </a:cubicBezTo>
                  <a:lnTo>
                    <a:pt x="630635" y="59396"/>
                  </a:lnTo>
                  <a:lnTo>
                    <a:pt x="622724" y="59396"/>
                  </a:lnTo>
                  <a:lnTo>
                    <a:pt x="622724" y="19547"/>
                  </a:lnTo>
                  <a:lnTo>
                    <a:pt x="629924" y="19547"/>
                  </a:lnTo>
                  <a:lnTo>
                    <a:pt x="630510" y="26203"/>
                  </a:lnTo>
                  <a:lnTo>
                    <a:pt x="630719" y="26203"/>
                  </a:lnTo>
                  <a:cubicBezTo>
                    <a:pt x="631528" y="24835"/>
                    <a:pt x="632380" y="23635"/>
                    <a:pt x="633272" y="22603"/>
                  </a:cubicBezTo>
                  <a:cubicBezTo>
                    <a:pt x="634165" y="21570"/>
                    <a:pt x="635456" y="20643"/>
                    <a:pt x="637144" y="19819"/>
                  </a:cubicBezTo>
                  <a:cubicBezTo>
                    <a:pt x="638833" y="18996"/>
                    <a:pt x="640919" y="18585"/>
                    <a:pt x="643402" y="18585"/>
                  </a:cubicBezTo>
                  <a:close/>
                  <a:moveTo>
                    <a:pt x="591466" y="18585"/>
                  </a:moveTo>
                  <a:cubicBezTo>
                    <a:pt x="593475" y="18585"/>
                    <a:pt x="595373" y="18940"/>
                    <a:pt x="597158" y="19652"/>
                  </a:cubicBezTo>
                  <a:cubicBezTo>
                    <a:pt x="598944" y="20364"/>
                    <a:pt x="601135" y="21836"/>
                    <a:pt x="603730" y="24068"/>
                  </a:cubicBezTo>
                  <a:lnTo>
                    <a:pt x="605446" y="19547"/>
                  </a:lnTo>
                  <a:lnTo>
                    <a:pt x="611641" y="19547"/>
                  </a:lnTo>
                  <a:lnTo>
                    <a:pt x="611641" y="54582"/>
                  </a:lnTo>
                  <a:cubicBezTo>
                    <a:pt x="611641" y="59829"/>
                    <a:pt x="611167" y="63798"/>
                    <a:pt x="610218" y="66491"/>
                  </a:cubicBezTo>
                  <a:cubicBezTo>
                    <a:pt x="609269" y="69184"/>
                    <a:pt x="607735" y="71535"/>
                    <a:pt x="605614" y="73544"/>
                  </a:cubicBezTo>
                  <a:cubicBezTo>
                    <a:pt x="603493" y="75553"/>
                    <a:pt x="601212" y="76955"/>
                    <a:pt x="598770" y="77751"/>
                  </a:cubicBezTo>
                  <a:cubicBezTo>
                    <a:pt x="596328" y="78546"/>
                    <a:pt x="593782" y="78972"/>
                    <a:pt x="591131" y="79027"/>
                  </a:cubicBezTo>
                  <a:cubicBezTo>
                    <a:pt x="585941" y="79027"/>
                    <a:pt x="580792" y="77283"/>
                    <a:pt x="575685" y="73795"/>
                  </a:cubicBezTo>
                  <a:lnTo>
                    <a:pt x="575685" y="64042"/>
                  </a:lnTo>
                  <a:cubicBezTo>
                    <a:pt x="577862" y="66135"/>
                    <a:pt x="580185" y="67928"/>
                    <a:pt x="582655" y="69421"/>
                  </a:cubicBezTo>
                  <a:cubicBezTo>
                    <a:pt x="585124" y="70914"/>
                    <a:pt x="588033" y="71660"/>
                    <a:pt x="591382" y="71660"/>
                  </a:cubicBezTo>
                  <a:cubicBezTo>
                    <a:pt x="593782" y="71660"/>
                    <a:pt x="595993" y="70963"/>
                    <a:pt x="598017" y="69568"/>
                  </a:cubicBezTo>
                  <a:cubicBezTo>
                    <a:pt x="600040" y="68172"/>
                    <a:pt x="601498" y="66414"/>
                    <a:pt x="602391" y="64293"/>
                  </a:cubicBezTo>
                  <a:cubicBezTo>
                    <a:pt x="603284" y="62173"/>
                    <a:pt x="603730" y="58224"/>
                    <a:pt x="603730" y="52448"/>
                  </a:cubicBezTo>
                  <a:lnTo>
                    <a:pt x="603563" y="52280"/>
                  </a:lnTo>
                  <a:cubicBezTo>
                    <a:pt x="599823" y="57080"/>
                    <a:pt x="595456" y="59480"/>
                    <a:pt x="590461" y="59480"/>
                  </a:cubicBezTo>
                  <a:cubicBezTo>
                    <a:pt x="585606" y="59480"/>
                    <a:pt x="581490" y="57499"/>
                    <a:pt x="578113" y="53536"/>
                  </a:cubicBezTo>
                  <a:cubicBezTo>
                    <a:pt x="574737" y="49573"/>
                    <a:pt x="573048" y="44843"/>
                    <a:pt x="573048" y="39346"/>
                  </a:cubicBezTo>
                  <a:cubicBezTo>
                    <a:pt x="573048" y="35607"/>
                    <a:pt x="573844" y="32161"/>
                    <a:pt x="575434" y="29007"/>
                  </a:cubicBezTo>
                  <a:cubicBezTo>
                    <a:pt x="577025" y="25854"/>
                    <a:pt x="579222" y="23329"/>
                    <a:pt x="582027" y="21431"/>
                  </a:cubicBezTo>
                  <a:cubicBezTo>
                    <a:pt x="584831" y="19533"/>
                    <a:pt x="587978" y="18585"/>
                    <a:pt x="591466" y="18585"/>
                  </a:cubicBezTo>
                  <a:close/>
                  <a:moveTo>
                    <a:pt x="526088" y="18585"/>
                  </a:moveTo>
                  <a:cubicBezTo>
                    <a:pt x="528879" y="18585"/>
                    <a:pt x="531495" y="19157"/>
                    <a:pt x="533937" y="20301"/>
                  </a:cubicBezTo>
                  <a:cubicBezTo>
                    <a:pt x="536378" y="21445"/>
                    <a:pt x="538360" y="22980"/>
                    <a:pt x="539881" y="24905"/>
                  </a:cubicBezTo>
                  <a:cubicBezTo>
                    <a:pt x="541401" y="26831"/>
                    <a:pt x="542497" y="28924"/>
                    <a:pt x="543166" y="31184"/>
                  </a:cubicBezTo>
                  <a:cubicBezTo>
                    <a:pt x="543836" y="33444"/>
                    <a:pt x="544171" y="36165"/>
                    <a:pt x="544171" y="39346"/>
                  </a:cubicBezTo>
                  <a:lnTo>
                    <a:pt x="514536" y="39346"/>
                  </a:lnTo>
                  <a:cubicBezTo>
                    <a:pt x="514731" y="42611"/>
                    <a:pt x="515575" y="45241"/>
                    <a:pt x="517068" y="47236"/>
                  </a:cubicBezTo>
                  <a:cubicBezTo>
                    <a:pt x="518561" y="49232"/>
                    <a:pt x="520291" y="50641"/>
                    <a:pt x="522258" y="51464"/>
                  </a:cubicBezTo>
                  <a:cubicBezTo>
                    <a:pt x="524226" y="52287"/>
                    <a:pt x="526102" y="52699"/>
                    <a:pt x="527888" y="52699"/>
                  </a:cubicBezTo>
                  <a:cubicBezTo>
                    <a:pt x="532855" y="52699"/>
                    <a:pt x="537823" y="50215"/>
                    <a:pt x="542790" y="45248"/>
                  </a:cubicBezTo>
                  <a:lnTo>
                    <a:pt x="542790" y="54834"/>
                  </a:lnTo>
                  <a:cubicBezTo>
                    <a:pt x="540501" y="56368"/>
                    <a:pt x="538109" y="57673"/>
                    <a:pt x="535611" y="58747"/>
                  </a:cubicBezTo>
                  <a:cubicBezTo>
                    <a:pt x="533114" y="59822"/>
                    <a:pt x="530079" y="60359"/>
                    <a:pt x="526507" y="60359"/>
                  </a:cubicBezTo>
                  <a:cubicBezTo>
                    <a:pt x="522377" y="60359"/>
                    <a:pt x="518763" y="59382"/>
                    <a:pt x="515666" y="57429"/>
                  </a:cubicBezTo>
                  <a:cubicBezTo>
                    <a:pt x="512568" y="55475"/>
                    <a:pt x="510189" y="52887"/>
                    <a:pt x="508529" y="49664"/>
                  </a:cubicBezTo>
                  <a:cubicBezTo>
                    <a:pt x="506869" y="46441"/>
                    <a:pt x="506038" y="43030"/>
                    <a:pt x="506038" y="39430"/>
                  </a:cubicBezTo>
                  <a:cubicBezTo>
                    <a:pt x="506038" y="35439"/>
                    <a:pt x="506959" y="31868"/>
                    <a:pt x="508801" y="28714"/>
                  </a:cubicBezTo>
                  <a:cubicBezTo>
                    <a:pt x="510643" y="25561"/>
                    <a:pt x="513112" y="23084"/>
                    <a:pt x="516210" y="21284"/>
                  </a:cubicBezTo>
                  <a:cubicBezTo>
                    <a:pt x="519307" y="19485"/>
                    <a:pt x="522600" y="18585"/>
                    <a:pt x="526088" y="18585"/>
                  </a:cubicBezTo>
                  <a:close/>
                  <a:moveTo>
                    <a:pt x="450391" y="18585"/>
                  </a:moveTo>
                  <a:cubicBezTo>
                    <a:pt x="454158" y="18585"/>
                    <a:pt x="457611" y="19478"/>
                    <a:pt x="460751" y="21264"/>
                  </a:cubicBezTo>
                  <a:cubicBezTo>
                    <a:pt x="463890" y="23049"/>
                    <a:pt x="466380" y="25568"/>
                    <a:pt x="468222" y="28819"/>
                  </a:cubicBezTo>
                  <a:cubicBezTo>
                    <a:pt x="470064" y="32070"/>
                    <a:pt x="470985" y="35607"/>
                    <a:pt x="470985" y="39430"/>
                  </a:cubicBezTo>
                  <a:cubicBezTo>
                    <a:pt x="470985" y="43225"/>
                    <a:pt x="470057" y="46741"/>
                    <a:pt x="468201" y="49978"/>
                  </a:cubicBezTo>
                  <a:cubicBezTo>
                    <a:pt x="466345" y="53215"/>
                    <a:pt x="463827" y="55754"/>
                    <a:pt x="460646" y="57596"/>
                  </a:cubicBezTo>
                  <a:cubicBezTo>
                    <a:pt x="457465" y="59438"/>
                    <a:pt x="454102" y="60359"/>
                    <a:pt x="450558" y="60359"/>
                  </a:cubicBezTo>
                  <a:cubicBezTo>
                    <a:pt x="446651" y="60359"/>
                    <a:pt x="443093" y="59445"/>
                    <a:pt x="439884" y="57617"/>
                  </a:cubicBezTo>
                  <a:cubicBezTo>
                    <a:pt x="436675" y="55789"/>
                    <a:pt x="434171" y="53278"/>
                    <a:pt x="432371" y="50083"/>
                  </a:cubicBezTo>
                  <a:cubicBezTo>
                    <a:pt x="430571" y="46888"/>
                    <a:pt x="429671" y="43337"/>
                    <a:pt x="429671" y="39430"/>
                  </a:cubicBezTo>
                  <a:cubicBezTo>
                    <a:pt x="429671" y="35523"/>
                    <a:pt x="430592" y="31972"/>
                    <a:pt x="432434" y="28777"/>
                  </a:cubicBezTo>
                  <a:cubicBezTo>
                    <a:pt x="434275" y="25582"/>
                    <a:pt x="436773" y="23084"/>
                    <a:pt x="439926" y="21284"/>
                  </a:cubicBezTo>
                  <a:cubicBezTo>
                    <a:pt x="443079" y="19485"/>
                    <a:pt x="446568" y="18585"/>
                    <a:pt x="450391" y="18585"/>
                  </a:cubicBezTo>
                  <a:close/>
                  <a:moveTo>
                    <a:pt x="297991" y="18585"/>
                  </a:moveTo>
                  <a:cubicBezTo>
                    <a:pt x="301758" y="18585"/>
                    <a:pt x="305211" y="19478"/>
                    <a:pt x="308350" y="21264"/>
                  </a:cubicBezTo>
                  <a:cubicBezTo>
                    <a:pt x="311490" y="23049"/>
                    <a:pt x="313980" y="25568"/>
                    <a:pt x="315822" y="28819"/>
                  </a:cubicBezTo>
                  <a:cubicBezTo>
                    <a:pt x="317664" y="32070"/>
                    <a:pt x="318585" y="35607"/>
                    <a:pt x="318585" y="39430"/>
                  </a:cubicBezTo>
                  <a:cubicBezTo>
                    <a:pt x="318585" y="43225"/>
                    <a:pt x="317657" y="46741"/>
                    <a:pt x="315801" y="49978"/>
                  </a:cubicBezTo>
                  <a:cubicBezTo>
                    <a:pt x="313946" y="53215"/>
                    <a:pt x="311427" y="55754"/>
                    <a:pt x="308246" y="57596"/>
                  </a:cubicBezTo>
                  <a:cubicBezTo>
                    <a:pt x="305065" y="59438"/>
                    <a:pt x="301702" y="60359"/>
                    <a:pt x="298158" y="60359"/>
                  </a:cubicBezTo>
                  <a:cubicBezTo>
                    <a:pt x="294251" y="60359"/>
                    <a:pt x="290693" y="59445"/>
                    <a:pt x="287484" y="57617"/>
                  </a:cubicBezTo>
                  <a:cubicBezTo>
                    <a:pt x="284275" y="55789"/>
                    <a:pt x="281771" y="53278"/>
                    <a:pt x="279971" y="50083"/>
                  </a:cubicBezTo>
                  <a:cubicBezTo>
                    <a:pt x="278171" y="46888"/>
                    <a:pt x="277271" y="43337"/>
                    <a:pt x="277271" y="39430"/>
                  </a:cubicBezTo>
                  <a:cubicBezTo>
                    <a:pt x="277271" y="35523"/>
                    <a:pt x="278192" y="31972"/>
                    <a:pt x="280034" y="28777"/>
                  </a:cubicBezTo>
                  <a:cubicBezTo>
                    <a:pt x="281875" y="25582"/>
                    <a:pt x="284373" y="23084"/>
                    <a:pt x="287526" y="21284"/>
                  </a:cubicBezTo>
                  <a:cubicBezTo>
                    <a:pt x="290680" y="19485"/>
                    <a:pt x="294168" y="18585"/>
                    <a:pt x="297991" y="18585"/>
                  </a:cubicBezTo>
                  <a:close/>
                  <a:moveTo>
                    <a:pt x="202741" y="18585"/>
                  </a:moveTo>
                  <a:cubicBezTo>
                    <a:pt x="206508" y="18585"/>
                    <a:pt x="209961" y="19478"/>
                    <a:pt x="213101" y="21264"/>
                  </a:cubicBezTo>
                  <a:cubicBezTo>
                    <a:pt x="216240" y="23049"/>
                    <a:pt x="218730" y="25568"/>
                    <a:pt x="220572" y="28819"/>
                  </a:cubicBezTo>
                  <a:cubicBezTo>
                    <a:pt x="222414" y="32070"/>
                    <a:pt x="223335" y="35607"/>
                    <a:pt x="223335" y="39430"/>
                  </a:cubicBezTo>
                  <a:cubicBezTo>
                    <a:pt x="223335" y="43225"/>
                    <a:pt x="222407" y="46741"/>
                    <a:pt x="220551" y="49978"/>
                  </a:cubicBezTo>
                  <a:cubicBezTo>
                    <a:pt x="218696" y="53215"/>
                    <a:pt x="216177" y="55754"/>
                    <a:pt x="212996" y="57596"/>
                  </a:cubicBezTo>
                  <a:cubicBezTo>
                    <a:pt x="209815" y="59438"/>
                    <a:pt x="206452" y="60359"/>
                    <a:pt x="202908" y="60359"/>
                  </a:cubicBezTo>
                  <a:cubicBezTo>
                    <a:pt x="199001" y="60359"/>
                    <a:pt x="195443" y="59445"/>
                    <a:pt x="192234" y="57617"/>
                  </a:cubicBezTo>
                  <a:cubicBezTo>
                    <a:pt x="189025" y="55789"/>
                    <a:pt x="186521" y="53278"/>
                    <a:pt x="184721" y="50083"/>
                  </a:cubicBezTo>
                  <a:cubicBezTo>
                    <a:pt x="182921" y="46888"/>
                    <a:pt x="182021" y="43337"/>
                    <a:pt x="182021" y="39430"/>
                  </a:cubicBezTo>
                  <a:cubicBezTo>
                    <a:pt x="182021" y="35523"/>
                    <a:pt x="182942" y="31972"/>
                    <a:pt x="184784" y="28777"/>
                  </a:cubicBezTo>
                  <a:cubicBezTo>
                    <a:pt x="186625" y="25582"/>
                    <a:pt x="189123" y="23084"/>
                    <a:pt x="192276" y="21284"/>
                  </a:cubicBezTo>
                  <a:cubicBezTo>
                    <a:pt x="195430" y="19485"/>
                    <a:pt x="198918" y="18585"/>
                    <a:pt x="202741" y="18585"/>
                  </a:cubicBezTo>
                  <a:close/>
                  <a:moveTo>
                    <a:pt x="155116" y="18585"/>
                  </a:moveTo>
                  <a:cubicBezTo>
                    <a:pt x="158883" y="18585"/>
                    <a:pt x="162336" y="19478"/>
                    <a:pt x="165476" y="21264"/>
                  </a:cubicBezTo>
                  <a:cubicBezTo>
                    <a:pt x="168615" y="23049"/>
                    <a:pt x="171105" y="25568"/>
                    <a:pt x="172947" y="28819"/>
                  </a:cubicBezTo>
                  <a:cubicBezTo>
                    <a:pt x="174789" y="32070"/>
                    <a:pt x="175710" y="35607"/>
                    <a:pt x="175710" y="39430"/>
                  </a:cubicBezTo>
                  <a:cubicBezTo>
                    <a:pt x="175710" y="43225"/>
                    <a:pt x="174782" y="46741"/>
                    <a:pt x="172926" y="49978"/>
                  </a:cubicBezTo>
                  <a:cubicBezTo>
                    <a:pt x="171071" y="53215"/>
                    <a:pt x="168552" y="55754"/>
                    <a:pt x="165371" y="57596"/>
                  </a:cubicBezTo>
                  <a:cubicBezTo>
                    <a:pt x="162190" y="59438"/>
                    <a:pt x="158827" y="60359"/>
                    <a:pt x="155283" y="60359"/>
                  </a:cubicBezTo>
                  <a:cubicBezTo>
                    <a:pt x="151376" y="60359"/>
                    <a:pt x="147818" y="59445"/>
                    <a:pt x="144609" y="57617"/>
                  </a:cubicBezTo>
                  <a:cubicBezTo>
                    <a:pt x="141400" y="55789"/>
                    <a:pt x="138896" y="53278"/>
                    <a:pt x="137096" y="50083"/>
                  </a:cubicBezTo>
                  <a:cubicBezTo>
                    <a:pt x="135296" y="46888"/>
                    <a:pt x="134396" y="43337"/>
                    <a:pt x="134396" y="39430"/>
                  </a:cubicBezTo>
                  <a:cubicBezTo>
                    <a:pt x="134396" y="35523"/>
                    <a:pt x="135317" y="31972"/>
                    <a:pt x="137159" y="28777"/>
                  </a:cubicBezTo>
                  <a:cubicBezTo>
                    <a:pt x="139000" y="25582"/>
                    <a:pt x="141498" y="23084"/>
                    <a:pt x="144651" y="21284"/>
                  </a:cubicBezTo>
                  <a:cubicBezTo>
                    <a:pt x="147805" y="19485"/>
                    <a:pt x="151293" y="18585"/>
                    <a:pt x="155116" y="18585"/>
                  </a:cubicBezTo>
                  <a:close/>
                  <a:moveTo>
                    <a:pt x="69056" y="18585"/>
                  </a:moveTo>
                  <a:cubicBezTo>
                    <a:pt x="71484" y="18585"/>
                    <a:pt x="73611" y="18899"/>
                    <a:pt x="75439" y="19526"/>
                  </a:cubicBezTo>
                  <a:cubicBezTo>
                    <a:pt x="77267" y="20154"/>
                    <a:pt x="79199" y="21012"/>
                    <a:pt x="81237" y="22101"/>
                  </a:cubicBezTo>
                  <a:lnTo>
                    <a:pt x="81237" y="30682"/>
                  </a:lnTo>
                  <a:cubicBezTo>
                    <a:pt x="77609" y="27528"/>
                    <a:pt x="73842" y="25952"/>
                    <a:pt x="69935" y="25952"/>
                  </a:cubicBezTo>
                  <a:cubicBezTo>
                    <a:pt x="66028" y="25952"/>
                    <a:pt x="62931" y="27319"/>
                    <a:pt x="60642" y="30054"/>
                  </a:cubicBezTo>
                  <a:cubicBezTo>
                    <a:pt x="58354" y="32788"/>
                    <a:pt x="57210" y="35942"/>
                    <a:pt x="57210" y="39514"/>
                  </a:cubicBezTo>
                  <a:cubicBezTo>
                    <a:pt x="57210" y="43225"/>
                    <a:pt x="58410" y="46392"/>
                    <a:pt x="60810" y="49015"/>
                  </a:cubicBezTo>
                  <a:cubicBezTo>
                    <a:pt x="63210" y="51638"/>
                    <a:pt x="66098" y="52950"/>
                    <a:pt x="69474" y="52950"/>
                  </a:cubicBezTo>
                  <a:cubicBezTo>
                    <a:pt x="70981" y="52950"/>
                    <a:pt x="72704" y="52664"/>
                    <a:pt x="74644" y="52092"/>
                  </a:cubicBezTo>
                  <a:cubicBezTo>
                    <a:pt x="76583" y="51520"/>
                    <a:pt x="78781" y="50187"/>
                    <a:pt x="81237" y="48094"/>
                  </a:cubicBezTo>
                  <a:lnTo>
                    <a:pt x="81237" y="56550"/>
                  </a:lnTo>
                  <a:cubicBezTo>
                    <a:pt x="79199" y="57610"/>
                    <a:pt x="77169" y="58510"/>
                    <a:pt x="75146" y="59250"/>
                  </a:cubicBezTo>
                  <a:cubicBezTo>
                    <a:pt x="73123" y="59989"/>
                    <a:pt x="70870" y="60359"/>
                    <a:pt x="68386" y="60359"/>
                  </a:cubicBezTo>
                  <a:cubicBezTo>
                    <a:pt x="64647" y="60359"/>
                    <a:pt x="61284" y="59438"/>
                    <a:pt x="58298" y="57596"/>
                  </a:cubicBezTo>
                  <a:cubicBezTo>
                    <a:pt x="55313" y="55754"/>
                    <a:pt x="52975" y="53243"/>
                    <a:pt x="51287" y="50062"/>
                  </a:cubicBezTo>
                  <a:cubicBezTo>
                    <a:pt x="49599" y="46881"/>
                    <a:pt x="48755" y="43448"/>
                    <a:pt x="48755" y="39765"/>
                  </a:cubicBezTo>
                  <a:cubicBezTo>
                    <a:pt x="48755" y="36053"/>
                    <a:pt x="49627" y="32565"/>
                    <a:pt x="51371" y="29300"/>
                  </a:cubicBezTo>
                  <a:cubicBezTo>
                    <a:pt x="53115" y="26035"/>
                    <a:pt x="55550" y="23433"/>
                    <a:pt x="58675" y="21494"/>
                  </a:cubicBezTo>
                  <a:cubicBezTo>
                    <a:pt x="61800" y="19554"/>
                    <a:pt x="65261" y="18585"/>
                    <a:pt x="69056" y="18585"/>
                  </a:cubicBezTo>
                  <a:close/>
                  <a:moveTo>
                    <a:pt x="1173895" y="8581"/>
                  </a:moveTo>
                  <a:lnTo>
                    <a:pt x="1173895" y="26286"/>
                  </a:lnTo>
                  <a:lnTo>
                    <a:pt x="1185364" y="26286"/>
                  </a:lnTo>
                  <a:cubicBezTo>
                    <a:pt x="1189355" y="26286"/>
                    <a:pt x="1192452" y="25435"/>
                    <a:pt x="1194657" y="23733"/>
                  </a:cubicBezTo>
                  <a:cubicBezTo>
                    <a:pt x="1196861" y="22031"/>
                    <a:pt x="1197964" y="19715"/>
                    <a:pt x="1197964" y="16785"/>
                  </a:cubicBezTo>
                  <a:cubicBezTo>
                    <a:pt x="1197964" y="14329"/>
                    <a:pt x="1197085" y="12348"/>
                    <a:pt x="1195327" y="10841"/>
                  </a:cubicBezTo>
                  <a:cubicBezTo>
                    <a:pt x="1193569" y="9334"/>
                    <a:pt x="1191252" y="8581"/>
                    <a:pt x="1188378" y="8581"/>
                  </a:cubicBezTo>
                  <a:close/>
                  <a:moveTo>
                    <a:pt x="1740163" y="7618"/>
                  </a:moveTo>
                  <a:lnTo>
                    <a:pt x="1747279" y="7618"/>
                  </a:lnTo>
                  <a:lnTo>
                    <a:pt x="1747279" y="19547"/>
                  </a:lnTo>
                  <a:lnTo>
                    <a:pt x="1758078" y="19547"/>
                  </a:lnTo>
                  <a:lnTo>
                    <a:pt x="1758078" y="26203"/>
                  </a:lnTo>
                  <a:lnTo>
                    <a:pt x="1747279" y="26203"/>
                  </a:lnTo>
                  <a:lnTo>
                    <a:pt x="1747279" y="47718"/>
                  </a:lnTo>
                  <a:cubicBezTo>
                    <a:pt x="1747279" y="51401"/>
                    <a:pt x="1749163" y="53243"/>
                    <a:pt x="1752930" y="53243"/>
                  </a:cubicBezTo>
                  <a:cubicBezTo>
                    <a:pt x="1754548" y="53243"/>
                    <a:pt x="1756264" y="52783"/>
                    <a:pt x="1758078" y="51862"/>
                  </a:cubicBezTo>
                  <a:lnTo>
                    <a:pt x="1758078" y="58977"/>
                  </a:lnTo>
                  <a:cubicBezTo>
                    <a:pt x="1755399" y="59898"/>
                    <a:pt x="1752832" y="60359"/>
                    <a:pt x="1750376" y="60359"/>
                  </a:cubicBezTo>
                  <a:cubicBezTo>
                    <a:pt x="1743037" y="60359"/>
                    <a:pt x="1739368" y="56982"/>
                    <a:pt x="1739368" y="50229"/>
                  </a:cubicBezTo>
                  <a:lnTo>
                    <a:pt x="1739368" y="26203"/>
                  </a:lnTo>
                  <a:lnTo>
                    <a:pt x="1732712" y="26203"/>
                  </a:lnTo>
                  <a:lnTo>
                    <a:pt x="1732712" y="19547"/>
                  </a:lnTo>
                  <a:lnTo>
                    <a:pt x="1739368" y="19547"/>
                  </a:lnTo>
                  <a:close/>
                  <a:moveTo>
                    <a:pt x="1722746" y="1004"/>
                  </a:moveTo>
                  <a:cubicBezTo>
                    <a:pt x="1724057" y="1004"/>
                    <a:pt x="1725125" y="1472"/>
                    <a:pt x="1725948" y="2407"/>
                  </a:cubicBezTo>
                  <a:cubicBezTo>
                    <a:pt x="1726771" y="3341"/>
                    <a:pt x="1727183" y="4618"/>
                    <a:pt x="1727183" y="6237"/>
                  </a:cubicBezTo>
                  <a:cubicBezTo>
                    <a:pt x="1727183" y="7827"/>
                    <a:pt x="1726771" y="9111"/>
                    <a:pt x="1725948" y="10087"/>
                  </a:cubicBezTo>
                  <a:cubicBezTo>
                    <a:pt x="1725125" y="11064"/>
                    <a:pt x="1724085" y="11552"/>
                    <a:pt x="1722829" y="11552"/>
                  </a:cubicBezTo>
                  <a:cubicBezTo>
                    <a:pt x="1721462" y="11552"/>
                    <a:pt x="1720388" y="11036"/>
                    <a:pt x="1719606" y="10004"/>
                  </a:cubicBezTo>
                  <a:cubicBezTo>
                    <a:pt x="1718825" y="8971"/>
                    <a:pt x="1718434" y="7716"/>
                    <a:pt x="1718434" y="6237"/>
                  </a:cubicBezTo>
                  <a:cubicBezTo>
                    <a:pt x="1718434" y="4730"/>
                    <a:pt x="1718818" y="3481"/>
                    <a:pt x="1719585" y="2490"/>
                  </a:cubicBezTo>
                  <a:cubicBezTo>
                    <a:pt x="1720353" y="1500"/>
                    <a:pt x="1721406" y="1004"/>
                    <a:pt x="1722746" y="1004"/>
                  </a:cubicBezTo>
                  <a:close/>
                  <a:moveTo>
                    <a:pt x="1551296" y="1004"/>
                  </a:moveTo>
                  <a:cubicBezTo>
                    <a:pt x="1552607" y="1004"/>
                    <a:pt x="1553675" y="1472"/>
                    <a:pt x="1554498" y="2407"/>
                  </a:cubicBezTo>
                  <a:cubicBezTo>
                    <a:pt x="1555321" y="3341"/>
                    <a:pt x="1555733" y="4618"/>
                    <a:pt x="1555733" y="6237"/>
                  </a:cubicBezTo>
                  <a:cubicBezTo>
                    <a:pt x="1555733" y="7827"/>
                    <a:pt x="1555321" y="9111"/>
                    <a:pt x="1554498" y="10087"/>
                  </a:cubicBezTo>
                  <a:cubicBezTo>
                    <a:pt x="1553675" y="11064"/>
                    <a:pt x="1552635" y="11552"/>
                    <a:pt x="1551379" y="11552"/>
                  </a:cubicBezTo>
                  <a:cubicBezTo>
                    <a:pt x="1550012" y="11552"/>
                    <a:pt x="1548938" y="11036"/>
                    <a:pt x="1548156" y="10004"/>
                  </a:cubicBezTo>
                  <a:cubicBezTo>
                    <a:pt x="1547375" y="8971"/>
                    <a:pt x="1546984" y="7716"/>
                    <a:pt x="1546984" y="6237"/>
                  </a:cubicBezTo>
                  <a:cubicBezTo>
                    <a:pt x="1546984" y="4730"/>
                    <a:pt x="1547368" y="3481"/>
                    <a:pt x="1548135" y="2490"/>
                  </a:cubicBezTo>
                  <a:cubicBezTo>
                    <a:pt x="1548903" y="1500"/>
                    <a:pt x="1549956" y="1004"/>
                    <a:pt x="1551296" y="1004"/>
                  </a:cubicBezTo>
                  <a:close/>
                  <a:moveTo>
                    <a:pt x="1303646" y="1004"/>
                  </a:moveTo>
                  <a:cubicBezTo>
                    <a:pt x="1304957" y="1004"/>
                    <a:pt x="1306025" y="1472"/>
                    <a:pt x="1306848" y="2407"/>
                  </a:cubicBezTo>
                  <a:cubicBezTo>
                    <a:pt x="1307671" y="3341"/>
                    <a:pt x="1308083" y="4618"/>
                    <a:pt x="1308083" y="6237"/>
                  </a:cubicBezTo>
                  <a:cubicBezTo>
                    <a:pt x="1308083" y="7827"/>
                    <a:pt x="1307671" y="9111"/>
                    <a:pt x="1306848" y="10087"/>
                  </a:cubicBezTo>
                  <a:cubicBezTo>
                    <a:pt x="1306025" y="11064"/>
                    <a:pt x="1304985" y="11552"/>
                    <a:pt x="1303729" y="11552"/>
                  </a:cubicBezTo>
                  <a:cubicBezTo>
                    <a:pt x="1302362" y="11552"/>
                    <a:pt x="1301288" y="11036"/>
                    <a:pt x="1300506" y="10004"/>
                  </a:cubicBezTo>
                  <a:cubicBezTo>
                    <a:pt x="1299725" y="8971"/>
                    <a:pt x="1299334" y="7716"/>
                    <a:pt x="1299334" y="6237"/>
                  </a:cubicBezTo>
                  <a:cubicBezTo>
                    <a:pt x="1299334" y="4730"/>
                    <a:pt x="1299718" y="3481"/>
                    <a:pt x="1300485" y="2490"/>
                  </a:cubicBezTo>
                  <a:cubicBezTo>
                    <a:pt x="1301253" y="1500"/>
                    <a:pt x="1302306" y="1004"/>
                    <a:pt x="1303646" y="1004"/>
                  </a:cubicBezTo>
                  <a:close/>
                  <a:moveTo>
                    <a:pt x="560696" y="1004"/>
                  </a:moveTo>
                  <a:cubicBezTo>
                    <a:pt x="562007" y="1004"/>
                    <a:pt x="563075" y="1472"/>
                    <a:pt x="563898" y="2407"/>
                  </a:cubicBezTo>
                  <a:cubicBezTo>
                    <a:pt x="564721" y="3341"/>
                    <a:pt x="565133" y="4618"/>
                    <a:pt x="565133" y="6237"/>
                  </a:cubicBezTo>
                  <a:cubicBezTo>
                    <a:pt x="565133" y="7827"/>
                    <a:pt x="564721" y="9111"/>
                    <a:pt x="563898" y="10087"/>
                  </a:cubicBezTo>
                  <a:cubicBezTo>
                    <a:pt x="563075" y="11064"/>
                    <a:pt x="562035" y="11552"/>
                    <a:pt x="560779" y="11552"/>
                  </a:cubicBezTo>
                  <a:cubicBezTo>
                    <a:pt x="559412" y="11552"/>
                    <a:pt x="558338" y="11036"/>
                    <a:pt x="557556" y="10004"/>
                  </a:cubicBezTo>
                  <a:cubicBezTo>
                    <a:pt x="556775" y="8971"/>
                    <a:pt x="556384" y="7716"/>
                    <a:pt x="556384" y="6237"/>
                  </a:cubicBezTo>
                  <a:cubicBezTo>
                    <a:pt x="556384" y="4730"/>
                    <a:pt x="556768" y="3481"/>
                    <a:pt x="557535" y="2490"/>
                  </a:cubicBezTo>
                  <a:cubicBezTo>
                    <a:pt x="558303" y="1500"/>
                    <a:pt x="559356" y="1004"/>
                    <a:pt x="560696" y="1004"/>
                  </a:cubicBezTo>
                  <a:close/>
                  <a:moveTo>
                    <a:pt x="1449851" y="921"/>
                  </a:moveTo>
                  <a:lnTo>
                    <a:pt x="1458097" y="921"/>
                  </a:lnTo>
                  <a:lnTo>
                    <a:pt x="1458097" y="37379"/>
                  </a:lnTo>
                  <a:cubicBezTo>
                    <a:pt x="1458097" y="42318"/>
                    <a:pt x="1459248" y="46120"/>
                    <a:pt x="1461550" y="48785"/>
                  </a:cubicBezTo>
                  <a:cubicBezTo>
                    <a:pt x="1463852" y="51450"/>
                    <a:pt x="1467152" y="52783"/>
                    <a:pt x="1471449" y="52783"/>
                  </a:cubicBezTo>
                  <a:cubicBezTo>
                    <a:pt x="1475830" y="52783"/>
                    <a:pt x="1479242" y="51415"/>
                    <a:pt x="1481684" y="48680"/>
                  </a:cubicBezTo>
                  <a:cubicBezTo>
                    <a:pt x="1484125" y="45946"/>
                    <a:pt x="1485346" y="42179"/>
                    <a:pt x="1485346" y="37379"/>
                  </a:cubicBezTo>
                  <a:lnTo>
                    <a:pt x="1485346" y="921"/>
                  </a:lnTo>
                  <a:lnTo>
                    <a:pt x="1493592" y="921"/>
                  </a:lnTo>
                  <a:lnTo>
                    <a:pt x="1493592" y="38383"/>
                  </a:lnTo>
                  <a:cubicBezTo>
                    <a:pt x="1493592" y="43853"/>
                    <a:pt x="1492518" y="48227"/>
                    <a:pt x="1490369" y="51506"/>
                  </a:cubicBezTo>
                  <a:cubicBezTo>
                    <a:pt x="1488220" y="54785"/>
                    <a:pt x="1485486" y="57080"/>
                    <a:pt x="1482165" y="58391"/>
                  </a:cubicBezTo>
                  <a:cubicBezTo>
                    <a:pt x="1478844" y="59703"/>
                    <a:pt x="1475244" y="60359"/>
                    <a:pt x="1471366" y="60359"/>
                  </a:cubicBezTo>
                  <a:cubicBezTo>
                    <a:pt x="1464361" y="60359"/>
                    <a:pt x="1459024" y="58489"/>
                    <a:pt x="1455355" y="54750"/>
                  </a:cubicBezTo>
                  <a:cubicBezTo>
                    <a:pt x="1451685" y="51011"/>
                    <a:pt x="1449851" y="45555"/>
                    <a:pt x="1449851" y="38383"/>
                  </a:cubicBezTo>
                  <a:close/>
                  <a:moveTo>
                    <a:pt x="1261402" y="921"/>
                  </a:moveTo>
                  <a:lnTo>
                    <a:pt x="1269313" y="921"/>
                  </a:lnTo>
                  <a:lnTo>
                    <a:pt x="1269313" y="34867"/>
                  </a:lnTo>
                  <a:lnTo>
                    <a:pt x="1284549" y="19547"/>
                  </a:lnTo>
                  <a:lnTo>
                    <a:pt x="1295265" y="19547"/>
                  </a:lnTo>
                  <a:lnTo>
                    <a:pt x="1280196" y="33863"/>
                  </a:lnTo>
                  <a:lnTo>
                    <a:pt x="1296897" y="59396"/>
                  </a:lnTo>
                  <a:lnTo>
                    <a:pt x="1287144" y="59396"/>
                  </a:lnTo>
                  <a:lnTo>
                    <a:pt x="1274629" y="39262"/>
                  </a:lnTo>
                  <a:lnTo>
                    <a:pt x="1269313" y="44495"/>
                  </a:lnTo>
                  <a:lnTo>
                    <a:pt x="1269313" y="59396"/>
                  </a:lnTo>
                  <a:lnTo>
                    <a:pt x="1261402" y="59396"/>
                  </a:lnTo>
                  <a:close/>
                  <a:moveTo>
                    <a:pt x="698924" y="921"/>
                  </a:moveTo>
                  <a:lnTo>
                    <a:pt x="707170" y="921"/>
                  </a:lnTo>
                  <a:lnTo>
                    <a:pt x="707170" y="51694"/>
                  </a:lnTo>
                  <a:lnTo>
                    <a:pt x="736220" y="51694"/>
                  </a:lnTo>
                  <a:lnTo>
                    <a:pt x="736220" y="59396"/>
                  </a:lnTo>
                  <a:lnTo>
                    <a:pt x="698924" y="59396"/>
                  </a:lnTo>
                  <a:close/>
                  <a:moveTo>
                    <a:pt x="384599" y="921"/>
                  </a:moveTo>
                  <a:lnTo>
                    <a:pt x="422481" y="921"/>
                  </a:lnTo>
                  <a:lnTo>
                    <a:pt x="422481" y="8664"/>
                  </a:lnTo>
                  <a:lnTo>
                    <a:pt x="392845" y="8664"/>
                  </a:lnTo>
                  <a:lnTo>
                    <a:pt x="392845" y="26119"/>
                  </a:lnTo>
                  <a:lnTo>
                    <a:pt x="421058" y="26119"/>
                  </a:lnTo>
                  <a:lnTo>
                    <a:pt x="421058" y="33863"/>
                  </a:lnTo>
                  <a:lnTo>
                    <a:pt x="392845" y="33863"/>
                  </a:lnTo>
                  <a:lnTo>
                    <a:pt x="392845" y="59396"/>
                  </a:lnTo>
                  <a:lnTo>
                    <a:pt x="384599" y="59396"/>
                  </a:lnTo>
                  <a:close/>
                  <a:moveTo>
                    <a:pt x="232995" y="921"/>
                  </a:moveTo>
                  <a:lnTo>
                    <a:pt x="240864" y="921"/>
                  </a:lnTo>
                  <a:lnTo>
                    <a:pt x="240864" y="59396"/>
                  </a:lnTo>
                  <a:lnTo>
                    <a:pt x="232995" y="59396"/>
                  </a:lnTo>
                  <a:close/>
                  <a:moveTo>
                    <a:pt x="89827" y="921"/>
                  </a:moveTo>
                  <a:lnTo>
                    <a:pt x="97738" y="921"/>
                  </a:lnTo>
                  <a:lnTo>
                    <a:pt x="97738" y="26412"/>
                  </a:lnTo>
                  <a:lnTo>
                    <a:pt x="97905" y="26412"/>
                  </a:lnTo>
                  <a:cubicBezTo>
                    <a:pt x="99049" y="24263"/>
                    <a:pt x="100528" y="22422"/>
                    <a:pt x="102342" y="20887"/>
                  </a:cubicBezTo>
                  <a:cubicBezTo>
                    <a:pt x="104156" y="19352"/>
                    <a:pt x="106793" y="18585"/>
                    <a:pt x="110253" y="18585"/>
                  </a:cubicBezTo>
                  <a:cubicBezTo>
                    <a:pt x="114383" y="18585"/>
                    <a:pt x="117760" y="19812"/>
                    <a:pt x="120383" y="22268"/>
                  </a:cubicBezTo>
                  <a:cubicBezTo>
                    <a:pt x="123006" y="24724"/>
                    <a:pt x="124318" y="28072"/>
                    <a:pt x="124318" y="32314"/>
                  </a:cubicBezTo>
                  <a:lnTo>
                    <a:pt x="124318" y="59396"/>
                  </a:lnTo>
                  <a:lnTo>
                    <a:pt x="116406" y="59396"/>
                  </a:lnTo>
                  <a:lnTo>
                    <a:pt x="116406" y="35118"/>
                  </a:lnTo>
                  <a:cubicBezTo>
                    <a:pt x="116406" y="32440"/>
                    <a:pt x="115806" y="30242"/>
                    <a:pt x="114607" y="28526"/>
                  </a:cubicBezTo>
                  <a:cubicBezTo>
                    <a:pt x="113407" y="26810"/>
                    <a:pt x="111467" y="25952"/>
                    <a:pt x="108788" y="25952"/>
                  </a:cubicBezTo>
                  <a:cubicBezTo>
                    <a:pt x="105523" y="25952"/>
                    <a:pt x="102865" y="27389"/>
                    <a:pt x="100814" y="30263"/>
                  </a:cubicBezTo>
                  <a:cubicBezTo>
                    <a:pt x="98763" y="33137"/>
                    <a:pt x="97738" y="36793"/>
                    <a:pt x="97738" y="41230"/>
                  </a:cubicBezTo>
                  <a:lnTo>
                    <a:pt x="97738" y="59396"/>
                  </a:lnTo>
                  <a:lnTo>
                    <a:pt x="89827" y="59396"/>
                  </a:lnTo>
                  <a:close/>
                  <a:moveTo>
                    <a:pt x="1165649" y="837"/>
                  </a:moveTo>
                  <a:lnTo>
                    <a:pt x="1189048" y="837"/>
                  </a:lnTo>
                  <a:cubicBezTo>
                    <a:pt x="1192871" y="837"/>
                    <a:pt x="1196122" y="1534"/>
                    <a:pt x="1198801" y="2930"/>
                  </a:cubicBezTo>
                  <a:cubicBezTo>
                    <a:pt x="1201480" y="4325"/>
                    <a:pt x="1203482" y="6209"/>
                    <a:pt x="1204807" y="8581"/>
                  </a:cubicBezTo>
                  <a:cubicBezTo>
                    <a:pt x="1206133" y="10953"/>
                    <a:pt x="1206796" y="13576"/>
                    <a:pt x="1206796" y="16450"/>
                  </a:cubicBezTo>
                  <a:cubicBezTo>
                    <a:pt x="1206796" y="21724"/>
                    <a:pt x="1204926" y="25973"/>
                    <a:pt x="1201187" y="29196"/>
                  </a:cubicBezTo>
                  <a:cubicBezTo>
                    <a:pt x="1197447" y="32419"/>
                    <a:pt x="1192494" y="34030"/>
                    <a:pt x="1186327" y="34030"/>
                  </a:cubicBezTo>
                  <a:lnTo>
                    <a:pt x="1173895" y="34030"/>
                  </a:lnTo>
                  <a:lnTo>
                    <a:pt x="1173895" y="59396"/>
                  </a:lnTo>
                  <a:lnTo>
                    <a:pt x="1165649" y="59396"/>
                  </a:lnTo>
                  <a:close/>
                  <a:moveTo>
                    <a:pt x="341179" y="0"/>
                  </a:moveTo>
                  <a:cubicBezTo>
                    <a:pt x="343300" y="0"/>
                    <a:pt x="345406" y="390"/>
                    <a:pt x="347499" y="1172"/>
                  </a:cubicBezTo>
                  <a:lnTo>
                    <a:pt x="347499" y="8288"/>
                  </a:lnTo>
                  <a:cubicBezTo>
                    <a:pt x="345295" y="7506"/>
                    <a:pt x="343704" y="7116"/>
                    <a:pt x="342727" y="7116"/>
                  </a:cubicBezTo>
                  <a:cubicBezTo>
                    <a:pt x="340718" y="7116"/>
                    <a:pt x="339211" y="7750"/>
                    <a:pt x="338207" y="9020"/>
                  </a:cubicBezTo>
                  <a:cubicBezTo>
                    <a:pt x="337202" y="10290"/>
                    <a:pt x="336700" y="11999"/>
                    <a:pt x="336700" y="14148"/>
                  </a:cubicBezTo>
                  <a:lnTo>
                    <a:pt x="336700" y="19547"/>
                  </a:lnTo>
                  <a:lnTo>
                    <a:pt x="347499" y="19547"/>
                  </a:lnTo>
                  <a:lnTo>
                    <a:pt x="347499" y="26203"/>
                  </a:lnTo>
                  <a:lnTo>
                    <a:pt x="336700" y="26203"/>
                  </a:lnTo>
                  <a:lnTo>
                    <a:pt x="336700" y="59396"/>
                  </a:lnTo>
                  <a:lnTo>
                    <a:pt x="328831" y="59396"/>
                  </a:lnTo>
                  <a:lnTo>
                    <a:pt x="328831" y="26203"/>
                  </a:lnTo>
                  <a:lnTo>
                    <a:pt x="322133" y="26203"/>
                  </a:lnTo>
                  <a:lnTo>
                    <a:pt x="322133" y="19547"/>
                  </a:lnTo>
                  <a:lnTo>
                    <a:pt x="328831" y="19547"/>
                  </a:lnTo>
                  <a:lnTo>
                    <a:pt x="328831" y="11301"/>
                  </a:lnTo>
                  <a:cubicBezTo>
                    <a:pt x="328831" y="7534"/>
                    <a:pt x="329898" y="4709"/>
                    <a:pt x="332033" y="2825"/>
                  </a:cubicBezTo>
                  <a:cubicBezTo>
                    <a:pt x="334168" y="941"/>
                    <a:pt x="337216" y="0"/>
                    <a:pt x="341179" y="0"/>
                  </a:cubicBezTo>
                  <a:close/>
                  <a:moveTo>
                    <a:pt x="20845" y="0"/>
                  </a:moveTo>
                  <a:cubicBezTo>
                    <a:pt x="24417" y="0"/>
                    <a:pt x="27500" y="432"/>
                    <a:pt x="30095" y="1297"/>
                  </a:cubicBezTo>
                  <a:cubicBezTo>
                    <a:pt x="32691" y="2162"/>
                    <a:pt x="35411" y="3320"/>
                    <a:pt x="38258" y="4771"/>
                  </a:cubicBezTo>
                  <a:lnTo>
                    <a:pt x="38258" y="14650"/>
                  </a:lnTo>
                  <a:cubicBezTo>
                    <a:pt x="32342" y="9906"/>
                    <a:pt x="26593" y="7534"/>
                    <a:pt x="21012" y="7534"/>
                  </a:cubicBezTo>
                  <a:cubicBezTo>
                    <a:pt x="17664" y="7534"/>
                    <a:pt x="14824" y="8322"/>
                    <a:pt x="12494" y="9899"/>
                  </a:cubicBezTo>
                  <a:cubicBezTo>
                    <a:pt x="10164" y="11476"/>
                    <a:pt x="8999" y="13464"/>
                    <a:pt x="8999" y="15864"/>
                  </a:cubicBezTo>
                  <a:cubicBezTo>
                    <a:pt x="8999" y="17985"/>
                    <a:pt x="9885" y="19701"/>
                    <a:pt x="11657" y="21012"/>
                  </a:cubicBezTo>
                  <a:cubicBezTo>
                    <a:pt x="13429" y="22324"/>
                    <a:pt x="17008" y="23635"/>
                    <a:pt x="22394" y="24947"/>
                  </a:cubicBezTo>
                  <a:cubicBezTo>
                    <a:pt x="26189" y="25868"/>
                    <a:pt x="29433" y="26914"/>
                    <a:pt x="32126" y="28086"/>
                  </a:cubicBezTo>
                  <a:cubicBezTo>
                    <a:pt x="34818" y="29258"/>
                    <a:pt x="37079" y="30961"/>
                    <a:pt x="38907" y="33193"/>
                  </a:cubicBezTo>
                  <a:cubicBezTo>
                    <a:pt x="40734" y="35425"/>
                    <a:pt x="41648" y="38272"/>
                    <a:pt x="41648" y="41732"/>
                  </a:cubicBezTo>
                  <a:cubicBezTo>
                    <a:pt x="41648" y="45416"/>
                    <a:pt x="40623" y="48666"/>
                    <a:pt x="38572" y="51485"/>
                  </a:cubicBezTo>
                  <a:cubicBezTo>
                    <a:pt x="36521" y="54303"/>
                    <a:pt x="33772" y="56487"/>
                    <a:pt x="30326" y="58036"/>
                  </a:cubicBezTo>
                  <a:cubicBezTo>
                    <a:pt x="26879" y="59584"/>
                    <a:pt x="23203" y="60359"/>
                    <a:pt x="19296" y="60359"/>
                  </a:cubicBezTo>
                  <a:cubicBezTo>
                    <a:pt x="15334" y="60359"/>
                    <a:pt x="11866" y="59752"/>
                    <a:pt x="8894" y="58538"/>
                  </a:cubicBezTo>
                  <a:cubicBezTo>
                    <a:pt x="5922" y="57324"/>
                    <a:pt x="2958" y="55810"/>
                    <a:pt x="0" y="53996"/>
                  </a:cubicBezTo>
                  <a:lnTo>
                    <a:pt x="0" y="43950"/>
                  </a:lnTo>
                  <a:cubicBezTo>
                    <a:pt x="2985" y="46295"/>
                    <a:pt x="6083" y="48311"/>
                    <a:pt x="9292" y="49999"/>
                  </a:cubicBezTo>
                  <a:cubicBezTo>
                    <a:pt x="12501" y="51687"/>
                    <a:pt x="16087" y="52531"/>
                    <a:pt x="20050" y="52531"/>
                  </a:cubicBezTo>
                  <a:cubicBezTo>
                    <a:pt x="23482" y="52531"/>
                    <a:pt x="26454" y="51562"/>
                    <a:pt x="28965" y="49622"/>
                  </a:cubicBezTo>
                  <a:cubicBezTo>
                    <a:pt x="31477" y="47683"/>
                    <a:pt x="32732" y="45374"/>
                    <a:pt x="32732" y="42695"/>
                  </a:cubicBezTo>
                  <a:cubicBezTo>
                    <a:pt x="32732" y="39988"/>
                    <a:pt x="31553" y="37902"/>
                    <a:pt x="29195" y="36437"/>
                  </a:cubicBezTo>
                  <a:cubicBezTo>
                    <a:pt x="26837" y="34972"/>
                    <a:pt x="23482" y="33737"/>
                    <a:pt x="19129" y="32733"/>
                  </a:cubicBezTo>
                  <a:cubicBezTo>
                    <a:pt x="15752" y="31868"/>
                    <a:pt x="12990" y="31030"/>
                    <a:pt x="10841" y="30221"/>
                  </a:cubicBezTo>
                  <a:cubicBezTo>
                    <a:pt x="8692" y="29412"/>
                    <a:pt x="6808" y="28337"/>
                    <a:pt x="5190" y="26998"/>
                  </a:cubicBezTo>
                  <a:cubicBezTo>
                    <a:pt x="3571" y="25659"/>
                    <a:pt x="2316" y="24201"/>
                    <a:pt x="1423" y="22624"/>
                  </a:cubicBezTo>
                  <a:cubicBezTo>
                    <a:pt x="530" y="21047"/>
                    <a:pt x="83" y="18989"/>
                    <a:pt x="83" y="16450"/>
                  </a:cubicBezTo>
                  <a:cubicBezTo>
                    <a:pt x="83" y="11622"/>
                    <a:pt x="2002" y="7674"/>
                    <a:pt x="5839" y="4604"/>
                  </a:cubicBezTo>
                  <a:cubicBezTo>
                    <a:pt x="9676" y="1534"/>
                    <a:pt x="14678" y="0"/>
                    <a:pt x="20845"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700" dirty="0">
                <a:solidFill>
                  <a:schemeClr val="bg1"/>
                </a:solidFill>
                <a:latin typeface="Abadi" panose="020B0604020104020204" pitchFamily="34" charset="0"/>
                <a:ea typeface="微软雅黑" panose="020B0503020204020204" pitchFamily="34" charset="-122"/>
              </a:endParaRPr>
            </a:p>
          </p:txBody>
        </p:sp>
        <p:grpSp>
          <p:nvGrpSpPr>
            <p:cNvPr id="23" name="组合 22">
              <a:extLst>
                <a:ext uri="{FF2B5EF4-FFF2-40B4-BE49-F238E27FC236}">
                  <a16:creationId xmlns:a16="http://schemas.microsoft.com/office/drawing/2014/main" id="{1E3528E3-C3AF-4EE8-AD5F-16AAFDB75CEC}"/>
                </a:ext>
              </a:extLst>
            </p:cNvPr>
            <p:cNvGrpSpPr/>
            <p:nvPr/>
          </p:nvGrpSpPr>
          <p:grpSpPr>
            <a:xfrm>
              <a:off x="9650003" y="315165"/>
              <a:ext cx="518408" cy="517198"/>
              <a:chOff x="9650003" y="315165"/>
              <a:chExt cx="518408" cy="517198"/>
            </a:xfrm>
          </p:grpSpPr>
          <p:sp>
            <p:nvSpPr>
              <p:cNvPr id="25" name="Freeform 8">
                <a:extLst>
                  <a:ext uri="{FF2B5EF4-FFF2-40B4-BE49-F238E27FC236}">
                    <a16:creationId xmlns:a16="http://schemas.microsoft.com/office/drawing/2014/main" id="{A7F57563-4606-47CC-A6A0-22C34698F6F8}"/>
                  </a:ext>
                </a:extLst>
              </p:cNvPr>
              <p:cNvSpPr>
                <a:spLocks noEditPoints="1"/>
              </p:cNvSpPr>
              <p:nvPr/>
            </p:nvSpPr>
            <p:spPr bwMode="auto">
              <a:xfrm>
                <a:off x="9650003" y="315165"/>
                <a:ext cx="518408" cy="517198"/>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9" name="Freeform 42">
                <a:extLst>
                  <a:ext uri="{FF2B5EF4-FFF2-40B4-BE49-F238E27FC236}">
                    <a16:creationId xmlns:a16="http://schemas.microsoft.com/office/drawing/2014/main" id="{6D521C24-4F5A-42E5-93F8-00605FE442F0}"/>
                  </a:ext>
                </a:extLst>
              </p:cNvPr>
              <p:cNvSpPr>
                <a:spLocks noEditPoints="1"/>
              </p:cNvSpPr>
              <p:nvPr/>
            </p:nvSpPr>
            <p:spPr bwMode="auto">
              <a:xfrm>
                <a:off x="9717674" y="382231"/>
                <a:ext cx="382462" cy="381856"/>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0" name="Freeform 43">
                <a:extLst>
                  <a:ext uri="{FF2B5EF4-FFF2-40B4-BE49-F238E27FC236}">
                    <a16:creationId xmlns:a16="http://schemas.microsoft.com/office/drawing/2014/main" id="{D0BF999E-E303-41C3-BE62-C283E603B461}"/>
                  </a:ext>
                </a:extLst>
              </p:cNvPr>
              <p:cNvSpPr>
                <a:spLocks noEditPoints="1"/>
              </p:cNvSpPr>
              <p:nvPr/>
            </p:nvSpPr>
            <p:spPr bwMode="auto">
              <a:xfrm>
                <a:off x="10065092" y="420296"/>
                <a:ext cx="42294" cy="50753"/>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1" name="Freeform 44">
                <a:extLst>
                  <a:ext uri="{FF2B5EF4-FFF2-40B4-BE49-F238E27FC236}">
                    <a16:creationId xmlns:a16="http://schemas.microsoft.com/office/drawing/2014/main" id="{9A36BF78-25A6-4474-91C9-73D68865B3A7}"/>
                  </a:ext>
                </a:extLst>
              </p:cNvPr>
              <p:cNvSpPr>
                <a:spLocks/>
              </p:cNvSpPr>
              <p:nvPr/>
            </p:nvSpPr>
            <p:spPr bwMode="auto">
              <a:xfrm>
                <a:off x="9670546" y="516364"/>
                <a:ext cx="40481" cy="43503"/>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2" name="Freeform 45">
                <a:extLst>
                  <a:ext uri="{FF2B5EF4-FFF2-40B4-BE49-F238E27FC236}">
                    <a16:creationId xmlns:a16="http://schemas.microsoft.com/office/drawing/2014/main" id="{577D3344-7CF5-47DD-94C6-8DB86144B914}"/>
                  </a:ext>
                </a:extLst>
              </p:cNvPr>
              <p:cNvSpPr>
                <a:spLocks/>
              </p:cNvSpPr>
              <p:nvPr/>
            </p:nvSpPr>
            <p:spPr bwMode="auto">
              <a:xfrm>
                <a:off x="10025214" y="377398"/>
                <a:ext cx="44107" cy="47128"/>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3" name="Freeform 46">
                <a:extLst>
                  <a:ext uri="{FF2B5EF4-FFF2-40B4-BE49-F238E27FC236}">
                    <a16:creationId xmlns:a16="http://schemas.microsoft.com/office/drawing/2014/main" id="{15567376-3CF2-43D7-AB53-6C1EFE5B907D}"/>
                  </a:ext>
                </a:extLst>
              </p:cNvPr>
              <p:cNvSpPr>
                <a:spLocks/>
              </p:cNvSpPr>
              <p:nvPr/>
            </p:nvSpPr>
            <p:spPr bwMode="auto">
              <a:xfrm>
                <a:off x="9670546" y="584035"/>
                <a:ext cx="38065" cy="36252"/>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4" name="Freeform 47">
                <a:extLst>
                  <a:ext uri="{FF2B5EF4-FFF2-40B4-BE49-F238E27FC236}">
                    <a16:creationId xmlns:a16="http://schemas.microsoft.com/office/drawing/2014/main" id="{FA98296A-973D-4703-A3AC-88A8C8D4C6B7}"/>
                  </a:ext>
                </a:extLst>
              </p:cNvPr>
              <p:cNvSpPr>
                <a:spLocks noEditPoints="1"/>
              </p:cNvSpPr>
              <p:nvPr/>
            </p:nvSpPr>
            <p:spPr bwMode="auto">
              <a:xfrm>
                <a:off x="9864496" y="772547"/>
                <a:ext cx="26585" cy="38065"/>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5" name="Freeform 48">
                <a:extLst>
                  <a:ext uri="{FF2B5EF4-FFF2-40B4-BE49-F238E27FC236}">
                    <a16:creationId xmlns:a16="http://schemas.microsoft.com/office/drawing/2014/main" id="{423C22BD-DED2-483B-86CD-35996AF10E40}"/>
                  </a:ext>
                </a:extLst>
              </p:cNvPr>
              <p:cNvSpPr>
                <a:spLocks noEditPoints="1"/>
              </p:cNvSpPr>
              <p:nvPr/>
            </p:nvSpPr>
            <p:spPr bwMode="auto">
              <a:xfrm>
                <a:off x="9685651" y="644456"/>
                <a:ext cx="39273" cy="338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6" name="Freeform 49">
                <a:extLst>
                  <a:ext uri="{FF2B5EF4-FFF2-40B4-BE49-F238E27FC236}">
                    <a16:creationId xmlns:a16="http://schemas.microsoft.com/office/drawing/2014/main" id="{5793A038-D892-47C1-9519-CB9CB577EDAE}"/>
                  </a:ext>
                </a:extLst>
              </p:cNvPr>
              <p:cNvSpPr>
                <a:spLocks/>
              </p:cNvSpPr>
              <p:nvPr/>
            </p:nvSpPr>
            <p:spPr bwMode="auto">
              <a:xfrm>
                <a:off x="9708611" y="414858"/>
                <a:ext cx="46524" cy="50753"/>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7" name="Freeform 50">
                <a:extLst>
                  <a:ext uri="{FF2B5EF4-FFF2-40B4-BE49-F238E27FC236}">
                    <a16:creationId xmlns:a16="http://schemas.microsoft.com/office/drawing/2014/main" id="{B71214CD-15EB-4179-BDD2-0509EF6FC275}"/>
                  </a:ext>
                </a:extLst>
              </p:cNvPr>
              <p:cNvSpPr>
                <a:spLocks noEditPoints="1"/>
              </p:cNvSpPr>
              <p:nvPr/>
            </p:nvSpPr>
            <p:spPr bwMode="auto">
              <a:xfrm>
                <a:off x="9981712" y="756234"/>
                <a:ext cx="32627" cy="37461"/>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8" name="Freeform 51">
                <a:extLst>
                  <a:ext uri="{FF2B5EF4-FFF2-40B4-BE49-F238E27FC236}">
                    <a16:creationId xmlns:a16="http://schemas.microsoft.com/office/drawing/2014/main" id="{D96C6721-DED9-41FD-BD88-9C3C0E0A72B9}"/>
                  </a:ext>
                </a:extLst>
              </p:cNvPr>
              <p:cNvSpPr>
                <a:spLocks/>
              </p:cNvSpPr>
              <p:nvPr/>
            </p:nvSpPr>
            <p:spPr bwMode="auto">
              <a:xfrm>
                <a:off x="9752718" y="372564"/>
                <a:ext cx="44107" cy="4289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9" name="Freeform 52">
                <a:extLst>
                  <a:ext uri="{FF2B5EF4-FFF2-40B4-BE49-F238E27FC236}">
                    <a16:creationId xmlns:a16="http://schemas.microsoft.com/office/drawing/2014/main" id="{88CCCE86-BB5D-4F08-A7F2-36047075D6C9}"/>
                  </a:ext>
                </a:extLst>
              </p:cNvPr>
              <p:cNvSpPr>
                <a:spLocks/>
              </p:cNvSpPr>
              <p:nvPr/>
            </p:nvSpPr>
            <p:spPr bwMode="auto">
              <a:xfrm>
                <a:off x="9883226" y="333291"/>
                <a:ext cx="35044" cy="38065"/>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0" name="Freeform 53">
                <a:extLst>
                  <a:ext uri="{FF2B5EF4-FFF2-40B4-BE49-F238E27FC236}">
                    <a16:creationId xmlns:a16="http://schemas.microsoft.com/office/drawing/2014/main" id="{F59643D2-E092-4024-B2F6-C2FB41B28662}"/>
                  </a:ext>
                </a:extLst>
              </p:cNvPr>
              <p:cNvSpPr>
                <a:spLocks noEditPoints="1"/>
              </p:cNvSpPr>
              <p:nvPr/>
            </p:nvSpPr>
            <p:spPr bwMode="auto">
              <a:xfrm>
                <a:off x="9926125" y="772547"/>
                <a:ext cx="27190" cy="38669"/>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1" name="Freeform 54">
                <a:extLst>
                  <a:ext uri="{FF2B5EF4-FFF2-40B4-BE49-F238E27FC236}">
                    <a16:creationId xmlns:a16="http://schemas.microsoft.com/office/drawing/2014/main" id="{41B2F648-C4DC-4EE4-A03E-35E2450B7202}"/>
                  </a:ext>
                </a:extLst>
              </p:cNvPr>
              <p:cNvSpPr>
                <a:spLocks/>
              </p:cNvSpPr>
              <p:nvPr/>
            </p:nvSpPr>
            <p:spPr bwMode="auto">
              <a:xfrm>
                <a:off x="9820389" y="340542"/>
                <a:ext cx="36253" cy="41086"/>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2" name="Freeform 55">
                <a:extLst>
                  <a:ext uri="{FF2B5EF4-FFF2-40B4-BE49-F238E27FC236}">
                    <a16:creationId xmlns:a16="http://schemas.microsoft.com/office/drawing/2014/main" id="{59D3A3CF-7911-4D17-8A6F-3051B25E003D}"/>
                  </a:ext>
                </a:extLst>
              </p:cNvPr>
              <p:cNvSpPr>
                <a:spLocks/>
              </p:cNvSpPr>
              <p:nvPr/>
            </p:nvSpPr>
            <p:spPr bwMode="auto">
              <a:xfrm>
                <a:off x="10094698" y="479508"/>
                <a:ext cx="42294" cy="338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3" name="Freeform 56">
                <a:extLst>
                  <a:ext uri="{FF2B5EF4-FFF2-40B4-BE49-F238E27FC236}">
                    <a16:creationId xmlns:a16="http://schemas.microsoft.com/office/drawing/2014/main" id="{B46E633D-ED84-426E-8D57-C9C2D076A7C0}"/>
                  </a:ext>
                </a:extLst>
              </p:cNvPr>
              <p:cNvSpPr>
                <a:spLocks/>
              </p:cNvSpPr>
              <p:nvPr/>
            </p:nvSpPr>
            <p:spPr bwMode="auto">
              <a:xfrm>
                <a:off x="10095302" y="638414"/>
                <a:ext cx="41690" cy="38669"/>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4" name="Freeform 57">
                <a:extLst>
                  <a:ext uri="{FF2B5EF4-FFF2-40B4-BE49-F238E27FC236}">
                    <a16:creationId xmlns:a16="http://schemas.microsoft.com/office/drawing/2014/main" id="{7CABA2EA-2F2D-432B-B830-68453D12622A}"/>
                  </a:ext>
                </a:extLst>
              </p:cNvPr>
              <p:cNvSpPr>
                <a:spLocks/>
              </p:cNvSpPr>
              <p:nvPr/>
            </p:nvSpPr>
            <p:spPr bwMode="auto">
              <a:xfrm>
                <a:off x="10110407" y="578597"/>
                <a:ext cx="36856" cy="32627"/>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5" name="Freeform 58">
                <a:extLst>
                  <a:ext uri="{FF2B5EF4-FFF2-40B4-BE49-F238E27FC236}">
                    <a16:creationId xmlns:a16="http://schemas.microsoft.com/office/drawing/2014/main" id="{C2F03E4C-A9CA-48D5-B2B5-E429C2B81658}"/>
                  </a:ext>
                </a:extLst>
              </p:cNvPr>
              <p:cNvSpPr>
                <a:spLocks/>
              </p:cNvSpPr>
              <p:nvPr/>
            </p:nvSpPr>
            <p:spPr bwMode="auto">
              <a:xfrm>
                <a:off x="9988358" y="347792"/>
                <a:ext cx="33231" cy="41690"/>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6" name="Freeform 59">
                <a:extLst>
                  <a:ext uri="{FF2B5EF4-FFF2-40B4-BE49-F238E27FC236}">
                    <a16:creationId xmlns:a16="http://schemas.microsoft.com/office/drawing/2014/main" id="{3E02C807-756F-4E37-8CD6-C178BF7EA41C}"/>
                  </a:ext>
                </a:extLst>
              </p:cNvPr>
              <p:cNvSpPr>
                <a:spLocks/>
              </p:cNvSpPr>
              <p:nvPr/>
            </p:nvSpPr>
            <p:spPr bwMode="auto">
              <a:xfrm>
                <a:off x="9686859" y="468633"/>
                <a:ext cx="38065" cy="33231"/>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7" name="Freeform 60">
                <a:extLst>
                  <a:ext uri="{FF2B5EF4-FFF2-40B4-BE49-F238E27FC236}">
                    <a16:creationId xmlns:a16="http://schemas.microsoft.com/office/drawing/2014/main" id="{F54C8276-E686-4705-AB5F-C752FDCC7D9E}"/>
                  </a:ext>
                </a:extLst>
              </p:cNvPr>
              <p:cNvSpPr>
                <a:spLocks/>
              </p:cNvSpPr>
              <p:nvPr/>
            </p:nvSpPr>
            <p:spPr bwMode="auto">
              <a:xfrm>
                <a:off x="10109803" y="530866"/>
                <a:ext cx="36856" cy="24168"/>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8" name="Freeform 61">
                <a:extLst>
                  <a:ext uri="{FF2B5EF4-FFF2-40B4-BE49-F238E27FC236}">
                    <a16:creationId xmlns:a16="http://schemas.microsoft.com/office/drawing/2014/main" id="{96966E9C-B730-4FC0-B4B2-F158A457E744}"/>
                  </a:ext>
                </a:extLst>
              </p:cNvPr>
              <p:cNvSpPr>
                <a:spLocks/>
              </p:cNvSpPr>
              <p:nvPr/>
            </p:nvSpPr>
            <p:spPr bwMode="auto">
              <a:xfrm>
                <a:off x="9938813" y="337520"/>
                <a:ext cx="22356" cy="37461"/>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9" name="Freeform 62">
                <a:extLst>
                  <a:ext uri="{FF2B5EF4-FFF2-40B4-BE49-F238E27FC236}">
                    <a16:creationId xmlns:a16="http://schemas.microsoft.com/office/drawing/2014/main" id="{BD169FB3-BBAB-49C8-9B96-C0967FF126AC}"/>
                  </a:ext>
                </a:extLst>
              </p:cNvPr>
              <p:cNvSpPr>
                <a:spLocks/>
              </p:cNvSpPr>
              <p:nvPr/>
            </p:nvSpPr>
            <p:spPr bwMode="auto">
              <a:xfrm>
                <a:off x="9802263" y="758650"/>
                <a:ext cx="27793" cy="36252"/>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0" name="Freeform 71">
                <a:extLst>
                  <a:ext uri="{FF2B5EF4-FFF2-40B4-BE49-F238E27FC236}">
                    <a16:creationId xmlns:a16="http://schemas.microsoft.com/office/drawing/2014/main" id="{5EC07A65-B973-4D4F-9AE7-8D06F1822509}"/>
                  </a:ext>
                </a:extLst>
              </p:cNvPr>
              <p:cNvSpPr>
                <a:spLocks noEditPoints="1"/>
              </p:cNvSpPr>
              <p:nvPr/>
            </p:nvSpPr>
            <p:spPr bwMode="auto">
              <a:xfrm>
                <a:off x="9733988" y="398545"/>
                <a:ext cx="350439" cy="34983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grpSp>
      <p:grpSp>
        <p:nvGrpSpPr>
          <p:cNvPr id="4" name="组合 3">
            <a:extLst>
              <a:ext uri="{FF2B5EF4-FFF2-40B4-BE49-F238E27FC236}">
                <a16:creationId xmlns:a16="http://schemas.microsoft.com/office/drawing/2014/main" id="{4D2700B6-FE6A-4534-8962-2A50D38D4A9F}"/>
              </a:ext>
            </a:extLst>
          </p:cNvPr>
          <p:cNvGrpSpPr/>
          <p:nvPr/>
        </p:nvGrpSpPr>
        <p:grpSpPr>
          <a:xfrm>
            <a:off x="1090781" y="3368872"/>
            <a:ext cx="1877376" cy="815130"/>
            <a:chOff x="1090781" y="9068632"/>
            <a:chExt cx="1877376" cy="815130"/>
          </a:xfrm>
        </p:grpSpPr>
        <p:sp>
          <p:nvSpPr>
            <p:cNvPr id="57" name="矩形 38">
              <a:extLst>
                <a:ext uri="{FF2B5EF4-FFF2-40B4-BE49-F238E27FC236}">
                  <a16:creationId xmlns:a16="http://schemas.microsoft.com/office/drawing/2014/main" id="{393BE027-CC23-414C-BCD1-C4A2B278B252}"/>
                </a:ext>
              </a:extLst>
            </p:cNvPr>
            <p:cNvSpPr>
              <a:spLocks noChangeArrowheads="1"/>
            </p:cNvSpPr>
            <p:nvPr/>
          </p:nvSpPr>
          <p:spPr bwMode="auto">
            <a:xfrm>
              <a:off x="1090781" y="9068632"/>
              <a:ext cx="1877376" cy="76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5" rIns="91410" bIns="45705">
              <a:spAutoFit/>
            </a:bodyPr>
            <a:lstStyle/>
            <a:p>
              <a:r>
                <a:rPr lang="zh-CN" altLang="en-US" sz="2200" b="1" dirty="0">
                  <a:solidFill>
                    <a:schemeClr val="accent1"/>
                  </a:solidFill>
                  <a:latin typeface="微软雅黑" pitchFamily="34" charset="-122"/>
                  <a:ea typeface="微软雅黑" pitchFamily="34" charset="-122"/>
                  <a:sym typeface="方正兰亭黑_GBK" pitchFamily="2" charset="-122"/>
                </a:rPr>
                <a:t>党建百年馆藏</a:t>
              </a:r>
            </a:p>
            <a:p>
              <a:r>
                <a:rPr lang="zh-CN" altLang="en-US" sz="2200" b="1" dirty="0">
                  <a:solidFill>
                    <a:schemeClr val="accent1"/>
                  </a:solidFill>
                  <a:latin typeface="微软雅黑" pitchFamily="34" charset="-122"/>
                  <a:ea typeface="微软雅黑" pitchFamily="34" charset="-122"/>
                  <a:sym typeface="方正兰亭黑_GBK" pitchFamily="2" charset="-122"/>
                </a:rPr>
                <a:t>红色主题书展</a:t>
              </a:r>
            </a:p>
          </p:txBody>
        </p:sp>
        <p:sp>
          <p:nvSpPr>
            <p:cNvPr id="59" name="矩形 58">
              <a:extLst>
                <a:ext uri="{FF2B5EF4-FFF2-40B4-BE49-F238E27FC236}">
                  <a16:creationId xmlns:a16="http://schemas.microsoft.com/office/drawing/2014/main" id="{1D92967F-9C24-4BEB-9252-C01EA3471EA4}"/>
                </a:ext>
              </a:extLst>
            </p:cNvPr>
            <p:cNvSpPr/>
            <p:nvPr/>
          </p:nvSpPr>
          <p:spPr>
            <a:xfrm>
              <a:off x="1200150" y="9838043"/>
              <a:ext cx="64389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2" name="Picture 3">
            <a:extLst>
              <a:ext uri="{FF2B5EF4-FFF2-40B4-BE49-F238E27FC236}">
                <a16:creationId xmlns:a16="http://schemas.microsoft.com/office/drawing/2014/main" id="{D0A614B7-5850-452F-8ED4-3C7E44D33BAE}"/>
              </a:ext>
            </a:extLst>
          </p:cNvPr>
          <p:cNvPicPr>
            <a:picLocks noChangeAspect="1" noChangeArrowheads="1"/>
          </p:cNvPicPr>
          <p:nvPr/>
        </p:nvPicPr>
        <p:blipFill rotWithShape="1">
          <a:blip r:embed="rId5" cstate="print"/>
          <a:srcRect b="4820"/>
          <a:stretch/>
        </p:blipFill>
        <p:spPr bwMode="auto">
          <a:xfrm>
            <a:off x="3635566" y="1492619"/>
            <a:ext cx="8108266" cy="4521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3909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文本框 10">
            <a:extLst>
              <a:ext uri="{FF2B5EF4-FFF2-40B4-BE49-F238E27FC236}">
                <a16:creationId xmlns:a16="http://schemas.microsoft.com/office/drawing/2014/main" id="{19A8820F-505D-4E36-B7D4-2FF13EAC4B64}"/>
              </a:ext>
            </a:extLst>
          </p:cNvPr>
          <p:cNvSpPr txBox="1">
            <a:spLocks noChangeArrowheads="1"/>
          </p:cNvSpPr>
          <p:nvPr/>
        </p:nvSpPr>
        <p:spPr bwMode="auto">
          <a:xfrm>
            <a:off x="415388" y="315165"/>
            <a:ext cx="88327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b="1" dirty="0">
                <a:solidFill>
                  <a:schemeClr val="accent1"/>
                </a:solidFill>
                <a:latin typeface="微软雅黑" panose="020B0503020204020204" pitchFamily="34" charset="-122"/>
                <a:ea typeface="微软雅黑" panose="020B0503020204020204" pitchFamily="34" charset="-122"/>
              </a:rPr>
              <a:t>积极实践空间再造，为师生提供高颜值文化服务空间</a:t>
            </a:r>
          </a:p>
        </p:txBody>
      </p:sp>
      <p:cxnSp>
        <p:nvCxnSpPr>
          <p:cNvPr id="15" name="直接连接符 14">
            <a:extLst>
              <a:ext uri="{FF2B5EF4-FFF2-40B4-BE49-F238E27FC236}">
                <a16:creationId xmlns:a16="http://schemas.microsoft.com/office/drawing/2014/main" id="{2C4E9E50-004A-4EF3-BEF5-618D17D8C8B6}"/>
              </a:ext>
            </a:extLst>
          </p:cNvPr>
          <p:cNvCxnSpPr>
            <a:cxnSpLocks/>
          </p:cNvCxnSpPr>
          <p:nvPr/>
        </p:nvCxnSpPr>
        <p:spPr>
          <a:xfrm>
            <a:off x="543463" y="938030"/>
            <a:ext cx="1123315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DD2B4035-A8BA-4874-844E-99FEECC20F9B}"/>
              </a:ext>
            </a:extLst>
          </p:cNvPr>
          <p:cNvCxnSpPr>
            <a:cxnSpLocks/>
          </p:cNvCxnSpPr>
          <p:nvPr/>
        </p:nvCxnSpPr>
        <p:spPr>
          <a:xfrm>
            <a:off x="543463" y="938030"/>
            <a:ext cx="861695"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7" name="组合 16">
            <a:extLst>
              <a:ext uri="{FF2B5EF4-FFF2-40B4-BE49-F238E27FC236}">
                <a16:creationId xmlns:a16="http://schemas.microsoft.com/office/drawing/2014/main" id="{F2C072BD-9535-45C0-9584-913B5812C249}"/>
              </a:ext>
            </a:extLst>
          </p:cNvPr>
          <p:cNvGrpSpPr/>
          <p:nvPr/>
        </p:nvGrpSpPr>
        <p:grpSpPr>
          <a:xfrm>
            <a:off x="9829295" y="318176"/>
            <a:ext cx="1947318" cy="517198"/>
            <a:chOff x="9650003" y="315165"/>
            <a:chExt cx="1947318" cy="517198"/>
          </a:xfrm>
        </p:grpSpPr>
        <p:sp>
          <p:nvSpPr>
            <p:cNvPr id="19" name="PA-文本框 39">
              <a:extLst>
                <a:ext uri="{FF2B5EF4-FFF2-40B4-BE49-F238E27FC236}">
                  <a16:creationId xmlns:a16="http://schemas.microsoft.com/office/drawing/2014/main" id="{5EA38672-ADE9-4549-A3C7-2A0DFFE6662A}"/>
                </a:ext>
              </a:extLst>
            </p:cNvPr>
            <p:cNvSpPr txBox="1"/>
            <p:nvPr>
              <p:custDataLst>
                <p:tags r:id="rId1"/>
              </p:custDataLst>
            </p:nvPr>
          </p:nvSpPr>
          <p:spPr>
            <a:xfrm>
              <a:off x="10266337" y="498959"/>
              <a:ext cx="1328278" cy="145629"/>
            </a:xfrm>
            <a:custGeom>
              <a:avLst/>
              <a:gdLst/>
              <a:ahLst/>
              <a:cxnLst/>
              <a:rect l="l" t="t" r="r" b="b"/>
              <a:pathLst>
                <a:path w="1795928" h="196900">
                  <a:moveTo>
                    <a:pt x="1295670" y="142205"/>
                  </a:moveTo>
                  <a:lnTo>
                    <a:pt x="1295670" y="163692"/>
                  </a:lnTo>
                  <a:lnTo>
                    <a:pt x="1356615" y="163692"/>
                  </a:lnTo>
                  <a:lnTo>
                    <a:pt x="1356615" y="142205"/>
                  </a:lnTo>
                  <a:close/>
                  <a:moveTo>
                    <a:pt x="345161" y="132243"/>
                  </a:moveTo>
                  <a:cubicBezTo>
                    <a:pt x="362350" y="144094"/>
                    <a:pt x="378498" y="155618"/>
                    <a:pt x="393604" y="166818"/>
                  </a:cubicBezTo>
                  <a:lnTo>
                    <a:pt x="375633" y="188500"/>
                  </a:lnTo>
                  <a:cubicBezTo>
                    <a:pt x="362741" y="177561"/>
                    <a:pt x="347114" y="165125"/>
                    <a:pt x="328752" y="151191"/>
                  </a:cubicBezTo>
                  <a:close/>
                  <a:moveTo>
                    <a:pt x="245343" y="130290"/>
                  </a:moveTo>
                  <a:lnTo>
                    <a:pt x="265854" y="147870"/>
                  </a:lnTo>
                  <a:cubicBezTo>
                    <a:pt x="252962" y="160111"/>
                    <a:pt x="237139" y="173524"/>
                    <a:pt x="218387" y="188109"/>
                  </a:cubicBezTo>
                  <a:cubicBezTo>
                    <a:pt x="211746" y="180556"/>
                    <a:pt x="205625" y="173915"/>
                    <a:pt x="200025" y="168185"/>
                  </a:cubicBezTo>
                  <a:cubicBezTo>
                    <a:pt x="214871" y="157897"/>
                    <a:pt x="229977" y="145266"/>
                    <a:pt x="245343" y="130290"/>
                  </a:cubicBezTo>
                  <a:close/>
                  <a:moveTo>
                    <a:pt x="1269104" y="121109"/>
                  </a:moveTo>
                  <a:lnTo>
                    <a:pt x="1383181" y="121109"/>
                  </a:lnTo>
                  <a:lnTo>
                    <a:pt x="1383181" y="195337"/>
                  </a:lnTo>
                  <a:lnTo>
                    <a:pt x="1356615" y="195337"/>
                  </a:lnTo>
                  <a:lnTo>
                    <a:pt x="1356615" y="184789"/>
                  </a:lnTo>
                  <a:lnTo>
                    <a:pt x="1295670" y="184789"/>
                  </a:lnTo>
                  <a:lnTo>
                    <a:pt x="1295670" y="195532"/>
                  </a:lnTo>
                  <a:lnTo>
                    <a:pt x="1269104" y="195532"/>
                  </a:lnTo>
                  <a:close/>
                  <a:moveTo>
                    <a:pt x="1107561" y="104505"/>
                  </a:moveTo>
                  <a:lnTo>
                    <a:pt x="1107561" y="128922"/>
                  </a:lnTo>
                  <a:lnTo>
                    <a:pt x="1126704" y="128922"/>
                  </a:lnTo>
                  <a:cubicBezTo>
                    <a:pt x="1121560" y="123062"/>
                    <a:pt x="1117002" y="118179"/>
                    <a:pt x="1113030" y="114272"/>
                  </a:cubicBezTo>
                  <a:lnTo>
                    <a:pt x="1124360" y="104505"/>
                  </a:lnTo>
                  <a:close/>
                  <a:moveTo>
                    <a:pt x="1670912" y="101771"/>
                  </a:moveTo>
                  <a:lnTo>
                    <a:pt x="1788310" y="101771"/>
                  </a:lnTo>
                  <a:lnTo>
                    <a:pt x="1788310" y="124430"/>
                  </a:lnTo>
                  <a:lnTo>
                    <a:pt x="1757642" y="124430"/>
                  </a:lnTo>
                  <a:lnTo>
                    <a:pt x="1757642" y="160958"/>
                  </a:lnTo>
                  <a:cubicBezTo>
                    <a:pt x="1757642" y="166687"/>
                    <a:pt x="1759465" y="169552"/>
                    <a:pt x="1763111" y="169552"/>
                  </a:cubicBezTo>
                  <a:lnTo>
                    <a:pt x="1767213" y="169552"/>
                  </a:lnTo>
                  <a:cubicBezTo>
                    <a:pt x="1770209" y="169552"/>
                    <a:pt x="1772097" y="167404"/>
                    <a:pt x="1772878" y="163106"/>
                  </a:cubicBezTo>
                  <a:cubicBezTo>
                    <a:pt x="1773529" y="160241"/>
                    <a:pt x="1774245" y="152623"/>
                    <a:pt x="1775027" y="140252"/>
                  </a:cubicBezTo>
                  <a:cubicBezTo>
                    <a:pt x="1782059" y="142726"/>
                    <a:pt x="1789026" y="145005"/>
                    <a:pt x="1795928" y="147089"/>
                  </a:cubicBezTo>
                  <a:cubicBezTo>
                    <a:pt x="1794235" y="159851"/>
                    <a:pt x="1792672" y="168901"/>
                    <a:pt x="1791240" y="174241"/>
                  </a:cubicBezTo>
                  <a:cubicBezTo>
                    <a:pt x="1787984" y="187133"/>
                    <a:pt x="1779975" y="193579"/>
                    <a:pt x="1767213" y="193579"/>
                  </a:cubicBezTo>
                  <a:lnTo>
                    <a:pt x="1757056" y="193579"/>
                  </a:lnTo>
                  <a:cubicBezTo>
                    <a:pt x="1741559" y="193579"/>
                    <a:pt x="1733811" y="185310"/>
                    <a:pt x="1733811" y="168771"/>
                  </a:cubicBezTo>
                  <a:lnTo>
                    <a:pt x="1733811" y="124430"/>
                  </a:lnTo>
                  <a:lnTo>
                    <a:pt x="1720528" y="124430"/>
                  </a:lnTo>
                  <a:cubicBezTo>
                    <a:pt x="1718705" y="148521"/>
                    <a:pt x="1712128" y="166101"/>
                    <a:pt x="1700799" y="177171"/>
                  </a:cubicBezTo>
                  <a:cubicBezTo>
                    <a:pt x="1693376" y="184593"/>
                    <a:pt x="1682828" y="191170"/>
                    <a:pt x="1669154" y="196900"/>
                  </a:cubicBezTo>
                  <a:cubicBezTo>
                    <a:pt x="1663555" y="188565"/>
                    <a:pt x="1658085" y="181338"/>
                    <a:pt x="1652746" y="175217"/>
                  </a:cubicBezTo>
                  <a:cubicBezTo>
                    <a:pt x="1666810" y="169097"/>
                    <a:pt x="1676968" y="162976"/>
                    <a:pt x="1683218" y="156856"/>
                  </a:cubicBezTo>
                  <a:cubicBezTo>
                    <a:pt x="1690381" y="149823"/>
                    <a:pt x="1694808" y="139015"/>
                    <a:pt x="1696501" y="124430"/>
                  </a:cubicBezTo>
                  <a:lnTo>
                    <a:pt x="1670912" y="124430"/>
                  </a:lnTo>
                  <a:close/>
                  <a:moveTo>
                    <a:pt x="249446" y="81455"/>
                  </a:moveTo>
                  <a:lnTo>
                    <a:pt x="249446" y="102747"/>
                  </a:lnTo>
                  <a:lnTo>
                    <a:pt x="344770" y="102747"/>
                  </a:lnTo>
                  <a:lnTo>
                    <a:pt x="344770" y="81455"/>
                  </a:lnTo>
                  <a:close/>
                  <a:moveTo>
                    <a:pt x="1442759" y="74814"/>
                  </a:moveTo>
                  <a:lnTo>
                    <a:pt x="1552733" y="74814"/>
                  </a:lnTo>
                  <a:lnTo>
                    <a:pt x="1552733" y="98450"/>
                  </a:lnTo>
                  <a:lnTo>
                    <a:pt x="1519135" y="120718"/>
                  </a:lnTo>
                  <a:lnTo>
                    <a:pt x="1591996" y="120718"/>
                  </a:lnTo>
                  <a:lnTo>
                    <a:pt x="1591996" y="144940"/>
                  </a:lnTo>
                  <a:lnTo>
                    <a:pt x="1516205" y="144940"/>
                  </a:lnTo>
                  <a:lnTo>
                    <a:pt x="1516205" y="164864"/>
                  </a:lnTo>
                  <a:cubicBezTo>
                    <a:pt x="1516205" y="173850"/>
                    <a:pt x="1513699" y="180849"/>
                    <a:pt x="1508685" y="185863"/>
                  </a:cubicBezTo>
                  <a:cubicBezTo>
                    <a:pt x="1503671" y="190877"/>
                    <a:pt x="1496004" y="193416"/>
                    <a:pt x="1485684" y="193481"/>
                  </a:cubicBezTo>
                  <a:cubicBezTo>
                    <a:pt x="1475364" y="193546"/>
                    <a:pt x="1464767" y="193579"/>
                    <a:pt x="1453893" y="193579"/>
                  </a:cubicBezTo>
                  <a:cubicBezTo>
                    <a:pt x="1452070" y="184593"/>
                    <a:pt x="1449856" y="175999"/>
                    <a:pt x="1447251" y="167794"/>
                  </a:cubicBezTo>
                  <a:cubicBezTo>
                    <a:pt x="1457149" y="168315"/>
                    <a:pt x="1466199" y="168576"/>
                    <a:pt x="1474403" y="168576"/>
                  </a:cubicBezTo>
                  <a:cubicBezTo>
                    <a:pt x="1483519" y="168576"/>
                    <a:pt x="1488077" y="164604"/>
                    <a:pt x="1488077" y="156660"/>
                  </a:cubicBezTo>
                  <a:lnTo>
                    <a:pt x="1488077" y="144940"/>
                  </a:lnTo>
                  <a:lnTo>
                    <a:pt x="1402715" y="144940"/>
                  </a:lnTo>
                  <a:lnTo>
                    <a:pt x="1402715" y="120718"/>
                  </a:lnTo>
                  <a:lnTo>
                    <a:pt x="1488077" y="120718"/>
                  </a:lnTo>
                  <a:lnTo>
                    <a:pt x="1488077" y="115639"/>
                  </a:lnTo>
                  <a:lnTo>
                    <a:pt x="1514252" y="98645"/>
                  </a:lnTo>
                  <a:lnTo>
                    <a:pt x="1442759" y="98645"/>
                  </a:lnTo>
                  <a:close/>
                  <a:moveTo>
                    <a:pt x="642659" y="74814"/>
                  </a:moveTo>
                  <a:lnTo>
                    <a:pt x="752633" y="74814"/>
                  </a:lnTo>
                  <a:lnTo>
                    <a:pt x="752633" y="98450"/>
                  </a:lnTo>
                  <a:lnTo>
                    <a:pt x="719035" y="120718"/>
                  </a:lnTo>
                  <a:lnTo>
                    <a:pt x="791896" y="120718"/>
                  </a:lnTo>
                  <a:lnTo>
                    <a:pt x="791896" y="144940"/>
                  </a:lnTo>
                  <a:lnTo>
                    <a:pt x="716105" y="144940"/>
                  </a:lnTo>
                  <a:lnTo>
                    <a:pt x="716105" y="164864"/>
                  </a:lnTo>
                  <a:cubicBezTo>
                    <a:pt x="716105" y="173850"/>
                    <a:pt x="713599" y="180849"/>
                    <a:pt x="708585" y="185863"/>
                  </a:cubicBezTo>
                  <a:cubicBezTo>
                    <a:pt x="703571" y="190877"/>
                    <a:pt x="695904" y="193416"/>
                    <a:pt x="685584" y="193481"/>
                  </a:cubicBezTo>
                  <a:cubicBezTo>
                    <a:pt x="675264" y="193546"/>
                    <a:pt x="664667" y="193579"/>
                    <a:pt x="653793" y="193579"/>
                  </a:cubicBezTo>
                  <a:cubicBezTo>
                    <a:pt x="651970" y="184593"/>
                    <a:pt x="649756" y="175999"/>
                    <a:pt x="647152" y="167794"/>
                  </a:cubicBezTo>
                  <a:cubicBezTo>
                    <a:pt x="657049" y="168315"/>
                    <a:pt x="666099" y="168576"/>
                    <a:pt x="674303" y="168576"/>
                  </a:cubicBezTo>
                  <a:cubicBezTo>
                    <a:pt x="683419" y="168576"/>
                    <a:pt x="687977" y="164604"/>
                    <a:pt x="687977" y="156660"/>
                  </a:cubicBezTo>
                  <a:lnTo>
                    <a:pt x="687977" y="144940"/>
                  </a:lnTo>
                  <a:lnTo>
                    <a:pt x="602615" y="144940"/>
                  </a:lnTo>
                  <a:lnTo>
                    <a:pt x="602615" y="120718"/>
                  </a:lnTo>
                  <a:lnTo>
                    <a:pt x="687977" y="120718"/>
                  </a:lnTo>
                  <a:lnTo>
                    <a:pt x="687977" y="115639"/>
                  </a:lnTo>
                  <a:lnTo>
                    <a:pt x="714152" y="98645"/>
                  </a:lnTo>
                  <a:lnTo>
                    <a:pt x="642659" y="98645"/>
                  </a:lnTo>
                  <a:close/>
                  <a:moveTo>
                    <a:pt x="1311492" y="68368"/>
                  </a:moveTo>
                  <a:lnTo>
                    <a:pt x="1306414" y="88292"/>
                  </a:lnTo>
                  <a:lnTo>
                    <a:pt x="1351536" y="88292"/>
                  </a:lnTo>
                  <a:lnTo>
                    <a:pt x="1351536" y="68368"/>
                  </a:lnTo>
                  <a:close/>
                  <a:moveTo>
                    <a:pt x="1200346" y="67196"/>
                  </a:moveTo>
                  <a:lnTo>
                    <a:pt x="1243124" y="67196"/>
                  </a:lnTo>
                  <a:lnTo>
                    <a:pt x="1243124" y="145917"/>
                  </a:lnTo>
                  <a:cubicBezTo>
                    <a:pt x="1249245" y="140838"/>
                    <a:pt x="1254519" y="136150"/>
                    <a:pt x="1258947" y="131852"/>
                  </a:cubicBezTo>
                  <a:cubicBezTo>
                    <a:pt x="1258947" y="141359"/>
                    <a:pt x="1259728" y="151647"/>
                    <a:pt x="1261291" y="162716"/>
                  </a:cubicBezTo>
                  <a:cubicBezTo>
                    <a:pt x="1246706" y="173654"/>
                    <a:pt x="1234855" y="183877"/>
                    <a:pt x="1225739" y="193384"/>
                  </a:cubicBezTo>
                  <a:lnTo>
                    <a:pt x="1211675" y="174241"/>
                  </a:lnTo>
                  <a:cubicBezTo>
                    <a:pt x="1215191" y="170594"/>
                    <a:pt x="1216949" y="165125"/>
                    <a:pt x="1216949" y="157832"/>
                  </a:cubicBezTo>
                  <a:lnTo>
                    <a:pt x="1216949" y="92590"/>
                  </a:lnTo>
                  <a:lnTo>
                    <a:pt x="1200346" y="92590"/>
                  </a:lnTo>
                  <a:close/>
                  <a:moveTo>
                    <a:pt x="1679898" y="64852"/>
                  </a:moveTo>
                  <a:lnTo>
                    <a:pt x="1776980" y="64852"/>
                  </a:lnTo>
                  <a:lnTo>
                    <a:pt x="1776980" y="86730"/>
                  </a:lnTo>
                  <a:lnTo>
                    <a:pt x="1679898" y="86730"/>
                  </a:lnTo>
                  <a:close/>
                  <a:moveTo>
                    <a:pt x="221317" y="57234"/>
                  </a:moveTo>
                  <a:lnTo>
                    <a:pt x="372898" y="57234"/>
                  </a:lnTo>
                  <a:lnTo>
                    <a:pt x="372898" y="126969"/>
                  </a:lnTo>
                  <a:lnTo>
                    <a:pt x="315079" y="126969"/>
                  </a:lnTo>
                  <a:lnTo>
                    <a:pt x="315079" y="161739"/>
                  </a:lnTo>
                  <a:cubicBezTo>
                    <a:pt x="315079" y="169748"/>
                    <a:pt x="313402" y="176194"/>
                    <a:pt x="310049" y="181077"/>
                  </a:cubicBezTo>
                  <a:cubicBezTo>
                    <a:pt x="306696" y="185961"/>
                    <a:pt x="301877" y="189233"/>
                    <a:pt x="295594" y="190893"/>
                  </a:cubicBezTo>
                  <a:cubicBezTo>
                    <a:pt x="289311" y="192553"/>
                    <a:pt x="276467" y="193384"/>
                    <a:pt x="257064" y="193384"/>
                  </a:cubicBezTo>
                  <a:cubicBezTo>
                    <a:pt x="255631" y="183356"/>
                    <a:pt x="253483" y="173850"/>
                    <a:pt x="250618" y="164864"/>
                  </a:cubicBezTo>
                  <a:cubicBezTo>
                    <a:pt x="259603" y="165646"/>
                    <a:pt x="267872" y="166036"/>
                    <a:pt x="275425" y="166036"/>
                  </a:cubicBezTo>
                  <a:cubicBezTo>
                    <a:pt x="282327" y="166036"/>
                    <a:pt x="285778" y="162455"/>
                    <a:pt x="285778" y="155293"/>
                  </a:cubicBezTo>
                  <a:lnTo>
                    <a:pt x="285778" y="126969"/>
                  </a:lnTo>
                  <a:lnTo>
                    <a:pt x="221317" y="126969"/>
                  </a:lnTo>
                  <a:close/>
                  <a:moveTo>
                    <a:pt x="1043490" y="44927"/>
                  </a:moveTo>
                  <a:lnTo>
                    <a:pt x="1149949" y="44927"/>
                  </a:lnTo>
                  <a:lnTo>
                    <a:pt x="1149949" y="67782"/>
                  </a:lnTo>
                  <a:lnTo>
                    <a:pt x="1107561" y="67782"/>
                  </a:lnTo>
                  <a:lnTo>
                    <a:pt x="1107561" y="81651"/>
                  </a:lnTo>
                  <a:lnTo>
                    <a:pt x="1147214" y="81651"/>
                  </a:lnTo>
                  <a:lnTo>
                    <a:pt x="1147214" y="104505"/>
                  </a:lnTo>
                  <a:lnTo>
                    <a:pt x="1132661" y="104505"/>
                  </a:lnTo>
                  <a:cubicBezTo>
                    <a:pt x="1138066" y="109193"/>
                    <a:pt x="1143503" y="114207"/>
                    <a:pt x="1148972" y="119546"/>
                  </a:cubicBezTo>
                  <a:lnTo>
                    <a:pt x="1138619" y="128922"/>
                  </a:lnTo>
                  <a:lnTo>
                    <a:pt x="1151902" y="128922"/>
                  </a:lnTo>
                  <a:lnTo>
                    <a:pt x="1151902" y="151777"/>
                  </a:lnTo>
                  <a:lnTo>
                    <a:pt x="1041537" y="151777"/>
                  </a:lnTo>
                  <a:lnTo>
                    <a:pt x="1041537" y="128922"/>
                  </a:lnTo>
                  <a:lnTo>
                    <a:pt x="1081385" y="128922"/>
                  </a:lnTo>
                  <a:lnTo>
                    <a:pt x="1081385" y="104505"/>
                  </a:lnTo>
                  <a:lnTo>
                    <a:pt x="1046615" y="104505"/>
                  </a:lnTo>
                  <a:lnTo>
                    <a:pt x="1046615" y="81651"/>
                  </a:lnTo>
                  <a:lnTo>
                    <a:pt x="1081385" y="81651"/>
                  </a:lnTo>
                  <a:lnTo>
                    <a:pt x="1081385" y="67782"/>
                  </a:lnTo>
                  <a:lnTo>
                    <a:pt x="1043490" y="67782"/>
                  </a:lnTo>
                  <a:close/>
                  <a:moveTo>
                    <a:pt x="1036263" y="33793"/>
                  </a:moveTo>
                  <a:lnTo>
                    <a:pt x="1036263" y="162325"/>
                  </a:lnTo>
                  <a:lnTo>
                    <a:pt x="1158153" y="162325"/>
                  </a:lnTo>
                  <a:lnTo>
                    <a:pt x="1158153" y="33793"/>
                  </a:lnTo>
                  <a:close/>
                  <a:moveTo>
                    <a:pt x="1608014" y="12111"/>
                  </a:moveTo>
                  <a:lnTo>
                    <a:pt x="1669154" y="12111"/>
                  </a:lnTo>
                  <a:lnTo>
                    <a:pt x="1669154" y="31449"/>
                  </a:lnTo>
                  <a:cubicBezTo>
                    <a:pt x="1664466" y="48639"/>
                    <a:pt x="1659452" y="66284"/>
                    <a:pt x="1654113" y="84386"/>
                  </a:cubicBezTo>
                  <a:cubicBezTo>
                    <a:pt x="1663750" y="96887"/>
                    <a:pt x="1668568" y="112970"/>
                    <a:pt x="1668568" y="132634"/>
                  </a:cubicBezTo>
                  <a:cubicBezTo>
                    <a:pt x="1668568" y="143052"/>
                    <a:pt x="1666159" y="150670"/>
                    <a:pt x="1661341" y="155488"/>
                  </a:cubicBezTo>
                  <a:cubicBezTo>
                    <a:pt x="1656392" y="160437"/>
                    <a:pt x="1647863" y="162911"/>
                    <a:pt x="1635752" y="162911"/>
                  </a:cubicBezTo>
                  <a:cubicBezTo>
                    <a:pt x="1634840" y="154056"/>
                    <a:pt x="1633342" y="145005"/>
                    <a:pt x="1631259" y="135759"/>
                  </a:cubicBezTo>
                  <a:cubicBezTo>
                    <a:pt x="1634124" y="136410"/>
                    <a:pt x="1636403" y="136736"/>
                    <a:pt x="1638096" y="136736"/>
                  </a:cubicBezTo>
                  <a:cubicBezTo>
                    <a:pt x="1643565" y="136736"/>
                    <a:pt x="1646300" y="132569"/>
                    <a:pt x="1646300" y="124234"/>
                  </a:cubicBezTo>
                  <a:cubicBezTo>
                    <a:pt x="1646300" y="110691"/>
                    <a:pt x="1641416" y="97734"/>
                    <a:pt x="1631650" y="85362"/>
                  </a:cubicBezTo>
                  <a:cubicBezTo>
                    <a:pt x="1636338" y="67261"/>
                    <a:pt x="1640765" y="50267"/>
                    <a:pt x="1644932" y="34379"/>
                  </a:cubicBezTo>
                  <a:lnTo>
                    <a:pt x="1630478" y="34379"/>
                  </a:lnTo>
                  <a:lnTo>
                    <a:pt x="1630478" y="194946"/>
                  </a:lnTo>
                  <a:lnTo>
                    <a:pt x="1608014" y="194946"/>
                  </a:lnTo>
                  <a:close/>
                  <a:moveTo>
                    <a:pt x="1260509" y="10939"/>
                  </a:moveTo>
                  <a:lnTo>
                    <a:pt x="1386892" y="10939"/>
                  </a:lnTo>
                  <a:lnTo>
                    <a:pt x="1386892" y="32035"/>
                  </a:lnTo>
                  <a:lnTo>
                    <a:pt x="1320673" y="32035"/>
                  </a:lnTo>
                  <a:lnTo>
                    <a:pt x="1316766" y="47662"/>
                  </a:lnTo>
                  <a:lnTo>
                    <a:pt x="1379079" y="47662"/>
                  </a:lnTo>
                  <a:lnTo>
                    <a:pt x="1379079" y="88292"/>
                  </a:lnTo>
                  <a:lnTo>
                    <a:pt x="1393729" y="88292"/>
                  </a:lnTo>
                  <a:lnTo>
                    <a:pt x="1393729" y="109389"/>
                  </a:lnTo>
                  <a:lnTo>
                    <a:pt x="1254259" y="109389"/>
                  </a:lnTo>
                  <a:lnTo>
                    <a:pt x="1254259" y="88292"/>
                  </a:lnTo>
                  <a:lnTo>
                    <a:pt x="1279262" y="88292"/>
                  </a:lnTo>
                  <a:lnTo>
                    <a:pt x="1284341" y="68368"/>
                  </a:lnTo>
                  <a:lnTo>
                    <a:pt x="1265197" y="68368"/>
                  </a:lnTo>
                  <a:lnTo>
                    <a:pt x="1265197" y="47662"/>
                  </a:lnTo>
                  <a:lnTo>
                    <a:pt x="1289615" y="47662"/>
                  </a:lnTo>
                  <a:lnTo>
                    <a:pt x="1293521" y="32035"/>
                  </a:lnTo>
                  <a:lnTo>
                    <a:pt x="1260509" y="32035"/>
                  </a:lnTo>
                  <a:close/>
                  <a:moveTo>
                    <a:pt x="1008329" y="9767"/>
                  </a:moveTo>
                  <a:lnTo>
                    <a:pt x="1186086" y="9767"/>
                  </a:lnTo>
                  <a:lnTo>
                    <a:pt x="1186086" y="193188"/>
                  </a:lnTo>
                  <a:lnTo>
                    <a:pt x="1158153" y="193188"/>
                  </a:lnTo>
                  <a:lnTo>
                    <a:pt x="1158153" y="186351"/>
                  </a:lnTo>
                  <a:lnTo>
                    <a:pt x="1036263" y="186351"/>
                  </a:lnTo>
                  <a:lnTo>
                    <a:pt x="1036263" y="193384"/>
                  </a:lnTo>
                  <a:lnTo>
                    <a:pt x="1008329" y="193384"/>
                  </a:lnTo>
                  <a:close/>
                  <a:moveTo>
                    <a:pt x="50788" y="5665"/>
                  </a:moveTo>
                  <a:lnTo>
                    <a:pt x="80088" y="5665"/>
                  </a:lnTo>
                  <a:lnTo>
                    <a:pt x="80088" y="193970"/>
                  </a:lnTo>
                  <a:lnTo>
                    <a:pt x="50788" y="193970"/>
                  </a:lnTo>
                  <a:lnTo>
                    <a:pt x="50788" y="161153"/>
                  </a:lnTo>
                  <a:lnTo>
                    <a:pt x="5274" y="176389"/>
                  </a:lnTo>
                  <a:lnTo>
                    <a:pt x="0" y="146112"/>
                  </a:lnTo>
                  <a:cubicBezTo>
                    <a:pt x="17190" y="141554"/>
                    <a:pt x="34119" y="136866"/>
                    <a:pt x="50788" y="132048"/>
                  </a:cubicBezTo>
                  <a:lnTo>
                    <a:pt x="50788" y="78916"/>
                  </a:lnTo>
                  <a:lnTo>
                    <a:pt x="3712" y="78916"/>
                  </a:lnTo>
                  <a:lnTo>
                    <a:pt x="3712" y="53132"/>
                  </a:lnTo>
                  <a:lnTo>
                    <a:pt x="50788" y="53132"/>
                  </a:lnTo>
                  <a:close/>
                  <a:moveTo>
                    <a:pt x="103920" y="5469"/>
                  </a:moveTo>
                  <a:lnTo>
                    <a:pt x="133220" y="5469"/>
                  </a:lnTo>
                  <a:lnTo>
                    <a:pt x="133220" y="62898"/>
                  </a:lnTo>
                  <a:cubicBezTo>
                    <a:pt x="148522" y="52415"/>
                    <a:pt x="162586" y="41867"/>
                    <a:pt x="175413" y="31254"/>
                  </a:cubicBezTo>
                  <a:lnTo>
                    <a:pt x="195533" y="54304"/>
                  </a:lnTo>
                  <a:cubicBezTo>
                    <a:pt x="176194" y="68303"/>
                    <a:pt x="155423" y="82139"/>
                    <a:pt x="133220" y="95813"/>
                  </a:cubicBezTo>
                  <a:lnTo>
                    <a:pt x="133220" y="153535"/>
                  </a:lnTo>
                  <a:cubicBezTo>
                    <a:pt x="133220" y="160958"/>
                    <a:pt x="137192" y="164669"/>
                    <a:pt x="145136" y="164669"/>
                  </a:cubicBezTo>
                  <a:lnTo>
                    <a:pt x="150019" y="164669"/>
                  </a:lnTo>
                  <a:cubicBezTo>
                    <a:pt x="153340" y="164669"/>
                    <a:pt x="156091" y="163757"/>
                    <a:pt x="158272" y="161934"/>
                  </a:cubicBezTo>
                  <a:cubicBezTo>
                    <a:pt x="160453" y="160111"/>
                    <a:pt x="162065" y="157344"/>
                    <a:pt x="163107" y="153632"/>
                  </a:cubicBezTo>
                  <a:cubicBezTo>
                    <a:pt x="164148" y="149921"/>
                    <a:pt x="165255" y="137778"/>
                    <a:pt x="166427" y="117202"/>
                  </a:cubicBezTo>
                  <a:lnTo>
                    <a:pt x="193970" y="125602"/>
                  </a:lnTo>
                  <a:cubicBezTo>
                    <a:pt x="192928" y="139145"/>
                    <a:pt x="191691" y="150768"/>
                    <a:pt x="190258" y="160469"/>
                  </a:cubicBezTo>
                  <a:cubicBezTo>
                    <a:pt x="188826" y="170171"/>
                    <a:pt x="185212" y="177464"/>
                    <a:pt x="179417" y="182347"/>
                  </a:cubicBezTo>
                  <a:cubicBezTo>
                    <a:pt x="173622" y="187230"/>
                    <a:pt x="165646" y="189672"/>
                    <a:pt x="155489" y="189672"/>
                  </a:cubicBezTo>
                  <a:lnTo>
                    <a:pt x="138104" y="189672"/>
                  </a:lnTo>
                  <a:cubicBezTo>
                    <a:pt x="115314" y="189672"/>
                    <a:pt x="103920" y="179384"/>
                    <a:pt x="103920" y="158809"/>
                  </a:cubicBezTo>
                  <a:close/>
                  <a:moveTo>
                    <a:pt x="1226521" y="4493"/>
                  </a:moveTo>
                  <a:cubicBezTo>
                    <a:pt x="1235506" y="16213"/>
                    <a:pt x="1243841" y="28128"/>
                    <a:pt x="1251524" y="40239"/>
                  </a:cubicBezTo>
                  <a:cubicBezTo>
                    <a:pt x="1245534" y="44016"/>
                    <a:pt x="1237915" y="48574"/>
                    <a:pt x="1228669" y="53913"/>
                  </a:cubicBezTo>
                  <a:cubicBezTo>
                    <a:pt x="1221507" y="40630"/>
                    <a:pt x="1213759" y="28259"/>
                    <a:pt x="1205424" y="16799"/>
                  </a:cubicBezTo>
                  <a:close/>
                  <a:moveTo>
                    <a:pt x="1736155" y="2930"/>
                  </a:moveTo>
                  <a:cubicBezTo>
                    <a:pt x="1738108" y="9571"/>
                    <a:pt x="1739866" y="16278"/>
                    <a:pt x="1741429" y="23050"/>
                  </a:cubicBezTo>
                  <a:lnTo>
                    <a:pt x="1786356" y="23050"/>
                  </a:lnTo>
                  <a:lnTo>
                    <a:pt x="1786356" y="59968"/>
                  </a:lnTo>
                  <a:lnTo>
                    <a:pt x="1763307" y="59968"/>
                  </a:lnTo>
                  <a:lnTo>
                    <a:pt x="1763307" y="46099"/>
                  </a:lnTo>
                  <a:lnTo>
                    <a:pt x="1692985" y="46099"/>
                  </a:lnTo>
                  <a:lnTo>
                    <a:pt x="1692985" y="59968"/>
                  </a:lnTo>
                  <a:lnTo>
                    <a:pt x="1670326" y="59968"/>
                  </a:lnTo>
                  <a:lnTo>
                    <a:pt x="1670326" y="23050"/>
                  </a:lnTo>
                  <a:lnTo>
                    <a:pt x="1713691" y="23050"/>
                  </a:lnTo>
                  <a:cubicBezTo>
                    <a:pt x="1712259" y="18362"/>
                    <a:pt x="1710696" y="12892"/>
                    <a:pt x="1709003" y="6641"/>
                  </a:cubicBezTo>
                  <a:close/>
                  <a:moveTo>
                    <a:pt x="914372" y="2930"/>
                  </a:moveTo>
                  <a:lnTo>
                    <a:pt x="941720" y="2930"/>
                  </a:lnTo>
                  <a:lnTo>
                    <a:pt x="941720" y="63875"/>
                  </a:lnTo>
                  <a:lnTo>
                    <a:pt x="952072" y="55866"/>
                  </a:lnTo>
                  <a:cubicBezTo>
                    <a:pt x="969653" y="75530"/>
                    <a:pt x="984303" y="93111"/>
                    <a:pt x="996023" y="108607"/>
                  </a:cubicBezTo>
                  <a:lnTo>
                    <a:pt x="974145" y="126383"/>
                  </a:lnTo>
                  <a:cubicBezTo>
                    <a:pt x="963272" y="110756"/>
                    <a:pt x="952463" y="96334"/>
                    <a:pt x="941720" y="83116"/>
                  </a:cubicBezTo>
                  <a:lnTo>
                    <a:pt x="941720" y="195142"/>
                  </a:lnTo>
                  <a:lnTo>
                    <a:pt x="914372" y="195142"/>
                  </a:lnTo>
                  <a:close/>
                  <a:moveTo>
                    <a:pt x="482092" y="2735"/>
                  </a:moveTo>
                  <a:lnTo>
                    <a:pt x="511783" y="2735"/>
                  </a:lnTo>
                  <a:cubicBezTo>
                    <a:pt x="511392" y="22073"/>
                    <a:pt x="510871" y="38481"/>
                    <a:pt x="510220" y="51960"/>
                  </a:cubicBezTo>
                  <a:lnTo>
                    <a:pt x="590894" y="51960"/>
                  </a:lnTo>
                  <a:lnTo>
                    <a:pt x="590894" y="78916"/>
                  </a:lnTo>
                  <a:lnTo>
                    <a:pt x="512467" y="78916"/>
                  </a:lnTo>
                  <a:cubicBezTo>
                    <a:pt x="523666" y="122411"/>
                    <a:pt x="550720" y="151647"/>
                    <a:pt x="593629" y="166622"/>
                  </a:cubicBezTo>
                  <a:cubicBezTo>
                    <a:pt x="584383" y="177171"/>
                    <a:pt x="576960" y="186156"/>
                    <a:pt x="571361" y="193579"/>
                  </a:cubicBezTo>
                  <a:cubicBezTo>
                    <a:pt x="535875" y="176910"/>
                    <a:pt x="511164" y="150051"/>
                    <a:pt x="497230" y="113002"/>
                  </a:cubicBezTo>
                  <a:cubicBezTo>
                    <a:pt x="486422" y="146926"/>
                    <a:pt x="461451" y="174241"/>
                    <a:pt x="422319" y="194946"/>
                  </a:cubicBezTo>
                  <a:cubicBezTo>
                    <a:pt x="417110" y="188305"/>
                    <a:pt x="409752" y="179970"/>
                    <a:pt x="400246" y="169943"/>
                  </a:cubicBezTo>
                  <a:cubicBezTo>
                    <a:pt x="447647" y="148456"/>
                    <a:pt x="473595" y="118114"/>
                    <a:pt x="478087" y="78916"/>
                  </a:cubicBezTo>
                  <a:lnTo>
                    <a:pt x="403762" y="78916"/>
                  </a:lnTo>
                  <a:lnTo>
                    <a:pt x="403762" y="51960"/>
                  </a:lnTo>
                  <a:lnTo>
                    <a:pt x="480920" y="51960"/>
                  </a:lnTo>
                  <a:cubicBezTo>
                    <a:pt x="481831" y="37765"/>
                    <a:pt x="482222" y="21357"/>
                    <a:pt x="482092" y="2735"/>
                  </a:cubicBezTo>
                  <a:close/>
                  <a:moveTo>
                    <a:pt x="308828" y="1172"/>
                  </a:moveTo>
                  <a:cubicBezTo>
                    <a:pt x="310912" y="6446"/>
                    <a:pt x="313190" y="13088"/>
                    <a:pt x="315665" y="21096"/>
                  </a:cubicBezTo>
                  <a:lnTo>
                    <a:pt x="393214" y="21096"/>
                  </a:lnTo>
                  <a:lnTo>
                    <a:pt x="393214" y="45318"/>
                  </a:lnTo>
                  <a:lnTo>
                    <a:pt x="201783" y="45318"/>
                  </a:lnTo>
                  <a:lnTo>
                    <a:pt x="201783" y="21096"/>
                  </a:lnTo>
                  <a:lnTo>
                    <a:pt x="282164" y="21096"/>
                  </a:lnTo>
                  <a:cubicBezTo>
                    <a:pt x="279625" y="14715"/>
                    <a:pt x="277379" y="9246"/>
                    <a:pt x="275425" y="4688"/>
                  </a:cubicBezTo>
                  <a:close/>
                  <a:moveTo>
                    <a:pt x="837214" y="977"/>
                  </a:moveTo>
                  <a:lnTo>
                    <a:pt x="864366" y="5665"/>
                  </a:lnTo>
                  <a:cubicBezTo>
                    <a:pt x="862283" y="14846"/>
                    <a:pt x="859938" y="23701"/>
                    <a:pt x="857334" y="32231"/>
                  </a:cubicBezTo>
                  <a:lnTo>
                    <a:pt x="904019" y="32231"/>
                  </a:lnTo>
                  <a:lnTo>
                    <a:pt x="904019" y="56648"/>
                  </a:lnTo>
                  <a:cubicBezTo>
                    <a:pt x="895946" y="116681"/>
                    <a:pt x="868989" y="163171"/>
                    <a:pt x="823150" y="196118"/>
                  </a:cubicBezTo>
                  <a:cubicBezTo>
                    <a:pt x="815206" y="186482"/>
                    <a:pt x="808695" y="179189"/>
                    <a:pt x="803616" y="174241"/>
                  </a:cubicBezTo>
                  <a:cubicBezTo>
                    <a:pt x="822890" y="160632"/>
                    <a:pt x="838517" y="144973"/>
                    <a:pt x="850497" y="127262"/>
                  </a:cubicBezTo>
                  <a:cubicBezTo>
                    <a:pt x="843530" y="120621"/>
                    <a:pt x="835847" y="113621"/>
                    <a:pt x="827447" y="106263"/>
                  </a:cubicBezTo>
                  <a:lnTo>
                    <a:pt x="843074" y="86925"/>
                  </a:lnTo>
                  <a:cubicBezTo>
                    <a:pt x="850693" y="92980"/>
                    <a:pt x="857562" y="98613"/>
                    <a:pt x="863682" y="103822"/>
                  </a:cubicBezTo>
                  <a:cubicBezTo>
                    <a:pt x="870194" y="89692"/>
                    <a:pt x="874719" y="74488"/>
                    <a:pt x="877258" y="58210"/>
                  </a:cubicBezTo>
                  <a:lnTo>
                    <a:pt x="848055" y="58210"/>
                  </a:lnTo>
                  <a:cubicBezTo>
                    <a:pt x="838549" y="81586"/>
                    <a:pt x="826536" y="102552"/>
                    <a:pt x="812016" y="121109"/>
                  </a:cubicBezTo>
                  <a:cubicBezTo>
                    <a:pt x="806546" y="108347"/>
                    <a:pt x="802054" y="98971"/>
                    <a:pt x="798538" y="92980"/>
                  </a:cubicBezTo>
                  <a:cubicBezTo>
                    <a:pt x="816899" y="67977"/>
                    <a:pt x="829792" y="37309"/>
                    <a:pt x="837214" y="977"/>
                  </a:cubicBezTo>
                  <a:close/>
                  <a:moveTo>
                    <a:pt x="1498234" y="0"/>
                  </a:moveTo>
                  <a:cubicBezTo>
                    <a:pt x="1503443" y="7944"/>
                    <a:pt x="1509564" y="18231"/>
                    <a:pt x="1516596" y="30863"/>
                  </a:cubicBezTo>
                  <a:lnTo>
                    <a:pt x="1503118" y="37114"/>
                  </a:lnTo>
                  <a:lnTo>
                    <a:pt x="1527047" y="37114"/>
                  </a:lnTo>
                  <a:cubicBezTo>
                    <a:pt x="1535967" y="24287"/>
                    <a:pt x="1543487" y="13153"/>
                    <a:pt x="1549608" y="3711"/>
                  </a:cubicBezTo>
                  <a:lnTo>
                    <a:pt x="1575979" y="18166"/>
                  </a:lnTo>
                  <a:lnTo>
                    <a:pt x="1560156" y="37114"/>
                  </a:lnTo>
                  <a:lnTo>
                    <a:pt x="1588285" y="37114"/>
                  </a:lnTo>
                  <a:lnTo>
                    <a:pt x="1588285" y="85167"/>
                  </a:lnTo>
                  <a:lnTo>
                    <a:pt x="1560938" y="85167"/>
                  </a:lnTo>
                  <a:lnTo>
                    <a:pt x="1560938" y="60945"/>
                  </a:lnTo>
                  <a:lnTo>
                    <a:pt x="1433383" y="60945"/>
                  </a:lnTo>
                  <a:lnTo>
                    <a:pt x="1433383" y="85167"/>
                  </a:lnTo>
                  <a:lnTo>
                    <a:pt x="1406035" y="85167"/>
                  </a:lnTo>
                  <a:lnTo>
                    <a:pt x="1406035" y="37114"/>
                  </a:lnTo>
                  <a:lnTo>
                    <a:pt x="1437973" y="37114"/>
                  </a:lnTo>
                  <a:cubicBezTo>
                    <a:pt x="1432243" y="29235"/>
                    <a:pt x="1426676" y="22008"/>
                    <a:pt x="1421272" y="15432"/>
                  </a:cubicBezTo>
                  <a:lnTo>
                    <a:pt x="1441782" y="1563"/>
                  </a:lnTo>
                  <a:cubicBezTo>
                    <a:pt x="1449596" y="10418"/>
                    <a:pt x="1457539" y="20315"/>
                    <a:pt x="1465613" y="31254"/>
                  </a:cubicBezTo>
                  <a:lnTo>
                    <a:pt x="1456921" y="37114"/>
                  </a:lnTo>
                  <a:lnTo>
                    <a:pt x="1489542" y="37114"/>
                  </a:lnTo>
                  <a:cubicBezTo>
                    <a:pt x="1484073" y="26631"/>
                    <a:pt x="1479026" y="17776"/>
                    <a:pt x="1474403" y="10548"/>
                  </a:cubicBezTo>
                  <a:close/>
                  <a:moveTo>
                    <a:pt x="698134" y="0"/>
                  </a:moveTo>
                  <a:cubicBezTo>
                    <a:pt x="703343" y="7944"/>
                    <a:pt x="709464" y="18231"/>
                    <a:pt x="716496" y="30863"/>
                  </a:cubicBezTo>
                  <a:lnTo>
                    <a:pt x="703018" y="37114"/>
                  </a:lnTo>
                  <a:lnTo>
                    <a:pt x="726947" y="37114"/>
                  </a:lnTo>
                  <a:cubicBezTo>
                    <a:pt x="735867" y="24287"/>
                    <a:pt x="743387" y="13153"/>
                    <a:pt x="749508" y="3711"/>
                  </a:cubicBezTo>
                  <a:lnTo>
                    <a:pt x="775878" y="18166"/>
                  </a:lnTo>
                  <a:lnTo>
                    <a:pt x="760056" y="37114"/>
                  </a:lnTo>
                  <a:lnTo>
                    <a:pt x="788185" y="37114"/>
                  </a:lnTo>
                  <a:lnTo>
                    <a:pt x="788185" y="85167"/>
                  </a:lnTo>
                  <a:lnTo>
                    <a:pt x="760838" y="85167"/>
                  </a:lnTo>
                  <a:lnTo>
                    <a:pt x="760838" y="60945"/>
                  </a:lnTo>
                  <a:lnTo>
                    <a:pt x="633283" y="60945"/>
                  </a:lnTo>
                  <a:lnTo>
                    <a:pt x="633283" y="85167"/>
                  </a:lnTo>
                  <a:lnTo>
                    <a:pt x="605935" y="85167"/>
                  </a:lnTo>
                  <a:lnTo>
                    <a:pt x="605935" y="37114"/>
                  </a:lnTo>
                  <a:lnTo>
                    <a:pt x="637873" y="37114"/>
                  </a:lnTo>
                  <a:cubicBezTo>
                    <a:pt x="632143" y="29235"/>
                    <a:pt x="626576" y="22008"/>
                    <a:pt x="621172" y="15432"/>
                  </a:cubicBezTo>
                  <a:lnTo>
                    <a:pt x="641682" y="1563"/>
                  </a:lnTo>
                  <a:cubicBezTo>
                    <a:pt x="649495" y="10418"/>
                    <a:pt x="657439" y="20315"/>
                    <a:pt x="665513" y="31254"/>
                  </a:cubicBezTo>
                  <a:lnTo>
                    <a:pt x="656821" y="37114"/>
                  </a:lnTo>
                  <a:lnTo>
                    <a:pt x="689442" y="37114"/>
                  </a:lnTo>
                  <a:cubicBezTo>
                    <a:pt x="683972" y="26631"/>
                    <a:pt x="678926" y="17776"/>
                    <a:pt x="674303" y="10548"/>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1" name="PA-文本框 41">
              <a:extLst>
                <a:ext uri="{FF2B5EF4-FFF2-40B4-BE49-F238E27FC236}">
                  <a16:creationId xmlns:a16="http://schemas.microsoft.com/office/drawing/2014/main" id="{8E609443-3EC8-4F5A-AE9B-E2D2C5CB4419}"/>
                </a:ext>
              </a:extLst>
            </p:cNvPr>
            <p:cNvSpPr txBox="1"/>
            <p:nvPr>
              <p:custDataLst>
                <p:tags r:id="rId2"/>
              </p:custDataLst>
            </p:nvPr>
          </p:nvSpPr>
          <p:spPr>
            <a:xfrm>
              <a:off x="10266337" y="697828"/>
              <a:ext cx="1330984" cy="58449"/>
            </a:xfrm>
            <a:custGeom>
              <a:avLst/>
              <a:gdLst/>
              <a:ahLst/>
              <a:cxnLst/>
              <a:rect l="l" t="t" r="r" b="b"/>
              <a:pathLst>
                <a:path w="1799587" h="79027">
                  <a:moveTo>
                    <a:pt x="1103537" y="49183"/>
                  </a:moveTo>
                  <a:cubicBezTo>
                    <a:pt x="1104904" y="49183"/>
                    <a:pt x="1105985" y="49776"/>
                    <a:pt x="1106781" y="50962"/>
                  </a:cubicBezTo>
                  <a:cubicBezTo>
                    <a:pt x="1107576" y="52148"/>
                    <a:pt x="1107974" y="53592"/>
                    <a:pt x="1107974" y="55294"/>
                  </a:cubicBezTo>
                  <a:cubicBezTo>
                    <a:pt x="1107974" y="58782"/>
                    <a:pt x="1106258" y="64321"/>
                    <a:pt x="1102825" y="71912"/>
                  </a:cubicBezTo>
                  <a:lnTo>
                    <a:pt x="1099393" y="71912"/>
                  </a:lnTo>
                  <a:cubicBezTo>
                    <a:pt x="1100760" y="68312"/>
                    <a:pt x="1101597" y="65954"/>
                    <a:pt x="1101904" y="64838"/>
                  </a:cubicBezTo>
                  <a:cubicBezTo>
                    <a:pt x="1102211" y="63721"/>
                    <a:pt x="1102407" y="62187"/>
                    <a:pt x="1102490" y="60233"/>
                  </a:cubicBezTo>
                  <a:cubicBezTo>
                    <a:pt x="1100146" y="59257"/>
                    <a:pt x="1098974" y="57499"/>
                    <a:pt x="1098974" y="54959"/>
                  </a:cubicBezTo>
                  <a:cubicBezTo>
                    <a:pt x="1098974" y="53201"/>
                    <a:pt x="1099414" y="51799"/>
                    <a:pt x="1100293" y="50752"/>
                  </a:cubicBezTo>
                  <a:cubicBezTo>
                    <a:pt x="1101172" y="49706"/>
                    <a:pt x="1102253" y="49183"/>
                    <a:pt x="1103537" y="49183"/>
                  </a:cubicBezTo>
                  <a:close/>
                  <a:moveTo>
                    <a:pt x="950839" y="39681"/>
                  </a:moveTo>
                  <a:lnTo>
                    <a:pt x="946988" y="40267"/>
                  </a:lnTo>
                  <a:cubicBezTo>
                    <a:pt x="941351" y="41020"/>
                    <a:pt x="937598" y="41906"/>
                    <a:pt x="935728" y="42925"/>
                  </a:cubicBezTo>
                  <a:cubicBezTo>
                    <a:pt x="933859" y="43944"/>
                    <a:pt x="932924" y="45429"/>
                    <a:pt x="932924" y="47383"/>
                  </a:cubicBezTo>
                  <a:cubicBezTo>
                    <a:pt x="932924" y="49113"/>
                    <a:pt x="933650" y="50578"/>
                    <a:pt x="935101" y="51778"/>
                  </a:cubicBezTo>
                  <a:cubicBezTo>
                    <a:pt x="936552" y="52978"/>
                    <a:pt x="938226" y="53578"/>
                    <a:pt x="940124" y="53578"/>
                  </a:cubicBezTo>
                  <a:cubicBezTo>
                    <a:pt x="942216" y="53578"/>
                    <a:pt x="944470" y="52664"/>
                    <a:pt x="946884" y="50836"/>
                  </a:cubicBezTo>
                  <a:cubicBezTo>
                    <a:pt x="949297" y="49008"/>
                    <a:pt x="950616" y="45290"/>
                    <a:pt x="950839" y="39681"/>
                  </a:cubicBezTo>
                  <a:close/>
                  <a:moveTo>
                    <a:pt x="769864" y="39681"/>
                  </a:moveTo>
                  <a:lnTo>
                    <a:pt x="766013" y="40267"/>
                  </a:lnTo>
                  <a:cubicBezTo>
                    <a:pt x="760376" y="41020"/>
                    <a:pt x="756623" y="41906"/>
                    <a:pt x="754753" y="42925"/>
                  </a:cubicBezTo>
                  <a:cubicBezTo>
                    <a:pt x="752884" y="43944"/>
                    <a:pt x="751949" y="45429"/>
                    <a:pt x="751949" y="47383"/>
                  </a:cubicBezTo>
                  <a:cubicBezTo>
                    <a:pt x="751949" y="49113"/>
                    <a:pt x="752675" y="50578"/>
                    <a:pt x="754126" y="51778"/>
                  </a:cubicBezTo>
                  <a:cubicBezTo>
                    <a:pt x="755577" y="52978"/>
                    <a:pt x="757251" y="53578"/>
                    <a:pt x="759149" y="53578"/>
                  </a:cubicBezTo>
                  <a:cubicBezTo>
                    <a:pt x="761242" y="53578"/>
                    <a:pt x="763495" y="52664"/>
                    <a:pt x="765909" y="50836"/>
                  </a:cubicBezTo>
                  <a:cubicBezTo>
                    <a:pt x="768322" y="49008"/>
                    <a:pt x="769641" y="45290"/>
                    <a:pt x="769864" y="39681"/>
                  </a:cubicBezTo>
                  <a:close/>
                  <a:moveTo>
                    <a:pt x="1383841" y="25952"/>
                  </a:moveTo>
                  <a:cubicBezTo>
                    <a:pt x="1380464" y="25952"/>
                    <a:pt x="1377667" y="27159"/>
                    <a:pt x="1375448" y="29572"/>
                  </a:cubicBezTo>
                  <a:cubicBezTo>
                    <a:pt x="1373230" y="31986"/>
                    <a:pt x="1372120" y="35132"/>
                    <a:pt x="1372120" y="39011"/>
                  </a:cubicBezTo>
                  <a:cubicBezTo>
                    <a:pt x="1372120" y="42862"/>
                    <a:pt x="1373132" y="46009"/>
                    <a:pt x="1375155" y="48450"/>
                  </a:cubicBezTo>
                  <a:cubicBezTo>
                    <a:pt x="1377178" y="50892"/>
                    <a:pt x="1379767" y="52113"/>
                    <a:pt x="1382920" y="52113"/>
                  </a:cubicBezTo>
                  <a:cubicBezTo>
                    <a:pt x="1386241" y="52113"/>
                    <a:pt x="1388968" y="50780"/>
                    <a:pt x="1391103" y="48115"/>
                  </a:cubicBezTo>
                  <a:cubicBezTo>
                    <a:pt x="1393238" y="45450"/>
                    <a:pt x="1394305" y="42151"/>
                    <a:pt x="1394305" y="38216"/>
                  </a:cubicBezTo>
                  <a:lnTo>
                    <a:pt x="1394305" y="31016"/>
                  </a:lnTo>
                  <a:cubicBezTo>
                    <a:pt x="1392854" y="29565"/>
                    <a:pt x="1391326" y="28358"/>
                    <a:pt x="1389722" y="27396"/>
                  </a:cubicBezTo>
                  <a:cubicBezTo>
                    <a:pt x="1388117" y="26433"/>
                    <a:pt x="1386157" y="25952"/>
                    <a:pt x="1383841" y="25952"/>
                  </a:cubicBezTo>
                  <a:close/>
                  <a:moveTo>
                    <a:pt x="983791" y="25952"/>
                  </a:moveTo>
                  <a:cubicBezTo>
                    <a:pt x="980414" y="25952"/>
                    <a:pt x="977617" y="27159"/>
                    <a:pt x="975398" y="29572"/>
                  </a:cubicBezTo>
                  <a:cubicBezTo>
                    <a:pt x="973180" y="31986"/>
                    <a:pt x="972070" y="35132"/>
                    <a:pt x="972070" y="39011"/>
                  </a:cubicBezTo>
                  <a:cubicBezTo>
                    <a:pt x="972070" y="42862"/>
                    <a:pt x="973082" y="46009"/>
                    <a:pt x="975105" y="48450"/>
                  </a:cubicBezTo>
                  <a:cubicBezTo>
                    <a:pt x="977128" y="50892"/>
                    <a:pt x="979716" y="52113"/>
                    <a:pt x="982870" y="52113"/>
                  </a:cubicBezTo>
                  <a:cubicBezTo>
                    <a:pt x="986190" y="52113"/>
                    <a:pt x="988918" y="50780"/>
                    <a:pt x="991053" y="48115"/>
                  </a:cubicBezTo>
                  <a:cubicBezTo>
                    <a:pt x="993188" y="45450"/>
                    <a:pt x="994255" y="42151"/>
                    <a:pt x="994255" y="38216"/>
                  </a:cubicBezTo>
                  <a:lnTo>
                    <a:pt x="994255" y="31016"/>
                  </a:lnTo>
                  <a:cubicBezTo>
                    <a:pt x="992804" y="29565"/>
                    <a:pt x="991276" y="28358"/>
                    <a:pt x="989672" y="27396"/>
                  </a:cubicBezTo>
                  <a:cubicBezTo>
                    <a:pt x="988067" y="26433"/>
                    <a:pt x="986107" y="25952"/>
                    <a:pt x="983791" y="25952"/>
                  </a:cubicBezTo>
                  <a:close/>
                  <a:moveTo>
                    <a:pt x="850441" y="25952"/>
                  </a:moveTo>
                  <a:cubicBezTo>
                    <a:pt x="847064" y="25952"/>
                    <a:pt x="844267" y="27159"/>
                    <a:pt x="842048" y="29572"/>
                  </a:cubicBezTo>
                  <a:cubicBezTo>
                    <a:pt x="839830" y="31986"/>
                    <a:pt x="838720" y="35132"/>
                    <a:pt x="838720" y="39011"/>
                  </a:cubicBezTo>
                  <a:cubicBezTo>
                    <a:pt x="838720" y="42862"/>
                    <a:pt x="839732" y="46009"/>
                    <a:pt x="841755" y="48450"/>
                  </a:cubicBezTo>
                  <a:cubicBezTo>
                    <a:pt x="843778" y="50892"/>
                    <a:pt x="846366" y="52113"/>
                    <a:pt x="849520" y="52113"/>
                  </a:cubicBezTo>
                  <a:cubicBezTo>
                    <a:pt x="852840" y="52113"/>
                    <a:pt x="855568" y="50780"/>
                    <a:pt x="857703" y="48115"/>
                  </a:cubicBezTo>
                  <a:cubicBezTo>
                    <a:pt x="859838" y="45450"/>
                    <a:pt x="860905" y="42151"/>
                    <a:pt x="860905" y="38216"/>
                  </a:cubicBezTo>
                  <a:lnTo>
                    <a:pt x="860905" y="31016"/>
                  </a:lnTo>
                  <a:cubicBezTo>
                    <a:pt x="859454" y="29565"/>
                    <a:pt x="857926" y="28358"/>
                    <a:pt x="856322" y="27396"/>
                  </a:cubicBezTo>
                  <a:cubicBezTo>
                    <a:pt x="854717" y="26433"/>
                    <a:pt x="852757" y="25952"/>
                    <a:pt x="850441" y="25952"/>
                  </a:cubicBezTo>
                  <a:close/>
                  <a:moveTo>
                    <a:pt x="593266" y="25952"/>
                  </a:moveTo>
                  <a:cubicBezTo>
                    <a:pt x="589889" y="25952"/>
                    <a:pt x="587092" y="27159"/>
                    <a:pt x="584873" y="29572"/>
                  </a:cubicBezTo>
                  <a:cubicBezTo>
                    <a:pt x="582655" y="31986"/>
                    <a:pt x="581545" y="35132"/>
                    <a:pt x="581545" y="39011"/>
                  </a:cubicBezTo>
                  <a:cubicBezTo>
                    <a:pt x="581545" y="42862"/>
                    <a:pt x="582557" y="46009"/>
                    <a:pt x="584580" y="48450"/>
                  </a:cubicBezTo>
                  <a:cubicBezTo>
                    <a:pt x="586603" y="50892"/>
                    <a:pt x="589192" y="52113"/>
                    <a:pt x="592345" y="52113"/>
                  </a:cubicBezTo>
                  <a:cubicBezTo>
                    <a:pt x="595666" y="52113"/>
                    <a:pt x="598393" y="50780"/>
                    <a:pt x="600528" y="48115"/>
                  </a:cubicBezTo>
                  <a:cubicBezTo>
                    <a:pt x="602663" y="45450"/>
                    <a:pt x="603730" y="42151"/>
                    <a:pt x="603730" y="38216"/>
                  </a:cubicBezTo>
                  <a:lnTo>
                    <a:pt x="603730" y="31016"/>
                  </a:lnTo>
                  <a:cubicBezTo>
                    <a:pt x="602279" y="29565"/>
                    <a:pt x="600751" y="28358"/>
                    <a:pt x="599147" y="27396"/>
                  </a:cubicBezTo>
                  <a:cubicBezTo>
                    <a:pt x="597542" y="26433"/>
                    <a:pt x="595582" y="25952"/>
                    <a:pt x="593266" y="25952"/>
                  </a:cubicBezTo>
                  <a:close/>
                  <a:moveTo>
                    <a:pt x="450391" y="25617"/>
                  </a:moveTo>
                  <a:cubicBezTo>
                    <a:pt x="447014" y="25617"/>
                    <a:pt x="444126" y="26956"/>
                    <a:pt x="441726" y="29635"/>
                  </a:cubicBezTo>
                  <a:cubicBezTo>
                    <a:pt x="439326" y="32314"/>
                    <a:pt x="438126" y="35607"/>
                    <a:pt x="438126" y="39514"/>
                  </a:cubicBezTo>
                  <a:cubicBezTo>
                    <a:pt x="438126" y="43337"/>
                    <a:pt x="439312" y="46595"/>
                    <a:pt x="441684" y="49287"/>
                  </a:cubicBezTo>
                  <a:cubicBezTo>
                    <a:pt x="444056" y="51980"/>
                    <a:pt x="446847" y="53327"/>
                    <a:pt x="450056" y="53327"/>
                  </a:cubicBezTo>
                  <a:cubicBezTo>
                    <a:pt x="453544" y="53327"/>
                    <a:pt x="456488" y="51987"/>
                    <a:pt x="458888" y="49308"/>
                  </a:cubicBezTo>
                  <a:cubicBezTo>
                    <a:pt x="461288" y="46629"/>
                    <a:pt x="462488" y="43337"/>
                    <a:pt x="462488" y="39430"/>
                  </a:cubicBezTo>
                  <a:cubicBezTo>
                    <a:pt x="462488" y="37030"/>
                    <a:pt x="461978" y="34763"/>
                    <a:pt x="460960" y="32628"/>
                  </a:cubicBezTo>
                  <a:cubicBezTo>
                    <a:pt x="459941" y="30493"/>
                    <a:pt x="458490" y="28791"/>
                    <a:pt x="456607" y="27521"/>
                  </a:cubicBezTo>
                  <a:cubicBezTo>
                    <a:pt x="454723" y="26252"/>
                    <a:pt x="452651" y="25617"/>
                    <a:pt x="450391" y="25617"/>
                  </a:cubicBezTo>
                  <a:close/>
                  <a:moveTo>
                    <a:pt x="297991" y="25617"/>
                  </a:moveTo>
                  <a:cubicBezTo>
                    <a:pt x="294614" y="25617"/>
                    <a:pt x="291726" y="26956"/>
                    <a:pt x="289326" y="29635"/>
                  </a:cubicBezTo>
                  <a:cubicBezTo>
                    <a:pt x="286926" y="32314"/>
                    <a:pt x="285726" y="35607"/>
                    <a:pt x="285726" y="39514"/>
                  </a:cubicBezTo>
                  <a:cubicBezTo>
                    <a:pt x="285726" y="43337"/>
                    <a:pt x="286912" y="46595"/>
                    <a:pt x="289284" y="49287"/>
                  </a:cubicBezTo>
                  <a:cubicBezTo>
                    <a:pt x="291656" y="51980"/>
                    <a:pt x="294447" y="53327"/>
                    <a:pt x="297656" y="53327"/>
                  </a:cubicBezTo>
                  <a:cubicBezTo>
                    <a:pt x="301144" y="53327"/>
                    <a:pt x="304088" y="51987"/>
                    <a:pt x="306488" y="49308"/>
                  </a:cubicBezTo>
                  <a:cubicBezTo>
                    <a:pt x="308888" y="46629"/>
                    <a:pt x="310088" y="43337"/>
                    <a:pt x="310088" y="39430"/>
                  </a:cubicBezTo>
                  <a:cubicBezTo>
                    <a:pt x="310088" y="37030"/>
                    <a:pt x="309578" y="34763"/>
                    <a:pt x="308560" y="32628"/>
                  </a:cubicBezTo>
                  <a:cubicBezTo>
                    <a:pt x="307541" y="30493"/>
                    <a:pt x="306090" y="28791"/>
                    <a:pt x="304207" y="27521"/>
                  </a:cubicBezTo>
                  <a:cubicBezTo>
                    <a:pt x="302323" y="26252"/>
                    <a:pt x="300251" y="25617"/>
                    <a:pt x="297991" y="25617"/>
                  </a:cubicBezTo>
                  <a:close/>
                  <a:moveTo>
                    <a:pt x="202741" y="25617"/>
                  </a:moveTo>
                  <a:cubicBezTo>
                    <a:pt x="199364" y="25617"/>
                    <a:pt x="196476" y="26956"/>
                    <a:pt x="194076" y="29635"/>
                  </a:cubicBezTo>
                  <a:cubicBezTo>
                    <a:pt x="191676" y="32314"/>
                    <a:pt x="190476" y="35607"/>
                    <a:pt x="190476" y="39514"/>
                  </a:cubicBezTo>
                  <a:cubicBezTo>
                    <a:pt x="190476" y="43337"/>
                    <a:pt x="191662" y="46595"/>
                    <a:pt x="194034" y="49287"/>
                  </a:cubicBezTo>
                  <a:cubicBezTo>
                    <a:pt x="196406" y="51980"/>
                    <a:pt x="199197" y="53327"/>
                    <a:pt x="202406" y="53327"/>
                  </a:cubicBezTo>
                  <a:cubicBezTo>
                    <a:pt x="205894" y="53327"/>
                    <a:pt x="208838" y="51987"/>
                    <a:pt x="211238" y="49308"/>
                  </a:cubicBezTo>
                  <a:cubicBezTo>
                    <a:pt x="213638" y="46629"/>
                    <a:pt x="214838" y="43337"/>
                    <a:pt x="214838" y="39430"/>
                  </a:cubicBezTo>
                  <a:cubicBezTo>
                    <a:pt x="214838" y="37030"/>
                    <a:pt x="214328" y="34763"/>
                    <a:pt x="213310" y="32628"/>
                  </a:cubicBezTo>
                  <a:cubicBezTo>
                    <a:pt x="212291" y="30493"/>
                    <a:pt x="210840" y="28791"/>
                    <a:pt x="208957" y="27521"/>
                  </a:cubicBezTo>
                  <a:cubicBezTo>
                    <a:pt x="207073" y="26252"/>
                    <a:pt x="205001" y="25617"/>
                    <a:pt x="202741" y="25617"/>
                  </a:cubicBezTo>
                  <a:close/>
                  <a:moveTo>
                    <a:pt x="155116" y="25617"/>
                  </a:moveTo>
                  <a:cubicBezTo>
                    <a:pt x="151739" y="25617"/>
                    <a:pt x="148851" y="26956"/>
                    <a:pt x="146451" y="29635"/>
                  </a:cubicBezTo>
                  <a:cubicBezTo>
                    <a:pt x="144051" y="32314"/>
                    <a:pt x="142851" y="35607"/>
                    <a:pt x="142851" y="39514"/>
                  </a:cubicBezTo>
                  <a:cubicBezTo>
                    <a:pt x="142851" y="43337"/>
                    <a:pt x="144037" y="46595"/>
                    <a:pt x="146409" y="49287"/>
                  </a:cubicBezTo>
                  <a:cubicBezTo>
                    <a:pt x="148781" y="51980"/>
                    <a:pt x="151572" y="53327"/>
                    <a:pt x="154781" y="53327"/>
                  </a:cubicBezTo>
                  <a:cubicBezTo>
                    <a:pt x="158269" y="53327"/>
                    <a:pt x="161213" y="51987"/>
                    <a:pt x="163613" y="49308"/>
                  </a:cubicBezTo>
                  <a:cubicBezTo>
                    <a:pt x="166013" y="46629"/>
                    <a:pt x="167213" y="43337"/>
                    <a:pt x="167213" y="39430"/>
                  </a:cubicBezTo>
                  <a:cubicBezTo>
                    <a:pt x="167213" y="37030"/>
                    <a:pt x="166703" y="34763"/>
                    <a:pt x="165685" y="32628"/>
                  </a:cubicBezTo>
                  <a:cubicBezTo>
                    <a:pt x="164666" y="30493"/>
                    <a:pt x="163215" y="28791"/>
                    <a:pt x="161332" y="27521"/>
                  </a:cubicBezTo>
                  <a:cubicBezTo>
                    <a:pt x="159448" y="26252"/>
                    <a:pt x="157376" y="25617"/>
                    <a:pt x="155116" y="25617"/>
                  </a:cubicBezTo>
                  <a:close/>
                  <a:moveTo>
                    <a:pt x="1621463" y="25114"/>
                  </a:moveTo>
                  <a:cubicBezTo>
                    <a:pt x="1616692" y="25114"/>
                    <a:pt x="1613176" y="27738"/>
                    <a:pt x="1610915" y="32984"/>
                  </a:cubicBezTo>
                  <a:lnTo>
                    <a:pt x="1630295" y="32984"/>
                  </a:lnTo>
                  <a:cubicBezTo>
                    <a:pt x="1629933" y="30416"/>
                    <a:pt x="1628893" y="28463"/>
                    <a:pt x="1627177" y="27124"/>
                  </a:cubicBezTo>
                  <a:cubicBezTo>
                    <a:pt x="1625461" y="25784"/>
                    <a:pt x="1623556" y="25114"/>
                    <a:pt x="1621463" y="25114"/>
                  </a:cubicBezTo>
                  <a:close/>
                  <a:moveTo>
                    <a:pt x="1230938" y="25114"/>
                  </a:moveTo>
                  <a:cubicBezTo>
                    <a:pt x="1226167" y="25114"/>
                    <a:pt x="1222651" y="27738"/>
                    <a:pt x="1220390" y="32984"/>
                  </a:cubicBezTo>
                  <a:lnTo>
                    <a:pt x="1239770" y="32984"/>
                  </a:lnTo>
                  <a:cubicBezTo>
                    <a:pt x="1239408" y="30416"/>
                    <a:pt x="1238368" y="28463"/>
                    <a:pt x="1236652" y="27124"/>
                  </a:cubicBezTo>
                  <a:cubicBezTo>
                    <a:pt x="1234936" y="25784"/>
                    <a:pt x="1233031" y="25114"/>
                    <a:pt x="1230938" y="25114"/>
                  </a:cubicBezTo>
                  <a:close/>
                  <a:moveTo>
                    <a:pt x="1030913" y="25114"/>
                  </a:moveTo>
                  <a:cubicBezTo>
                    <a:pt x="1026142" y="25114"/>
                    <a:pt x="1022625" y="27738"/>
                    <a:pt x="1020365" y="32984"/>
                  </a:cubicBezTo>
                  <a:lnTo>
                    <a:pt x="1039745" y="32984"/>
                  </a:lnTo>
                  <a:cubicBezTo>
                    <a:pt x="1039383" y="30416"/>
                    <a:pt x="1038343" y="28463"/>
                    <a:pt x="1036627" y="27124"/>
                  </a:cubicBezTo>
                  <a:cubicBezTo>
                    <a:pt x="1034911" y="25784"/>
                    <a:pt x="1033006" y="25114"/>
                    <a:pt x="1030913" y="25114"/>
                  </a:cubicBezTo>
                  <a:close/>
                  <a:moveTo>
                    <a:pt x="526088" y="25114"/>
                  </a:moveTo>
                  <a:cubicBezTo>
                    <a:pt x="521317" y="25114"/>
                    <a:pt x="517801" y="27738"/>
                    <a:pt x="515540" y="32984"/>
                  </a:cubicBezTo>
                  <a:lnTo>
                    <a:pt x="534920" y="32984"/>
                  </a:lnTo>
                  <a:cubicBezTo>
                    <a:pt x="534558" y="30416"/>
                    <a:pt x="533518" y="28463"/>
                    <a:pt x="531802" y="27124"/>
                  </a:cubicBezTo>
                  <a:cubicBezTo>
                    <a:pt x="530086" y="25784"/>
                    <a:pt x="528181" y="25114"/>
                    <a:pt x="526088" y="25114"/>
                  </a:cubicBezTo>
                  <a:close/>
                  <a:moveTo>
                    <a:pt x="1759906" y="19547"/>
                  </a:moveTo>
                  <a:lnTo>
                    <a:pt x="1768989" y="19547"/>
                  </a:lnTo>
                  <a:lnTo>
                    <a:pt x="1780542" y="51317"/>
                  </a:lnTo>
                  <a:lnTo>
                    <a:pt x="1780751" y="51317"/>
                  </a:lnTo>
                  <a:lnTo>
                    <a:pt x="1791090" y="19547"/>
                  </a:lnTo>
                  <a:lnTo>
                    <a:pt x="1799587" y="19547"/>
                  </a:lnTo>
                  <a:lnTo>
                    <a:pt x="1781840" y="67349"/>
                  </a:lnTo>
                  <a:cubicBezTo>
                    <a:pt x="1780333" y="71340"/>
                    <a:pt x="1778477" y="74284"/>
                    <a:pt x="1776273" y="76181"/>
                  </a:cubicBezTo>
                  <a:cubicBezTo>
                    <a:pt x="1774068" y="78079"/>
                    <a:pt x="1771445" y="79027"/>
                    <a:pt x="1768403" y="79027"/>
                  </a:cubicBezTo>
                  <a:cubicBezTo>
                    <a:pt x="1766534" y="79027"/>
                    <a:pt x="1764469" y="78651"/>
                    <a:pt x="1762208" y="77897"/>
                  </a:cubicBezTo>
                  <a:lnTo>
                    <a:pt x="1762208" y="70865"/>
                  </a:lnTo>
                  <a:cubicBezTo>
                    <a:pt x="1764245" y="71674"/>
                    <a:pt x="1765906" y="72079"/>
                    <a:pt x="1767189" y="72079"/>
                  </a:cubicBezTo>
                  <a:cubicBezTo>
                    <a:pt x="1768724" y="72079"/>
                    <a:pt x="1770050" y="71577"/>
                    <a:pt x="1771166" y="70572"/>
                  </a:cubicBezTo>
                  <a:cubicBezTo>
                    <a:pt x="1772282" y="69568"/>
                    <a:pt x="1773210" y="68256"/>
                    <a:pt x="1773949" y="66637"/>
                  </a:cubicBezTo>
                  <a:cubicBezTo>
                    <a:pt x="1774689" y="65019"/>
                    <a:pt x="1775547" y="62745"/>
                    <a:pt x="1776524" y="59815"/>
                  </a:cubicBezTo>
                  <a:close/>
                  <a:moveTo>
                    <a:pt x="1718895" y="19547"/>
                  </a:moveTo>
                  <a:lnTo>
                    <a:pt x="1726764" y="19547"/>
                  </a:lnTo>
                  <a:lnTo>
                    <a:pt x="1726764" y="59396"/>
                  </a:lnTo>
                  <a:lnTo>
                    <a:pt x="1718895" y="59396"/>
                  </a:lnTo>
                  <a:close/>
                  <a:moveTo>
                    <a:pt x="1560300" y="19547"/>
                  </a:moveTo>
                  <a:lnTo>
                    <a:pt x="1569132" y="19547"/>
                  </a:lnTo>
                  <a:lnTo>
                    <a:pt x="1580350" y="50313"/>
                  </a:lnTo>
                  <a:lnTo>
                    <a:pt x="1591861" y="19547"/>
                  </a:lnTo>
                  <a:lnTo>
                    <a:pt x="1600441" y="19547"/>
                  </a:lnTo>
                  <a:lnTo>
                    <a:pt x="1584033" y="59396"/>
                  </a:lnTo>
                  <a:lnTo>
                    <a:pt x="1576248" y="59396"/>
                  </a:lnTo>
                  <a:close/>
                  <a:moveTo>
                    <a:pt x="1547445" y="19547"/>
                  </a:moveTo>
                  <a:lnTo>
                    <a:pt x="1555314" y="19547"/>
                  </a:lnTo>
                  <a:lnTo>
                    <a:pt x="1555314" y="59396"/>
                  </a:lnTo>
                  <a:lnTo>
                    <a:pt x="1547445" y="59396"/>
                  </a:lnTo>
                  <a:close/>
                  <a:moveTo>
                    <a:pt x="1299795" y="19547"/>
                  </a:moveTo>
                  <a:lnTo>
                    <a:pt x="1307664" y="19547"/>
                  </a:lnTo>
                  <a:lnTo>
                    <a:pt x="1307664" y="59396"/>
                  </a:lnTo>
                  <a:lnTo>
                    <a:pt x="1299795" y="59396"/>
                  </a:lnTo>
                  <a:close/>
                  <a:moveTo>
                    <a:pt x="879816" y="19547"/>
                  </a:moveTo>
                  <a:lnTo>
                    <a:pt x="887685" y="19547"/>
                  </a:lnTo>
                  <a:lnTo>
                    <a:pt x="887685" y="43532"/>
                  </a:lnTo>
                  <a:cubicBezTo>
                    <a:pt x="887685" y="46211"/>
                    <a:pt x="888278" y="48450"/>
                    <a:pt x="889464" y="50250"/>
                  </a:cubicBezTo>
                  <a:cubicBezTo>
                    <a:pt x="890650" y="52050"/>
                    <a:pt x="892610" y="52950"/>
                    <a:pt x="895345" y="52950"/>
                  </a:cubicBezTo>
                  <a:cubicBezTo>
                    <a:pt x="898582" y="52950"/>
                    <a:pt x="901233" y="51548"/>
                    <a:pt x="903298" y="48743"/>
                  </a:cubicBezTo>
                  <a:cubicBezTo>
                    <a:pt x="905363" y="45939"/>
                    <a:pt x="906395" y="42458"/>
                    <a:pt x="906395" y="38300"/>
                  </a:cubicBezTo>
                  <a:lnTo>
                    <a:pt x="906395" y="19547"/>
                  </a:lnTo>
                  <a:lnTo>
                    <a:pt x="914265" y="19547"/>
                  </a:lnTo>
                  <a:lnTo>
                    <a:pt x="914265" y="59396"/>
                  </a:lnTo>
                  <a:lnTo>
                    <a:pt x="906981" y="59396"/>
                  </a:lnTo>
                  <a:lnTo>
                    <a:pt x="906479" y="52699"/>
                  </a:lnTo>
                  <a:lnTo>
                    <a:pt x="906312" y="52699"/>
                  </a:lnTo>
                  <a:cubicBezTo>
                    <a:pt x="903270" y="57805"/>
                    <a:pt x="898987" y="60359"/>
                    <a:pt x="893461" y="60359"/>
                  </a:cubicBezTo>
                  <a:cubicBezTo>
                    <a:pt x="889220" y="60359"/>
                    <a:pt x="885885" y="59040"/>
                    <a:pt x="883457" y="56403"/>
                  </a:cubicBezTo>
                  <a:cubicBezTo>
                    <a:pt x="881029" y="53766"/>
                    <a:pt x="879816" y="50187"/>
                    <a:pt x="879816" y="45667"/>
                  </a:cubicBezTo>
                  <a:close/>
                  <a:moveTo>
                    <a:pt x="556845" y="19547"/>
                  </a:moveTo>
                  <a:lnTo>
                    <a:pt x="564714" y="19547"/>
                  </a:lnTo>
                  <a:lnTo>
                    <a:pt x="564714" y="59396"/>
                  </a:lnTo>
                  <a:lnTo>
                    <a:pt x="556845" y="59396"/>
                  </a:lnTo>
                  <a:close/>
                  <a:moveTo>
                    <a:pt x="1670972" y="18919"/>
                  </a:moveTo>
                  <a:cubicBezTo>
                    <a:pt x="1672451" y="18919"/>
                    <a:pt x="1673846" y="19101"/>
                    <a:pt x="1675158" y="19464"/>
                  </a:cubicBezTo>
                  <a:lnTo>
                    <a:pt x="1675158" y="27417"/>
                  </a:lnTo>
                  <a:cubicBezTo>
                    <a:pt x="1673232" y="26663"/>
                    <a:pt x="1671809" y="26286"/>
                    <a:pt x="1670888" y="26286"/>
                  </a:cubicBezTo>
                  <a:cubicBezTo>
                    <a:pt x="1667819" y="26286"/>
                    <a:pt x="1665210" y="27717"/>
                    <a:pt x="1663061" y="30577"/>
                  </a:cubicBezTo>
                  <a:cubicBezTo>
                    <a:pt x="1660912" y="33437"/>
                    <a:pt x="1659838" y="36960"/>
                    <a:pt x="1659838" y="41146"/>
                  </a:cubicBezTo>
                  <a:lnTo>
                    <a:pt x="1659838" y="59396"/>
                  </a:lnTo>
                  <a:lnTo>
                    <a:pt x="1651927" y="59396"/>
                  </a:lnTo>
                  <a:lnTo>
                    <a:pt x="1651927" y="19547"/>
                  </a:lnTo>
                  <a:lnTo>
                    <a:pt x="1659126" y="19547"/>
                  </a:lnTo>
                  <a:lnTo>
                    <a:pt x="1659754" y="26998"/>
                  </a:lnTo>
                  <a:lnTo>
                    <a:pt x="1659922" y="26998"/>
                  </a:lnTo>
                  <a:cubicBezTo>
                    <a:pt x="1661819" y="21612"/>
                    <a:pt x="1665503" y="18919"/>
                    <a:pt x="1670972" y="18919"/>
                  </a:cubicBezTo>
                  <a:close/>
                  <a:moveTo>
                    <a:pt x="499397" y="18919"/>
                  </a:moveTo>
                  <a:cubicBezTo>
                    <a:pt x="500876" y="18919"/>
                    <a:pt x="502271" y="19101"/>
                    <a:pt x="503583" y="19464"/>
                  </a:cubicBezTo>
                  <a:lnTo>
                    <a:pt x="503583" y="27417"/>
                  </a:lnTo>
                  <a:cubicBezTo>
                    <a:pt x="501657" y="26663"/>
                    <a:pt x="500234" y="26286"/>
                    <a:pt x="499313" y="26286"/>
                  </a:cubicBezTo>
                  <a:cubicBezTo>
                    <a:pt x="496244" y="26286"/>
                    <a:pt x="493635" y="27717"/>
                    <a:pt x="491486" y="30577"/>
                  </a:cubicBezTo>
                  <a:cubicBezTo>
                    <a:pt x="489337" y="33437"/>
                    <a:pt x="488263" y="36960"/>
                    <a:pt x="488263" y="41146"/>
                  </a:cubicBezTo>
                  <a:lnTo>
                    <a:pt x="488263" y="59396"/>
                  </a:lnTo>
                  <a:lnTo>
                    <a:pt x="480352" y="59396"/>
                  </a:lnTo>
                  <a:lnTo>
                    <a:pt x="480352" y="19547"/>
                  </a:lnTo>
                  <a:lnTo>
                    <a:pt x="487551" y="19547"/>
                  </a:lnTo>
                  <a:lnTo>
                    <a:pt x="488179" y="26998"/>
                  </a:lnTo>
                  <a:lnTo>
                    <a:pt x="488346" y="26998"/>
                  </a:lnTo>
                  <a:cubicBezTo>
                    <a:pt x="490244" y="21612"/>
                    <a:pt x="493928" y="18919"/>
                    <a:pt x="499397" y="18919"/>
                  </a:cubicBezTo>
                  <a:close/>
                  <a:moveTo>
                    <a:pt x="1692933" y="18585"/>
                  </a:moveTo>
                  <a:cubicBezTo>
                    <a:pt x="1697733" y="18585"/>
                    <a:pt x="1702393" y="19785"/>
                    <a:pt x="1706914" y="22184"/>
                  </a:cubicBezTo>
                  <a:lnTo>
                    <a:pt x="1706914" y="30514"/>
                  </a:lnTo>
                  <a:cubicBezTo>
                    <a:pt x="1703984" y="28421"/>
                    <a:pt x="1701347" y="27082"/>
                    <a:pt x="1699003" y="26496"/>
                  </a:cubicBezTo>
                  <a:cubicBezTo>
                    <a:pt x="1696659" y="25910"/>
                    <a:pt x="1694691" y="25617"/>
                    <a:pt x="1693101" y="25617"/>
                  </a:cubicBezTo>
                  <a:cubicBezTo>
                    <a:pt x="1690952" y="25617"/>
                    <a:pt x="1689131" y="26028"/>
                    <a:pt x="1687638" y="26852"/>
                  </a:cubicBezTo>
                  <a:cubicBezTo>
                    <a:pt x="1686145" y="27675"/>
                    <a:pt x="1685399" y="28728"/>
                    <a:pt x="1685399" y="30012"/>
                  </a:cubicBezTo>
                  <a:cubicBezTo>
                    <a:pt x="1685399" y="31323"/>
                    <a:pt x="1686125" y="32349"/>
                    <a:pt x="1687576" y="33088"/>
                  </a:cubicBezTo>
                  <a:cubicBezTo>
                    <a:pt x="1689027" y="33828"/>
                    <a:pt x="1691134" y="34505"/>
                    <a:pt x="1693896" y="35118"/>
                  </a:cubicBezTo>
                  <a:cubicBezTo>
                    <a:pt x="1699505" y="36374"/>
                    <a:pt x="1703523" y="37937"/>
                    <a:pt x="1705951" y="39807"/>
                  </a:cubicBezTo>
                  <a:cubicBezTo>
                    <a:pt x="1708379" y="41676"/>
                    <a:pt x="1709593" y="44146"/>
                    <a:pt x="1709593" y="47215"/>
                  </a:cubicBezTo>
                  <a:cubicBezTo>
                    <a:pt x="1709593" y="49532"/>
                    <a:pt x="1708860" y="51701"/>
                    <a:pt x="1707395" y="53724"/>
                  </a:cubicBezTo>
                  <a:cubicBezTo>
                    <a:pt x="1705930" y="55747"/>
                    <a:pt x="1703872" y="57359"/>
                    <a:pt x="1701221" y="58559"/>
                  </a:cubicBezTo>
                  <a:cubicBezTo>
                    <a:pt x="1698570" y="59759"/>
                    <a:pt x="1695501" y="60359"/>
                    <a:pt x="1692013" y="60359"/>
                  </a:cubicBezTo>
                  <a:cubicBezTo>
                    <a:pt x="1689669" y="60359"/>
                    <a:pt x="1687513" y="60115"/>
                    <a:pt x="1685546" y="59626"/>
                  </a:cubicBezTo>
                  <a:cubicBezTo>
                    <a:pt x="1683578" y="59138"/>
                    <a:pt x="1681995" y="58608"/>
                    <a:pt x="1680795" y="58036"/>
                  </a:cubicBezTo>
                  <a:cubicBezTo>
                    <a:pt x="1679595" y="57464"/>
                    <a:pt x="1678297" y="56801"/>
                    <a:pt x="1676902" y="56047"/>
                  </a:cubicBezTo>
                  <a:lnTo>
                    <a:pt x="1676902" y="47299"/>
                  </a:lnTo>
                  <a:cubicBezTo>
                    <a:pt x="1681646" y="51262"/>
                    <a:pt x="1686766" y="53243"/>
                    <a:pt x="1692264" y="53243"/>
                  </a:cubicBezTo>
                  <a:cubicBezTo>
                    <a:pt x="1694608" y="53243"/>
                    <a:pt x="1696666" y="52789"/>
                    <a:pt x="1698438" y="51883"/>
                  </a:cubicBezTo>
                  <a:cubicBezTo>
                    <a:pt x="1700210" y="50976"/>
                    <a:pt x="1701096" y="49657"/>
                    <a:pt x="1701096" y="47927"/>
                  </a:cubicBezTo>
                  <a:cubicBezTo>
                    <a:pt x="1701096" y="46560"/>
                    <a:pt x="1700426" y="45436"/>
                    <a:pt x="1699087" y="44557"/>
                  </a:cubicBezTo>
                  <a:cubicBezTo>
                    <a:pt x="1697747" y="43678"/>
                    <a:pt x="1695277" y="42848"/>
                    <a:pt x="1691678" y="42067"/>
                  </a:cubicBezTo>
                  <a:cubicBezTo>
                    <a:pt x="1687883" y="41230"/>
                    <a:pt x="1685246" y="40462"/>
                    <a:pt x="1683767" y="39765"/>
                  </a:cubicBezTo>
                  <a:cubicBezTo>
                    <a:pt x="1682288" y="39067"/>
                    <a:pt x="1680976" y="38244"/>
                    <a:pt x="1679832" y="37295"/>
                  </a:cubicBezTo>
                  <a:cubicBezTo>
                    <a:pt x="1678855" y="36179"/>
                    <a:pt x="1678123" y="35174"/>
                    <a:pt x="1677634" y="34281"/>
                  </a:cubicBezTo>
                  <a:cubicBezTo>
                    <a:pt x="1677146" y="33388"/>
                    <a:pt x="1676902" y="32161"/>
                    <a:pt x="1676902" y="30598"/>
                  </a:cubicBezTo>
                  <a:cubicBezTo>
                    <a:pt x="1676902" y="27082"/>
                    <a:pt x="1678395" y="24201"/>
                    <a:pt x="1681381" y="21954"/>
                  </a:cubicBezTo>
                  <a:cubicBezTo>
                    <a:pt x="1684367" y="19708"/>
                    <a:pt x="1688217" y="18585"/>
                    <a:pt x="1692933" y="18585"/>
                  </a:cubicBezTo>
                  <a:close/>
                  <a:moveTo>
                    <a:pt x="1621463" y="18585"/>
                  </a:moveTo>
                  <a:cubicBezTo>
                    <a:pt x="1624254" y="18585"/>
                    <a:pt x="1626870" y="19157"/>
                    <a:pt x="1629312" y="20301"/>
                  </a:cubicBezTo>
                  <a:cubicBezTo>
                    <a:pt x="1631753" y="21445"/>
                    <a:pt x="1633735" y="22980"/>
                    <a:pt x="1635256" y="24905"/>
                  </a:cubicBezTo>
                  <a:cubicBezTo>
                    <a:pt x="1636776" y="26831"/>
                    <a:pt x="1637872" y="28924"/>
                    <a:pt x="1638541" y="31184"/>
                  </a:cubicBezTo>
                  <a:cubicBezTo>
                    <a:pt x="1639211" y="33444"/>
                    <a:pt x="1639546" y="36165"/>
                    <a:pt x="1639546" y="39346"/>
                  </a:cubicBezTo>
                  <a:lnTo>
                    <a:pt x="1609911" y="39346"/>
                  </a:lnTo>
                  <a:cubicBezTo>
                    <a:pt x="1610106" y="42611"/>
                    <a:pt x="1610950" y="45241"/>
                    <a:pt x="1612443" y="47236"/>
                  </a:cubicBezTo>
                  <a:cubicBezTo>
                    <a:pt x="1613936" y="49232"/>
                    <a:pt x="1615666" y="50641"/>
                    <a:pt x="1617633" y="51464"/>
                  </a:cubicBezTo>
                  <a:cubicBezTo>
                    <a:pt x="1619601" y="52287"/>
                    <a:pt x="1621477" y="52699"/>
                    <a:pt x="1623263" y="52699"/>
                  </a:cubicBezTo>
                  <a:cubicBezTo>
                    <a:pt x="1628230" y="52699"/>
                    <a:pt x="1633198" y="50215"/>
                    <a:pt x="1638165" y="45248"/>
                  </a:cubicBezTo>
                  <a:lnTo>
                    <a:pt x="1638165" y="54834"/>
                  </a:lnTo>
                  <a:cubicBezTo>
                    <a:pt x="1635876" y="56368"/>
                    <a:pt x="1633484" y="57673"/>
                    <a:pt x="1630986" y="58747"/>
                  </a:cubicBezTo>
                  <a:cubicBezTo>
                    <a:pt x="1628489" y="59822"/>
                    <a:pt x="1625454" y="60359"/>
                    <a:pt x="1621882" y="60359"/>
                  </a:cubicBezTo>
                  <a:cubicBezTo>
                    <a:pt x="1617752" y="60359"/>
                    <a:pt x="1614138" y="59382"/>
                    <a:pt x="1611041" y="57429"/>
                  </a:cubicBezTo>
                  <a:cubicBezTo>
                    <a:pt x="1607943" y="55475"/>
                    <a:pt x="1605564" y="52887"/>
                    <a:pt x="1603904" y="49664"/>
                  </a:cubicBezTo>
                  <a:cubicBezTo>
                    <a:pt x="1602244" y="46441"/>
                    <a:pt x="1601413" y="43030"/>
                    <a:pt x="1601413" y="39430"/>
                  </a:cubicBezTo>
                  <a:cubicBezTo>
                    <a:pt x="1601413" y="35439"/>
                    <a:pt x="1602334" y="31868"/>
                    <a:pt x="1604176" y="28714"/>
                  </a:cubicBezTo>
                  <a:cubicBezTo>
                    <a:pt x="1606018" y="25561"/>
                    <a:pt x="1608487" y="23084"/>
                    <a:pt x="1611585" y="21284"/>
                  </a:cubicBezTo>
                  <a:cubicBezTo>
                    <a:pt x="1614682" y="19485"/>
                    <a:pt x="1617975" y="18585"/>
                    <a:pt x="1621463" y="18585"/>
                  </a:cubicBezTo>
                  <a:close/>
                  <a:moveTo>
                    <a:pt x="1519702" y="18585"/>
                  </a:moveTo>
                  <a:cubicBezTo>
                    <a:pt x="1524139" y="18585"/>
                    <a:pt x="1527544" y="19945"/>
                    <a:pt x="1529915" y="22666"/>
                  </a:cubicBezTo>
                  <a:cubicBezTo>
                    <a:pt x="1532287" y="25387"/>
                    <a:pt x="1533473" y="28547"/>
                    <a:pt x="1533473" y="32147"/>
                  </a:cubicBezTo>
                  <a:lnTo>
                    <a:pt x="1533473" y="59396"/>
                  </a:lnTo>
                  <a:lnTo>
                    <a:pt x="1525604" y="59396"/>
                  </a:lnTo>
                  <a:lnTo>
                    <a:pt x="1525604" y="34867"/>
                  </a:lnTo>
                  <a:cubicBezTo>
                    <a:pt x="1525604" y="32300"/>
                    <a:pt x="1525011" y="30172"/>
                    <a:pt x="1523825" y="28484"/>
                  </a:cubicBezTo>
                  <a:cubicBezTo>
                    <a:pt x="1522639" y="26796"/>
                    <a:pt x="1520749" y="25952"/>
                    <a:pt x="1518153" y="25952"/>
                  </a:cubicBezTo>
                  <a:cubicBezTo>
                    <a:pt x="1515809" y="25952"/>
                    <a:pt x="1513779" y="26670"/>
                    <a:pt x="1512063" y="28107"/>
                  </a:cubicBezTo>
                  <a:cubicBezTo>
                    <a:pt x="1510347" y="29544"/>
                    <a:pt x="1509063" y="31372"/>
                    <a:pt x="1508212" y="33591"/>
                  </a:cubicBezTo>
                  <a:cubicBezTo>
                    <a:pt x="1507361" y="35809"/>
                    <a:pt x="1506935" y="38090"/>
                    <a:pt x="1506935" y="40434"/>
                  </a:cubicBezTo>
                  <a:lnTo>
                    <a:pt x="1506935" y="59396"/>
                  </a:lnTo>
                  <a:lnTo>
                    <a:pt x="1499024" y="59396"/>
                  </a:lnTo>
                  <a:lnTo>
                    <a:pt x="1499024" y="19547"/>
                  </a:lnTo>
                  <a:lnTo>
                    <a:pt x="1506224" y="19547"/>
                  </a:lnTo>
                  <a:lnTo>
                    <a:pt x="1506810" y="26203"/>
                  </a:lnTo>
                  <a:lnTo>
                    <a:pt x="1507019" y="26203"/>
                  </a:lnTo>
                  <a:cubicBezTo>
                    <a:pt x="1507828" y="24835"/>
                    <a:pt x="1508680" y="23635"/>
                    <a:pt x="1509573" y="22603"/>
                  </a:cubicBezTo>
                  <a:cubicBezTo>
                    <a:pt x="1510466" y="21570"/>
                    <a:pt x="1511756" y="20643"/>
                    <a:pt x="1513444" y="19819"/>
                  </a:cubicBezTo>
                  <a:cubicBezTo>
                    <a:pt x="1515133" y="18996"/>
                    <a:pt x="1517219" y="18585"/>
                    <a:pt x="1519702" y="18585"/>
                  </a:cubicBezTo>
                  <a:close/>
                  <a:moveTo>
                    <a:pt x="1382041" y="18585"/>
                  </a:moveTo>
                  <a:cubicBezTo>
                    <a:pt x="1384050" y="18585"/>
                    <a:pt x="1385948" y="18940"/>
                    <a:pt x="1387733" y="19652"/>
                  </a:cubicBezTo>
                  <a:cubicBezTo>
                    <a:pt x="1389519" y="20364"/>
                    <a:pt x="1391710" y="21836"/>
                    <a:pt x="1394305" y="24068"/>
                  </a:cubicBezTo>
                  <a:lnTo>
                    <a:pt x="1396021" y="19547"/>
                  </a:lnTo>
                  <a:lnTo>
                    <a:pt x="1402216" y="19547"/>
                  </a:lnTo>
                  <a:lnTo>
                    <a:pt x="1402216" y="54582"/>
                  </a:lnTo>
                  <a:cubicBezTo>
                    <a:pt x="1402216" y="59829"/>
                    <a:pt x="1401742" y="63798"/>
                    <a:pt x="1400793" y="66491"/>
                  </a:cubicBezTo>
                  <a:cubicBezTo>
                    <a:pt x="1399844" y="69184"/>
                    <a:pt x="1398310" y="71535"/>
                    <a:pt x="1396189" y="73544"/>
                  </a:cubicBezTo>
                  <a:cubicBezTo>
                    <a:pt x="1394068" y="75553"/>
                    <a:pt x="1391787" y="76955"/>
                    <a:pt x="1389345" y="77751"/>
                  </a:cubicBezTo>
                  <a:cubicBezTo>
                    <a:pt x="1386903" y="78546"/>
                    <a:pt x="1384357" y="78972"/>
                    <a:pt x="1381706" y="79027"/>
                  </a:cubicBezTo>
                  <a:cubicBezTo>
                    <a:pt x="1376516" y="79027"/>
                    <a:pt x="1371367" y="77283"/>
                    <a:pt x="1366260" y="73795"/>
                  </a:cubicBezTo>
                  <a:lnTo>
                    <a:pt x="1366260" y="64042"/>
                  </a:lnTo>
                  <a:cubicBezTo>
                    <a:pt x="1368437" y="66135"/>
                    <a:pt x="1370760" y="67928"/>
                    <a:pt x="1373230" y="69421"/>
                  </a:cubicBezTo>
                  <a:cubicBezTo>
                    <a:pt x="1375699" y="70914"/>
                    <a:pt x="1378608" y="71660"/>
                    <a:pt x="1381957" y="71660"/>
                  </a:cubicBezTo>
                  <a:cubicBezTo>
                    <a:pt x="1384357" y="71660"/>
                    <a:pt x="1386568" y="70963"/>
                    <a:pt x="1388592" y="69568"/>
                  </a:cubicBezTo>
                  <a:cubicBezTo>
                    <a:pt x="1390615" y="68172"/>
                    <a:pt x="1392073" y="66414"/>
                    <a:pt x="1392966" y="64293"/>
                  </a:cubicBezTo>
                  <a:cubicBezTo>
                    <a:pt x="1393859" y="62173"/>
                    <a:pt x="1394305" y="58224"/>
                    <a:pt x="1394305" y="52448"/>
                  </a:cubicBezTo>
                  <a:lnTo>
                    <a:pt x="1394138" y="52280"/>
                  </a:lnTo>
                  <a:cubicBezTo>
                    <a:pt x="1390398" y="57080"/>
                    <a:pt x="1386031" y="59480"/>
                    <a:pt x="1381036" y="59480"/>
                  </a:cubicBezTo>
                  <a:cubicBezTo>
                    <a:pt x="1376181" y="59480"/>
                    <a:pt x="1372065" y="57499"/>
                    <a:pt x="1368688" y="53536"/>
                  </a:cubicBezTo>
                  <a:cubicBezTo>
                    <a:pt x="1365312" y="49573"/>
                    <a:pt x="1363623" y="44843"/>
                    <a:pt x="1363623" y="39346"/>
                  </a:cubicBezTo>
                  <a:cubicBezTo>
                    <a:pt x="1363623" y="35607"/>
                    <a:pt x="1364419" y="32161"/>
                    <a:pt x="1366009" y="29007"/>
                  </a:cubicBezTo>
                  <a:cubicBezTo>
                    <a:pt x="1367600" y="25854"/>
                    <a:pt x="1369797" y="23329"/>
                    <a:pt x="1372602" y="21431"/>
                  </a:cubicBezTo>
                  <a:cubicBezTo>
                    <a:pt x="1375406" y="19533"/>
                    <a:pt x="1378553" y="18585"/>
                    <a:pt x="1382041" y="18585"/>
                  </a:cubicBezTo>
                  <a:close/>
                  <a:moveTo>
                    <a:pt x="1338727" y="18585"/>
                  </a:moveTo>
                  <a:cubicBezTo>
                    <a:pt x="1343164" y="18585"/>
                    <a:pt x="1346569" y="19945"/>
                    <a:pt x="1348940" y="22666"/>
                  </a:cubicBezTo>
                  <a:cubicBezTo>
                    <a:pt x="1351312" y="25387"/>
                    <a:pt x="1352498" y="28547"/>
                    <a:pt x="1352498" y="32147"/>
                  </a:cubicBezTo>
                  <a:lnTo>
                    <a:pt x="1352498" y="59396"/>
                  </a:lnTo>
                  <a:lnTo>
                    <a:pt x="1344629" y="59396"/>
                  </a:lnTo>
                  <a:lnTo>
                    <a:pt x="1344629" y="34867"/>
                  </a:lnTo>
                  <a:cubicBezTo>
                    <a:pt x="1344629" y="32300"/>
                    <a:pt x="1344036" y="30172"/>
                    <a:pt x="1342850" y="28484"/>
                  </a:cubicBezTo>
                  <a:cubicBezTo>
                    <a:pt x="1341664" y="26796"/>
                    <a:pt x="1339774" y="25952"/>
                    <a:pt x="1337178" y="25952"/>
                  </a:cubicBezTo>
                  <a:cubicBezTo>
                    <a:pt x="1334834" y="25952"/>
                    <a:pt x="1332804" y="26670"/>
                    <a:pt x="1331088" y="28107"/>
                  </a:cubicBezTo>
                  <a:cubicBezTo>
                    <a:pt x="1329372" y="29544"/>
                    <a:pt x="1328088" y="31372"/>
                    <a:pt x="1327237" y="33591"/>
                  </a:cubicBezTo>
                  <a:cubicBezTo>
                    <a:pt x="1326386" y="35809"/>
                    <a:pt x="1325960" y="38090"/>
                    <a:pt x="1325960" y="40434"/>
                  </a:cubicBezTo>
                  <a:lnTo>
                    <a:pt x="1325960" y="59396"/>
                  </a:lnTo>
                  <a:lnTo>
                    <a:pt x="1318049" y="59396"/>
                  </a:lnTo>
                  <a:lnTo>
                    <a:pt x="1318049" y="19547"/>
                  </a:lnTo>
                  <a:lnTo>
                    <a:pt x="1325249" y="19547"/>
                  </a:lnTo>
                  <a:lnTo>
                    <a:pt x="1325835" y="26203"/>
                  </a:lnTo>
                  <a:lnTo>
                    <a:pt x="1326044" y="26203"/>
                  </a:lnTo>
                  <a:cubicBezTo>
                    <a:pt x="1326853" y="24835"/>
                    <a:pt x="1327705" y="23635"/>
                    <a:pt x="1328598" y="22603"/>
                  </a:cubicBezTo>
                  <a:cubicBezTo>
                    <a:pt x="1329491" y="21570"/>
                    <a:pt x="1330781" y="20643"/>
                    <a:pt x="1332469" y="19819"/>
                  </a:cubicBezTo>
                  <a:cubicBezTo>
                    <a:pt x="1334158" y="18996"/>
                    <a:pt x="1336244" y="18585"/>
                    <a:pt x="1338727" y="18585"/>
                  </a:cubicBezTo>
                  <a:close/>
                  <a:moveTo>
                    <a:pt x="1230938" y="18585"/>
                  </a:moveTo>
                  <a:cubicBezTo>
                    <a:pt x="1233729" y="18585"/>
                    <a:pt x="1236345" y="19157"/>
                    <a:pt x="1238787" y="20301"/>
                  </a:cubicBezTo>
                  <a:cubicBezTo>
                    <a:pt x="1241228" y="21445"/>
                    <a:pt x="1243210" y="22980"/>
                    <a:pt x="1244731" y="24905"/>
                  </a:cubicBezTo>
                  <a:cubicBezTo>
                    <a:pt x="1246251" y="26831"/>
                    <a:pt x="1247347" y="28924"/>
                    <a:pt x="1248016" y="31184"/>
                  </a:cubicBezTo>
                  <a:cubicBezTo>
                    <a:pt x="1248686" y="33444"/>
                    <a:pt x="1249021" y="36165"/>
                    <a:pt x="1249021" y="39346"/>
                  </a:cubicBezTo>
                  <a:lnTo>
                    <a:pt x="1219386" y="39346"/>
                  </a:lnTo>
                  <a:cubicBezTo>
                    <a:pt x="1219581" y="42611"/>
                    <a:pt x="1220425" y="45241"/>
                    <a:pt x="1221918" y="47236"/>
                  </a:cubicBezTo>
                  <a:cubicBezTo>
                    <a:pt x="1223411" y="49232"/>
                    <a:pt x="1225141" y="50641"/>
                    <a:pt x="1227108" y="51464"/>
                  </a:cubicBezTo>
                  <a:cubicBezTo>
                    <a:pt x="1229076" y="52287"/>
                    <a:pt x="1230952" y="52699"/>
                    <a:pt x="1232738" y="52699"/>
                  </a:cubicBezTo>
                  <a:cubicBezTo>
                    <a:pt x="1237705" y="52699"/>
                    <a:pt x="1242673" y="50215"/>
                    <a:pt x="1247640" y="45248"/>
                  </a:cubicBezTo>
                  <a:lnTo>
                    <a:pt x="1247640" y="54834"/>
                  </a:lnTo>
                  <a:cubicBezTo>
                    <a:pt x="1245351" y="56368"/>
                    <a:pt x="1242959" y="57673"/>
                    <a:pt x="1240461" y="58747"/>
                  </a:cubicBezTo>
                  <a:cubicBezTo>
                    <a:pt x="1237964" y="59822"/>
                    <a:pt x="1234929" y="60359"/>
                    <a:pt x="1231357" y="60359"/>
                  </a:cubicBezTo>
                  <a:cubicBezTo>
                    <a:pt x="1227227" y="60359"/>
                    <a:pt x="1223613" y="59382"/>
                    <a:pt x="1220516" y="57429"/>
                  </a:cubicBezTo>
                  <a:cubicBezTo>
                    <a:pt x="1217418" y="55475"/>
                    <a:pt x="1215039" y="52887"/>
                    <a:pt x="1213379" y="49664"/>
                  </a:cubicBezTo>
                  <a:cubicBezTo>
                    <a:pt x="1211719" y="46441"/>
                    <a:pt x="1210888" y="43030"/>
                    <a:pt x="1210888" y="39430"/>
                  </a:cubicBezTo>
                  <a:cubicBezTo>
                    <a:pt x="1210888" y="35439"/>
                    <a:pt x="1211809" y="31868"/>
                    <a:pt x="1213651" y="28714"/>
                  </a:cubicBezTo>
                  <a:cubicBezTo>
                    <a:pt x="1215493" y="25561"/>
                    <a:pt x="1217962" y="23084"/>
                    <a:pt x="1221060" y="21284"/>
                  </a:cubicBezTo>
                  <a:cubicBezTo>
                    <a:pt x="1224157" y="19485"/>
                    <a:pt x="1227450" y="18585"/>
                    <a:pt x="1230938" y="18585"/>
                  </a:cubicBezTo>
                  <a:close/>
                  <a:moveTo>
                    <a:pt x="1073808" y="18585"/>
                  </a:moveTo>
                  <a:cubicBezTo>
                    <a:pt x="1078608" y="18585"/>
                    <a:pt x="1083268" y="19785"/>
                    <a:pt x="1087789" y="22184"/>
                  </a:cubicBezTo>
                  <a:lnTo>
                    <a:pt x="1087789" y="30514"/>
                  </a:lnTo>
                  <a:cubicBezTo>
                    <a:pt x="1084859" y="28421"/>
                    <a:pt x="1082222" y="27082"/>
                    <a:pt x="1079878" y="26496"/>
                  </a:cubicBezTo>
                  <a:cubicBezTo>
                    <a:pt x="1077534" y="25910"/>
                    <a:pt x="1075566" y="25617"/>
                    <a:pt x="1073976" y="25617"/>
                  </a:cubicBezTo>
                  <a:cubicBezTo>
                    <a:pt x="1071827" y="25617"/>
                    <a:pt x="1070006" y="26028"/>
                    <a:pt x="1068513" y="26852"/>
                  </a:cubicBezTo>
                  <a:cubicBezTo>
                    <a:pt x="1067020" y="27675"/>
                    <a:pt x="1066274" y="28728"/>
                    <a:pt x="1066274" y="30012"/>
                  </a:cubicBezTo>
                  <a:cubicBezTo>
                    <a:pt x="1066274" y="31323"/>
                    <a:pt x="1066999" y="32349"/>
                    <a:pt x="1068451" y="33088"/>
                  </a:cubicBezTo>
                  <a:cubicBezTo>
                    <a:pt x="1069902" y="33828"/>
                    <a:pt x="1072008" y="34505"/>
                    <a:pt x="1074771" y="35118"/>
                  </a:cubicBezTo>
                  <a:cubicBezTo>
                    <a:pt x="1080380" y="36374"/>
                    <a:pt x="1084398" y="37937"/>
                    <a:pt x="1086826" y="39807"/>
                  </a:cubicBezTo>
                  <a:cubicBezTo>
                    <a:pt x="1089254" y="41676"/>
                    <a:pt x="1090468" y="44146"/>
                    <a:pt x="1090468" y="47215"/>
                  </a:cubicBezTo>
                  <a:cubicBezTo>
                    <a:pt x="1090468" y="49532"/>
                    <a:pt x="1089735" y="51701"/>
                    <a:pt x="1088270" y="53724"/>
                  </a:cubicBezTo>
                  <a:cubicBezTo>
                    <a:pt x="1086805" y="55747"/>
                    <a:pt x="1084747" y="57359"/>
                    <a:pt x="1082096" y="58559"/>
                  </a:cubicBezTo>
                  <a:cubicBezTo>
                    <a:pt x="1079445" y="59759"/>
                    <a:pt x="1076376" y="60359"/>
                    <a:pt x="1072887" y="60359"/>
                  </a:cubicBezTo>
                  <a:cubicBezTo>
                    <a:pt x="1070543" y="60359"/>
                    <a:pt x="1068388" y="60115"/>
                    <a:pt x="1066420" y="59626"/>
                  </a:cubicBezTo>
                  <a:cubicBezTo>
                    <a:pt x="1064453" y="59138"/>
                    <a:pt x="1062870" y="58608"/>
                    <a:pt x="1061670" y="58036"/>
                  </a:cubicBezTo>
                  <a:cubicBezTo>
                    <a:pt x="1060470" y="57464"/>
                    <a:pt x="1059172" y="56801"/>
                    <a:pt x="1057777" y="56047"/>
                  </a:cubicBezTo>
                  <a:lnTo>
                    <a:pt x="1057777" y="47299"/>
                  </a:lnTo>
                  <a:cubicBezTo>
                    <a:pt x="1062521" y="51262"/>
                    <a:pt x="1067641" y="53243"/>
                    <a:pt x="1073139" y="53243"/>
                  </a:cubicBezTo>
                  <a:cubicBezTo>
                    <a:pt x="1075483" y="53243"/>
                    <a:pt x="1077541" y="52789"/>
                    <a:pt x="1079313" y="51883"/>
                  </a:cubicBezTo>
                  <a:cubicBezTo>
                    <a:pt x="1081085" y="50976"/>
                    <a:pt x="1081971" y="49657"/>
                    <a:pt x="1081971" y="47927"/>
                  </a:cubicBezTo>
                  <a:cubicBezTo>
                    <a:pt x="1081971" y="46560"/>
                    <a:pt x="1081301" y="45436"/>
                    <a:pt x="1079961" y="44557"/>
                  </a:cubicBezTo>
                  <a:cubicBezTo>
                    <a:pt x="1078622" y="43678"/>
                    <a:pt x="1076152" y="42848"/>
                    <a:pt x="1072553" y="42067"/>
                  </a:cubicBezTo>
                  <a:cubicBezTo>
                    <a:pt x="1068758" y="41230"/>
                    <a:pt x="1066120" y="40462"/>
                    <a:pt x="1064641" y="39765"/>
                  </a:cubicBezTo>
                  <a:cubicBezTo>
                    <a:pt x="1063163" y="39067"/>
                    <a:pt x="1061851" y="38244"/>
                    <a:pt x="1060707" y="37295"/>
                  </a:cubicBezTo>
                  <a:cubicBezTo>
                    <a:pt x="1059730" y="36179"/>
                    <a:pt x="1058998" y="35174"/>
                    <a:pt x="1058509" y="34281"/>
                  </a:cubicBezTo>
                  <a:cubicBezTo>
                    <a:pt x="1058021" y="33388"/>
                    <a:pt x="1057777" y="32161"/>
                    <a:pt x="1057777" y="30598"/>
                  </a:cubicBezTo>
                  <a:cubicBezTo>
                    <a:pt x="1057777" y="27082"/>
                    <a:pt x="1059270" y="24201"/>
                    <a:pt x="1062256" y="21954"/>
                  </a:cubicBezTo>
                  <a:cubicBezTo>
                    <a:pt x="1065241" y="19708"/>
                    <a:pt x="1069092" y="18585"/>
                    <a:pt x="1073808" y="18585"/>
                  </a:cubicBezTo>
                  <a:close/>
                  <a:moveTo>
                    <a:pt x="1030913" y="18585"/>
                  </a:moveTo>
                  <a:cubicBezTo>
                    <a:pt x="1033704" y="18585"/>
                    <a:pt x="1036320" y="19157"/>
                    <a:pt x="1038762" y="20301"/>
                  </a:cubicBezTo>
                  <a:cubicBezTo>
                    <a:pt x="1041203" y="21445"/>
                    <a:pt x="1043185" y="22980"/>
                    <a:pt x="1044705" y="24905"/>
                  </a:cubicBezTo>
                  <a:cubicBezTo>
                    <a:pt x="1046226" y="26831"/>
                    <a:pt x="1047322" y="28924"/>
                    <a:pt x="1047991" y="31184"/>
                  </a:cubicBezTo>
                  <a:cubicBezTo>
                    <a:pt x="1048661" y="33444"/>
                    <a:pt x="1048996" y="36165"/>
                    <a:pt x="1048996" y="39346"/>
                  </a:cubicBezTo>
                  <a:lnTo>
                    <a:pt x="1019361" y="39346"/>
                  </a:lnTo>
                  <a:cubicBezTo>
                    <a:pt x="1019556" y="42611"/>
                    <a:pt x="1020400" y="45241"/>
                    <a:pt x="1021893" y="47236"/>
                  </a:cubicBezTo>
                  <a:cubicBezTo>
                    <a:pt x="1023386" y="49232"/>
                    <a:pt x="1025116" y="50641"/>
                    <a:pt x="1027083" y="51464"/>
                  </a:cubicBezTo>
                  <a:cubicBezTo>
                    <a:pt x="1029051" y="52287"/>
                    <a:pt x="1030927" y="52699"/>
                    <a:pt x="1032713" y="52699"/>
                  </a:cubicBezTo>
                  <a:cubicBezTo>
                    <a:pt x="1037680" y="52699"/>
                    <a:pt x="1042647" y="50215"/>
                    <a:pt x="1047615" y="45248"/>
                  </a:cubicBezTo>
                  <a:lnTo>
                    <a:pt x="1047615" y="54834"/>
                  </a:lnTo>
                  <a:cubicBezTo>
                    <a:pt x="1045326" y="56368"/>
                    <a:pt x="1042934" y="57673"/>
                    <a:pt x="1040436" y="58747"/>
                  </a:cubicBezTo>
                  <a:cubicBezTo>
                    <a:pt x="1037938" y="59822"/>
                    <a:pt x="1034904" y="60359"/>
                    <a:pt x="1031332" y="60359"/>
                  </a:cubicBezTo>
                  <a:cubicBezTo>
                    <a:pt x="1027202" y="60359"/>
                    <a:pt x="1023588" y="59382"/>
                    <a:pt x="1020491" y="57429"/>
                  </a:cubicBezTo>
                  <a:cubicBezTo>
                    <a:pt x="1017393" y="55475"/>
                    <a:pt x="1015014" y="52887"/>
                    <a:pt x="1013354" y="49664"/>
                  </a:cubicBezTo>
                  <a:cubicBezTo>
                    <a:pt x="1011694" y="46441"/>
                    <a:pt x="1010863" y="43030"/>
                    <a:pt x="1010863" y="39430"/>
                  </a:cubicBezTo>
                  <a:cubicBezTo>
                    <a:pt x="1010863" y="35439"/>
                    <a:pt x="1011784" y="31868"/>
                    <a:pt x="1013626" y="28714"/>
                  </a:cubicBezTo>
                  <a:cubicBezTo>
                    <a:pt x="1015468" y="25561"/>
                    <a:pt x="1017937" y="23084"/>
                    <a:pt x="1021035" y="21284"/>
                  </a:cubicBezTo>
                  <a:cubicBezTo>
                    <a:pt x="1024132" y="19485"/>
                    <a:pt x="1027425" y="18585"/>
                    <a:pt x="1030913" y="18585"/>
                  </a:cubicBezTo>
                  <a:close/>
                  <a:moveTo>
                    <a:pt x="981991" y="18585"/>
                  </a:moveTo>
                  <a:cubicBezTo>
                    <a:pt x="984000" y="18585"/>
                    <a:pt x="985897" y="18940"/>
                    <a:pt x="987683" y="19652"/>
                  </a:cubicBezTo>
                  <a:cubicBezTo>
                    <a:pt x="989469" y="20364"/>
                    <a:pt x="991660" y="21836"/>
                    <a:pt x="994255" y="24068"/>
                  </a:cubicBezTo>
                  <a:lnTo>
                    <a:pt x="995971" y="19547"/>
                  </a:lnTo>
                  <a:lnTo>
                    <a:pt x="1002166" y="19547"/>
                  </a:lnTo>
                  <a:lnTo>
                    <a:pt x="1002166" y="54582"/>
                  </a:lnTo>
                  <a:cubicBezTo>
                    <a:pt x="1002166" y="59829"/>
                    <a:pt x="1001692" y="63798"/>
                    <a:pt x="1000743" y="66491"/>
                  </a:cubicBezTo>
                  <a:cubicBezTo>
                    <a:pt x="999794" y="69184"/>
                    <a:pt x="998259" y="71535"/>
                    <a:pt x="996139" y="73544"/>
                  </a:cubicBezTo>
                  <a:cubicBezTo>
                    <a:pt x="994018" y="75553"/>
                    <a:pt x="991737" y="76955"/>
                    <a:pt x="989295" y="77751"/>
                  </a:cubicBezTo>
                  <a:cubicBezTo>
                    <a:pt x="986853" y="78546"/>
                    <a:pt x="984307" y="78972"/>
                    <a:pt x="981656" y="79027"/>
                  </a:cubicBezTo>
                  <a:cubicBezTo>
                    <a:pt x="976465" y="79027"/>
                    <a:pt x="971317" y="77283"/>
                    <a:pt x="966210" y="73795"/>
                  </a:cubicBezTo>
                  <a:lnTo>
                    <a:pt x="966210" y="64042"/>
                  </a:lnTo>
                  <a:cubicBezTo>
                    <a:pt x="968387" y="66135"/>
                    <a:pt x="970710" y="67928"/>
                    <a:pt x="973180" y="69421"/>
                  </a:cubicBezTo>
                  <a:cubicBezTo>
                    <a:pt x="975649" y="70914"/>
                    <a:pt x="978558" y="71660"/>
                    <a:pt x="981907" y="71660"/>
                  </a:cubicBezTo>
                  <a:cubicBezTo>
                    <a:pt x="984307" y="71660"/>
                    <a:pt x="986518" y="70963"/>
                    <a:pt x="988541" y="69568"/>
                  </a:cubicBezTo>
                  <a:cubicBezTo>
                    <a:pt x="990565" y="68172"/>
                    <a:pt x="992023" y="66414"/>
                    <a:pt x="992916" y="64293"/>
                  </a:cubicBezTo>
                  <a:cubicBezTo>
                    <a:pt x="993809" y="62173"/>
                    <a:pt x="994255" y="58224"/>
                    <a:pt x="994255" y="52448"/>
                  </a:cubicBezTo>
                  <a:lnTo>
                    <a:pt x="994088" y="52280"/>
                  </a:lnTo>
                  <a:cubicBezTo>
                    <a:pt x="990348" y="57080"/>
                    <a:pt x="985981" y="59480"/>
                    <a:pt x="980986" y="59480"/>
                  </a:cubicBezTo>
                  <a:cubicBezTo>
                    <a:pt x="976131" y="59480"/>
                    <a:pt x="972015" y="57499"/>
                    <a:pt x="968638" y="53536"/>
                  </a:cubicBezTo>
                  <a:cubicBezTo>
                    <a:pt x="965262" y="49573"/>
                    <a:pt x="963573" y="44843"/>
                    <a:pt x="963573" y="39346"/>
                  </a:cubicBezTo>
                  <a:cubicBezTo>
                    <a:pt x="963573" y="35607"/>
                    <a:pt x="964369" y="32161"/>
                    <a:pt x="965959" y="29007"/>
                  </a:cubicBezTo>
                  <a:cubicBezTo>
                    <a:pt x="967550" y="25854"/>
                    <a:pt x="969747" y="23329"/>
                    <a:pt x="972552" y="21431"/>
                  </a:cubicBezTo>
                  <a:cubicBezTo>
                    <a:pt x="975356" y="19533"/>
                    <a:pt x="978503" y="18585"/>
                    <a:pt x="981991" y="18585"/>
                  </a:cubicBezTo>
                  <a:close/>
                  <a:moveTo>
                    <a:pt x="942635" y="18585"/>
                  </a:moveTo>
                  <a:cubicBezTo>
                    <a:pt x="945732" y="18585"/>
                    <a:pt x="948502" y="19219"/>
                    <a:pt x="950944" y="20489"/>
                  </a:cubicBezTo>
                  <a:cubicBezTo>
                    <a:pt x="953386" y="21759"/>
                    <a:pt x="955297" y="23566"/>
                    <a:pt x="956678" y="25910"/>
                  </a:cubicBezTo>
                  <a:cubicBezTo>
                    <a:pt x="958060" y="28254"/>
                    <a:pt x="958750" y="30793"/>
                    <a:pt x="958750" y="33528"/>
                  </a:cubicBezTo>
                  <a:lnTo>
                    <a:pt x="958750" y="49894"/>
                  </a:lnTo>
                  <a:cubicBezTo>
                    <a:pt x="958750" y="51987"/>
                    <a:pt x="959601" y="53034"/>
                    <a:pt x="961304" y="53034"/>
                  </a:cubicBezTo>
                  <a:cubicBezTo>
                    <a:pt x="962224" y="53034"/>
                    <a:pt x="963145" y="52838"/>
                    <a:pt x="964066" y="52448"/>
                  </a:cubicBezTo>
                  <a:lnTo>
                    <a:pt x="964066" y="58977"/>
                  </a:lnTo>
                  <a:cubicBezTo>
                    <a:pt x="961778" y="59591"/>
                    <a:pt x="959853" y="59898"/>
                    <a:pt x="958290" y="59898"/>
                  </a:cubicBezTo>
                  <a:cubicBezTo>
                    <a:pt x="953462" y="59898"/>
                    <a:pt x="951007" y="57610"/>
                    <a:pt x="950923" y="53034"/>
                  </a:cubicBezTo>
                  <a:lnTo>
                    <a:pt x="950755" y="53034"/>
                  </a:lnTo>
                  <a:cubicBezTo>
                    <a:pt x="949500" y="55015"/>
                    <a:pt x="947937" y="56731"/>
                    <a:pt x="946067" y="58182"/>
                  </a:cubicBezTo>
                  <a:cubicBezTo>
                    <a:pt x="944198" y="59633"/>
                    <a:pt x="941672" y="60359"/>
                    <a:pt x="938491" y="60359"/>
                  </a:cubicBezTo>
                  <a:cubicBezTo>
                    <a:pt x="936259" y="60359"/>
                    <a:pt x="934040" y="59829"/>
                    <a:pt x="931836" y="58768"/>
                  </a:cubicBezTo>
                  <a:cubicBezTo>
                    <a:pt x="929631" y="57708"/>
                    <a:pt x="927845" y="56194"/>
                    <a:pt x="926478" y="54227"/>
                  </a:cubicBezTo>
                  <a:cubicBezTo>
                    <a:pt x="925111" y="52259"/>
                    <a:pt x="924427" y="50034"/>
                    <a:pt x="924427" y="47550"/>
                  </a:cubicBezTo>
                  <a:cubicBezTo>
                    <a:pt x="924427" y="44955"/>
                    <a:pt x="925152" y="42785"/>
                    <a:pt x="926603" y="41041"/>
                  </a:cubicBezTo>
                  <a:cubicBezTo>
                    <a:pt x="928055" y="39297"/>
                    <a:pt x="929980" y="37951"/>
                    <a:pt x="932380" y="37002"/>
                  </a:cubicBezTo>
                  <a:cubicBezTo>
                    <a:pt x="934780" y="36053"/>
                    <a:pt x="937354" y="35349"/>
                    <a:pt x="940103" y="34888"/>
                  </a:cubicBezTo>
                  <a:cubicBezTo>
                    <a:pt x="942851" y="34428"/>
                    <a:pt x="946430" y="33974"/>
                    <a:pt x="950839" y="33528"/>
                  </a:cubicBezTo>
                  <a:cubicBezTo>
                    <a:pt x="950755" y="31658"/>
                    <a:pt x="950190" y="30123"/>
                    <a:pt x="949144" y="28924"/>
                  </a:cubicBezTo>
                  <a:cubicBezTo>
                    <a:pt x="948097" y="27724"/>
                    <a:pt x="946835" y="26872"/>
                    <a:pt x="945356" y="26370"/>
                  </a:cubicBezTo>
                  <a:cubicBezTo>
                    <a:pt x="943877" y="25868"/>
                    <a:pt x="942454" y="25617"/>
                    <a:pt x="941086" y="25617"/>
                  </a:cubicBezTo>
                  <a:cubicBezTo>
                    <a:pt x="939245" y="25617"/>
                    <a:pt x="937500" y="25924"/>
                    <a:pt x="935854" y="26538"/>
                  </a:cubicBezTo>
                  <a:cubicBezTo>
                    <a:pt x="934208" y="27152"/>
                    <a:pt x="932770" y="27870"/>
                    <a:pt x="931543" y="28693"/>
                  </a:cubicBezTo>
                  <a:cubicBezTo>
                    <a:pt x="930315" y="29516"/>
                    <a:pt x="929003" y="30486"/>
                    <a:pt x="927608" y="31602"/>
                  </a:cubicBezTo>
                  <a:lnTo>
                    <a:pt x="927608" y="23147"/>
                  </a:lnTo>
                  <a:cubicBezTo>
                    <a:pt x="932910" y="20105"/>
                    <a:pt x="937919" y="18585"/>
                    <a:pt x="942635" y="18585"/>
                  </a:cubicBezTo>
                  <a:close/>
                  <a:moveTo>
                    <a:pt x="848641" y="18585"/>
                  </a:moveTo>
                  <a:cubicBezTo>
                    <a:pt x="850650" y="18585"/>
                    <a:pt x="852548" y="18940"/>
                    <a:pt x="854333" y="19652"/>
                  </a:cubicBezTo>
                  <a:cubicBezTo>
                    <a:pt x="856119" y="20364"/>
                    <a:pt x="858310" y="21836"/>
                    <a:pt x="860905" y="24068"/>
                  </a:cubicBezTo>
                  <a:lnTo>
                    <a:pt x="862621" y="19547"/>
                  </a:lnTo>
                  <a:lnTo>
                    <a:pt x="868816" y="19547"/>
                  </a:lnTo>
                  <a:lnTo>
                    <a:pt x="868816" y="54582"/>
                  </a:lnTo>
                  <a:cubicBezTo>
                    <a:pt x="868816" y="59829"/>
                    <a:pt x="868342" y="63798"/>
                    <a:pt x="867393" y="66491"/>
                  </a:cubicBezTo>
                  <a:cubicBezTo>
                    <a:pt x="866444" y="69184"/>
                    <a:pt x="864910" y="71535"/>
                    <a:pt x="862789" y="73544"/>
                  </a:cubicBezTo>
                  <a:cubicBezTo>
                    <a:pt x="860668" y="75553"/>
                    <a:pt x="858387" y="76955"/>
                    <a:pt x="855945" y="77751"/>
                  </a:cubicBezTo>
                  <a:cubicBezTo>
                    <a:pt x="853503" y="78546"/>
                    <a:pt x="850957" y="78972"/>
                    <a:pt x="848306" y="79027"/>
                  </a:cubicBezTo>
                  <a:cubicBezTo>
                    <a:pt x="843116" y="79027"/>
                    <a:pt x="837967" y="77283"/>
                    <a:pt x="832860" y="73795"/>
                  </a:cubicBezTo>
                  <a:lnTo>
                    <a:pt x="832860" y="64042"/>
                  </a:lnTo>
                  <a:cubicBezTo>
                    <a:pt x="835037" y="66135"/>
                    <a:pt x="837360" y="67928"/>
                    <a:pt x="839830" y="69421"/>
                  </a:cubicBezTo>
                  <a:cubicBezTo>
                    <a:pt x="842299" y="70914"/>
                    <a:pt x="845208" y="71660"/>
                    <a:pt x="848557" y="71660"/>
                  </a:cubicBezTo>
                  <a:cubicBezTo>
                    <a:pt x="850957" y="71660"/>
                    <a:pt x="853168" y="70963"/>
                    <a:pt x="855192" y="69568"/>
                  </a:cubicBezTo>
                  <a:cubicBezTo>
                    <a:pt x="857215" y="68172"/>
                    <a:pt x="858673" y="66414"/>
                    <a:pt x="859566" y="64293"/>
                  </a:cubicBezTo>
                  <a:cubicBezTo>
                    <a:pt x="860459" y="62173"/>
                    <a:pt x="860905" y="58224"/>
                    <a:pt x="860905" y="52448"/>
                  </a:cubicBezTo>
                  <a:lnTo>
                    <a:pt x="860738" y="52280"/>
                  </a:lnTo>
                  <a:cubicBezTo>
                    <a:pt x="856998" y="57080"/>
                    <a:pt x="852631" y="59480"/>
                    <a:pt x="847636" y="59480"/>
                  </a:cubicBezTo>
                  <a:cubicBezTo>
                    <a:pt x="842781" y="59480"/>
                    <a:pt x="838665" y="57499"/>
                    <a:pt x="835288" y="53536"/>
                  </a:cubicBezTo>
                  <a:cubicBezTo>
                    <a:pt x="831912" y="49573"/>
                    <a:pt x="830223" y="44843"/>
                    <a:pt x="830223" y="39346"/>
                  </a:cubicBezTo>
                  <a:cubicBezTo>
                    <a:pt x="830223" y="35607"/>
                    <a:pt x="831019" y="32161"/>
                    <a:pt x="832609" y="29007"/>
                  </a:cubicBezTo>
                  <a:cubicBezTo>
                    <a:pt x="834200" y="25854"/>
                    <a:pt x="836397" y="23329"/>
                    <a:pt x="839202" y="21431"/>
                  </a:cubicBezTo>
                  <a:cubicBezTo>
                    <a:pt x="842006" y="19533"/>
                    <a:pt x="845153" y="18585"/>
                    <a:pt x="848641" y="18585"/>
                  </a:cubicBezTo>
                  <a:close/>
                  <a:moveTo>
                    <a:pt x="805327" y="18585"/>
                  </a:moveTo>
                  <a:cubicBezTo>
                    <a:pt x="809764" y="18585"/>
                    <a:pt x="813168" y="19945"/>
                    <a:pt x="815540" y="22666"/>
                  </a:cubicBezTo>
                  <a:cubicBezTo>
                    <a:pt x="817912" y="25387"/>
                    <a:pt x="819098" y="28547"/>
                    <a:pt x="819098" y="32147"/>
                  </a:cubicBezTo>
                  <a:lnTo>
                    <a:pt x="819098" y="59396"/>
                  </a:lnTo>
                  <a:lnTo>
                    <a:pt x="811229" y="59396"/>
                  </a:lnTo>
                  <a:lnTo>
                    <a:pt x="811229" y="34867"/>
                  </a:lnTo>
                  <a:cubicBezTo>
                    <a:pt x="811229" y="32300"/>
                    <a:pt x="810636" y="30172"/>
                    <a:pt x="809450" y="28484"/>
                  </a:cubicBezTo>
                  <a:cubicBezTo>
                    <a:pt x="808264" y="26796"/>
                    <a:pt x="806374" y="25952"/>
                    <a:pt x="803778" y="25952"/>
                  </a:cubicBezTo>
                  <a:cubicBezTo>
                    <a:pt x="801434" y="25952"/>
                    <a:pt x="799404" y="26670"/>
                    <a:pt x="797688" y="28107"/>
                  </a:cubicBezTo>
                  <a:cubicBezTo>
                    <a:pt x="795972" y="29544"/>
                    <a:pt x="794688" y="31372"/>
                    <a:pt x="793837" y="33591"/>
                  </a:cubicBezTo>
                  <a:cubicBezTo>
                    <a:pt x="792986" y="35809"/>
                    <a:pt x="792561" y="38090"/>
                    <a:pt x="792561" y="40434"/>
                  </a:cubicBezTo>
                  <a:lnTo>
                    <a:pt x="792561" y="59396"/>
                  </a:lnTo>
                  <a:lnTo>
                    <a:pt x="784649" y="59396"/>
                  </a:lnTo>
                  <a:lnTo>
                    <a:pt x="784649" y="19547"/>
                  </a:lnTo>
                  <a:lnTo>
                    <a:pt x="791849" y="19547"/>
                  </a:lnTo>
                  <a:lnTo>
                    <a:pt x="792435" y="26203"/>
                  </a:lnTo>
                  <a:lnTo>
                    <a:pt x="792644" y="26203"/>
                  </a:lnTo>
                  <a:cubicBezTo>
                    <a:pt x="793453" y="24835"/>
                    <a:pt x="794305" y="23635"/>
                    <a:pt x="795197" y="22603"/>
                  </a:cubicBezTo>
                  <a:cubicBezTo>
                    <a:pt x="796090" y="21570"/>
                    <a:pt x="797381" y="20643"/>
                    <a:pt x="799069" y="19819"/>
                  </a:cubicBezTo>
                  <a:cubicBezTo>
                    <a:pt x="800758" y="18996"/>
                    <a:pt x="802844" y="18585"/>
                    <a:pt x="805327" y="18585"/>
                  </a:cubicBezTo>
                  <a:close/>
                  <a:moveTo>
                    <a:pt x="761660" y="18585"/>
                  </a:moveTo>
                  <a:cubicBezTo>
                    <a:pt x="764757" y="18585"/>
                    <a:pt x="767527" y="19219"/>
                    <a:pt x="769969" y="20489"/>
                  </a:cubicBezTo>
                  <a:cubicBezTo>
                    <a:pt x="772411" y="21759"/>
                    <a:pt x="774322" y="23566"/>
                    <a:pt x="775703" y="25910"/>
                  </a:cubicBezTo>
                  <a:cubicBezTo>
                    <a:pt x="777085" y="28254"/>
                    <a:pt x="777775" y="30793"/>
                    <a:pt x="777775" y="33528"/>
                  </a:cubicBezTo>
                  <a:lnTo>
                    <a:pt x="777775" y="49894"/>
                  </a:lnTo>
                  <a:cubicBezTo>
                    <a:pt x="777775" y="51987"/>
                    <a:pt x="778626" y="53034"/>
                    <a:pt x="780329" y="53034"/>
                  </a:cubicBezTo>
                  <a:cubicBezTo>
                    <a:pt x="781250" y="53034"/>
                    <a:pt x="782170" y="52838"/>
                    <a:pt x="783091" y="52448"/>
                  </a:cubicBezTo>
                  <a:lnTo>
                    <a:pt x="783091" y="58977"/>
                  </a:lnTo>
                  <a:cubicBezTo>
                    <a:pt x="780803" y="59591"/>
                    <a:pt x="778878" y="59898"/>
                    <a:pt x="777315" y="59898"/>
                  </a:cubicBezTo>
                  <a:cubicBezTo>
                    <a:pt x="772487" y="59898"/>
                    <a:pt x="770032" y="57610"/>
                    <a:pt x="769948" y="53034"/>
                  </a:cubicBezTo>
                  <a:lnTo>
                    <a:pt x="769780" y="53034"/>
                  </a:lnTo>
                  <a:cubicBezTo>
                    <a:pt x="768525" y="55015"/>
                    <a:pt x="766962" y="56731"/>
                    <a:pt x="765092" y="58182"/>
                  </a:cubicBezTo>
                  <a:cubicBezTo>
                    <a:pt x="763223" y="59633"/>
                    <a:pt x="760697" y="60359"/>
                    <a:pt x="757516" y="60359"/>
                  </a:cubicBezTo>
                  <a:cubicBezTo>
                    <a:pt x="755284" y="60359"/>
                    <a:pt x="753065" y="59829"/>
                    <a:pt x="750861" y="58768"/>
                  </a:cubicBezTo>
                  <a:cubicBezTo>
                    <a:pt x="748656" y="57708"/>
                    <a:pt x="746870" y="56194"/>
                    <a:pt x="745503" y="54227"/>
                  </a:cubicBezTo>
                  <a:cubicBezTo>
                    <a:pt x="744136" y="52259"/>
                    <a:pt x="743452" y="50034"/>
                    <a:pt x="743452" y="47550"/>
                  </a:cubicBezTo>
                  <a:cubicBezTo>
                    <a:pt x="743452" y="44955"/>
                    <a:pt x="744177" y="42785"/>
                    <a:pt x="745628" y="41041"/>
                  </a:cubicBezTo>
                  <a:cubicBezTo>
                    <a:pt x="747080" y="39297"/>
                    <a:pt x="749005" y="37951"/>
                    <a:pt x="751405" y="37002"/>
                  </a:cubicBezTo>
                  <a:cubicBezTo>
                    <a:pt x="753805" y="36053"/>
                    <a:pt x="756379" y="35349"/>
                    <a:pt x="759128" y="34888"/>
                  </a:cubicBezTo>
                  <a:cubicBezTo>
                    <a:pt x="761876" y="34428"/>
                    <a:pt x="765455" y="33974"/>
                    <a:pt x="769864" y="33528"/>
                  </a:cubicBezTo>
                  <a:cubicBezTo>
                    <a:pt x="769780" y="31658"/>
                    <a:pt x="769215" y="30123"/>
                    <a:pt x="768169" y="28924"/>
                  </a:cubicBezTo>
                  <a:cubicBezTo>
                    <a:pt x="767122" y="27724"/>
                    <a:pt x="765860" y="26872"/>
                    <a:pt x="764381" y="26370"/>
                  </a:cubicBezTo>
                  <a:cubicBezTo>
                    <a:pt x="762902" y="25868"/>
                    <a:pt x="761479" y="25617"/>
                    <a:pt x="760111" y="25617"/>
                  </a:cubicBezTo>
                  <a:cubicBezTo>
                    <a:pt x="758270" y="25617"/>
                    <a:pt x="756525" y="25924"/>
                    <a:pt x="754879" y="26538"/>
                  </a:cubicBezTo>
                  <a:cubicBezTo>
                    <a:pt x="753233" y="27152"/>
                    <a:pt x="751795" y="27870"/>
                    <a:pt x="750568" y="28693"/>
                  </a:cubicBezTo>
                  <a:cubicBezTo>
                    <a:pt x="749340" y="29516"/>
                    <a:pt x="748028" y="30486"/>
                    <a:pt x="746633" y="31602"/>
                  </a:cubicBezTo>
                  <a:lnTo>
                    <a:pt x="746633" y="23147"/>
                  </a:lnTo>
                  <a:cubicBezTo>
                    <a:pt x="751935" y="20105"/>
                    <a:pt x="756944" y="18585"/>
                    <a:pt x="761660" y="18585"/>
                  </a:cubicBezTo>
                  <a:close/>
                  <a:moveTo>
                    <a:pt x="643402" y="18585"/>
                  </a:moveTo>
                  <a:cubicBezTo>
                    <a:pt x="647839" y="18585"/>
                    <a:pt x="651243" y="19945"/>
                    <a:pt x="653615" y="22666"/>
                  </a:cubicBezTo>
                  <a:cubicBezTo>
                    <a:pt x="655987" y="25387"/>
                    <a:pt x="657173" y="28547"/>
                    <a:pt x="657173" y="32147"/>
                  </a:cubicBezTo>
                  <a:lnTo>
                    <a:pt x="657173" y="59396"/>
                  </a:lnTo>
                  <a:lnTo>
                    <a:pt x="649304" y="59396"/>
                  </a:lnTo>
                  <a:lnTo>
                    <a:pt x="649304" y="34867"/>
                  </a:lnTo>
                  <a:cubicBezTo>
                    <a:pt x="649304" y="32300"/>
                    <a:pt x="648711" y="30172"/>
                    <a:pt x="647525" y="28484"/>
                  </a:cubicBezTo>
                  <a:cubicBezTo>
                    <a:pt x="646339" y="26796"/>
                    <a:pt x="644449" y="25952"/>
                    <a:pt x="641853" y="25952"/>
                  </a:cubicBezTo>
                  <a:cubicBezTo>
                    <a:pt x="639509" y="25952"/>
                    <a:pt x="637479" y="26670"/>
                    <a:pt x="635763" y="28107"/>
                  </a:cubicBezTo>
                  <a:cubicBezTo>
                    <a:pt x="634047" y="29544"/>
                    <a:pt x="632763" y="31372"/>
                    <a:pt x="631912" y="33591"/>
                  </a:cubicBezTo>
                  <a:cubicBezTo>
                    <a:pt x="631061" y="35809"/>
                    <a:pt x="630635" y="38090"/>
                    <a:pt x="630635" y="40434"/>
                  </a:cubicBezTo>
                  <a:lnTo>
                    <a:pt x="630635" y="59396"/>
                  </a:lnTo>
                  <a:lnTo>
                    <a:pt x="622724" y="59396"/>
                  </a:lnTo>
                  <a:lnTo>
                    <a:pt x="622724" y="19547"/>
                  </a:lnTo>
                  <a:lnTo>
                    <a:pt x="629924" y="19547"/>
                  </a:lnTo>
                  <a:lnTo>
                    <a:pt x="630510" y="26203"/>
                  </a:lnTo>
                  <a:lnTo>
                    <a:pt x="630719" y="26203"/>
                  </a:lnTo>
                  <a:cubicBezTo>
                    <a:pt x="631528" y="24835"/>
                    <a:pt x="632380" y="23635"/>
                    <a:pt x="633272" y="22603"/>
                  </a:cubicBezTo>
                  <a:cubicBezTo>
                    <a:pt x="634165" y="21570"/>
                    <a:pt x="635456" y="20643"/>
                    <a:pt x="637144" y="19819"/>
                  </a:cubicBezTo>
                  <a:cubicBezTo>
                    <a:pt x="638833" y="18996"/>
                    <a:pt x="640919" y="18585"/>
                    <a:pt x="643402" y="18585"/>
                  </a:cubicBezTo>
                  <a:close/>
                  <a:moveTo>
                    <a:pt x="591466" y="18585"/>
                  </a:moveTo>
                  <a:cubicBezTo>
                    <a:pt x="593475" y="18585"/>
                    <a:pt x="595373" y="18940"/>
                    <a:pt x="597158" y="19652"/>
                  </a:cubicBezTo>
                  <a:cubicBezTo>
                    <a:pt x="598944" y="20364"/>
                    <a:pt x="601135" y="21836"/>
                    <a:pt x="603730" y="24068"/>
                  </a:cubicBezTo>
                  <a:lnTo>
                    <a:pt x="605446" y="19547"/>
                  </a:lnTo>
                  <a:lnTo>
                    <a:pt x="611641" y="19547"/>
                  </a:lnTo>
                  <a:lnTo>
                    <a:pt x="611641" y="54582"/>
                  </a:lnTo>
                  <a:cubicBezTo>
                    <a:pt x="611641" y="59829"/>
                    <a:pt x="611167" y="63798"/>
                    <a:pt x="610218" y="66491"/>
                  </a:cubicBezTo>
                  <a:cubicBezTo>
                    <a:pt x="609269" y="69184"/>
                    <a:pt x="607735" y="71535"/>
                    <a:pt x="605614" y="73544"/>
                  </a:cubicBezTo>
                  <a:cubicBezTo>
                    <a:pt x="603493" y="75553"/>
                    <a:pt x="601212" y="76955"/>
                    <a:pt x="598770" y="77751"/>
                  </a:cubicBezTo>
                  <a:cubicBezTo>
                    <a:pt x="596328" y="78546"/>
                    <a:pt x="593782" y="78972"/>
                    <a:pt x="591131" y="79027"/>
                  </a:cubicBezTo>
                  <a:cubicBezTo>
                    <a:pt x="585941" y="79027"/>
                    <a:pt x="580792" y="77283"/>
                    <a:pt x="575685" y="73795"/>
                  </a:cubicBezTo>
                  <a:lnTo>
                    <a:pt x="575685" y="64042"/>
                  </a:lnTo>
                  <a:cubicBezTo>
                    <a:pt x="577862" y="66135"/>
                    <a:pt x="580185" y="67928"/>
                    <a:pt x="582655" y="69421"/>
                  </a:cubicBezTo>
                  <a:cubicBezTo>
                    <a:pt x="585124" y="70914"/>
                    <a:pt x="588033" y="71660"/>
                    <a:pt x="591382" y="71660"/>
                  </a:cubicBezTo>
                  <a:cubicBezTo>
                    <a:pt x="593782" y="71660"/>
                    <a:pt x="595993" y="70963"/>
                    <a:pt x="598017" y="69568"/>
                  </a:cubicBezTo>
                  <a:cubicBezTo>
                    <a:pt x="600040" y="68172"/>
                    <a:pt x="601498" y="66414"/>
                    <a:pt x="602391" y="64293"/>
                  </a:cubicBezTo>
                  <a:cubicBezTo>
                    <a:pt x="603284" y="62173"/>
                    <a:pt x="603730" y="58224"/>
                    <a:pt x="603730" y="52448"/>
                  </a:cubicBezTo>
                  <a:lnTo>
                    <a:pt x="603563" y="52280"/>
                  </a:lnTo>
                  <a:cubicBezTo>
                    <a:pt x="599823" y="57080"/>
                    <a:pt x="595456" y="59480"/>
                    <a:pt x="590461" y="59480"/>
                  </a:cubicBezTo>
                  <a:cubicBezTo>
                    <a:pt x="585606" y="59480"/>
                    <a:pt x="581490" y="57499"/>
                    <a:pt x="578113" y="53536"/>
                  </a:cubicBezTo>
                  <a:cubicBezTo>
                    <a:pt x="574737" y="49573"/>
                    <a:pt x="573048" y="44843"/>
                    <a:pt x="573048" y="39346"/>
                  </a:cubicBezTo>
                  <a:cubicBezTo>
                    <a:pt x="573048" y="35607"/>
                    <a:pt x="573844" y="32161"/>
                    <a:pt x="575434" y="29007"/>
                  </a:cubicBezTo>
                  <a:cubicBezTo>
                    <a:pt x="577025" y="25854"/>
                    <a:pt x="579222" y="23329"/>
                    <a:pt x="582027" y="21431"/>
                  </a:cubicBezTo>
                  <a:cubicBezTo>
                    <a:pt x="584831" y="19533"/>
                    <a:pt x="587978" y="18585"/>
                    <a:pt x="591466" y="18585"/>
                  </a:cubicBezTo>
                  <a:close/>
                  <a:moveTo>
                    <a:pt x="526088" y="18585"/>
                  </a:moveTo>
                  <a:cubicBezTo>
                    <a:pt x="528879" y="18585"/>
                    <a:pt x="531495" y="19157"/>
                    <a:pt x="533937" y="20301"/>
                  </a:cubicBezTo>
                  <a:cubicBezTo>
                    <a:pt x="536378" y="21445"/>
                    <a:pt x="538360" y="22980"/>
                    <a:pt x="539881" y="24905"/>
                  </a:cubicBezTo>
                  <a:cubicBezTo>
                    <a:pt x="541401" y="26831"/>
                    <a:pt x="542497" y="28924"/>
                    <a:pt x="543166" y="31184"/>
                  </a:cubicBezTo>
                  <a:cubicBezTo>
                    <a:pt x="543836" y="33444"/>
                    <a:pt x="544171" y="36165"/>
                    <a:pt x="544171" y="39346"/>
                  </a:cubicBezTo>
                  <a:lnTo>
                    <a:pt x="514536" y="39346"/>
                  </a:lnTo>
                  <a:cubicBezTo>
                    <a:pt x="514731" y="42611"/>
                    <a:pt x="515575" y="45241"/>
                    <a:pt x="517068" y="47236"/>
                  </a:cubicBezTo>
                  <a:cubicBezTo>
                    <a:pt x="518561" y="49232"/>
                    <a:pt x="520291" y="50641"/>
                    <a:pt x="522258" y="51464"/>
                  </a:cubicBezTo>
                  <a:cubicBezTo>
                    <a:pt x="524226" y="52287"/>
                    <a:pt x="526102" y="52699"/>
                    <a:pt x="527888" y="52699"/>
                  </a:cubicBezTo>
                  <a:cubicBezTo>
                    <a:pt x="532855" y="52699"/>
                    <a:pt x="537823" y="50215"/>
                    <a:pt x="542790" y="45248"/>
                  </a:cubicBezTo>
                  <a:lnTo>
                    <a:pt x="542790" y="54834"/>
                  </a:lnTo>
                  <a:cubicBezTo>
                    <a:pt x="540501" y="56368"/>
                    <a:pt x="538109" y="57673"/>
                    <a:pt x="535611" y="58747"/>
                  </a:cubicBezTo>
                  <a:cubicBezTo>
                    <a:pt x="533114" y="59822"/>
                    <a:pt x="530079" y="60359"/>
                    <a:pt x="526507" y="60359"/>
                  </a:cubicBezTo>
                  <a:cubicBezTo>
                    <a:pt x="522377" y="60359"/>
                    <a:pt x="518763" y="59382"/>
                    <a:pt x="515666" y="57429"/>
                  </a:cubicBezTo>
                  <a:cubicBezTo>
                    <a:pt x="512568" y="55475"/>
                    <a:pt x="510189" y="52887"/>
                    <a:pt x="508529" y="49664"/>
                  </a:cubicBezTo>
                  <a:cubicBezTo>
                    <a:pt x="506869" y="46441"/>
                    <a:pt x="506038" y="43030"/>
                    <a:pt x="506038" y="39430"/>
                  </a:cubicBezTo>
                  <a:cubicBezTo>
                    <a:pt x="506038" y="35439"/>
                    <a:pt x="506959" y="31868"/>
                    <a:pt x="508801" y="28714"/>
                  </a:cubicBezTo>
                  <a:cubicBezTo>
                    <a:pt x="510643" y="25561"/>
                    <a:pt x="513112" y="23084"/>
                    <a:pt x="516210" y="21284"/>
                  </a:cubicBezTo>
                  <a:cubicBezTo>
                    <a:pt x="519307" y="19485"/>
                    <a:pt x="522600" y="18585"/>
                    <a:pt x="526088" y="18585"/>
                  </a:cubicBezTo>
                  <a:close/>
                  <a:moveTo>
                    <a:pt x="450391" y="18585"/>
                  </a:moveTo>
                  <a:cubicBezTo>
                    <a:pt x="454158" y="18585"/>
                    <a:pt x="457611" y="19478"/>
                    <a:pt x="460751" y="21264"/>
                  </a:cubicBezTo>
                  <a:cubicBezTo>
                    <a:pt x="463890" y="23049"/>
                    <a:pt x="466380" y="25568"/>
                    <a:pt x="468222" y="28819"/>
                  </a:cubicBezTo>
                  <a:cubicBezTo>
                    <a:pt x="470064" y="32070"/>
                    <a:pt x="470985" y="35607"/>
                    <a:pt x="470985" y="39430"/>
                  </a:cubicBezTo>
                  <a:cubicBezTo>
                    <a:pt x="470985" y="43225"/>
                    <a:pt x="470057" y="46741"/>
                    <a:pt x="468201" y="49978"/>
                  </a:cubicBezTo>
                  <a:cubicBezTo>
                    <a:pt x="466345" y="53215"/>
                    <a:pt x="463827" y="55754"/>
                    <a:pt x="460646" y="57596"/>
                  </a:cubicBezTo>
                  <a:cubicBezTo>
                    <a:pt x="457465" y="59438"/>
                    <a:pt x="454102" y="60359"/>
                    <a:pt x="450558" y="60359"/>
                  </a:cubicBezTo>
                  <a:cubicBezTo>
                    <a:pt x="446651" y="60359"/>
                    <a:pt x="443093" y="59445"/>
                    <a:pt x="439884" y="57617"/>
                  </a:cubicBezTo>
                  <a:cubicBezTo>
                    <a:pt x="436675" y="55789"/>
                    <a:pt x="434171" y="53278"/>
                    <a:pt x="432371" y="50083"/>
                  </a:cubicBezTo>
                  <a:cubicBezTo>
                    <a:pt x="430571" y="46888"/>
                    <a:pt x="429671" y="43337"/>
                    <a:pt x="429671" y="39430"/>
                  </a:cubicBezTo>
                  <a:cubicBezTo>
                    <a:pt x="429671" y="35523"/>
                    <a:pt x="430592" y="31972"/>
                    <a:pt x="432434" y="28777"/>
                  </a:cubicBezTo>
                  <a:cubicBezTo>
                    <a:pt x="434275" y="25582"/>
                    <a:pt x="436773" y="23084"/>
                    <a:pt x="439926" y="21284"/>
                  </a:cubicBezTo>
                  <a:cubicBezTo>
                    <a:pt x="443079" y="19485"/>
                    <a:pt x="446568" y="18585"/>
                    <a:pt x="450391" y="18585"/>
                  </a:cubicBezTo>
                  <a:close/>
                  <a:moveTo>
                    <a:pt x="297991" y="18585"/>
                  </a:moveTo>
                  <a:cubicBezTo>
                    <a:pt x="301758" y="18585"/>
                    <a:pt x="305211" y="19478"/>
                    <a:pt x="308350" y="21264"/>
                  </a:cubicBezTo>
                  <a:cubicBezTo>
                    <a:pt x="311490" y="23049"/>
                    <a:pt x="313980" y="25568"/>
                    <a:pt x="315822" y="28819"/>
                  </a:cubicBezTo>
                  <a:cubicBezTo>
                    <a:pt x="317664" y="32070"/>
                    <a:pt x="318585" y="35607"/>
                    <a:pt x="318585" y="39430"/>
                  </a:cubicBezTo>
                  <a:cubicBezTo>
                    <a:pt x="318585" y="43225"/>
                    <a:pt x="317657" y="46741"/>
                    <a:pt x="315801" y="49978"/>
                  </a:cubicBezTo>
                  <a:cubicBezTo>
                    <a:pt x="313946" y="53215"/>
                    <a:pt x="311427" y="55754"/>
                    <a:pt x="308246" y="57596"/>
                  </a:cubicBezTo>
                  <a:cubicBezTo>
                    <a:pt x="305065" y="59438"/>
                    <a:pt x="301702" y="60359"/>
                    <a:pt x="298158" y="60359"/>
                  </a:cubicBezTo>
                  <a:cubicBezTo>
                    <a:pt x="294251" y="60359"/>
                    <a:pt x="290693" y="59445"/>
                    <a:pt x="287484" y="57617"/>
                  </a:cubicBezTo>
                  <a:cubicBezTo>
                    <a:pt x="284275" y="55789"/>
                    <a:pt x="281771" y="53278"/>
                    <a:pt x="279971" y="50083"/>
                  </a:cubicBezTo>
                  <a:cubicBezTo>
                    <a:pt x="278171" y="46888"/>
                    <a:pt x="277271" y="43337"/>
                    <a:pt x="277271" y="39430"/>
                  </a:cubicBezTo>
                  <a:cubicBezTo>
                    <a:pt x="277271" y="35523"/>
                    <a:pt x="278192" y="31972"/>
                    <a:pt x="280034" y="28777"/>
                  </a:cubicBezTo>
                  <a:cubicBezTo>
                    <a:pt x="281875" y="25582"/>
                    <a:pt x="284373" y="23084"/>
                    <a:pt x="287526" y="21284"/>
                  </a:cubicBezTo>
                  <a:cubicBezTo>
                    <a:pt x="290680" y="19485"/>
                    <a:pt x="294168" y="18585"/>
                    <a:pt x="297991" y="18585"/>
                  </a:cubicBezTo>
                  <a:close/>
                  <a:moveTo>
                    <a:pt x="202741" y="18585"/>
                  </a:moveTo>
                  <a:cubicBezTo>
                    <a:pt x="206508" y="18585"/>
                    <a:pt x="209961" y="19478"/>
                    <a:pt x="213101" y="21264"/>
                  </a:cubicBezTo>
                  <a:cubicBezTo>
                    <a:pt x="216240" y="23049"/>
                    <a:pt x="218730" y="25568"/>
                    <a:pt x="220572" y="28819"/>
                  </a:cubicBezTo>
                  <a:cubicBezTo>
                    <a:pt x="222414" y="32070"/>
                    <a:pt x="223335" y="35607"/>
                    <a:pt x="223335" y="39430"/>
                  </a:cubicBezTo>
                  <a:cubicBezTo>
                    <a:pt x="223335" y="43225"/>
                    <a:pt x="222407" y="46741"/>
                    <a:pt x="220551" y="49978"/>
                  </a:cubicBezTo>
                  <a:cubicBezTo>
                    <a:pt x="218696" y="53215"/>
                    <a:pt x="216177" y="55754"/>
                    <a:pt x="212996" y="57596"/>
                  </a:cubicBezTo>
                  <a:cubicBezTo>
                    <a:pt x="209815" y="59438"/>
                    <a:pt x="206452" y="60359"/>
                    <a:pt x="202908" y="60359"/>
                  </a:cubicBezTo>
                  <a:cubicBezTo>
                    <a:pt x="199001" y="60359"/>
                    <a:pt x="195443" y="59445"/>
                    <a:pt x="192234" y="57617"/>
                  </a:cubicBezTo>
                  <a:cubicBezTo>
                    <a:pt x="189025" y="55789"/>
                    <a:pt x="186521" y="53278"/>
                    <a:pt x="184721" y="50083"/>
                  </a:cubicBezTo>
                  <a:cubicBezTo>
                    <a:pt x="182921" y="46888"/>
                    <a:pt x="182021" y="43337"/>
                    <a:pt x="182021" y="39430"/>
                  </a:cubicBezTo>
                  <a:cubicBezTo>
                    <a:pt x="182021" y="35523"/>
                    <a:pt x="182942" y="31972"/>
                    <a:pt x="184784" y="28777"/>
                  </a:cubicBezTo>
                  <a:cubicBezTo>
                    <a:pt x="186625" y="25582"/>
                    <a:pt x="189123" y="23084"/>
                    <a:pt x="192276" y="21284"/>
                  </a:cubicBezTo>
                  <a:cubicBezTo>
                    <a:pt x="195430" y="19485"/>
                    <a:pt x="198918" y="18585"/>
                    <a:pt x="202741" y="18585"/>
                  </a:cubicBezTo>
                  <a:close/>
                  <a:moveTo>
                    <a:pt x="155116" y="18585"/>
                  </a:moveTo>
                  <a:cubicBezTo>
                    <a:pt x="158883" y="18585"/>
                    <a:pt x="162336" y="19478"/>
                    <a:pt x="165476" y="21264"/>
                  </a:cubicBezTo>
                  <a:cubicBezTo>
                    <a:pt x="168615" y="23049"/>
                    <a:pt x="171105" y="25568"/>
                    <a:pt x="172947" y="28819"/>
                  </a:cubicBezTo>
                  <a:cubicBezTo>
                    <a:pt x="174789" y="32070"/>
                    <a:pt x="175710" y="35607"/>
                    <a:pt x="175710" y="39430"/>
                  </a:cubicBezTo>
                  <a:cubicBezTo>
                    <a:pt x="175710" y="43225"/>
                    <a:pt x="174782" y="46741"/>
                    <a:pt x="172926" y="49978"/>
                  </a:cubicBezTo>
                  <a:cubicBezTo>
                    <a:pt x="171071" y="53215"/>
                    <a:pt x="168552" y="55754"/>
                    <a:pt x="165371" y="57596"/>
                  </a:cubicBezTo>
                  <a:cubicBezTo>
                    <a:pt x="162190" y="59438"/>
                    <a:pt x="158827" y="60359"/>
                    <a:pt x="155283" y="60359"/>
                  </a:cubicBezTo>
                  <a:cubicBezTo>
                    <a:pt x="151376" y="60359"/>
                    <a:pt x="147818" y="59445"/>
                    <a:pt x="144609" y="57617"/>
                  </a:cubicBezTo>
                  <a:cubicBezTo>
                    <a:pt x="141400" y="55789"/>
                    <a:pt x="138896" y="53278"/>
                    <a:pt x="137096" y="50083"/>
                  </a:cubicBezTo>
                  <a:cubicBezTo>
                    <a:pt x="135296" y="46888"/>
                    <a:pt x="134396" y="43337"/>
                    <a:pt x="134396" y="39430"/>
                  </a:cubicBezTo>
                  <a:cubicBezTo>
                    <a:pt x="134396" y="35523"/>
                    <a:pt x="135317" y="31972"/>
                    <a:pt x="137159" y="28777"/>
                  </a:cubicBezTo>
                  <a:cubicBezTo>
                    <a:pt x="139000" y="25582"/>
                    <a:pt x="141498" y="23084"/>
                    <a:pt x="144651" y="21284"/>
                  </a:cubicBezTo>
                  <a:cubicBezTo>
                    <a:pt x="147805" y="19485"/>
                    <a:pt x="151293" y="18585"/>
                    <a:pt x="155116" y="18585"/>
                  </a:cubicBezTo>
                  <a:close/>
                  <a:moveTo>
                    <a:pt x="69056" y="18585"/>
                  </a:moveTo>
                  <a:cubicBezTo>
                    <a:pt x="71484" y="18585"/>
                    <a:pt x="73611" y="18899"/>
                    <a:pt x="75439" y="19526"/>
                  </a:cubicBezTo>
                  <a:cubicBezTo>
                    <a:pt x="77267" y="20154"/>
                    <a:pt x="79199" y="21012"/>
                    <a:pt x="81237" y="22101"/>
                  </a:cubicBezTo>
                  <a:lnTo>
                    <a:pt x="81237" y="30682"/>
                  </a:lnTo>
                  <a:cubicBezTo>
                    <a:pt x="77609" y="27528"/>
                    <a:pt x="73842" y="25952"/>
                    <a:pt x="69935" y="25952"/>
                  </a:cubicBezTo>
                  <a:cubicBezTo>
                    <a:pt x="66028" y="25952"/>
                    <a:pt x="62931" y="27319"/>
                    <a:pt x="60642" y="30054"/>
                  </a:cubicBezTo>
                  <a:cubicBezTo>
                    <a:pt x="58354" y="32788"/>
                    <a:pt x="57210" y="35942"/>
                    <a:pt x="57210" y="39514"/>
                  </a:cubicBezTo>
                  <a:cubicBezTo>
                    <a:pt x="57210" y="43225"/>
                    <a:pt x="58410" y="46392"/>
                    <a:pt x="60810" y="49015"/>
                  </a:cubicBezTo>
                  <a:cubicBezTo>
                    <a:pt x="63210" y="51638"/>
                    <a:pt x="66098" y="52950"/>
                    <a:pt x="69474" y="52950"/>
                  </a:cubicBezTo>
                  <a:cubicBezTo>
                    <a:pt x="70981" y="52950"/>
                    <a:pt x="72704" y="52664"/>
                    <a:pt x="74644" y="52092"/>
                  </a:cubicBezTo>
                  <a:cubicBezTo>
                    <a:pt x="76583" y="51520"/>
                    <a:pt x="78781" y="50187"/>
                    <a:pt x="81237" y="48094"/>
                  </a:cubicBezTo>
                  <a:lnTo>
                    <a:pt x="81237" y="56550"/>
                  </a:lnTo>
                  <a:cubicBezTo>
                    <a:pt x="79199" y="57610"/>
                    <a:pt x="77169" y="58510"/>
                    <a:pt x="75146" y="59250"/>
                  </a:cubicBezTo>
                  <a:cubicBezTo>
                    <a:pt x="73123" y="59989"/>
                    <a:pt x="70870" y="60359"/>
                    <a:pt x="68386" y="60359"/>
                  </a:cubicBezTo>
                  <a:cubicBezTo>
                    <a:pt x="64647" y="60359"/>
                    <a:pt x="61284" y="59438"/>
                    <a:pt x="58298" y="57596"/>
                  </a:cubicBezTo>
                  <a:cubicBezTo>
                    <a:pt x="55313" y="55754"/>
                    <a:pt x="52975" y="53243"/>
                    <a:pt x="51287" y="50062"/>
                  </a:cubicBezTo>
                  <a:cubicBezTo>
                    <a:pt x="49599" y="46881"/>
                    <a:pt x="48755" y="43448"/>
                    <a:pt x="48755" y="39765"/>
                  </a:cubicBezTo>
                  <a:cubicBezTo>
                    <a:pt x="48755" y="36053"/>
                    <a:pt x="49627" y="32565"/>
                    <a:pt x="51371" y="29300"/>
                  </a:cubicBezTo>
                  <a:cubicBezTo>
                    <a:pt x="53115" y="26035"/>
                    <a:pt x="55550" y="23433"/>
                    <a:pt x="58675" y="21494"/>
                  </a:cubicBezTo>
                  <a:cubicBezTo>
                    <a:pt x="61800" y="19554"/>
                    <a:pt x="65261" y="18585"/>
                    <a:pt x="69056" y="18585"/>
                  </a:cubicBezTo>
                  <a:close/>
                  <a:moveTo>
                    <a:pt x="1173895" y="8581"/>
                  </a:moveTo>
                  <a:lnTo>
                    <a:pt x="1173895" y="26286"/>
                  </a:lnTo>
                  <a:lnTo>
                    <a:pt x="1185364" y="26286"/>
                  </a:lnTo>
                  <a:cubicBezTo>
                    <a:pt x="1189355" y="26286"/>
                    <a:pt x="1192452" y="25435"/>
                    <a:pt x="1194657" y="23733"/>
                  </a:cubicBezTo>
                  <a:cubicBezTo>
                    <a:pt x="1196861" y="22031"/>
                    <a:pt x="1197964" y="19715"/>
                    <a:pt x="1197964" y="16785"/>
                  </a:cubicBezTo>
                  <a:cubicBezTo>
                    <a:pt x="1197964" y="14329"/>
                    <a:pt x="1197085" y="12348"/>
                    <a:pt x="1195327" y="10841"/>
                  </a:cubicBezTo>
                  <a:cubicBezTo>
                    <a:pt x="1193569" y="9334"/>
                    <a:pt x="1191252" y="8581"/>
                    <a:pt x="1188378" y="8581"/>
                  </a:cubicBezTo>
                  <a:close/>
                  <a:moveTo>
                    <a:pt x="1740163" y="7618"/>
                  </a:moveTo>
                  <a:lnTo>
                    <a:pt x="1747279" y="7618"/>
                  </a:lnTo>
                  <a:lnTo>
                    <a:pt x="1747279" y="19547"/>
                  </a:lnTo>
                  <a:lnTo>
                    <a:pt x="1758078" y="19547"/>
                  </a:lnTo>
                  <a:lnTo>
                    <a:pt x="1758078" y="26203"/>
                  </a:lnTo>
                  <a:lnTo>
                    <a:pt x="1747279" y="26203"/>
                  </a:lnTo>
                  <a:lnTo>
                    <a:pt x="1747279" y="47718"/>
                  </a:lnTo>
                  <a:cubicBezTo>
                    <a:pt x="1747279" y="51401"/>
                    <a:pt x="1749163" y="53243"/>
                    <a:pt x="1752930" y="53243"/>
                  </a:cubicBezTo>
                  <a:cubicBezTo>
                    <a:pt x="1754548" y="53243"/>
                    <a:pt x="1756264" y="52783"/>
                    <a:pt x="1758078" y="51862"/>
                  </a:cubicBezTo>
                  <a:lnTo>
                    <a:pt x="1758078" y="58977"/>
                  </a:lnTo>
                  <a:cubicBezTo>
                    <a:pt x="1755399" y="59898"/>
                    <a:pt x="1752832" y="60359"/>
                    <a:pt x="1750376" y="60359"/>
                  </a:cubicBezTo>
                  <a:cubicBezTo>
                    <a:pt x="1743037" y="60359"/>
                    <a:pt x="1739368" y="56982"/>
                    <a:pt x="1739368" y="50229"/>
                  </a:cubicBezTo>
                  <a:lnTo>
                    <a:pt x="1739368" y="26203"/>
                  </a:lnTo>
                  <a:lnTo>
                    <a:pt x="1732712" y="26203"/>
                  </a:lnTo>
                  <a:lnTo>
                    <a:pt x="1732712" y="19547"/>
                  </a:lnTo>
                  <a:lnTo>
                    <a:pt x="1739368" y="19547"/>
                  </a:lnTo>
                  <a:close/>
                  <a:moveTo>
                    <a:pt x="1722746" y="1004"/>
                  </a:moveTo>
                  <a:cubicBezTo>
                    <a:pt x="1724057" y="1004"/>
                    <a:pt x="1725125" y="1472"/>
                    <a:pt x="1725948" y="2407"/>
                  </a:cubicBezTo>
                  <a:cubicBezTo>
                    <a:pt x="1726771" y="3341"/>
                    <a:pt x="1727183" y="4618"/>
                    <a:pt x="1727183" y="6237"/>
                  </a:cubicBezTo>
                  <a:cubicBezTo>
                    <a:pt x="1727183" y="7827"/>
                    <a:pt x="1726771" y="9111"/>
                    <a:pt x="1725948" y="10087"/>
                  </a:cubicBezTo>
                  <a:cubicBezTo>
                    <a:pt x="1725125" y="11064"/>
                    <a:pt x="1724085" y="11552"/>
                    <a:pt x="1722829" y="11552"/>
                  </a:cubicBezTo>
                  <a:cubicBezTo>
                    <a:pt x="1721462" y="11552"/>
                    <a:pt x="1720388" y="11036"/>
                    <a:pt x="1719606" y="10004"/>
                  </a:cubicBezTo>
                  <a:cubicBezTo>
                    <a:pt x="1718825" y="8971"/>
                    <a:pt x="1718434" y="7716"/>
                    <a:pt x="1718434" y="6237"/>
                  </a:cubicBezTo>
                  <a:cubicBezTo>
                    <a:pt x="1718434" y="4730"/>
                    <a:pt x="1718818" y="3481"/>
                    <a:pt x="1719585" y="2490"/>
                  </a:cubicBezTo>
                  <a:cubicBezTo>
                    <a:pt x="1720353" y="1500"/>
                    <a:pt x="1721406" y="1004"/>
                    <a:pt x="1722746" y="1004"/>
                  </a:cubicBezTo>
                  <a:close/>
                  <a:moveTo>
                    <a:pt x="1551296" y="1004"/>
                  </a:moveTo>
                  <a:cubicBezTo>
                    <a:pt x="1552607" y="1004"/>
                    <a:pt x="1553675" y="1472"/>
                    <a:pt x="1554498" y="2407"/>
                  </a:cubicBezTo>
                  <a:cubicBezTo>
                    <a:pt x="1555321" y="3341"/>
                    <a:pt x="1555733" y="4618"/>
                    <a:pt x="1555733" y="6237"/>
                  </a:cubicBezTo>
                  <a:cubicBezTo>
                    <a:pt x="1555733" y="7827"/>
                    <a:pt x="1555321" y="9111"/>
                    <a:pt x="1554498" y="10087"/>
                  </a:cubicBezTo>
                  <a:cubicBezTo>
                    <a:pt x="1553675" y="11064"/>
                    <a:pt x="1552635" y="11552"/>
                    <a:pt x="1551379" y="11552"/>
                  </a:cubicBezTo>
                  <a:cubicBezTo>
                    <a:pt x="1550012" y="11552"/>
                    <a:pt x="1548938" y="11036"/>
                    <a:pt x="1548156" y="10004"/>
                  </a:cubicBezTo>
                  <a:cubicBezTo>
                    <a:pt x="1547375" y="8971"/>
                    <a:pt x="1546984" y="7716"/>
                    <a:pt x="1546984" y="6237"/>
                  </a:cubicBezTo>
                  <a:cubicBezTo>
                    <a:pt x="1546984" y="4730"/>
                    <a:pt x="1547368" y="3481"/>
                    <a:pt x="1548135" y="2490"/>
                  </a:cubicBezTo>
                  <a:cubicBezTo>
                    <a:pt x="1548903" y="1500"/>
                    <a:pt x="1549956" y="1004"/>
                    <a:pt x="1551296" y="1004"/>
                  </a:cubicBezTo>
                  <a:close/>
                  <a:moveTo>
                    <a:pt x="1303646" y="1004"/>
                  </a:moveTo>
                  <a:cubicBezTo>
                    <a:pt x="1304957" y="1004"/>
                    <a:pt x="1306025" y="1472"/>
                    <a:pt x="1306848" y="2407"/>
                  </a:cubicBezTo>
                  <a:cubicBezTo>
                    <a:pt x="1307671" y="3341"/>
                    <a:pt x="1308083" y="4618"/>
                    <a:pt x="1308083" y="6237"/>
                  </a:cubicBezTo>
                  <a:cubicBezTo>
                    <a:pt x="1308083" y="7827"/>
                    <a:pt x="1307671" y="9111"/>
                    <a:pt x="1306848" y="10087"/>
                  </a:cubicBezTo>
                  <a:cubicBezTo>
                    <a:pt x="1306025" y="11064"/>
                    <a:pt x="1304985" y="11552"/>
                    <a:pt x="1303729" y="11552"/>
                  </a:cubicBezTo>
                  <a:cubicBezTo>
                    <a:pt x="1302362" y="11552"/>
                    <a:pt x="1301288" y="11036"/>
                    <a:pt x="1300506" y="10004"/>
                  </a:cubicBezTo>
                  <a:cubicBezTo>
                    <a:pt x="1299725" y="8971"/>
                    <a:pt x="1299334" y="7716"/>
                    <a:pt x="1299334" y="6237"/>
                  </a:cubicBezTo>
                  <a:cubicBezTo>
                    <a:pt x="1299334" y="4730"/>
                    <a:pt x="1299718" y="3481"/>
                    <a:pt x="1300485" y="2490"/>
                  </a:cubicBezTo>
                  <a:cubicBezTo>
                    <a:pt x="1301253" y="1500"/>
                    <a:pt x="1302306" y="1004"/>
                    <a:pt x="1303646" y="1004"/>
                  </a:cubicBezTo>
                  <a:close/>
                  <a:moveTo>
                    <a:pt x="560696" y="1004"/>
                  </a:moveTo>
                  <a:cubicBezTo>
                    <a:pt x="562007" y="1004"/>
                    <a:pt x="563075" y="1472"/>
                    <a:pt x="563898" y="2407"/>
                  </a:cubicBezTo>
                  <a:cubicBezTo>
                    <a:pt x="564721" y="3341"/>
                    <a:pt x="565133" y="4618"/>
                    <a:pt x="565133" y="6237"/>
                  </a:cubicBezTo>
                  <a:cubicBezTo>
                    <a:pt x="565133" y="7827"/>
                    <a:pt x="564721" y="9111"/>
                    <a:pt x="563898" y="10087"/>
                  </a:cubicBezTo>
                  <a:cubicBezTo>
                    <a:pt x="563075" y="11064"/>
                    <a:pt x="562035" y="11552"/>
                    <a:pt x="560779" y="11552"/>
                  </a:cubicBezTo>
                  <a:cubicBezTo>
                    <a:pt x="559412" y="11552"/>
                    <a:pt x="558338" y="11036"/>
                    <a:pt x="557556" y="10004"/>
                  </a:cubicBezTo>
                  <a:cubicBezTo>
                    <a:pt x="556775" y="8971"/>
                    <a:pt x="556384" y="7716"/>
                    <a:pt x="556384" y="6237"/>
                  </a:cubicBezTo>
                  <a:cubicBezTo>
                    <a:pt x="556384" y="4730"/>
                    <a:pt x="556768" y="3481"/>
                    <a:pt x="557535" y="2490"/>
                  </a:cubicBezTo>
                  <a:cubicBezTo>
                    <a:pt x="558303" y="1500"/>
                    <a:pt x="559356" y="1004"/>
                    <a:pt x="560696" y="1004"/>
                  </a:cubicBezTo>
                  <a:close/>
                  <a:moveTo>
                    <a:pt x="1449851" y="921"/>
                  </a:moveTo>
                  <a:lnTo>
                    <a:pt x="1458097" y="921"/>
                  </a:lnTo>
                  <a:lnTo>
                    <a:pt x="1458097" y="37379"/>
                  </a:lnTo>
                  <a:cubicBezTo>
                    <a:pt x="1458097" y="42318"/>
                    <a:pt x="1459248" y="46120"/>
                    <a:pt x="1461550" y="48785"/>
                  </a:cubicBezTo>
                  <a:cubicBezTo>
                    <a:pt x="1463852" y="51450"/>
                    <a:pt x="1467152" y="52783"/>
                    <a:pt x="1471449" y="52783"/>
                  </a:cubicBezTo>
                  <a:cubicBezTo>
                    <a:pt x="1475830" y="52783"/>
                    <a:pt x="1479242" y="51415"/>
                    <a:pt x="1481684" y="48680"/>
                  </a:cubicBezTo>
                  <a:cubicBezTo>
                    <a:pt x="1484125" y="45946"/>
                    <a:pt x="1485346" y="42179"/>
                    <a:pt x="1485346" y="37379"/>
                  </a:cubicBezTo>
                  <a:lnTo>
                    <a:pt x="1485346" y="921"/>
                  </a:lnTo>
                  <a:lnTo>
                    <a:pt x="1493592" y="921"/>
                  </a:lnTo>
                  <a:lnTo>
                    <a:pt x="1493592" y="38383"/>
                  </a:lnTo>
                  <a:cubicBezTo>
                    <a:pt x="1493592" y="43853"/>
                    <a:pt x="1492518" y="48227"/>
                    <a:pt x="1490369" y="51506"/>
                  </a:cubicBezTo>
                  <a:cubicBezTo>
                    <a:pt x="1488220" y="54785"/>
                    <a:pt x="1485486" y="57080"/>
                    <a:pt x="1482165" y="58391"/>
                  </a:cubicBezTo>
                  <a:cubicBezTo>
                    <a:pt x="1478844" y="59703"/>
                    <a:pt x="1475244" y="60359"/>
                    <a:pt x="1471366" y="60359"/>
                  </a:cubicBezTo>
                  <a:cubicBezTo>
                    <a:pt x="1464361" y="60359"/>
                    <a:pt x="1459024" y="58489"/>
                    <a:pt x="1455355" y="54750"/>
                  </a:cubicBezTo>
                  <a:cubicBezTo>
                    <a:pt x="1451685" y="51011"/>
                    <a:pt x="1449851" y="45555"/>
                    <a:pt x="1449851" y="38383"/>
                  </a:cubicBezTo>
                  <a:close/>
                  <a:moveTo>
                    <a:pt x="1261402" y="921"/>
                  </a:moveTo>
                  <a:lnTo>
                    <a:pt x="1269313" y="921"/>
                  </a:lnTo>
                  <a:lnTo>
                    <a:pt x="1269313" y="34867"/>
                  </a:lnTo>
                  <a:lnTo>
                    <a:pt x="1284549" y="19547"/>
                  </a:lnTo>
                  <a:lnTo>
                    <a:pt x="1295265" y="19547"/>
                  </a:lnTo>
                  <a:lnTo>
                    <a:pt x="1280196" y="33863"/>
                  </a:lnTo>
                  <a:lnTo>
                    <a:pt x="1296897" y="59396"/>
                  </a:lnTo>
                  <a:lnTo>
                    <a:pt x="1287144" y="59396"/>
                  </a:lnTo>
                  <a:lnTo>
                    <a:pt x="1274629" y="39262"/>
                  </a:lnTo>
                  <a:lnTo>
                    <a:pt x="1269313" y="44495"/>
                  </a:lnTo>
                  <a:lnTo>
                    <a:pt x="1269313" y="59396"/>
                  </a:lnTo>
                  <a:lnTo>
                    <a:pt x="1261402" y="59396"/>
                  </a:lnTo>
                  <a:close/>
                  <a:moveTo>
                    <a:pt x="698924" y="921"/>
                  </a:moveTo>
                  <a:lnTo>
                    <a:pt x="707170" y="921"/>
                  </a:lnTo>
                  <a:lnTo>
                    <a:pt x="707170" y="51694"/>
                  </a:lnTo>
                  <a:lnTo>
                    <a:pt x="736220" y="51694"/>
                  </a:lnTo>
                  <a:lnTo>
                    <a:pt x="736220" y="59396"/>
                  </a:lnTo>
                  <a:lnTo>
                    <a:pt x="698924" y="59396"/>
                  </a:lnTo>
                  <a:close/>
                  <a:moveTo>
                    <a:pt x="384599" y="921"/>
                  </a:moveTo>
                  <a:lnTo>
                    <a:pt x="422481" y="921"/>
                  </a:lnTo>
                  <a:lnTo>
                    <a:pt x="422481" y="8664"/>
                  </a:lnTo>
                  <a:lnTo>
                    <a:pt x="392845" y="8664"/>
                  </a:lnTo>
                  <a:lnTo>
                    <a:pt x="392845" y="26119"/>
                  </a:lnTo>
                  <a:lnTo>
                    <a:pt x="421058" y="26119"/>
                  </a:lnTo>
                  <a:lnTo>
                    <a:pt x="421058" y="33863"/>
                  </a:lnTo>
                  <a:lnTo>
                    <a:pt x="392845" y="33863"/>
                  </a:lnTo>
                  <a:lnTo>
                    <a:pt x="392845" y="59396"/>
                  </a:lnTo>
                  <a:lnTo>
                    <a:pt x="384599" y="59396"/>
                  </a:lnTo>
                  <a:close/>
                  <a:moveTo>
                    <a:pt x="232995" y="921"/>
                  </a:moveTo>
                  <a:lnTo>
                    <a:pt x="240864" y="921"/>
                  </a:lnTo>
                  <a:lnTo>
                    <a:pt x="240864" y="59396"/>
                  </a:lnTo>
                  <a:lnTo>
                    <a:pt x="232995" y="59396"/>
                  </a:lnTo>
                  <a:close/>
                  <a:moveTo>
                    <a:pt x="89827" y="921"/>
                  </a:moveTo>
                  <a:lnTo>
                    <a:pt x="97738" y="921"/>
                  </a:lnTo>
                  <a:lnTo>
                    <a:pt x="97738" y="26412"/>
                  </a:lnTo>
                  <a:lnTo>
                    <a:pt x="97905" y="26412"/>
                  </a:lnTo>
                  <a:cubicBezTo>
                    <a:pt x="99049" y="24263"/>
                    <a:pt x="100528" y="22422"/>
                    <a:pt x="102342" y="20887"/>
                  </a:cubicBezTo>
                  <a:cubicBezTo>
                    <a:pt x="104156" y="19352"/>
                    <a:pt x="106793" y="18585"/>
                    <a:pt x="110253" y="18585"/>
                  </a:cubicBezTo>
                  <a:cubicBezTo>
                    <a:pt x="114383" y="18585"/>
                    <a:pt x="117760" y="19812"/>
                    <a:pt x="120383" y="22268"/>
                  </a:cubicBezTo>
                  <a:cubicBezTo>
                    <a:pt x="123006" y="24724"/>
                    <a:pt x="124318" y="28072"/>
                    <a:pt x="124318" y="32314"/>
                  </a:cubicBezTo>
                  <a:lnTo>
                    <a:pt x="124318" y="59396"/>
                  </a:lnTo>
                  <a:lnTo>
                    <a:pt x="116406" y="59396"/>
                  </a:lnTo>
                  <a:lnTo>
                    <a:pt x="116406" y="35118"/>
                  </a:lnTo>
                  <a:cubicBezTo>
                    <a:pt x="116406" y="32440"/>
                    <a:pt x="115806" y="30242"/>
                    <a:pt x="114607" y="28526"/>
                  </a:cubicBezTo>
                  <a:cubicBezTo>
                    <a:pt x="113407" y="26810"/>
                    <a:pt x="111467" y="25952"/>
                    <a:pt x="108788" y="25952"/>
                  </a:cubicBezTo>
                  <a:cubicBezTo>
                    <a:pt x="105523" y="25952"/>
                    <a:pt x="102865" y="27389"/>
                    <a:pt x="100814" y="30263"/>
                  </a:cubicBezTo>
                  <a:cubicBezTo>
                    <a:pt x="98763" y="33137"/>
                    <a:pt x="97738" y="36793"/>
                    <a:pt x="97738" y="41230"/>
                  </a:cubicBezTo>
                  <a:lnTo>
                    <a:pt x="97738" y="59396"/>
                  </a:lnTo>
                  <a:lnTo>
                    <a:pt x="89827" y="59396"/>
                  </a:lnTo>
                  <a:close/>
                  <a:moveTo>
                    <a:pt x="1165649" y="837"/>
                  </a:moveTo>
                  <a:lnTo>
                    <a:pt x="1189048" y="837"/>
                  </a:lnTo>
                  <a:cubicBezTo>
                    <a:pt x="1192871" y="837"/>
                    <a:pt x="1196122" y="1534"/>
                    <a:pt x="1198801" y="2930"/>
                  </a:cubicBezTo>
                  <a:cubicBezTo>
                    <a:pt x="1201480" y="4325"/>
                    <a:pt x="1203482" y="6209"/>
                    <a:pt x="1204807" y="8581"/>
                  </a:cubicBezTo>
                  <a:cubicBezTo>
                    <a:pt x="1206133" y="10953"/>
                    <a:pt x="1206796" y="13576"/>
                    <a:pt x="1206796" y="16450"/>
                  </a:cubicBezTo>
                  <a:cubicBezTo>
                    <a:pt x="1206796" y="21724"/>
                    <a:pt x="1204926" y="25973"/>
                    <a:pt x="1201187" y="29196"/>
                  </a:cubicBezTo>
                  <a:cubicBezTo>
                    <a:pt x="1197447" y="32419"/>
                    <a:pt x="1192494" y="34030"/>
                    <a:pt x="1186327" y="34030"/>
                  </a:cubicBezTo>
                  <a:lnTo>
                    <a:pt x="1173895" y="34030"/>
                  </a:lnTo>
                  <a:lnTo>
                    <a:pt x="1173895" y="59396"/>
                  </a:lnTo>
                  <a:lnTo>
                    <a:pt x="1165649" y="59396"/>
                  </a:lnTo>
                  <a:close/>
                  <a:moveTo>
                    <a:pt x="341179" y="0"/>
                  </a:moveTo>
                  <a:cubicBezTo>
                    <a:pt x="343300" y="0"/>
                    <a:pt x="345406" y="390"/>
                    <a:pt x="347499" y="1172"/>
                  </a:cubicBezTo>
                  <a:lnTo>
                    <a:pt x="347499" y="8288"/>
                  </a:lnTo>
                  <a:cubicBezTo>
                    <a:pt x="345295" y="7506"/>
                    <a:pt x="343704" y="7116"/>
                    <a:pt x="342727" y="7116"/>
                  </a:cubicBezTo>
                  <a:cubicBezTo>
                    <a:pt x="340718" y="7116"/>
                    <a:pt x="339211" y="7750"/>
                    <a:pt x="338207" y="9020"/>
                  </a:cubicBezTo>
                  <a:cubicBezTo>
                    <a:pt x="337202" y="10290"/>
                    <a:pt x="336700" y="11999"/>
                    <a:pt x="336700" y="14148"/>
                  </a:cubicBezTo>
                  <a:lnTo>
                    <a:pt x="336700" y="19547"/>
                  </a:lnTo>
                  <a:lnTo>
                    <a:pt x="347499" y="19547"/>
                  </a:lnTo>
                  <a:lnTo>
                    <a:pt x="347499" y="26203"/>
                  </a:lnTo>
                  <a:lnTo>
                    <a:pt x="336700" y="26203"/>
                  </a:lnTo>
                  <a:lnTo>
                    <a:pt x="336700" y="59396"/>
                  </a:lnTo>
                  <a:lnTo>
                    <a:pt x="328831" y="59396"/>
                  </a:lnTo>
                  <a:lnTo>
                    <a:pt x="328831" y="26203"/>
                  </a:lnTo>
                  <a:lnTo>
                    <a:pt x="322133" y="26203"/>
                  </a:lnTo>
                  <a:lnTo>
                    <a:pt x="322133" y="19547"/>
                  </a:lnTo>
                  <a:lnTo>
                    <a:pt x="328831" y="19547"/>
                  </a:lnTo>
                  <a:lnTo>
                    <a:pt x="328831" y="11301"/>
                  </a:lnTo>
                  <a:cubicBezTo>
                    <a:pt x="328831" y="7534"/>
                    <a:pt x="329898" y="4709"/>
                    <a:pt x="332033" y="2825"/>
                  </a:cubicBezTo>
                  <a:cubicBezTo>
                    <a:pt x="334168" y="941"/>
                    <a:pt x="337216" y="0"/>
                    <a:pt x="341179" y="0"/>
                  </a:cubicBezTo>
                  <a:close/>
                  <a:moveTo>
                    <a:pt x="20845" y="0"/>
                  </a:moveTo>
                  <a:cubicBezTo>
                    <a:pt x="24417" y="0"/>
                    <a:pt x="27500" y="432"/>
                    <a:pt x="30095" y="1297"/>
                  </a:cubicBezTo>
                  <a:cubicBezTo>
                    <a:pt x="32691" y="2162"/>
                    <a:pt x="35411" y="3320"/>
                    <a:pt x="38258" y="4771"/>
                  </a:cubicBezTo>
                  <a:lnTo>
                    <a:pt x="38258" y="14650"/>
                  </a:lnTo>
                  <a:cubicBezTo>
                    <a:pt x="32342" y="9906"/>
                    <a:pt x="26593" y="7534"/>
                    <a:pt x="21012" y="7534"/>
                  </a:cubicBezTo>
                  <a:cubicBezTo>
                    <a:pt x="17664" y="7534"/>
                    <a:pt x="14824" y="8322"/>
                    <a:pt x="12494" y="9899"/>
                  </a:cubicBezTo>
                  <a:cubicBezTo>
                    <a:pt x="10164" y="11476"/>
                    <a:pt x="8999" y="13464"/>
                    <a:pt x="8999" y="15864"/>
                  </a:cubicBezTo>
                  <a:cubicBezTo>
                    <a:pt x="8999" y="17985"/>
                    <a:pt x="9885" y="19701"/>
                    <a:pt x="11657" y="21012"/>
                  </a:cubicBezTo>
                  <a:cubicBezTo>
                    <a:pt x="13429" y="22324"/>
                    <a:pt x="17008" y="23635"/>
                    <a:pt x="22394" y="24947"/>
                  </a:cubicBezTo>
                  <a:cubicBezTo>
                    <a:pt x="26189" y="25868"/>
                    <a:pt x="29433" y="26914"/>
                    <a:pt x="32126" y="28086"/>
                  </a:cubicBezTo>
                  <a:cubicBezTo>
                    <a:pt x="34818" y="29258"/>
                    <a:pt x="37079" y="30961"/>
                    <a:pt x="38907" y="33193"/>
                  </a:cubicBezTo>
                  <a:cubicBezTo>
                    <a:pt x="40734" y="35425"/>
                    <a:pt x="41648" y="38272"/>
                    <a:pt x="41648" y="41732"/>
                  </a:cubicBezTo>
                  <a:cubicBezTo>
                    <a:pt x="41648" y="45416"/>
                    <a:pt x="40623" y="48666"/>
                    <a:pt x="38572" y="51485"/>
                  </a:cubicBezTo>
                  <a:cubicBezTo>
                    <a:pt x="36521" y="54303"/>
                    <a:pt x="33772" y="56487"/>
                    <a:pt x="30326" y="58036"/>
                  </a:cubicBezTo>
                  <a:cubicBezTo>
                    <a:pt x="26879" y="59584"/>
                    <a:pt x="23203" y="60359"/>
                    <a:pt x="19296" y="60359"/>
                  </a:cubicBezTo>
                  <a:cubicBezTo>
                    <a:pt x="15334" y="60359"/>
                    <a:pt x="11866" y="59752"/>
                    <a:pt x="8894" y="58538"/>
                  </a:cubicBezTo>
                  <a:cubicBezTo>
                    <a:pt x="5922" y="57324"/>
                    <a:pt x="2958" y="55810"/>
                    <a:pt x="0" y="53996"/>
                  </a:cubicBezTo>
                  <a:lnTo>
                    <a:pt x="0" y="43950"/>
                  </a:lnTo>
                  <a:cubicBezTo>
                    <a:pt x="2985" y="46295"/>
                    <a:pt x="6083" y="48311"/>
                    <a:pt x="9292" y="49999"/>
                  </a:cubicBezTo>
                  <a:cubicBezTo>
                    <a:pt x="12501" y="51687"/>
                    <a:pt x="16087" y="52531"/>
                    <a:pt x="20050" y="52531"/>
                  </a:cubicBezTo>
                  <a:cubicBezTo>
                    <a:pt x="23482" y="52531"/>
                    <a:pt x="26454" y="51562"/>
                    <a:pt x="28965" y="49622"/>
                  </a:cubicBezTo>
                  <a:cubicBezTo>
                    <a:pt x="31477" y="47683"/>
                    <a:pt x="32732" y="45374"/>
                    <a:pt x="32732" y="42695"/>
                  </a:cubicBezTo>
                  <a:cubicBezTo>
                    <a:pt x="32732" y="39988"/>
                    <a:pt x="31553" y="37902"/>
                    <a:pt x="29195" y="36437"/>
                  </a:cubicBezTo>
                  <a:cubicBezTo>
                    <a:pt x="26837" y="34972"/>
                    <a:pt x="23482" y="33737"/>
                    <a:pt x="19129" y="32733"/>
                  </a:cubicBezTo>
                  <a:cubicBezTo>
                    <a:pt x="15752" y="31868"/>
                    <a:pt x="12990" y="31030"/>
                    <a:pt x="10841" y="30221"/>
                  </a:cubicBezTo>
                  <a:cubicBezTo>
                    <a:pt x="8692" y="29412"/>
                    <a:pt x="6808" y="28337"/>
                    <a:pt x="5190" y="26998"/>
                  </a:cubicBezTo>
                  <a:cubicBezTo>
                    <a:pt x="3571" y="25659"/>
                    <a:pt x="2316" y="24201"/>
                    <a:pt x="1423" y="22624"/>
                  </a:cubicBezTo>
                  <a:cubicBezTo>
                    <a:pt x="530" y="21047"/>
                    <a:pt x="83" y="18989"/>
                    <a:pt x="83" y="16450"/>
                  </a:cubicBezTo>
                  <a:cubicBezTo>
                    <a:pt x="83" y="11622"/>
                    <a:pt x="2002" y="7674"/>
                    <a:pt x="5839" y="4604"/>
                  </a:cubicBezTo>
                  <a:cubicBezTo>
                    <a:pt x="9676" y="1534"/>
                    <a:pt x="14678" y="0"/>
                    <a:pt x="20845"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700" dirty="0">
                <a:solidFill>
                  <a:schemeClr val="bg1"/>
                </a:solidFill>
                <a:latin typeface="Abadi" panose="020B0604020104020204" pitchFamily="34" charset="0"/>
                <a:ea typeface="微软雅黑" panose="020B0503020204020204" pitchFamily="34" charset="-122"/>
              </a:endParaRPr>
            </a:p>
          </p:txBody>
        </p:sp>
        <p:grpSp>
          <p:nvGrpSpPr>
            <p:cNvPr id="23" name="组合 22">
              <a:extLst>
                <a:ext uri="{FF2B5EF4-FFF2-40B4-BE49-F238E27FC236}">
                  <a16:creationId xmlns:a16="http://schemas.microsoft.com/office/drawing/2014/main" id="{1E3528E3-C3AF-4EE8-AD5F-16AAFDB75CEC}"/>
                </a:ext>
              </a:extLst>
            </p:cNvPr>
            <p:cNvGrpSpPr/>
            <p:nvPr/>
          </p:nvGrpSpPr>
          <p:grpSpPr>
            <a:xfrm>
              <a:off x="9650003" y="315165"/>
              <a:ext cx="518408" cy="517198"/>
              <a:chOff x="9650003" y="315165"/>
              <a:chExt cx="518408" cy="517198"/>
            </a:xfrm>
          </p:grpSpPr>
          <p:sp>
            <p:nvSpPr>
              <p:cNvPr id="25" name="Freeform 8">
                <a:extLst>
                  <a:ext uri="{FF2B5EF4-FFF2-40B4-BE49-F238E27FC236}">
                    <a16:creationId xmlns:a16="http://schemas.microsoft.com/office/drawing/2014/main" id="{A7F57563-4606-47CC-A6A0-22C34698F6F8}"/>
                  </a:ext>
                </a:extLst>
              </p:cNvPr>
              <p:cNvSpPr>
                <a:spLocks noEditPoints="1"/>
              </p:cNvSpPr>
              <p:nvPr/>
            </p:nvSpPr>
            <p:spPr bwMode="auto">
              <a:xfrm>
                <a:off x="9650003" y="315165"/>
                <a:ext cx="518408" cy="517198"/>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9" name="Freeform 42">
                <a:extLst>
                  <a:ext uri="{FF2B5EF4-FFF2-40B4-BE49-F238E27FC236}">
                    <a16:creationId xmlns:a16="http://schemas.microsoft.com/office/drawing/2014/main" id="{6D521C24-4F5A-42E5-93F8-00605FE442F0}"/>
                  </a:ext>
                </a:extLst>
              </p:cNvPr>
              <p:cNvSpPr>
                <a:spLocks noEditPoints="1"/>
              </p:cNvSpPr>
              <p:nvPr/>
            </p:nvSpPr>
            <p:spPr bwMode="auto">
              <a:xfrm>
                <a:off x="9717674" y="382231"/>
                <a:ext cx="382462" cy="381856"/>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0" name="Freeform 43">
                <a:extLst>
                  <a:ext uri="{FF2B5EF4-FFF2-40B4-BE49-F238E27FC236}">
                    <a16:creationId xmlns:a16="http://schemas.microsoft.com/office/drawing/2014/main" id="{D0BF999E-E303-41C3-BE62-C283E603B461}"/>
                  </a:ext>
                </a:extLst>
              </p:cNvPr>
              <p:cNvSpPr>
                <a:spLocks noEditPoints="1"/>
              </p:cNvSpPr>
              <p:nvPr/>
            </p:nvSpPr>
            <p:spPr bwMode="auto">
              <a:xfrm>
                <a:off x="10065092" y="420296"/>
                <a:ext cx="42294" cy="50753"/>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1" name="Freeform 44">
                <a:extLst>
                  <a:ext uri="{FF2B5EF4-FFF2-40B4-BE49-F238E27FC236}">
                    <a16:creationId xmlns:a16="http://schemas.microsoft.com/office/drawing/2014/main" id="{9A36BF78-25A6-4474-91C9-73D68865B3A7}"/>
                  </a:ext>
                </a:extLst>
              </p:cNvPr>
              <p:cNvSpPr>
                <a:spLocks/>
              </p:cNvSpPr>
              <p:nvPr/>
            </p:nvSpPr>
            <p:spPr bwMode="auto">
              <a:xfrm>
                <a:off x="9670546" y="516364"/>
                <a:ext cx="40481" cy="43503"/>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2" name="Freeform 45">
                <a:extLst>
                  <a:ext uri="{FF2B5EF4-FFF2-40B4-BE49-F238E27FC236}">
                    <a16:creationId xmlns:a16="http://schemas.microsoft.com/office/drawing/2014/main" id="{577D3344-7CF5-47DD-94C6-8DB86144B914}"/>
                  </a:ext>
                </a:extLst>
              </p:cNvPr>
              <p:cNvSpPr>
                <a:spLocks/>
              </p:cNvSpPr>
              <p:nvPr/>
            </p:nvSpPr>
            <p:spPr bwMode="auto">
              <a:xfrm>
                <a:off x="10025214" y="377398"/>
                <a:ext cx="44107" cy="47128"/>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3" name="Freeform 46">
                <a:extLst>
                  <a:ext uri="{FF2B5EF4-FFF2-40B4-BE49-F238E27FC236}">
                    <a16:creationId xmlns:a16="http://schemas.microsoft.com/office/drawing/2014/main" id="{15567376-3CF2-43D7-AB53-6C1EFE5B907D}"/>
                  </a:ext>
                </a:extLst>
              </p:cNvPr>
              <p:cNvSpPr>
                <a:spLocks/>
              </p:cNvSpPr>
              <p:nvPr/>
            </p:nvSpPr>
            <p:spPr bwMode="auto">
              <a:xfrm>
                <a:off x="9670546" y="584035"/>
                <a:ext cx="38065" cy="36252"/>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4" name="Freeform 47">
                <a:extLst>
                  <a:ext uri="{FF2B5EF4-FFF2-40B4-BE49-F238E27FC236}">
                    <a16:creationId xmlns:a16="http://schemas.microsoft.com/office/drawing/2014/main" id="{FA98296A-973D-4703-A3AC-88A8C8D4C6B7}"/>
                  </a:ext>
                </a:extLst>
              </p:cNvPr>
              <p:cNvSpPr>
                <a:spLocks noEditPoints="1"/>
              </p:cNvSpPr>
              <p:nvPr/>
            </p:nvSpPr>
            <p:spPr bwMode="auto">
              <a:xfrm>
                <a:off x="9864496" y="772547"/>
                <a:ext cx="26585" cy="38065"/>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5" name="Freeform 48">
                <a:extLst>
                  <a:ext uri="{FF2B5EF4-FFF2-40B4-BE49-F238E27FC236}">
                    <a16:creationId xmlns:a16="http://schemas.microsoft.com/office/drawing/2014/main" id="{423C22BD-DED2-483B-86CD-35996AF10E40}"/>
                  </a:ext>
                </a:extLst>
              </p:cNvPr>
              <p:cNvSpPr>
                <a:spLocks noEditPoints="1"/>
              </p:cNvSpPr>
              <p:nvPr/>
            </p:nvSpPr>
            <p:spPr bwMode="auto">
              <a:xfrm>
                <a:off x="9685651" y="644456"/>
                <a:ext cx="39273" cy="338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6" name="Freeform 49">
                <a:extLst>
                  <a:ext uri="{FF2B5EF4-FFF2-40B4-BE49-F238E27FC236}">
                    <a16:creationId xmlns:a16="http://schemas.microsoft.com/office/drawing/2014/main" id="{5793A038-D892-47C1-9519-CB9CB577EDAE}"/>
                  </a:ext>
                </a:extLst>
              </p:cNvPr>
              <p:cNvSpPr>
                <a:spLocks/>
              </p:cNvSpPr>
              <p:nvPr/>
            </p:nvSpPr>
            <p:spPr bwMode="auto">
              <a:xfrm>
                <a:off x="9708611" y="414858"/>
                <a:ext cx="46524" cy="50753"/>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7" name="Freeform 50">
                <a:extLst>
                  <a:ext uri="{FF2B5EF4-FFF2-40B4-BE49-F238E27FC236}">
                    <a16:creationId xmlns:a16="http://schemas.microsoft.com/office/drawing/2014/main" id="{B71214CD-15EB-4179-BDD2-0509EF6FC275}"/>
                  </a:ext>
                </a:extLst>
              </p:cNvPr>
              <p:cNvSpPr>
                <a:spLocks noEditPoints="1"/>
              </p:cNvSpPr>
              <p:nvPr/>
            </p:nvSpPr>
            <p:spPr bwMode="auto">
              <a:xfrm>
                <a:off x="9981712" y="756234"/>
                <a:ext cx="32627" cy="37461"/>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8" name="Freeform 51">
                <a:extLst>
                  <a:ext uri="{FF2B5EF4-FFF2-40B4-BE49-F238E27FC236}">
                    <a16:creationId xmlns:a16="http://schemas.microsoft.com/office/drawing/2014/main" id="{D96C6721-DED9-41FD-BD88-9C3C0E0A72B9}"/>
                  </a:ext>
                </a:extLst>
              </p:cNvPr>
              <p:cNvSpPr>
                <a:spLocks/>
              </p:cNvSpPr>
              <p:nvPr/>
            </p:nvSpPr>
            <p:spPr bwMode="auto">
              <a:xfrm>
                <a:off x="9752718" y="372564"/>
                <a:ext cx="44107" cy="4289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9" name="Freeform 52">
                <a:extLst>
                  <a:ext uri="{FF2B5EF4-FFF2-40B4-BE49-F238E27FC236}">
                    <a16:creationId xmlns:a16="http://schemas.microsoft.com/office/drawing/2014/main" id="{88CCCE86-BB5D-4F08-A7F2-36047075D6C9}"/>
                  </a:ext>
                </a:extLst>
              </p:cNvPr>
              <p:cNvSpPr>
                <a:spLocks/>
              </p:cNvSpPr>
              <p:nvPr/>
            </p:nvSpPr>
            <p:spPr bwMode="auto">
              <a:xfrm>
                <a:off x="9883226" y="333291"/>
                <a:ext cx="35044" cy="38065"/>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0" name="Freeform 53">
                <a:extLst>
                  <a:ext uri="{FF2B5EF4-FFF2-40B4-BE49-F238E27FC236}">
                    <a16:creationId xmlns:a16="http://schemas.microsoft.com/office/drawing/2014/main" id="{F59643D2-E092-4024-B2F6-C2FB41B28662}"/>
                  </a:ext>
                </a:extLst>
              </p:cNvPr>
              <p:cNvSpPr>
                <a:spLocks noEditPoints="1"/>
              </p:cNvSpPr>
              <p:nvPr/>
            </p:nvSpPr>
            <p:spPr bwMode="auto">
              <a:xfrm>
                <a:off x="9926125" y="772547"/>
                <a:ext cx="27190" cy="38669"/>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1" name="Freeform 54">
                <a:extLst>
                  <a:ext uri="{FF2B5EF4-FFF2-40B4-BE49-F238E27FC236}">
                    <a16:creationId xmlns:a16="http://schemas.microsoft.com/office/drawing/2014/main" id="{41B2F648-C4DC-4EE4-A03E-35E2450B7202}"/>
                  </a:ext>
                </a:extLst>
              </p:cNvPr>
              <p:cNvSpPr>
                <a:spLocks/>
              </p:cNvSpPr>
              <p:nvPr/>
            </p:nvSpPr>
            <p:spPr bwMode="auto">
              <a:xfrm>
                <a:off x="9820389" y="340542"/>
                <a:ext cx="36253" cy="41086"/>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2" name="Freeform 55">
                <a:extLst>
                  <a:ext uri="{FF2B5EF4-FFF2-40B4-BE49-F238E27FC236}">
                    <a16:creationId xmlns:a16="http://schemas.microsoft.com/office/drawing/2014/main" id="{59D3A3CF-7911-4D17-8A6F-3051B25E003D}"/>
                  </a:ext>
                </a:extLst>
              </p:cNvPr>
              <p:cNvSpPr>
                <a:spLocks/>
              </p:cNvSpPr>
              <p:nvPr/>
            </p:nvSpPr>
            <p:spPr bwMode="auto">
              <a:xfrm>
                <a:off x="10094698" y="479508"/>
                <a:ext cx="42294" cy="338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3" name="Freeform 56">
                <a:extLst>
                  <a:ext uri="{FF2B5EF4-FFF2-40B4-BE49-F238E27FC236}">
                    <a16:creationId xmlns:a16="http://schemas.microsoft.com/office/drawing/2014/main" id="{B46E633D-ED84-426E-8D57-C9C2D076A7C0}"/>
                  </a:ext>
                </a:extLst>
              </p:cNvPr>
              <p:cNvSpPr>
                <a:spLocks/>
              </p:cNvSpPr>
              <p:nvPr/>
            </p:nvSpPr>
            <p:spPr bwMode="auto">
              <a:xfrm>
                <a:off x="10095302" y="638414"/>
                <a:ext cx="41690" cy="38669"/>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4" name="Freeform 57">
                <a:extLst>
                  <a:ext uri="{FF2B5EF4-FFF2-40B4-BE49-F238E27FC236}">
                    <a16:creationId xmlns:a16="http://schemas.microsoft.com/office/drawing/2014/main" id="{7CABA2EA-2F2D-432B-B830-68453D12622A}"/>
                  </a:ext>
                </a:extLst>
              </p:cNvPr>
              <p:cNvSpPr>
                <a:spLocks/>
              </p:cNvSpPr>
              <p:nvPr/>
            </p:nvSpPr>
            <p:spPr bwMode="auto">
              <a:xfrm>
                <a:off x="10110407" y="578597"/>
                <a:ext cx="36856" cy="32627"/>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5" name="Freeform 58">
                <a:extLst>
                  <a:ext uri="{FF2B5EF4-FFF2-40B4-BE49-F238E27FC236}">
                    <a16:creationId xmlns:a16="http://schemas.microsoft.com/office/drawing/2014/main" id="{C2F03E4C-A9CA-48D5-B2B5-E429C2B81658}"/>
                  </a:ext>
                </a:extLst>
              </p:cNvPr>
              <p:cNvSpPr>
                <a:spLocks/>
              </p:cNvSpPr>
              <p:nvPr/>
            </p:nvSpPr>
            <p:spPr bwMode="auto">
              <a:xfrm>
                <a:off x="9988358" y="347792"/>
                <a:ext cx="33231" cy="41690"/>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6" name="Freeform 59">
                <a:extLst>
                  <a:ext uri="{FF2B5EF4-FFF2-40B4-BE49-F238E27FC236}">
                    <a16:creationId xmlns:a16="http://schemas.microsoft.com/office/drawing/2014/main" id="{3E02C807-756F-4E37-8CD6-C178BF7EA41C}"/>
                  </a:ext>
                </a:extLst>
              </p:cNvPr>
              <p:cNvSpPr>
                <a:spLocks/>
              </p:cNvSpPr>
              <p:nvPr/>
            </p:nvSpPr>
            <p:spPr bwMode="auto">
              <a:xfrm>
                <a:off x="9686859" y="468633"/>
                <a:ext cx="38065" cy="33231"/>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7" name="Freeform 60">
                <a:extLst>
                  <a:ext uri="{FF2B5EF4-FFF2-40B4-BE49-F238E27FC236}">
                    <a16:creationId xmlns:a16="http://schemas.microsoft.com/office/drawing/2014/main" id="{F54C8276-E686-4705-AB5F-C752FDCC7D9E}"/>
                  </a:ext>
                </a:extLst>
              </p:cNvPr>
              <p:cNvSpPr>
                <a:spLocks/>
              </p:cNvSpPr>
              <p:nvPr/>
            </p:nvSpPr>
            <p:spPr bwMode="auto">
              <a:xfrm>
                <a:off x="10109803" y="530866"/>
                <a:ext cx="36856" cy="24168"/>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8" name="Freeform 61">
                <a:extLst>
                  <a:ext uri="{FF2B5EF4-FFF2-40B4-BE49-F238E27FC236}">
                    <a16:creationId xmlns:a16="http://schemas.microsoft.com/office/drawing/2014/main" id="{96966E9C-B730-4FC0-B4B2-F158A457E744}"/>
                  </a:ext>
                </a:extLst>
              </p:cNvPr>
              <p:cNvSpPr>
                <a:spLocks/>
              </p:cNvSpPr>
              <p:nvPr/>
            </p:nvSpPr>
            <p:spPr bwMode="auto">
              <a:xfrm>
                <a:off x="9938813" y="337520"/>
                <a:ext cx="22356" cy="37461"/>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9" name="Freeform 62">
                <a:extLst>
                  <a:ext uri="{FF2B5EF4-FFF2-40B4-BE49-F238E27FC236}">
                    <a16:creationId xmlns:a16="http://schemas.microsoft.com/office/drawing/2014/main" id="{BD169FB3-BBAB-49C8-9B96-C0967FF126AC}"/>
                  </a:ext>
                </a:extLst>
              </p:cNvPr>
              <p:cNvSpPr>
                <a:spLocks/>
              </p:cNvSpPr>
              <p:nvPr/>
            </p:nvSpPr>
            <p:spPr bwMode="auto">
              <a:xfrm>
                <a:off x="9802263" y="758650"/>
                <a:ext cx="27793" cy="36252"/>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0" name="Freeform 71">
                <a:extLst>
                  <a:ext uri="{FF2B5EF4-FFF2-40B4-BE49-F238E27FC236}">
                    <a16:creationId xmlns:a16="http://schemas.microsoft.com/office/drawing/2014/main" id="{5EC07A65-B973-4D4F-9AE7-8D06F1822509}"/>
                  </a:ext>
                </a:extLst>
              </p:cNvPr>
              <p:cNvSpPr>
                <a:spLocks noEditPoints="1"/>
              </p:cNvSpPr>
              <p:nvPr/>
            </p:nvSpPr>
            <p:spPr bwMode="auto">
              <a:xfrm>
                <a:off x="9733988" y="398545"/>
                <a:ext cx="350439" cy="34983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grpSp>
      <p:grpSp>
        <p:nvGrpSpPr>
          <p:cNvPr id="61" name="组合 60">
            <a:extLst>
              <a:ext uri="{FF2B5EF4-FFF2-40B4-BE49-F238E27FC236}">
                <a16:creationId xmlns:a16="http://schemas.microsoft.com/office/drawing/2014/main" id="{4CDCF967-D87A-41E0-AAF7-BD56BCBC5304}"/>
              </a:ext>
            </a:extLst>
          </p:cNvPr>
          <p:cNvGrpSpPr/>
          <p:nvPr/>
        </p:nvGrpSpPr>
        <p:grpSpPr>
          <a:xfrm>
            <a:off x="1090781" y="1492619"/>
            <a:ext cx="10653051" cy="4521917"/>
            <a:chOff x="11987381" y="7192379"/>
            <a:chExt cx="10653051" cy="4521917"/>
          </a:xfrm>
        </p:grpSpPr>
        <p:pic>
          <p:nvPicPr>
            <p:cNvPr id="62" name="Picture 3">
              <a:extLst>
                <a:ext uri="{FF2B5EF4-FFF2-40B4-BE49-F238E27FC236}">
                  <a16:creationId xmlns:a16="http://schemas.microsoft.com/office/drawing/2014/main" id="{D2F930EB-3186-43C1-A522-0CF055A86587}"/>
                </a:ext>
              </a:extLst>
            </p:cNvPr>
            <p:cNvPicPr>
              <a:picLocks noChangeAspect="1" noChangeArrowheads="1"/>
            </p:cNvPicPr>
            <p:nvPr/>
          </p:nvPicPr>
          <p:blipFill rotWithShape="1">
            <a:blip r:embed="rId5" cstate="print"/>
            <a:srcRect b="4820"/>
            <a:stretch/>
          </p:blipFill>
          <p:spPr bwMode="auto">
            <a:xfrm>
              <a:off x="14532166" y="7192379"/>
              <a:ext cx="8108266" cy="4521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3" name="组合 62">
              <a:extLst>
                <a:ext uri="{FF2B5EF4-FFF2-40B4-BE49-F238E27FC236}">
                  <a16:creationId xmlns:a16="http://schemas.microsoft.com/office/drawing/2014/main" id="{73FA8ADA-4391-43A4-A4C4-585EEB5FDE5F}"/>
                </a:ext>
              </a:extLst>
            </p:cNvPr>
            <p:cNvGrpSpPr/>
            <p:nvPr/>
          </p:nvGrpSpPr>
          <p:grpSpPr>
            <a:xfrm>
              <a:off x="11987381" y="7192379"/>
              <a:ext cx="10653051" cy="4521917"/>
              <a:chOff x="11987381" y="7192379"/>
              <a:chExt cx="10653051" cy="4521917"/>
            </a:xfrm>
          </p:grpSpPr>
          <p:pic>
            <p:nvPicPr>
              <p:cNvPr id="64" name="Picture 5">
                <a:extLst>
                  <a:ext uri="{FF2B5EF4-FFF2-40B4-BE49-F238E27FC236}">
                    <a16:creationId xmlns:a16="http://schemas.microsoft.com/office/drawing/2014/main" id="{FBB52967-5D3D-41DA-A3AA-DDDEBA9E0906}"/>
                  </a:ext>
                </a:extLst>
              </p:cNvPr>
              <p:cNvPicPr>
                <a:picLocks noChangeAspect="1" noChangeArrowheads="1"/>
              </p:cNvPicPr>
              <p:nvPr/>
            </p:nvPicPr>
            <p:blipFill rotWithShape="1">
              <a:blip r:embed="rId6"/>
              <a:srcRect l="10178" r="1612" b="8567"/>
              <a:stretch/>
            </p:blipFill>
            <p:spPr bwMode="auto">
              <a:xfrm>
                <a:off x="14532165" y="7192379"/>
                <a:ext cx="8108267" cy="4521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5" name="矩形 38">
                <a:extLst>
                  <a:ext uri="{FF2B5EF4-FFF2-40B4-BE49-F238E27FC236}">
                    <a16:creationId xmlns:a16="http://schemas.microsoft.com/office/drawing/2014/main" id="{2032064D-0F01-4DDB-8D5D-0AE54A4A50DB}"/>
                  </a:ext>
                </a:extLst>
              </p:cNvPr>
              <p:cNvSpPr>
                <a:spLocks noChangeArrowheads="1"/>
              </p:cNvSpPr>
              <p:nvPr/>
            </p:nvSpPr>
            <p:spPr bwMode="auto">
              <a:xfrm>
                <a:off x="11987381" y="9068632"/>
                <a:ext cx="1595248" cy="76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5" rIns="91410" bIns="45705">
                <a:spAutoFit/>
              </a:bodyPr>
              <a:lstStyle/>
              <a:p>
                <a:r>
                  <a:rPr lang="zh-CN" altLang="en-US" sz="2200" b="1" dirty="0">
                    <a:solidFill>
                      <a:schemeClr val="accent1"/>
                    </a:solidFill>
                    <a:latin typeface="微软雅黑" pitchFamily="34" charset="-122"/>
                    <a:ea typeface="微软雅黑" pitchFamily="34" charset="-122"/>
                    <a:sym typeface="方正兰亭黑_GBK" pitchFamily="2" charset="-122"/>
                  </a:rPr>
                  <a:t>仲跻昆先生</a:t>
                </a:r>
              </a:p>
              <a:p>
                <a:r>
                  <a:rPr lang="zh-CN" altLang="en-US" sz="2200" b="1" dirty="0">
                    <a:solidFill>
                      <a:schemeClr val="accent1"/>
                    </a:solidFill>
                    <a:latin typeface="微软雅黑" pitchFamily="34" charset="-122"/>
                    <a:ea typeface="微软雅黑" pitchFamily="34" charset="-122"/>
                    <a:sym typeface="方正兰亭黑_GBK" pitchFamily="2" charset="-122"/>
                  </a:rPr>
                  <a:t>学术成果展</a:t>
                </a:r>
              </a:p>
            </p:txBody>
          </p:sp>
          <p:sp>
            <p:nvSpPr>
              <p:cNvPr id="66" name="矩形 65">
                <a:extLst>
                  <a:ext uri="{FF2B5EF4-FFF2-40B4-BE49-F238E27FC236}">
                    <a16:creationId xmlns:a16="http://schemas.microsoft.com/office/drawing/2014/main" id="{7C0065C1-1AA8-4CE2-BC43-1019E86F8464}"/>
                  </a:ext>
                </a:extLst>
              </p:cNvPr>
              <p:cNvSpPr/>
              <p:nvPr/>
            </p:nvSpPr>
            <p:spPr>
              <a:xfrm>
                <a:off x="12096750" y="9838043"/>
                <a:ext cx="64389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156940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9"/>
          <p:cNvSpPr>
            <a:spLocks noChangeArrowheads="1"/>
          </p:cNvSpPr>
          <p:nvPr/>
        </p:nvSpPr>
        <p:spPr bwMode="auto">
          <a:xfrm>
            <a:off x="154570" y="4532850"/>
            <a:ext cx="12201875" cy="81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bevel/>
                <a:headEnd/>
                <a:tailEnd/>
              </a14:hiddenLine>
            </a:ext>
          </a:extLst>
        </p:spPr>
        <p:txBody>
          <a:bodyPr anchor="ctr"/>
          <a:lstStyle/>
          <a:p>
            <a:pPr algn="ctr"/>
            <a:endParaRPr lang="zh-CN" altLang="zh-CN" sz="3199">
              <a:latin typeface="微软雅黑" pitchFamily="34" charset="-122"/>
              <a:ea typeface="微软雅黑" pitchFamily="34" charset="-122"/>
              <a:cs typeface="Calibri" pitchFamily="34" charset="0"/>
              <a:sym typeface="Calibri" pitchFamily="34" charset="0"/>
            </a:endParaRPr>
          </a:p>
        </p:txBody>
      </p:sp>
      <p:sp>
        <p:nvSpPr>
          <p:cNvPr id="24" name="TextBox 23"/>
          <p:cNvSpPr txBox="1"/>
          <p:nvPr/>
        </p:nvSpPr>
        <p:spPr>
          <a:xfrm>
            <a:off x="2342692" y="8042926"/>
            <a:ext cx="856041" cy="358788"/>
          </a:xfrm>
          <a:prstGeom prst="rect">
            <a:avLst/>
          </a:prstGeom>
          <a:noFill/>
        </p:spPr>
        <p:txBody>
          <a:bodyPr wrap="none" lIns="81060" tIns="40531" rIns="81060" bIns="40531" rtlCol="0">
            <a:spAutoFit/>
          </a:bodyPr>
          <a:lstStyle/>
          <a:p>
            <a:r>
              <a:rPr lang="zh-CN" altLang="en-US" dirty="0"/>
              <a:t>延迟符</a:t>
            </a:r>
          </a:p>
        </p:txBody>
      </p:sp>
      <p:pic>
        <p:nvPicPr>
          <p:cNvPr id="2" name="Picture 2"/>
          <p:cNvPicPr>
            <a:picLocks noChangeAspect="1" noChangeArrowheads="1"/>
          </p:cNvPicPr>
          <p:nvPr/>
        </p:nvPicPr>
        <p:blipFill>
          <a:blip r:embed="rId32"/>
          <a:srcRect t="3240"/>
          <a:stretch>
            <a:fillRect/>
          </a:stretch>
        </p:blipFill>
        <p:spPr bwMode="auto">
          <a:xfrm>
            <a:off x="543464" y="1474132"/>
            <a:ext cx="3228796" cy="4520312"/>
          </a:xfrm>
          <a:prstGeom prst="rect">
            <a:avLst/>
          </a:prstGeom>
          <a:ln>
            <a:noFill/>
          </a:ln>
          <a:effectLst>
            <a:outerShdw blurRad="292100" dist="139700" dir="2700000" algn="tl" rotWithShape="0">
              <a:srgbClr val="333333">
                <a:alpha val="25000"/>
              </a:srgbClr>
            </a:outerShdw>
          </a:effectLst>
        </p:spPr>
      </p:pic>
      <p:pic>
        <p:nvPicPr>
          <p:cNvPr id="3" name="Picture 3"/>
          <p:cNvPicPr>
            <a:picLocks noChangeAspect="1" noChangeArrowheads="1"/>
          </p:cNvPicPr>
          <p:nvPr/>
        </p:nvPicPr>
        <p:blipFill>
          <a:blip r:embed="rId33"/>
          <a:srcRect/>
          <a:stretch>
            <a:fillRect/>
          </a:stretch>
        </p:blipFill>
        <p:spPr bwMode="auto">
          <a:xfrm>
            <a:off x="4028985" y="1474133"/>
            <a:ext cx="7744922" cy="4520311"/>
          </a:xfrm>
          <a:prstGeom prst="rect">
            <a:avLst/>
          </a:prstGeom>
          <a:ln>
            <a:noFill/>
          </a:ln>
          <a:effectLst>
            <a:outerShdw blurRad="292100" dist="139700" dir="2700000" algn="tl" rotWithShape="0">
              <a:srgbClr val="333333">
                <a:alpha val="25000"/>
              </a:srgbClr>
            </a:outerShdw>
          </a:effectLst>
        </p:spPr>
      </p:pic>
      <p:sp>
        <p:nvSpPr>
          <p:cNvPr id="7" name="PA-文本框 10">
            <a:extLst>
              <a:ext uri="{FF2B5EF4-FFF2-40B4-BE49-F238E27FC236}">
                <a16:creationId xmlns:a16="http://schemas.microsoft.com/office/drawing/2014/main" id="{F73A64C8-A48C-4460-90CA-DDA9ADA41A63}"/>
              </a:ext>
            </a:extLst>
          </p:cNvPr>
          <p:cNvSpPr txBox="1">
            <a:spLocks noChangeArrowheads="1"/>
          </p:cNvSpPr>
          <p:nvPr>
            <p:custDataLst>
              <p:tags r:id="rId1"/>
            </p:custDataLst>
          </p:nvPr>
        </p:nvSpPr>
        <p:spPr bwMode="auto">
          <a:xfrm>
            <a:off x="264918" y="315165"/>
            <a:ext cx="88327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b="1" dirty="0">
                <a:solidFill>
                  <a:schemeClr val="accent1"/>
                </a:solidFill>
                <a:latin typeface="微软雅黑" panose="020B0503020204020204" pitchFamily="34" charset="-122"/>
                <a:ea typeface="微软雅黑" panose="020B0503020204020204" pitchFamily="34" charset="-122"/>
              </a:rPr>
              <a:t>“春安夏泰 秋稔冬祥”外国语学院校园风光摄影展</a:t>
            </a:r>
          </a:p>
        </p:txBody>
      </p:sp>
      <p:cxnSp>
        <p:nvCxnSpPr>
          <p:cNvPr id="8" name="PA-直接连接符 7">
            <a:extLst>
              <a:ext uri="{FF2B5EF4-FFF2-40B4-BE49-F238E27FC236}">
                <a16:creationId xmlns:a16="http://schemas.microsoft.com/office/drawing/2014/main" id="{A4706EDF-B2AE-4102-A1B8-A541EADD1545}"/>
              </a:ext>
            </a:extLst>
          </p:cNvPr>
          <p:cNvCxnSpPr>
            <a:cxnSpLocks/>
          </p:cNvCxnSpPr>
          <p:nvPr>
            <p:custDataLst>
              <p:tags r:id="rId2"/>
            </p:custDataLst>
          </p:nvPr>
        </p:nvCxnSpPr>
        <p:spPr>
          <a:xfrm>
            <a:off x="543463" y="938030"/>
            <a:ext cx="1123315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PA-直接连接符 9">
            <a:extLst>
              <a:ext uri="{FF2B5EF4-FFF2-40B4-BE49-F238E27FC236}">
                <a16:creationId xmlns:a16="http://schemas.microsoft.com/office/drawing/2014/main" id="{685AE095-4842-443B-8E37-4EFD6FEF7811}"/>
              </a:ext>
            </a:extLst>
          </p:cNvPr>
          <p:cNvCxnSpPr>
            <a:cxnSpLocks/>
          </p:cNvCxnSpPr>
          <p:nvPr>
            <p:custDataLst>
              <p:tags r:id="rId3"/>
            </p:custDataLst>
          </p:nvPr>
        </p:nvCxnSpPr>
        <p:spPr>
          <a:xfrm>
            <a:off x="543463" y="938030"/>
            <a:ext cx="861695"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 name="PA-组合 10">
            <a:extLst>
              <a:ext uri="{FF2B5EF4-FFF2-40B4-BE49-F238E27FC236}">
                <a16:creationId xmlns:a16="http://schemas.microsoft.com/office/drawing/2014/main" id="{5B0EA1E7-C32D-40AB-B78D-623BDB8C9A25}"/>
              </a:ext>
            </a:extLst>
          </p:cNvPr>
          <p:cNvGrpSpPr/>
          <p:nvPr>
            <p:custDataLst>
              <p:tags r:id="rId4"/>
            </p:custDataLst>
          </p:nvPr>
        </p:nvGrpSpPr>
        <p:grpSpPr>
          <a:xfrm>
            <a:off x="9829295" y="318176"/>
            <a:ext cx="1947318" cy="517198"/>
            <a:chOff x="9650003" y="315165"/>
            <a:chExt cx="1947318" cy="517198"/>
          </a:xfrm>
        </p:grpSpPr>
        <p:sp>
          <p:nvSpPr>
            <p:cNvPr id="12" name="PA-文本框 39">
              <a:extLst>
                <a:ext uri="{FF2B5EF4-FFF2-40B4-BE49-F238E27FC236}">
                  <a16:creationId xmlns:a16="http://schemas.microsoft.com/office/drawing/2014/main" id="{A579764D-DE80-449A-84E7-76FC4FFA21FA}"/>
                </a:ext>
              </a:extLst>
            </p:cNvPr>
            <p:cNvSpPr txBox="1"/>
            <p:nvPr>
              <p:custDataLst>
                <p:tags r:id="rId5"/>
              </p:custDataLst>
            </p:nvPr>
          </p:nvSpPr>
          <p:spPr>
            <a:xfrm>
              <a:off x="10266337" y="498959"/>
              <a:ext cx="1328278" cy="145629"/>
            </a:xfrm>
            <a:custGeom>
              <a:avLst/>
              <a:gdLst/>
              <a:ahLst/>
              <a:cxnLst/>
              <a:rect l="l" t="t" r="r" b="b"/>
              <a:pathLst>
                <a:path w="1795928" h="196900">
                  <a:moveTo>
                    <a:pt x="1295670" y="142205"/>
                  </a:moveTo>
                  <a:lnTo>
                    <a:pt x="1295670" y="163692"/>
                  </a:lnTo>
                  <a:lnTo>
                    <a:pt x="1356615" y="163692"/>
                  </a:lnTo>
                  <a:lnTo>
                    <a:pt x="1356615" y="142205"/>
                  </a:lnTo>
                  <a:close/>
                  <a:moveTo>
                    <a:pt x="345161" y="132243"/>
                  </a:moveTo>
                  <a:cubicBezTo>
                    <a:pt x="362350" y="144094"/>
                    <a:pt x="378498" y="155618"/>
                    <a:pt x="393604" y="166818"/>
                  </a:cubicBezTo>
                  <a:lnTo>
                    <a:pt x="375633" y="188500"/>
                  </a:lnTo>
                  <a:cubicBezTo>
                    <a:pt x="362741" y="177561"/>
                    <a:pt x="347114" y="165125"/>
                    <a:pt x="328752" y="151191"/>
                  </a:cubicBezTo>
                  <a:close/>
                  <a:moveTo>
                    <a:pt x="245343" y="130290"/>
                  </a:moveTo>
                  <a:lnTo>
                    <a:pt x="265854" y="147870"/>
                  </a:lnTo>
                  <a:cubicBezTo>
                    <a:pt x="252962" y="160111"/>
                    <a:pt x="237139" y="173524"/>
                    <a:pt x="218387" y="188109"/>
                  </a:cubicBezTo>
                  <a:cubicBezTo>
                    <a:pt x="211746" y="180556"/>
                    <a:pt x="205625" y="173915"/>
                    <a:pt x="200025" y="168185"/>
                  </a:cubicBezTo>
                  <a:cubicBezTo>
                    <a:pt x="214871" y="157897"/>
                    <a:pt x="229977" y="145266"/>
                    <a:pt x="245343" y="130290"/>
                  </a:cubicBezTo>
                  <a:close/>
                  <a:moveTo>
                    <a:pt x="1269104" y="121109"/>
                  </a:moveTo>
                  <a:lnTo>
                    <a:pt x="1383181" y="121109"/>
                  </a:lnTo>
                  <a:lnTo>
                    <a:pt x="1383181" y="195337"/>
                  </a:lnTo>
                  <a:lnTo>
                    <a:pt x="1356615" y="195337"/>
                  </a:lnTo>
                  <a:lnTo>
                    <a:pt x="1356615" y="184789"/>
                  </a:lnTo>
                  <a:lnTo>
                    <a:pt x="1295670" y="184789"/>
                  </a:lnTo>
                  <a:lnTo>
                    <a:pt x="1295670" y="195532"/>
                  </a:lnTo>
                  <a:lnTo>
                    <a:pt x="1269104" y="195532"/>
                  </a:lnTo>
                  <a:close/>
                  <a:moveTo>
                    <a:pt x="1107561" y="104505"/>
                  </a:moveTo>
                  <a:lnTo>
                    <a:pt x="1107561" y="128922"/>
                  </a:lnTo>
                  <a:lnTo>
                    <a:pt x="1126704" y="128922"/>
                  </a:lnTo>
                  <a:cubicBezTo>
                    <a:pt x="1121560" y="123062"/>
                    <a:pt x="1117002" y="118179"/>
                    <a:pt x="1113030" y="114272"/>
                  </a:cubicBezTo>
                  <a:lnTo>
                    <a:pt x="1124360" y="104505"/>
                  </a:lnTo>
                  <a:close/>
                  <a:moveTo>
                    <a:pt x="1670912" y="101771"/>
                  </a:moveTo>
                  <a:lnTo>
                    <a:pt x="1788310" y="101771"/>
                  </a:lnTo>
                  <a:lnTo>
                    <a:pt x="1788310" y="124430"/>
                  </a:lnTo>
                  <a:lnTo>
                    <a:pt x="1757642" y="124430"/>
                  </a:lnTo>
                  <a:lnTo>
                    <a:pt x="1757642" y="160958"/>
                  </a:lnTo>
                  <a:cubicBezTo>
                    <a:pt x="1757642" y="166687"/>
                    <a:pt x="1759465" y="169552"/>
                    <a:pt x="1763111" y="169552"/>
                  </a:cubicBezTo>
                  <a:lnTo>
                    <a:pt x="1767213" y="169552"/>
                  </a:lnTo>
                  <a:cubicBezTo>
                    <a:pt x="1770209" y="169552"/>
                    <a:pt x="1772097" y="167404"/>
                    <a:pt x="1772878" y="163106"/>
                  </a:cubicBezTo>
                  <a:cubicBezTo>
                    <a:pt x="1773529" y="160241"/>
                    <a:pt x="1774245" y="152623"/>
                    <a:pt x="1775027" y="140252"/>
                  </a:cubicBezTo>
                  <a:cubicBezTo>
                    <a:pt x="1782059" y="142726"/>
                    <a:pt x="1789026" y="145005"/>
                    <a:pt x="1795928" y="147089"/>
                  </a:cubicBezTo>
                  <a:cubicBezTo>
                    <a:pt x="1794235" y="159851"/>
                    <a:pt x="1792672" y="168901"/>
                    <a:pt x="1791240" y="174241"/>
                  </a:cubicBezTo>
                  <a:cubicBezTo>
                    <a:pt x="1787984" y="187133"/>
                    <a:pt x="1779975" y="193579"/>
                    <a:pt x="1767213" y="193579"/>
                  </a:cubicBezTo>
                  <a:lnTo>
                    <a:pt x="1757056" y="193579"/>
                  </a:lnTo>
                  <a:cubicBezTo>
                    <a:pt x="1741559" y="193579"/>
                    <a:pt x="1733811" y="185310"/>
                    <a:pt x="1733811" y="168771"/>
                  </a:cubicBezTo>
                  <a:lnTo>
                    <a:pt x="1733811" y="124430"/>
                  </a:lnTo>
                  <a:lnTo>
                    <a:pt x="1720528" y="124430"/>
                  </a:lnTo>
                  <a:cubicBezTo>
                    <a:pt x="1718705" y="148521"/>
                    <a:pt x="1712128" y="166101"/>
                    <a:pt x="1700799" y="177171"/>
                  </a:cubicBezTo>
                  <a:cubicBezTo>
                    <a:pt x="1693376" y="184593"/>
                    <a:pt x="1682828" y="191170"/>
                    <a:pt x="1669154" y="196900"/>
                  </a:cubicBezTo>
                  <a:cubicBezTo>
                    <a:pt x="1663555" y="188565"/>
                    <a:pt x="1658085" y="181338"/>
                    <a:pt x="1652746" y="175217"/>
                  </a:cubicBezTo>
                  <a:cubicBezTo>
                    <a:pt x="1666810" y="169097"/>
                    <a:pt x="1676968" y="162976"/>
                    <a:pt x="1683218" y="156856"/>
                  </a:cubicBezTo>
                  <a:cubicBezTo>
                    <a:pt x="1690381" y="149823"/>
                    <a:pt x="1694808" y="139015"/>
                    <a:pt x="1696501" y="124430"/>
                  </a:cubicBezTo>
                  <a:lnTo>
                    <a:pt x="1670912" y="124430"/>
                  </a:lnTo>
                  <a:close/>
                  <a:moveTo>
                    <a:pt x="249446" y="81455"/>
                  </a:moveTo>
                  <a:lnTo>
                    <a:pt x="249446" y="102747"/>
                  </a:lnTo>
                  <a:lnTo>
                    <a:pt x="344770" y="102747"/>
                  </a:lnTo>
                  <a:lnTo>
                    <a:pt x="344770" y="81455"/>
                  </a:lnTo>
                  <a:close/>
                  <a:moveTo>
                    <a:pt x="1442759" y="74814"/>
                  </a:moveTo>
                  <a:lnTo>
                    <a:pt x="1552733" y="74814"/>
                  </a:lnTo>
                  <a:lnTo>
                    <a:pt x="1552733" y="98450"/>
                  </a:lnTo>
                  <a:lnTo>
                    <a:pt x="1519135" y="120718"/>
                  </a:lnTo>
                  <a:lnTo>
                    <a:pt x="1591996" y="120718"/>
                  </a:lnTo>
                  <a:lnTo>
                    <a:pt x="1591996" y="144940"/>
                  </a:lnTo>
                  <a:lnTo>
                    <a:pt x="1516205" y="144940"/>
                  </a:lnTo>
                  <a:lnTo>
                    <a:pt x="1516205" y="164864"/>
                  </a:lnTo>
                  <a:cubicBezTo>
                    <a:pt x="1516205" y="173850"/>
                    <a:pt x="1513699" y="180849"/>
                    <a:pt x="1508685" y="185863"/>
                  </a:cubicBezTo>
                  <a:cubicBezTo>
                    <a:pt x="1503671" y="190877"/>
                    <a:pt x="1496004" y="193416"/>
                    <a:pt x="1485684" y="193481"/>
                  </a:cubicBezTo>
                  <a:cubicBezTo>
                    <a:pt x="1475364" y="193546"/>
                    <a:pt x="1464767" y="193579"/>
                    <a:pt x="1453893" y="193579"/>
                  </a:cubicBezTo>
                  <a:cubicBezTo>
                    <a:pt x="1452070" y="184593"/>
                    <a:pt x="1449856" y="175999"/>
                    <a:pt x="1447251" y="167794"/>
                  </a:cubicBezTo>
                  <a:cubicBezTo>
                    <a:pt x="1457149" y="168315"/>
                    <a:pt x="1466199" y="168576"/>
                    <a:pt x="1474403" y="168576"/>
                  </a:cubicBezTo>
                  <a:cubicBezTo>
                    <a:pt x="1483519" y="168576"/>
                    <a:pt x="1488077" y="164604"/>
                    <a:pt x="1488077" y="156660"/>
                  </a:cubicBezTo>
                  <a:lnTo>
                    <a:pt x="1488077" y="144940"/>
                  </a:lnTo>
                  <a:lnTo>
                    <a:pt x="1402715" y="144940"/>
                  </a:lnTo>
                  <a:lnTo>
                    <a:pt x="1402715" y="120718"/>
                  </a:lnTo>
                  <a:lnTo>
                    <a:pt x="1488077" y="120718"/>
                  </a:lnTo>
                  <a:lnTo>
                    <a:pt x="1488077" y="115639"/>
                  </a:lnTo>
                  <a:lnTo>
                    <a:pt x="1514252" y="98645"/>
                  </a:lnTo>
                  <a:lnTo>
                    <a:pt x="1442759" y="98645"/>
                  </a:lnTo>
                  <a:close/>
                  <a:moveTo>
                    <a:pt x="642659" y="74814"/>
                  </a:moveTo>
                  <a:lnTo>
                    <a:pt x="752633" y="74814"/>
                  </a:lnTo>
                  <a:lnTo>
                    <a:pt x="752633" y="98450"/>
                  </a:lnTo>
                  <a:lnTo>
                    <a:pt x="719035" y="120718"/>
                  </a:lnTo>
                  <a:lnTo>
                    <a:pt x="791896" y="120718"/>
                  </a:lnTo>
                  <a:lnTo>
                    <a:pt x="791896" y="144940"/>
                  </a:lnTo>
                  <a:lnTo>
                    <a:pt x="716105" y="144940"/>
                  </a:lnTo>
                  <a:lnTo>
                    <a:pt x="716105" y="164864"/>
                  </a:lnTo>
                  <a:cubicBezTo>
                    <a:pt x="716105" y="173850"/>
                    <a:pt x="713599" y="180849"/>
                    <a:pt x="708585" y="185863"/>
                  </a:cubicBezTo>
                  <a:cubicBezTo>
                    <a:pt x="703571" y="190877"/>
                    <a:pt x="695904" y="193416"/>
                    <a:pt x="685584" y="193481"/>
                  </a:cubicBezTo>
                  <a:cubicBezTo>
                    <a:pt x="675264" y="193546"/>
                    <a:pt x="664667" y="193579"/>
                    <a:pt x="653793" y="193579"/>
                  </a:cubicBezTo>
                  <a:cubicBezTo>
                    <a:pt x="651970" y="184593"/>
                    <a:pt x="649756" y="175999"/>
                    <a:pt x="647152" y="167794"/>
                  </a:cubicBezTo>
                  <a:cubicBezTo>
                    <a:pt x="657049" y="168315"/>
                    <a:pt x="666099" y="168576"/>
                    <a:pt x="674303" y="168576"/>
                  </a:cubicBezTo>
                  <a:cubicBezTo>
                    <a:pt x="683419" y="168576"/>
                    <a:pt x="687977" y="164604"/>
                    <a:pt x="687977" y="156660"/>
                  </a:cubicBezTo>
                  <a:lnTo>
                    <a:pt x="687977" y="144940"/>
                  </a:lnTo>
                  <a:lnTo>
                    <a:pt x="602615" y="144940"/>
                  </a:lnTo>
                  <a:lnTo>
                    <a:pt x="602615" y="120718"/>
                  </a:lnTo>
                  <a:lnTo>
                    <a:pt x="687977" y="120718"/>
                  </a:lnTo>
                  <a:lnTo>
                    <a:pt x="687977" y="115639"/>
                  </a:lnTo>
                  <a:lnTo>
                    <a:pt x="714152" y="98645"/>
                  </a:lnTo>
                  <a:lnTo>
                    <a:pt x="642659" y="98645"/>
                  </a:lnTo>
                  <a:close/>
                  <a:moveTo>
                    <a:pt x="1311492" y="68368"/>
                  </a:moveTo>
                  <a:lnTo>
                    <a:pt x="1306414" y="88292"/>
                  </a:lnTo>
                  <a:lnTo>
                    <a:pt x="1351536" y="88292"/>
                  </a:lnTo>
                  <a:lnTo>
                    <a:pt x="1351536" y="68368"/>
                  </a:lnTo>
                  <a:close/>
                  <a:moveTo>
                    <a:pt x="1200346" y="67196"/>
                  </a:moveTo>
                  <a:lnTo>
                    <a:pt x="1243124" y="67196"/>
                  </a:lnTo>
                  <a:lnTo>
                    <a:pt x="1243124" y="145917"/>
                  </a:lnTo>
                  <a:cubicBezTo>
                    <a:pt x="1249245" y="140838"/>
                    <a:pt x="1254519" y="136150"/>
                    <a:pt x="1258947" y="131852"/>
                  </a:cubicBezTo>
                  <a:cubicBezTo>
                    <a:pt x="1258947" y="141359"/>
                    <a:pt x="1259728" y="151647"/>
                    <a:pt x="1261291" y="162716"/>
                  </a:cubicBezTo>
                  <a:cubicBezTo>
                    <a:pt x="1246706" y="173654"/>
                    <a:pt x="1234855" y="183877"/>
                    <a:pt x="1225739" y="193384"/>
                  </a:cubicBezTo>
                  <a:lnTo>
                    <a:pt x="1211675" y="174241"/>
                  </a:lnTo>
                  <a:cubicBezTo>
                    <a:pt x="1215191" y="170594"/>
                    <a:pt x="1216949" y="165125"/>
                    <a:pt x="1216949" y="157832"/>
                  </a:cubicBezTo>
                  <a:lnTo>
                    <a:pt x="1216949" y="92590"/>
                  </a:lnTo>
                  <a:lnTo>
                    <a:pt x="1200346" y="92590"/>
                  </a:lnTo>
                  <a:close/>
                  <a:moveTo>
                    <a:pt x="1679898" y="64852"/>
                  </a:moveTo>
                  <a:lnTo>
                    <a:pt x="1776980" y="64852"/>
                  </a:lnTo>
                  <a:lnTo>
                    <a:pt x="1776980" y="86730"/>
                  </a:lnTo>
                  <a:lnTo>
                    <a:pt x="1679898" y="86730"/>
                  </a:lnTo>
                  <a:close/>
                  <a:moveTo>
                    <a:pt x="221317" y="57234"/>
                  </a:moveTo>
                  <a:lnTo>
                    <a:pt x="372898" y="57234"/>
                  </a:lnTo>
                  <a:lnTo>
                    <a:pt x="372898" y="126969"/>
                  </a:lnTo>
                  <a:lnTo>
                    <a:pt x="315079" y="126969"/>
                  </a:lnTo>
                  <a:lnTo>
                    <a:pt x="315079" y="161739"/>
                  </a:lnTo>
                  <a:cubicBezTo>
                    <a:pt x="315079" y="169748"/>
                    <a:pt x="313402" y="176194"/>
                    <a:pt x="310049" y="181077"/>
                  </a:cubicBezTo>
                  <a:cubicBezTo>
                    <a:pt x="306696" y="185961"/>
                    <a:pt x="301877" y="189233"/>
                    <a:pt x="295594" y="190893"/>
                  </a:cubicBezTo>
                  <a:cubicBezTo>
                    <a:pt x="289311" y="192553"/>
                    <a:pt x="276467" y="193384"/>
                    <a:pt x="257064" y="193384"/>
                  </a:cubicBezTo>
                  <a:cubicBezTo>
                    <a:pt x="255631" y="183356"/>
                    <a:pt x="253483" y="173850"/>
                    <a:pt x="250618" y="164864"/>
                  </a:cubicBezTo>
                  <a:cubicBezTo>
                    <a:pt x="259603" y="165646"/>
                    <a:pt x="267872" y="166036"/>
                    <a:pt x="275425" y="166036"/>
                  </a:cubicBezTo>
                  <a:cubicBezTo>
                    <a:pt x="282327" y="166036"/>
                    <a:pt x="285778" y="162455"/>
                    <a:pt x="285778" y="155293"/>
                  </a:cubicBezTo>
                  <a:lnTo>
                    <a:pt x="285778" y="126969"/>
                  </a:lnTo>
                  <a:lnTo>
                    <a:pt x="221317" y="126969"/>
                  </a:lnTo>
                  <a:close/>
                  <a:moveTo>
                    <a:pt x="1043490" y="44927"/>
                  </a:moveTo>
                  <a:lnTo>
                    <a:pt x="1149949" y="44927"/>
                  </a:lnTo>
                  <a:lnTo>
                    <a:pt x="1149949" y="67782"/>
                  </a:lnTo>
                  <a:lnTo>
                    <a:pt x="1107561" y="67782"/>
                  </a:lnTo>
                  <a:lnTo>
                    <a:pt x="1107561" y="81651"/>
                  </a:lnTo>
                  <a:lnTo>
                    <a:pt x="1147214" y="81651"/>
                  </a:lnTo>
                  <a:lnTo>
                    <a:pt x="1147214" y="104505"/>
                  </a:lnTo>
                  <a:lnTo>
                    <a:pt x="1132661" y="104505"/>
                  </a:lnTo>
                  <a:cubicBezTo>
                    <a:pt x="1138066" y="109193"/>
                    <a:pt x="1143503" y="114207"/>
                    <a:pt x="1148972" y="119546"/>
                  </a:cubicBezTo>
                  <a:lnTo>
                    <a:pt x="1138619" y="128922"/>
                  </a:lnTo>
                  <a:lnTo>
                    <a:pt x="1151902" y="128922"/>
                  </a:lnTo>
                  <a:lnTo>
                    <a:pt x="1151902" y="151777"/>
                  </a:lnTo>
                  <a:lnTo>
                    <a:pt x="1041537" y="151777"/>
                  </a:lnTo>
                  <a:lnTo>
                    <a:pt x="1041537" y="128922"/>
                  </a:lnTo>
                  <a:lnTo>
                    <a:pt x="1081385" y="128922"/>
                  </a:lnTo>
                  <a:lnTo>
                    <a:pt x="1081385" y="104505"/>
                  </a:lnTo>
                  <a:lnTo>
                    <a:pt x="1046615" y="104505"/>
                  </a:lnTo>
                  <a:lnTo>
                    <a:pt x="1046615" y="81651"/>
                  </a:lnTo>
                  <a:lnTo>
                    <a:pt x="1081385" y="81651"/>
                  </a:lnTo>
                  <a:lnTo>
                    <a:pt x="1081385" y="67782"/>
                  </a:lnTo>
                  <a:lnTo>
                    <a:pt x="1043490" y="67782"/>
                  </a:lnTo>
                  <a:close/>
                  <a:moveTo>
                    <a:pt x="1036263" y="33793"/>
                  </a:moveTo>
                  <a:lnTo>
                    <a:pt x="1036263" y="162325"/>
                  </a:lnTo>
                  <a:lnTo>
                    <a:pt x="1158153" y="162325"/>
                  </a:lnTo>
                  <a:lnTo>
                    <a:pt x="1158153" y="33793"/>
                  </a:lnTo>
                  <a:close/>
                  <a:moveTo>
                    <a:pt x="1608014" y="12111"/>
                  </a:moveTo>
                  <a:lnTo>
                    <a:pt x="1669154" y="12111"/>
                  </a:lnTo>
                  <a:lnTo>
                    <a:pt x="1669154" y="31449"/>
                  </a:lnTo>
                  <a:cubicBezTo>
                    <a:pt x="1664466" y="48639"/>
                    <a:pt x="1659452" y="66284"/>
                    <a:pt x="1654113" y="84386"/>
                  </a:cubicBezTo>
                  <a:cubicBezTo>
                    <a:pt x="1663750" y="96887"/>
                    <a:pt x="1668568" y="112970"/>
                    <a:pt x="1668568" y="132634"/>
                  </a:cubicBezTo>
                  <a:cubicBezTo>
                    <a:pt x="1668568" y="143052"/>
                    <a:pt x="1666159" y="150670"/>
                    <a:pt x="1661341" y="155488"/>
                  </a:cubicBezTo>
                  <a:cubicBezTo>
                    <a:pt x="1656392" y="160437"/>
                    <a:pt x="1647863" y="162911"/>
                    <a:pt x="1635752" y="162911"/>
                  </a:cubicBezTo>
                  <a:cubicBezTo>
                    <a:pt x="1634840" y="154056"/>
                    <a:pt x="1633342" y="145005"/>
                    <a:pt x="1631259" y="135759"/>
                  </a:cubicBezTo>
                  <a:cubicBezTo>
                    <a:pt x="1634124" y="136410"/>
                    <a:pt x="1636403" y="136736"/>
                    <a:pt x="1638096" y="136736"/>
                  </a:cubicBezTo>
                  <a:cubicBezTo>
                    <a:pt x="1643565" y="136736"/>
                    <a:pt x="1646300" y="132569"/>
                    <a:pt x="1646300" y="124234"/>
                  </a:cubicBezTo>
                  <a:cubicBezTo>
                    <a:pt x="1646300" y="110691"/>
                    <a:pt x="1641416" y="97734"/>
                    <a:pt x="1631650" y="85362"/>
                  </a:cubicBezTo>
                  <a:cubicBezTo>
                    <a:pt x="1636338" y="67261"/>
                    <a:pt x="1640765" y="50267"/>
                    <a:pt x="1644932" y="34379"/>
                  </a:cubicBezTo>
                  <a:lnTo>
                    <a:pt x="1630478" y="34379"/>
                  </a:lnTo>
                  <a:lnTo>
                    <a:pt x="1630478" y="194946"/>
                  </a:lnTo>
                  <a:lnTo>
                    <a:pt x="1608014" y="194946"/>
                  </a:lnTo>
                  <a:close/>
                  <a:moveTo>
                    <a:pt x="1260509" y="10939"/>
                  </a:moveTo>
                  <a:lnTo>
                    <a:pt x="1386892" y="10939"/>
                  </a:lnTo>
                  <a:lnTo>
                    <a:pt x="1386892" y="32035"/>
                  </a:lnTo>
                  <a:lnTo>
                    <a:pt x="1320673" y="32035"/>
                  </a:lnTo>
                  <a:lnTo>
                    <a:pt x="1316766" y="47662"/>
                  </a:lnTo>
                  <a:lnTo>
                    <a:pt x="1379079" y="47662"/>
                  </a:lnTo>
                  <a:lnTo>
                    <a:pt x="1379079" y="88292"/>
                  </a:lnTo>
                  <a:lnTo>
                    <a:pt x="1393729" y="88292"/>
                  </a:lnTo>
                  <a:lnTo>
                    <a:pt x="1393729" y="109389"/>
                  </a:lnTo>
                  <a:lnTo>
                    <a:pt x="1254259" y="109389"/>
                  </a:lnTo>
                  <a:lnTo>
                    <a:pt x="1254259" y="88292"/>
                  </a:lnTo>
                  <a:lnTo>
                    <a:pt x="1279262" y="88292"/>
                  </a:lnTo>
                  <a:lnTo>
                    <a:pt x="1284341" y="68368"/>
                  </a:lnTo>
                  <a:lnTo>
                    <a:pt x="1265197" y="68368"/>
                  </a:lnTo>
                  <a:lnTo>
                    <a:pt x="1265197" y="47662"/>
                  </a:lnTo>
                  <a:lnTo>
                    <a:pt x="1289615" y="47662"/>
                  </a:lnTo>
                  <a:lnTo>
                    <a:pt x="1293521" y="32035"/>
                  </a:lnTo>
                  <a:lnTo>
                    <a:pt x="1260509" y="32035"/>
                  </a:lnTo>
                  <a:close/>
                  <a:moveTo>
                    <a:pt x="1008329" y="9767"/>
                  </a:moveTo>
                  <a:lnTo>
                    <a:pt x="1186086" y="9767"/>
                  </a:lnTo>
                  <a:lnTo>
                    <a:pt x="1186086" y="193188"/>
                  </a:lnTo>
                  <a:lnTo>
                    <a:pt x="1158153" y="193188"/>
                  </a:lnTo>
                  <a:lnTo>
                    <a:pt x="1158153" y="186351"/>
                  </a:lnTo>
                  <a:lnTo>
                    <a:pt x="1036263" y="186351"/>
                  </a:lnTo>
                  <a:lnTo>
                    <a:pt x="1036263" y="193384"/>
                  </a:lnTo>
                  <a:lnTo>
                    <a:pt x="1008329" y="193384"/>
                  </a:lnTo>
                  <a:close/>
                  <a:moveTo>
                    <a:pt x="50788" y="5665"/>
                  </a:moveTo>
                  <a:lnTo>
                    <a:pt x="80088" y="5665"/>
                  </a:lnTo>
                  <a:lnTo>
                    <a:pt x="80088" y="193970"/>
                  </a:lnTo>
                  <a:lnTo>
                    <a:pt x="50788" y="193970"/>
                  </a:lnTo>
                  <a:lnTo>
                    <a:pt x="50788" y="161153"/>
                  </a:lnTo>
                  <a:lnTo>
                    <a:pt x="5274" y="176389"/>
                  </a:lnTo>
                  <a:lnTo>
                    <a:pt x="0" y="146112"/>
                  </a:lnTo>
                  <a:cubicBezTo>
                    <a:pt x="17190" y="141554"/>
                    <a:pt x="34119" y="136866"/>
                    <a:pt x="50788" y="132048"/>
                  </a:cubicBezTo>
                  <a:lnTo>
                    <a:pt x="50788" y="78916"/>
                  </a:lnTo>
                  <a:lnTo>
                    <a:pt x="3712" y="78916"/>
                  </a:lnTo>
                  <a:lnTo>
                    <a:pt x="3712" y="53132"/>
                  </a:lnTo>
                  <a:lnTo>
                    <a:pt x="50788" y="53132"/>
                  </a:lnTo>
                  <a:close/>
                  <a:moveTo>
                    <a:pt x="103920" y="5469"/>
                  </a:moveTo>
                  <a:lnTo>
                    <a:pt x="133220" y="5469"/>
                  </a:lnTo>
                  <a:lnTo>
                    <a:pt x="133220" y="62898"/>
                  </a:lnTo>
                  <a:cubicBezTo>
                    <a:pt x="148522" y="52415"/>
                    <a:pt x="162586" y="41867"/>
                    <a:pt x="175413" y="31254"/>
                  </a:cubicBezTo>
                  <a:lnTo>
                    <a:pt x="195533" y="54304"/>
                  </a:lnTo>
                  <a:cubicBezTo>
                    <a:pt x="176194" y="68303"/>
                    <a:pt x="155423" y="82139"/>
                    <a:pt x="133220" y="95813"/>
                  </a:cubicBezTo>
                  <a:lnTo>
                    <a:pt x="133220" y="153535"/>
                  </a:lnTo>
                  <a:cubicBezTo>
                    <a:pt x="133220" y="160958"/>
                    <a:pt x="137192" y="164669"/>
                    <a:pt x="145136" y="164669"/>
                  </a:cubicBezTo>
                  <a:lnTo>
                    <a:pt x="150019" y="164669"/>
                  </a:lnTo>
                  <a:cubicBezTo>
                    <a:pt x="153340" y="164669"/>
                    <a:pt x="156091" y="163757"/>
                    <a:pt x="158272" y="161934"/>
                  </a:cubicBezTo>
                  <a:cubicBezTo>
                    <a:pt x="160453" y="160111"/>
                    <a:pt x="162065" y="157344"/>
                    <a:pt x="163107" y="153632"/>
                  </a:cubicBezTo>
                  <a:cubicBezTo>
                    <a:pt x="164148" y="149921"/>
                    <a:pt x="165255" y="137778"/>
                    <a:pt x="166427" y="117202"/>
                  </a:cubicBezTo>
                  <a:lnTo>
                    <a:pt x="193970" y="125602"/>
                  </a:lnTo>
                  <a:cubicBezTo>
                    <a:pt x="192928" y="139145"/>
                    <a:pt x="191691" y="150768"/>
                    <a:pt x="190258" y="160469"/>
                  </a:cubicBezTo>
                  <a:cubicBezTo>
                    <a:pt x="188826" y="170171"/>
                    <a:pt x="185212" y="177464"/>
                    <a:pt x="179417" y="182347"/>
                  </a:cubicBezTo>
                  <a:cubicBezTo>
                    <a:pt x="173622" y="187230"/>
                    <a:pt x="165646" y="189672"/>
                    <a:pt x="155489" y="189672"/>
                  </a:cubicBezTo>
                  <a:lnTo>
                    <a:pt x="138104" y="189672"/>
                  </a:lnTo>
                  <a:cubicBezTo>
                    <a:pt x="115314" y="189672"/>
                    <a:pt x="103920" y="179384"/>
                    <a:pt x="103920" y="158809"/>
                  </a:cubicBezTo>
                  <a:close/>
                  <a:moveTo>
                    <a:pt x="1226521" y="4493"/>
                  </a:moveTo>
                  <a:cubicBezTo>
                    <a:pt x="1235506" y="16213"/>
                    <a:pt x="1243841" y="28128"/>
                    <a:pt x="1251524" y="40239"/>
                  </a:cubicBezTo>
                  <a:cubicBezTo>
                    <a:pt x="1245534" y="44016"/>
                    <a:pt x="1237915" y="48574"/>
                    <a:pt x="1228669" y="53913"/>
                  </a:cubicBezTo>
                  <a:cubicBezTo>
                    <a:pt x="1221507" y="40630"/>
                    <a:pt x="1213759" y="28259"/>
                    <a:pt x="1205424" y="16799"/>
                  </a:cubicBezTo>
                  <a:close/>
                  <a:moveTo>
                    <a:pt x="1736155" y="2930"/>
                  </a:moveTo>
                  <a:cubicBezTo>
                    <a:pt x="1738108" y="9571"/>
                    <a:pt x="1739866" y="16278"/>
                    <a:pt x="1741429" y="23050"/>
                  </a:cubicBezTo>
                  <a:lnTo>
                    <a:pt x="1786356" y="23050"/>
                  </a:lnTo>
                  <a:lnTo>
                    <a:pt x="1786356" y="59968"/>
                  </a:lnTo>
                  <a:lnTo>
                    <a:pt x="1763307" y="59968"/>
                  </a:lnTo>
                  <a:lnTo>
                    <a:pt x="1763307" y="46099"/>
                  </a:lnTo>
                  <a:lnTo>
                    <a:pt x="1692985" y="46099"/>
                  </a:lnTo>
                  <a:lnTo>
                    <a:pt x="1692985" y="59968"/>
                  </a:lnTo>
                  <a:lnTo>
                    <a:pt x="1670326" y="59968"/>
                  </a:lnTo>
                  <a:lnTo>
                    <a:pt x="1670326" y="23050"/>
                  </a:lnTo>
                  <a:lnTo>
                    <a:pt x="1713691" y="23050"/>
                  </a:lnTo>
                  <a:cubicBezTo>
                    <a:pt x="1712259" y="18362"/>
                    <a:pt x="1710696" y="12892"/>
                    <a:pt x="1709003" y="6641"/>
                  </a:cubicBezTo>
                  <a:close/>
                  <a:moveTo>
                    <a:pt x="914372" y="2930"/>
                  </a:moveTo>
                  <a:lnTo>
                    <a:pt x="941720" y="2930"/>
                  </a:lnTo>
                  <a:lnTo>
                    <a:pt x="941720" y="63875"/>
                  </a:lnTo>
                  <a:lnTo>
                    <a:pt x="952072" y="55866"/>
                  </a:lnTo>
                  <a:cubicBezTo>
                    <a:pt x="969653" y="75530"/>
                    <a:pt x="984303" y="93111"/>
                    <a:pt x="996023" y="108607"/>
                  </a:cubicBezTo>
                  <a:lnTo>
                    <a:pt x="974145" y="126383"/>
                  </a:lnTo>
                  <a:cubicBezTo>
                    <a:pt x="963272" y="110756"/>
                    <a:pt x="952463" y="96334"/>
                    <a:pt x="941720" y="83116"/>
                  </a:cubicBezTo>
                  <a:lnTo>
                    <a:pt x="941720" y="195142"/>
                  </a:lnTo>
                  <a:lnTo>
                    <a:pt x="914372" y="195142"/>
                  </a:lnTo>
                  <a:close/>
                  <a:moveTo>
                    <a:pt x="482092" y="2735"/>
                  </a:moveTo>
                  <a:lnTo>
                    <a:pt x="511783" y="2735"/>
                  </a:lnTo>
                  <a:cubicBezTo>
                    <a:pt x="511392" y="22073"/>
                    <a:pt x="510871" y="38481"/>
                    <a:pt x="510220" y="51960"/>
                  </a:cubicBezTo>
                  <a:lnTo>
                    <a:pt x="590894" y="51960"/>
                  </a:lnTo>
                  <a:lnTo>
                    <a:pt x="590894" y="78916"/>
                  </a:lnTo>
                  <a:lnTo>
                    <a:pt x="512467" y="78916"/>
                  </a:lnTo>
                  <a:cubicBezTo>
                    <a:pt x="523666" y="122411"/>
                    <a:pt x="550720" y="151647"/>
                    <a:pt x="593629" y="166622"/>
                  </a:cubicBezTo>
                  <a:cubicBezTo>
                    <a:pt x="584383" y="177171"/>
                    <a:pt x="576960" y="186156"/>
                    <a:pt x="571361" y="193579"/>
                  </a:cubicBezTo>
                  <a:cubicBezTo>
                    <a:pt x="535875" y="176910"/>
                    <a:pt x="511164" y="150051"/>
                    <a:pt x="497230" y="113002"/>
                  </a:cubicBezTo>
                  <a:cubicBezTo>
                    <a:pt x="486422" y="146926"/>
                    <a:pt x="461451" y="174241"/>
                    <a:pt x="422319" y="194946"/>
                  </a:cubicBezTo>
                  <a:cubicBezTo>
                    <a:pt x="417110" y="188305"/>
                    <a:pt x="409752" y="179970"/>
                    <a:pt x="400246" y="169943"/>
                  </a:cubicBezTo>
                  <a:cubicBezTo>
                    <a:pt x="447647" y="148456"/>
                    <a:pt x="473595" y="118114"/>
                    <a:pt x="478087" y="78916"/>
                  </a:cubicBezTo>
                  <a:lnTo>
                    <a:pt x="403762" y="78916"/>
                  </a:lnTo>
                  <a:lnTo>
                    <a:pt x="403762" y="51960"/>
                  </a:lnTo>
                  <a:lnTo>
                    <a:pt x="480920" y="51960"/>
                  </a:lnTo>
                  <a:cubicBezTo>
                    <a:pt x="481831" y="37765"/>
                    <a:pt x="482222" y="21357"/>
                    <a:pt x="482092" y="2735"/>
                  </a:cubicBezTo>
                  <a:close/>
                  <a:moveTo>
                    <a:pt x="308828" y="1172"/>
                  </a:moveTo>
                  <a:cubicBezTo>
                    <a:pt x="310912" y="6446"/>
                    <a:pt x="313190" y="13088"/>
                    <a:pt x="315665" y="21096"/>
                  </a:cubicBezTo>
                  <a:lnTo>
                    <a:pt x="393214" y="21096"/>
                  </a:lnTo>
                  <a:lnTo>
                    <a:pt x="393214" y="45318"/>
                  </a:lnTo>
                  <a:lnTo>
                    <a:pt x="201783" y="45318"/>
                  </a:lnTo>
                  <a:lnTo>
                    <a:pt x="201783" y="21096"/>
                  </a:lnTo>
                  <a:lnTo>
                    <a:pt x="282164" y="21096"/>
                  </a:lnTo>
                  <a:cubicBezTo>
                    <a:pt x="279625" y="14715"/>
                    <a:pt x="277379" y="9246"/>
                    <a:pt x="275425" y="4688"/>
                  </a:cubicBezTo>
                  <a:close/>
                  <a:moveTo>
                    <a:pt x="837214" y="977"/>
                  </a:moveTo>
                  <a:lnTo>
                    <a:pt x="864366" y="5665"/>
                  </a:lnTo>
                  <a:cubicBezTo>
                    <a:pt x="862283" y="14846"/>
                    <a:pt x="859938" y="23701"/>
                    <a:pt x="857334" y="32231"/>
                  </a:cubicBezTo>
                  <a:lnTo>
                    <a:pt x="904019" y="32231"/>
                  </a:lnTo>
                  <a:lnTo>
                    <a:pt x="904019" y="56648"/>
                  </a:lnTo>
                  <a:cubicBezTo>
                    <a:pt x="895946" y="116681"/>
                    <a:pt x="868989" y="163171"/>
                    <a:pt x="823150" y="196118"/>
                  </a:cubicBezTo>
                  <a:cubicBezTo>
                    <a:pt x="815206" y="186482"/>
                    <a:pt x="808695" y="179189"/>
                    <a:pt x="803616" y="174241"/>
                  </a:cubicBezTo>
                  <a:cubicBezTo>
                    <a:pt x="822890" y="160632"/>
                    <a:pt x="838517" y="144973"/>
                    <a:pt x="850497" y="127262"/>
                  </a:cubicBezTo>
                  <a:cubicBezTo>
                    <a:pt x="843530" y="120621"/>
                    <a:pt x="835847" y="113621"/>
                    <a:pt x="827447" y="106263"/>
                  </a:cubicBezTo>
                  <a:lnTo>
                    <a:pt x="843074" y="86925"/>
                  </a:lnTo>
                  <a:cubicBezTo>
                    <a:pt x="850693" y="92980"/>
                    <a:pt x="857562" y="98613"/>
                    <a:pt x="863682" y="103822"/>
                  </a:cubicBezTo>
                  <a:cubicBezTo>
                    <a:pt x="870194" y="89692"/>
                    <a:pt x="874719" y="74488"/>
                    <a:pt x="877258" y="58210"/>
                  </a:cubicBezTo>
                  <a:lnTo>
                    <a:pt x="848055" y="58210"/>
                  </a:lnTo>
                  <a:cubicBezTo>
                    <a:pt x="838549" y="81586"/>
                    <a:pt x="826536" y="102552"/>
                    <a:pt x="812016" y="121109"/>
                  </a:cubicBezTo>
                  <a:cubicBezTo>
                    <a:pt x="806546" y="108347"/>
                    <a:pt x="802054" y="98971"/>
                    <a:pt x="798538" y="92980"/>
                  </a:cubicBezTo>
                  <a:cubicBezTo>
                    <a:pt x="816899" y="67977"/>
                    <a:pt x="829792" y="37309"/>
                    <a:pt x="837214" y="977"/>
                  </a:cubicBezTo>
                  <a:close/>
                  <a:moveTo>
                    <a:pt x="1498234" y="0"/>
                  </a:moveTo>
                  <a:cubicBezTo>
                    <a:pt x="1503443" y="7944"/>
                    <a:pt x="1509564" y="18231"/>
                    <a:pt x="1516596" y="30863"/>
                  </a:cubicBezTo>
                  <a:lnTo>
                    <a:pt x="1503118" y="37114"/>
                  </a:lnTo>
                  <a:lnTo>
                    <a:pt x="1527047" y="37114"/>
                  </a:lnTo>
                  <a:cubicBezTo>
                    <a:pt x="1535967" y="24287"/>
                    <a:pt x="1543487" y="13153"/>
                    <a:pt x="1549608" y="3711"/>
                  </a:cubicBezTo>
                  <a:lnTo>
                    <a:pt x="1575979" y="18166"/>
                  </a:lnTo>
                  <a:lnTo>
                    <a:pt x="1560156" y="37114"/>
                  </a:lnTo>
                  <a:lnTo>
                    <a:pt x="1588285" y="37114"/>
                  </a:lnTo>
                  <a:lnTo>
                    <a:pt x="1588285" y="85167"/>
                  </a:lnTo>
                  <a:lnTo>
                    <a:pt x="1560938" y="85167"/>
                  </a:lnTo>
                  <a:lnTo>
                    <a:pt x="1560938" y="60945"/>
                  </a:lnTo>
                  <a:lnTo>
                    <a:pt x="1433383" y="60945"/>
                  </a:lnTo>
                  <a:lnTo>
                    <a:pt x="1433383" y="85167"/>
                  </a:lnTo>
                  <a:lnTo>
                    <a:pt x="1406035" y="85167"/>
                  </a:lnTo>
                  <a:lnTo>
                    <a:pt x="1406035" y="37114"/>
                  </a:lnTo>
                  <a:lnTo>
                    <a:pt x="1437973" y="37114"/>
                  </a:lnTo>
                  <a:cubicBezTo>
                    <a:pt x="1432243" y="29235"/>
                    <a:pt x="1426676" y="22008"/>
                    <a:pt x="1421272" y="15432"/>
                  </a:cubicBezTo>
                  <a:lnTo>
                    <a:pt x="1441782" y="1563"/>
                  </a:lnTo>
                  <a:cubicBezTo>
                    <a:pt x="1449596" y="10418"/>
                    <a:pt x="1457539" y="20315"/>
                    <a:pt x="1465613" y="31254"/>
                  </a:cubicBezTo>
                  <a:lnTo>
                    <a:pt x="1456921" y="37114"/>
                  </a:lnTo>
                  <a:lnTo>
                    <a:pt x="1489542" y="37114"/>
                  </a:lnTo>
                  <a:cubicBezTo>
                    <a:pt x="1484073" y="26631"/>
                    <a:pt x="1479026" y="17776"/>
                    <a:pt x="1474403" y="10548"/>
                  </a:cubicBezTo>
                  <a:close/>
                  <a:moveTo>
                    <a:pt x="698134" y="0"/>
                  </a:moveTo>
                  <a:cubicBezTo>
                    <a:pt x="703343" y="7944"/>
                    <a:pt x="709464" y="18231"/>
                    <a:pt x="716496" y="30863"/>
                  </a:cubicBezTo>
                  <a:lnTo>
                    <a:pt x="703018" y="37114"/>
                  </a:lnTo>
                  <a:lnTo>
                    <a:pt x="726947" y="37114"/>
                  </a:lnTo>
                  <a:cubicBezTo>
                    <a:pt x="735867" y="24287"/>
                    <a:pt x="743387" y="13153"/>
                    <a:pt x="749508" y="3711"/>
                  </a:cubicBezTo>
                  <a:lnTo>
                    <a:pt x="775878" y="18166"/>
                  </a:lnTo>
                  <a:lnTo>
                    <a:pt x="760056" y="37114"/>
                  </a:lnTo>
                  <a:lnTo>
                    <a:pt x="788185" y="37114"/>
                  </a:lnTo>
                  <a:lnTo>
                    <a:pt x="788185" y="85167"/>
                  </a:lnTo>
                  <a:lnTo>
                    <a:pt x="760838" y="85167"/>
                  </a:lnTo>
                  <a:lnTo>
                    <a:pt x="760838" y="60945"/>
                  </a:lnTo>
                  <a:lnTo>
                    <a:pt x="633283" y="60945"/>
                  </a:lnTo>
                  <a:lnTo>
                    <a:pt x="633283" y="85167"/>
                  </a:lnTo>
                  <a:lnTo>
                    <a:pt x="605935" y="85167"/>
                  </a:lnTo>
                  <a:lnTo>
                    <a:pt x="605935" y="37114"/>
                  </a:lnTo>
                  <a:lnTo>
                    <a:pt x="637873" y="37114"/>
                  </a:lnTo>
                  <a:cubicBezTo>
                    <a:pt x="632143" y="29235"/>
                    <a:pt x="626576" y="22008"/>
                    <a:pt x="621172" y="15432"/>
                  </a:cubicBezTo>
                  <a:lnTo>
                    <a:pt x="641682" y="1563"/>
                  </a:lnTo>
                  <a:cubicBezTo>
                    <a:pt x="649495" y="10418"/>
                    <a:pt x="657439" y="20315"/>
                    <a:pt x="665513" y="31254"/>
                  </a:cubicBezTo>
                  <a:lnTo>
                    <a:pt x="656821" y="37114"/>
                  </a:lnTo>
                  <a:lnTo>
                    <a:pt x="689442" y="37114"/>
                  </a:lnTo>
                  <a:cubicBezTo>
                    <a:pt x="683972" y="26631"/>
                    <a:pt x="678926" y="17776"/>
                    <a:pt x="674303" y="10548"/>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3" name="PA-文本框 41">
              <a:extLst>
                <a:ext uri="{FF2B5EF4-FFF2-40B4-BE49-F238E27FC236}">
                  <a16:creationId xmlns:a16="http://schemas.microsoft.com/office/drawing/2014/main" id="{E66459E4-19FE-4E0B-84FE-144632B6F94D}"/>
                </a:ext>
              </a:extLst>
            </p:cNvPr>
            <p:cNvSpPr txBox="1"/>
            <p:nvPr>
              <p:custDataLst>
                <p:tags r:id="rId6"/>
              </p:custDataLst>
            </p:nvPr>
          </p:nvSpPr>
          <p:spPr>
            <a:xfrm>
              <a:off x="10266337" y="697828"/>
              <a:ext cx="1330984" cy="58449"/>
            </a:xfrm>
            <a:custGeom>
              <a:avLst/>
              <a:gdLst/>
              <a:ahLst/>
              <a:cxnLst/>
              <a:rect l="l" t="t" r="r" b="b"/>
              <a:pathLst>
                <a:path w="1799587" h="79027">
                  <a:moveTo>
                    <a:pt x="1103537" y="49183"/>
                  </a:moveTo>
                  <a:cubicBezTo>
                    <a:pt x="1104904" y="49183"/>
                    <a:pt x="1105985" y="49776"/>
                    <a:pt x="1106781" y="50962"/>
                  </a:cubicBezTo>
                  <a:cubicBezTo>
                    <a:pt x="1107576" y="52148"/>
                    <a:pt x="1107974" y="53592"/>
                    <a:pt x="1107974" y="55294"/>
                  </a:cubicBezTo>
                  <a:cubicBezTo>
                    <a:pt x="1107974" y="58782"/>
                    <a:pt x="1106258" y="64321"/>
                    <a:pt x="1102825" y="71912"/>
                  </a:cubicBezTo>
                  <a:lnTo>
                    <a:pt x="1099393" y="71912"/>
                  </a:lnTo>
                  <a:cubicBezTo>
                    <a:pt x="1100760" y="68312"/>
                    <a:pt x="1101597" y="65954"/>
                    <a:pt x="1101904" y="64838"/>
                  </a:cubicBezTo>
                  <a:cubicBezTo>
                    <a:pt x="1102211" y="63721"/>
                    <a:pt x="1102407" y="62187"/>
                    <a:pt x="1102490" y="60233"/>
                  </a:cubicBezTo>
                  <a:cubicBezTo>
                    <a:pt x="1100146" y="59257"/>
                    <a:pt x="1098974" y="57499"/>
                    <a:pt x="1098974" y="54959"/>
                  </a:cubicBezTo>
                  <a:cubicBezTo>
                    <a:pt x="1098974" y="53201"/>
                    <a:pt x="1099414" y="51799"/>
                    <a:pt x="1100293" y="50752"/>
                  </a:cubicBezTo>
                  <a:cubicBezTo>
                    <a:pt x="1101172" y="49706"/>
                    <a:pt x="1102253" y="49183"/>
                    <a:pt x="1103537" y="49183"/>
                  </a:cubicBezTo>
                  <a:close/>
                  <a:moveTo>
                    <a:pt x="950839" y="39681"/>
                  </a:moveTo>
                  <a:lnTo>
                    <a:pt x="946988" y="40267"/>
                  </a:lnTo>
                  <a:cubicBezTo>
                    <a:pt x="941351" y="41020"/>
                    <a:pt x="937598" y="41906"/>
                    <a:pt x="935728" y="42925"/>
                  </a:cubicBezTo>
                  <a:cubicBezTo>
                    <a:pt x="933859" y="43944"/>
                    <a:pt x="932924" y="45429"/>
                    <a:pt x="932924" y="47383"/>
                  </a:cubicBezTo>
                  <a:cubicBezTo>
                    <a:pt x="932924" y="49113"/>
                    <a:pt x="933650" y="50578"/>
                    <a:pt x="935101" y="51778"/>
                  </a:cubicBezTo>
                  <a:cubicBezTo>
                    <a:pt x="936552" y="52978"/>
                    <a:pt x="938226" y="53578"/>
                    <a:pt x="940124" y="53578"/>
                  </a:cubicBezTo>
                  <a:cubicBezTo>
                    <a:pt x="942216" y="53578"/>
                    <a:pt x="944470" y="52664"/>
                    <a:pt x="946884" y="50836"/>
                  </a:cubicBezTo>
                  <a:cubicBezTo>
                    <a:pt x="949297" y="49008"/>
                    <a:pt x="950616" y="45290"/>
                    <a:pt x="950839" y="39681"/>
                  </a:cubicBezTo>
                  <a:close/>
                  <a:moveTo>
                    <a:pt x="769864" y="39681"/>
                  </a:moveTo>
                  <a:lnTo>
                    <a:pt x="766013" y="40267"/>
                  </a:lnTo>
                  <a:cubicBezTo>
                    <a:pt x="760376" y="41020"/>
                    <a:pt x="756623" y="41906"/>
                    <a:pt x="754753" y="42925"/>
                  </a:cubicBezTo>
                  <a:cubicBezTo>
                    <a:pt x="752884" y="43944"/>
                    <a:pt x="751949" y="45429"/>
                    <a:pt x="751949" y="47383"/>
                  </a:cubicBezTo>
                  <a:cubicBezTo>
                    <a:pt x="751949" y="49113"/>
                    <a:pt x="752675" y="50578"/>
                    <a:pt x="754126" y="51778"/>
                  </a:cubicBezTo>
                  <a:cubicBezTo>
                    <a:pt x="755577" y="52978"/>
                    <a:pt x="757251" y="53578"/>
                    <a:pt x="759149" y="53578"/>
                  </a:cubicBezTo>
                  <a:cubicBezTo>
                    <a:pt x="761242" y="53578"/>
                    <a:pt x="763495" y="52664"/>
                    <a:pt x="765909" y="50836"/>
                  </a:cubicBezTo>
                  <a:cubicBezTo>
                    <a:pt x="768322" y="49008"/>
                    <a:pt x="769641" y="45290"/>
                    <a:pt x="769864" y="39681"/>
                  </a:cubicBezTo>
                  <a:close/>
                  <a:moveTo>
                    <a:pt x="1383841" y="25952"/>
                  </a:moveTo>
                  <a:cubicBezTo>
                    <a:pt x="1380464" y="25952"/>
                    <a:pt x="1377667" y="27159"/>
                    <a:pt x="1375448" y="29572"/>
                  </a:cubicBezTo>
                  <a:cubicBezTo>
                    <a:pt x="1373230" y="31986"/>
                    <a:pt x="1372120" y="35132"/>
                    <a:pt x="1372120" y="39011"/>
                  </a:cubicBezTo>
                  <a:cubicBezTo>
                    <a:pt x="1372120" y="42862"/>
                    <a:pt x="1373132" y="46009"/>
                    <a:pt x="1375155" y="48450"/>
                  </a:cubicBezTo>
                  <a:cubicBezTo>
                    <a:pt x="1377178" y="50892"/>
                    <a:pt x="1379767" y="52113"/>
                    <a:pt x="1382920" y="52113"/>
                  </a:cubicBezTo>
                  <a:cubicBezTo>
                    <a:pt x="1386241" y="52113"/>
                    <a:pt x="1388968" y="50780"/>
                    <a:pt x="1391103" y="48115"/>
                  </a:cubicBezTo>
                  <a:cubicBezTo>
                    <a:pt x="1393238" y="45450"/>
                    <a:pt x="1394305" y="42151"/>
                    <a:pt x="1394305" y="38216"/>
                  </a:cubicBezTo>
                  <a:lnTo>
                    <a:pt x="1394305" y="31016"/>
                  </a:lnTo>
                  <a:cubicBezTo>
                    <a:pt x="1392854" y="29565"/>
                    <a:pt x="1391326" y="28358"/>
                    <a:pt x="1389722" y="27396"/>
                  </a:cubicBezTo>
                  <a:cubicBezTo>
                    <a:pt x="1388117" y="26433"/>
                    <a:pt x="1386157" y="25952"/>
                    <a:pt x="1383841" y="25952"/>
                  </a:cubicBezTo>
                  <a:close/>
                  <a:moveTo>
                    <a:pt x="983791" y="25952"/>
                  </a:moveTo>
                  <a:cubicBezTo>
                    <a:pt x="980414" y="25952"/>
                    <a:pt x="977617" y="27159"/>
                    <a:pt x="975398" y="29572"/>
                  </a:cubicBezTo>
                  <a:cubicBezTo>
                    <a:pt x="973180" y="31986"/>
                    <a:pt x="972070" y="35132"/>
                    <a:pt x="972070" y="39011"/>
                  </a:cubicBezTo>
                  <a:cubicBezTo>
                    <a:pt x="972070" y="42862"/>
                    <a:pt x="973082" y="46009"/>
                    <a:pt x="975105" y="48450"/>
                  </a:cubicBezTo>
                  <a:cubicBezTo>
                    <a:pt x="977128" y="50892"/>
                    <a:pt x="979716" y="52113"/>
                    <a:pt x="982870" y="52113"/>
                  </a:cubicBezTo>
                  <a:cubicBezTo>
                    <a:pt x="986190" y="52113"/>
                    <a:pt x="988918" y="50780"/>
                    <a:pt x="991053" y="48115"/>
                  </a:cubicBezTo>
                  <a:cubicBezTo>
                    <a:pt x="993188" y="45450"/>
                    <a:pt x="994255" y="42151"/>
                    <a:pt x="994255" y="38216"/>
                  </a:cubicBezTo>
                  <a:lnTo>
                    <a:pt x="994255" y="31016"/>
                  </a:lnTo>
                  <a:cubicBezTo>
                    <a:pt x="992804" y="29565"/>
                    <a:pt x="991276" y="28358"/>
                    <a:pt x="989672" y="27396"/>
                  </a:cubicBezTo>
                  <a:cubicBezTo>
                    <a:pt x="988067" y="26433"/>
                    <a:pt x="986107" y="25952"/>
                    <a:pt x="983791" y="25952"/>
                  </a:cubicBezTo>
                  <a:close/>
                  <a:moveTo>
                    <a:pt x="850441" y="25952"/>
                  </a:moveTo>
                  <a:cubicBezTo>
                    <a:pt x="847064" y="25952"/>
                    <a:pt x="844267" y="27159"/>
                    <a:pt x="842048" y="29572"/>
                  </a:cubicBezTo>
                  <a:cubicBezTo>
                    <a:pt x="839830" y="31986"/>
                    <a:pt x="838720" y="35132"/>
                    <a:pt x="838720" y="39011"/>
                  </a:cubicBezTo>
                  <a:cubicBezTo>
                    <a:pt x="838720" y="42862"/>
                    <a:pt x="839732" y="46009"/>
                    <a:pt x="841755" y="48450"/>
                  </a:cubicBezTo>
                  <a:cubicBezTo>
                    <a:pt x="843778" y="50892"/>
                    <a:pt x="846366" y="52113"/>
                    <a:pt x="849520" y="52113"/>
                  </a:cubicBezTo>
                  <a:cubicBezTo>
                    <a:pt x="852840" y="52113"/>
                    <a:pt x="855568" y="50780"/>
                    <a:pt x="857703" y="48115"/>
                  </a:cubicBezTo>
                  <a:cubicBezTo>
                    <a:pt x="859838" y="45450"/>
                    <a:pt x="860905" y="42151"/>
                    <a:pt x="860905" y="38216"/>
                  </a:cubicBezTo>
                  <a:lnTo>
                    <a:pt x="860905" y="31016"/>
                  </a:lnTo>
                  <a:cubicBezTo>
                    <a:pt x="859454" y="29565"/>
                    <a:pt x="857926" y="28358"/>
                    <a:pt x="856322" y="27396"/>
                  </a:cubicBezTo>
                  <a:cubicBezTo>
                    <a:pt x="854717" y="26433"/>
                    <a:pt x="852757" y="25952"/>
                    <a:pt x="850441" y="25952"/>
                  </a:cubicBezTo>
                  <a:close/>
                  <a:moveTo>
                    <a:pt x="593266" y="25952"/>
                  </a:moveTo>
                  <a:cubicBezTo>
                    <a:pt x="589889" y="25952"/>
                    <a:pt x="587092" y="27159"/>
                    <a:pt x="584873" y="29572"/>
                  </a:cubicBezTo>
                  <a:cubicBezTo>
                    <a:pt x="582655" y="31986"/>
                    <a:pt x="581545" y="35132"/>
                    <a:pt x="581545" y="39011"/>
                  </a:cubicBezTo>
                  <a:cubicBezTo>
                    <a:pt x="581545" y="42862"/>
                    <a:pt x="582557" y="46009"/>
                    <a:pt x="584580" y="48450"/>
                  </a:cubicBezTo>
                  <a:cubicBezTo>
                    <a:pt x="586603" y="50892"/>
                    <a:pt x="589192" y="52113"/>
                    <a:pt x="592345" y="52113"/>
                  </a:cubicBezTo>
                  <a:cubicBezTo>
                    <a:pt x="595666" y="52113"/>
                    <a:pt x="598393" y="50780"/>
                    <a:pt x="600528" y="48115"/>
                  </a:cubicBezTo>
                  <a:cubicBezTo>
                    <a:pt x="602663" y="45450"/>
                    <a:pt x="603730" y="42151"/>
                    <a:pt x="603730" y="38216"/>
                  </a:cubicBezTo>
                  <a:lnTo>
                    <a:pt x="603730" y="31016"/>
                  </a:lnTo>
                  <a:cubicBezTo>
                    <a:pt x="602279" y="29565"/>
                    <a:pt x="600751" y="28358"/>
                    <a:pt x="599147" y="27396"/>
                  </a:cubicBezTo>
                  <a:cubicBezTo>
                    <a:pt x="597542" y="26433"/>
                    <a:pt x="595582" y="25952"/>
                    <a:pt x="593266" y="25952"/>
                  </a:cubicBezTo>
                  <a:close/>
                  <a:moveTo>
                    <a:pt x="450391" y="25617"/>
                  </a:moveTo>
                  <a:cubicBezTo>
                    <a:pt x="447014" y="25617"/>
                    <a:pt x="444126" y="26956"/>
                    <a:pt x="441726" y="29635"/>
                  </a:cubicBezTo>
                  <a:cubicBezTo>
                    <a:pt x="439326" y="32314"/>
                    <a:pt x="438126" y="35607"/>
                    <a:pt x="438126" y="39514"/>
                  </a:cubicBezTo>
                  <a:cubicBezTo>
                    <a:pt x="438126" y="43337"/>
                    <a:pt x="439312" y="46595"/>
                    <a:pt x="441684" y="49287"/>
                  </a:cubicBezTo>
                  <a:cubicBezTo>
                    <a:pt x="444056" y="51980"/>
                    <a:pt x="446847" y="53327"/>
                    <a:pt x="450056" y="53327"/>
                  </a:cubicBezTo>
                  <a:cubicBezTo>
                    <a:pt x="453544" y="53327"/>
                    <a:pt x="456488" y="51987"/>
                    <a:pt x="458888" y="49308"/>
                  </a:cubicBezTo>
                  <a:cubicBezTo>
                    <a:pt x="461288" y="46629"/>
                    <a:pt x="462488" y="43337"/>
                    <a:pt x="462488" y="39430"/>
                  </a:cubicBezTo>
                  <a:cubicBezTo>
                    <a:pt x="462488" y="37030"/>
                    <a:pt x="461978" y="34763"/>
                    <a:pt x="460960" y="32628"/>
                  </a:cubicBezTo>
                  <a:cubicBezTo>
                    <a:pt x="459941" y="30493"/>
                    <a:pt x="458490" y="28791"/>
                    <a:pt x="456607" y="27521"/>
                  </a:cubicBezTo>
                  <a:cubicBezTo>
                    <a:pt x="454723" y="26252"/>
                    <a:pt x="452651" y="25617"/>
                    <a:pt x="450391" y="25617"/>
                  </a:cubicBezTo>
                  <a:close/>
                  <a:moveTo>
                    <a:pt x="297991" y="25617"/>
                  </a:moveTo>
                  <a:cubicBezTo>
                    <a:pt x="294614" y="25617"/>
                    <a:pt x="291726" y="26956"/>
                    <a:pt x="289326" y="29635"/>
                  </a:cubicBezTo>
                  <a:cubicBezTo>
                    <a:pt x="286926" y="32314"/>
                    <a:pt x="285726" y="35607"/>
                    <a:pt x="285726" y="39514"/>
                  </a:cubicBezTo>
                  <a:cubicBezTo>
                    <a:pt x="285726" y="43337"/>
                    <a:pt x="286912" y="46595"/>
                    <a:pt x="289284" y="49287"/>
                  </a:cubicBezTo>
                  <a:cubicBezTo>
                    <a:pt x="291656" y="51980"/>
                    <a:pt x="294447" y="53327"/>
                    <a:pt x="297656" y="53327"/>
                  </a:cubicBezTo>
                  <a:cubicBezTo>
                    <a:pt x="301144" y="53327"/>
                    <a:pt x="304088" y="51987"/>
                    <a:pt x="306488" y="49308"/>
                  </a:cubicBezTo>
                  <a:cubicBezTo>
                    <a:pt x="308888" y="46629"/>
                    <a:pt x="310088" y="43337"/>
                    <a:pt x="310088" y="39430"/>
                  </a:cubicBezTo>
                  <a:cubicBezTo>
                    <a:pt x="310088" y="37030"/>
                    <a:pt x="309578" y="34763"/>
                    <a:pt x="308560" y="32628"/>
                  </a:cubicBezTo>
                  <a:cubicBezTo>
                    <a:pt x="307541" y="30493"/>
                    <a:pt x="306090" y="28791"/>
                    <a:pt x="304207" y="27521"/>
                  </a:cubicBezTo>
                  <a:cubicBezTo>
                    <a:pt x="302323" y="26252"/>
                    <a:pt x="300251" y="25617"/>
                    <a:pt x="297991" y="25617"/>
                  </a:cubicBezTo>
                  <a:close/>
                  <a:moveTo>
                    <a:pt x="202741" y="25617"/>
                  </a:moveTo>
                  <a:cubicBezTo>
                    <a:pt x="199364" y="25617"/>
                    <a:pt x="196476" y="26956"/>
                    <a:pt x="194076" y="29635"/>
                  </a:cubicBezTo>
                  <a:cubicBezTo>
                    <a:pt x="191676" y="32314"/>
                    <a:pt x="190476" y="35607"/>
                    <a:pt x="190476" y="39514"/>
                  </a:cubicBezTo>
                  <a:cubicBezTo>
                    <a:pt x="190476" y="43337"/>
                    <a:pt x="191662" y="46595"/>
                    <a:pt x="194034" y="49287"/>
                  </a:cubicBezTo>
                  <a:cubicBezTo>
                    <a:pt x="196406" y="51980"/>
                    <a:pt x="199197" y="53327"/>
                    <a:pt x="202406" y="53327"/>
                  </a:cubicBezTo>
                  <a:cubicBezTo>
                    <a:pt x="205894" y="53327"/>
                    <a:pt x="208838" y="51987"/>
                    <a:pt x="211238" y="49308"/>
                  </a:cubicBezTo>
                  <a:cubicBezTo>
                    <a:pt x="213638" y="46629"/>
                    <a:pt x="214838" y="43337"/>
                    <a:pt x="214838" y="39430"/>
                  </a:cubicBezTo>
                  <a:cubicBezTo>
                    <a:pt x="214838" y="37030"/>
                    <a:pt x="214328" y="34763"/>
                    <a:pt x="213310" y="32628"/>
                  </a:cubicBezTo>
                  <a:cubicBezTo>
                    <a:pt x="212291" y="30493"/>
                    <a:pt x="210840" y="28791"/>
                    <a:pt x="208957" y="27521"/>
                  </a:cubicBezTo>
                  <a:cubicBezTo>
                    <a:pt x="207073" y="26252"/>
                    <a:pt x="205001" y="25617"/>
                    <a:pt x="202741" y="25617"/>
                  </a:cubicBezTo>
                  <a:close/>
                  <a:moveTo>
                    <a:pt x="155116" y="25617"/>
                  </a:moveTo>
                  <a:cubicBezTo>
                    <a:pt x="151739" y="25617"/>
                    <a:pt x="148851" y="26956"/>
                    <a:pt x="146451" y="29635"/>
                  </a:cubicBezTo>
                  <a:cubicBezTo>
                    <a:pt x="144051" y="32314"/>
                    <a:pt x="142851" y="35607"/>
                    <a:pt x="142851" y="39514"/>
                  </a:cubicBezTo>
                  <a:cubicBezTo>
                    <a:pt x="142851" y="43337"/>
                    <a:pt x="144037" y="46595"/>
                    <a:pt x="146409" y="49287"/>
                  </a:cubicBezTo>
                  <a:cubicBezTo>
                    <a:pt x="148781" y="51980"/>
                    <a:pt x="151572" y="53327"/>
                    <a:pt x="154781" y="53327"/>
                  </a:cubicBezTo>
                  <a:cubicBezTo>
                    <a:pt x="158269" y="53327"/>
                    <a:pt x="161213" y="51987"/>
                    <a:pt x="163613" y="49308"/>
                  </a:cubicBezTo>
                  <a:cubicBezTo>
                    <a:pt x="166013" y="46629"/>
                    <a:pt x="167213" y="43337"/>
                    <a:pt x="167213" y="39430"/>
                  </a:cubicBezTo>
                  <a:cubicBezTo>
                    <a:pt x="167213" y="37030"/>
                    <a:pt x="166703" y="34763"/>
                    <a:pt x="165685" y="32628"/>
                  </a:cubicBezTo>
                  <a:cubicBezTo>
                    <a:pt x="164666" y="30493"/>
                    <a:pt x="163215" y="28791"/>
                    <a:pt x="161332" y="27521"/>
                  </a:cubicBezTo>
                  <a:cubicBezTo>
                    <a:pt x="159448" y="26252"/>
                    <a:pt x="157376" y="25617"/>
                    <a:pt x="155116" y="25617"/>
                  </a:cubicBezTo>
                  <a:close/>
                  <a:moveTo>
                    <a:pt x="1621463" y="25114"/>
                  </a:moveTo>
                  <a:cubicBezTo>
                    <a:pt x="1616692" y="25114"/>
                    <a:pt x="1613176" y="27738"/>
                    <a:pt x="1610915" y="32984"/>
                  </a:cubicBezTo>
                  <a:lnTo>
                    <a:pt x="1630295" y="32984"/>
                  </a:lnTo>
                  <a:cubicBezTo>
                    <a:pt x="1629933" y="30416"/>
                    <a:pt x="1628893" y="28463"/>
                    <a:pt x="1627177" y="27124"/>
                  </a:cubicBezTo>
                  <a:cubicBezTo>
                    <a:pt x="1625461" y="25784"/>
                    <a:pt x="1623556" y="25114"/>
                    <a:pt x="1621463" y="25114"/>
                  </a:cubicBezTo>
                  <a:close/>
                  <a:moveTo>
                    <a:pt x="1230938" y="25114"/>
                  </a:moveTo>
                  <a:cubicBezTo>
                    <a:pt x="1226167" y="25114"/>
                    <a:pt x="1222651" y="27738"/>
                    <a:pt x="1220390" y="32984"/>
                  </a:cubicBezTo>
                  <a:lnTo>
                    <a:pt x="1239770" y="32984"/>
                  </a:lnTo>
                  <a:cubicBezTo>
                    <a:pt x="1239408" y="30416"/>
                    <a:pt x="1238368" y="28463"/>
                    <a:pt x="1236652" y="27124"/>
                  </a:cubicBezTo>
                  <a:cubicBezTo>
                    <a:pt x="1234936" y="25784"/>
                    <a:pt x="1233031" y="25114"/>
                    <a:pt x="1230938" y="25114"/>
                  </a:cubicBezTo>
                  <a:close/>
                  <a:moveTo>
                    <a:pt x="1030913" y="25114"/>
                  </a:moveTo>
                  <a:cubicBezTo>
                    <a:pt x="1026142" y="25114"/>
                    <a:pt x="1022625" y="27738"/>
                    <a:pt x="1020365" y="32984"/>
                  </a:cubicBezTo>
                  <a:lnTo>
                    <a:pt x="1039745" y="32984"/>
                  </a:lnTo>
                  <a:cubicBezTo>
                    <a:pt x="1039383" y="30416"/>
                    <a:pt x="1038343" y="28463"/>
                    <a:pt x="1036627" y="27124"/>
                  </a:cubicBezTo>
                  <a:cubicBezTo>
                    <a:pt x="1034911" y="25784"/>
                    <a:pt x="1033006" y="25114"/>
                    <a:pt x="1030913" y="25114"/>
                  </a:cubicBezTo>
                  <a:close/>
                  <a:moveTo>
                    <a:pt x="526088" y="25114"/>
                  </a:moveTo>
                  <a:cubicBezTo>
                    <a:pt x="521317" y="25114"/>
                    <a:pt x="517801" y="27738"/>
                    <a:pt x="515540" y="32984"/>
                  </a:cubicBezTo>
                  <a:lnTo>
                    <a:pt x="534920" y="32984"/>
                  </a:lnTo>
                  <a:cubicBezTo>
                    <a:pt x="534558" y="30416"/>
                    <a:pt x="533518" y="28463"/>
                    <a:pt x="531802" y="27124"/>
                  </a:cubicBezTo>
                  <a:cubicBezTo>
                    <a:pt x="530086" y="25784"/>
                    <a:pt x="528181" y="25114"/>
                    <a:pt x="526088" y="25114"/>
                  </a:cubicBezTo>
                  <a:close/>
                  <a:moveTo>
                    <a:pt x="1759906" y="19547"/>
                  </a:moveTo>
                  <a:lnTo>
                    <a:pt x="1768989" y="19547"/>
                  </a:lnTo>
                  <a:lnTo>
                    <a:pt x="1780542" y="51317"/>
                  </a:lnTo>
                  <a:lnTo>
                    <a:pt x="1780751" y="51317"/>
                  </a:lnTo>
                  <a:lnTo>
                    <a:pt x="1791090" y="19547"/>
                  </a:lnTo>
                  <a:lnTo>
                    <a:pt x="1799587" y="19547"/>
                  </a:lnTo>
                  <a:lnTo>
                    <a:pt x="1781840" y="67349"/>
                  </a:lnTo>
                  <a:cubicBezTo>
                    <a:pt x="1780333" y="71340"/>
                    <a:pt x="1778477" y="74284"/>
                    <a:pt x="1776273" y="76181"/>
                  </a:cubicBezTo>
                  <a:cubicBezTo>
                    <a:pt x="1774068" y="78079"/>
                    <a:pt x="1771445" y="79027"/>
                    <a:pt x="1768403" y="79027"/>
                  </a:cubicBezTo>
                  <a:cubicBezTo>
                    <a:pt x="1766534" y="79027"/>
                    <a:pt x="1764469" y="78651"/>
                    <a:pt x="1762208" y="77897"/>
                  </a:cubicBezTo>
                  <a:lnTo>
                    <a:pt x="1762208" y="70865"/>
                  </a:lnTo>
                  <a:cubicBezTo>
                    <a:pt x="1764245" y="71674"/>
                    <a:pt x="1765906" y="72079"/>
                    <a:pt x="1767189" y="72079"/>
                  </a:cubicBezTo>
                  <a:cubicBezTo>
                    <a:pt x="1768724" y="72079"/>
                    <a:pt x="1770050" y="71577"/>
                    <a:pt x="1771166" y="70572"/>
                  </a:cubicBezTo>
                  <a:cubicBezTo>
                    <a:pt x="1772282" y="69568"/>
                    <a:pt x="1773210" y="68256"/>
                    <a:pt x="1773949" y="66637"/>
                  </a:cubicBezTo>
                  <a:cubicBezTo>
                    <a:pt x="1774689" y="65019"/>
                    <a:pt x="1775547" y="62745"/>
                    <a:pt x="1776524" y="59815"/>
                  </a:cubicBezTo>
                  <a:close/>
                  <a:moveTo>
                    <a:pt x="1718895" y="19547"/>
                  </a:moveTo>
                  <a:lnTo>
                    <a:pt x="1726764" y="19547"/>
                  </a:lnTo>
                  <a:lnTo>
                    <a:pt x="1726764" y="59396"/>
                  </a:lnTo>
                  <a:lnTo>
                    <a:pt x="1718895" y="59396"/>
                  </a:lnTo>
                  <a:close/>
                  <a:moveTo>
                    <a:pt x="1560300" y="19547"/>
                  </a:moveTo>
                  <a:lnTo>
                    <a:pt x="1569132" y="19547"/>
                  </a:lnTo>
                  <a:lnTo>
                    <a:pt x="1580350" y="50313"/>
                  </a:lnTo>
                  <a:lnTo>
                    <a:pt x="1591861" y="19547"/>
                  </a:lnTo>
                  <a:lnTo>
                    <a:pt x="1600441" y="19547"/>
                  </a:lnTo>
                  <a:lnTo>
                    <a:pt x="1584033" y="59396"/>
                  </a:lnTo>
                  <a:lnTo>
                    <a:pt x="1576248" y="59396"/>
                  </a:lnTo>
                  <a:close/>
                  <a:moveTo>
                    <a:pt x="1547445" y="19547"/>
                  </a:moveTo>
                  <a:lnTo>
                    <a:pt x="1555314" y="19547"/>
                  </a:lnTo>
                  <a:lnTo>
                    <a:pt x="1555314" y="59396"/>
                  </a:lnTo>
                  <a:lnTo>
                    <a:pt x="1547445" y="59396"/>
                  </a:lnTo>
                  <a:close/>
                  <a:moveTo>
                    <a:pt x="1299795" y="19547"/>
                  </a:moveTo>
                  <a:lnTo>
                    <a:pt x="1307664" y="19547"/>
                  </a:lnTo>
                  <a:lnTo>
                    <a:pt x="1307664" y="59396"/>
                  </a:lnTo>
                  <a:lnTo>
                    <a:pt x="1299795" y="59396"/>
                  </a:lnTo>
                  <a:close/>
                  <a:moveTo>
                    <a:pt x="879816" y="19547"/>
                  </a:moveTo>
                  <a:lnTo>
                    <a:pt x="887685" y="19547"/>
                  </a:lnTo>
                  <a:lnTo>
                    <a:pt x="887685" y="43532"/>
                  </a:lnTo>
                  <a:cubicBezTo>
                    <a:pt x="887685" y="46211"/>
                    <a:pt x="888278" y="48450"/>
                    <a:pt x="889464" y="50250"/>
                  </a:cubicBezTo>
                  <a:cubicBezTo>
                    <a:pt x="890650" y="52050"/>
                    <a:pt x="892610" y="52950"/>
                    <a:pt x="895345" y="52950"/>
                  </a:cubicBezTo>
                  <a:cubicBezTo>
                    <a:pt x="898582" y="52950"/>
                    <a:pt x="901233" y="51548"/>
                    <a:pt x="903298" y="48743"/>
                  </a:cubicBezTo>
                  <a:cubicBezTo>
                    <a:pt x="905363" y="45939"/>
                    <a:pt x="906395" y="42458"/>
                    <a:pt x="906395" y="38300"/>
                  </a:cubicBezTo>
                  <a:lnTo>
                    <a:pt x="906395" y="19547"/>
                  </a:lnTo>
                  <a:lnTo>
                    <a:pt x="914265" y="19547"/>
                  </a:lnTo>
                  <a:lnTo>
                    <a:pt x="914265" y="59396"/>
                  </a:lnTo>
                  <a:lnTo>
                    <a:pt x="906981" y="59396"/>
                  </a:lnTo>
                  <a:lnTo>
                    <a:pt x="906479" y="52699"/>
                  </a:lnTo>
                  <a:lnTo>
                    <a:pt x="906312" y="52699"/>
                  </a:lnTo>
                  <a:cubicBezTo>
                    <a:pt x="903270" y="57805"/>
                    <a:pt x="898987" y="60359"/>
                    <a:pt x="893461" y="60359"/>
                  </a:cubicBezTo>
                  <a:cubicBezTo>
                    <a:pt x="889220" y="60359"/>
                    <a:pt x="885885" y="59040"/>
                    <a:pt x="883457" y="56403"/>
                  </a:cubicBezTo>
                  <a:cubicBezTo>
                    <a:pt x="881029" y="53766"/>
                    <a:pt x="879816" y="50187"/>
                    <a:pt x="879816" y="45667"/>
                  </a:cubicBezTo>
                  <a:close/>
                  <a:moveTo>
                    <a:pt x="556845" y="19547"/>
                  </a:moveTo>
                  <a:lnTo>
                    <a:pt x="564714" y="19547"/>
                  </a:lnTo>
                  <a:lnTo>
                    <a:pt x="564714" y="59396"/>
                  </a:lnTo>
                  <a:lnTo>
                    <a:pt x="556845" y="59396"/>
                  </a:lnTo>
                  <a:close/>
                  <a:moveTo>
                    <a:pt x="1670972" y="18919"/>
                  </a:moveTo>
                  <a:cubicBezTo>
                    <a:pt x="1672451" y="18919"/>
                    <a:pt x="1673846" y="19101"/>
                    <a:pt x="1675158" y="19464"/>
                  </a:cubicBezTo>
                  <a:lnTo>
                    <a:pt x="1675158" y="27417"/>
                  </a:lnTo>
                  <a:cubicBezTo>
                    <a:pt x="1673232" y="26663"/>
                    <a:pt x="1671809" y="26286"/>
                    <a:pt x="1670888" y="26286"/>
                  </a:cubicBezTo>
                  <a:cubicBezTo>
                    <a:pt x="1667819" y="26286"/>
                    <a:pt x="1665210" y="27717"/>
                    <a:pt x="1663061" y="30577"/>
                  </a:cubicBezTo>
                  <a:cubicBezTo>
                    <a:pt x="1660912" y="33437"/>
                    <a:pt x="1659838" y="36960"/>
                    <a:pt x="1659838" y="41146"/>
                  </a:cubicBezTo>
                  <a:lnTo>
                    <a:pt x="1659838" y="59396"/>
                  </a:lnTo>
                  <a:lnTo>
                    <a:pt x="1651927" y="59396"/>
                  </a:lnTo>
                  <a:lnTo>
                    <a:pt x="1651927" y="19547"/>
                  </a:lnTo>
                  <a:lnTo>
                    <a:pt x="1659126" y="19547"/>
                  </a:lnTo>
                  <a:lnTo>
                    <a:pt x="1659754" y="26998"/>
                  </a:lnTo>
                  <a:lnTo>
                    <a:pt x="1659922" y="26998"/>
                  </a:lnTo>
                  <a:cubicBezTo>
                    <a:pt x="1661819" y="21612"/>
                    <a:pt x="1665503" y="18919"/>
                    <a:pt x="1670972" y="18919"/>
                  </a:cubicBezTo>
                  <a:close/>
                  <a:moveTo>
                    <a:pt x="499397" y="18919"/>
                  </a:moveTo>
                  <a:cubicBezTo>
                    <a:pt x="500876" y="18919"/>
                    <a:pt x="502271" y="19101"/>
                    <a:pt x="503583" y="19464"/>
                  </a:cubicBezTo>
                  <a:lnTo>
                    <a:pt x="503583" y="27417"/>
                  </a:lnTo>
                  <a:cubicBezTo>
                    <a:pt x="501657" y="26663"/>
                    <a:pt x="500234" y="26286"/>
                    <a:pt x="499313" y="26286"/>
                  </a:cubicBezTo>
                  <a:cubicBezTo>
                    <a:pt x="496244" y="26286"/>
                    <a:pt x="493635" y="27717"/>
                    <a:pt x="491486" y="30577"/>
                  </a:cubicBezTo>
                  <a:cubicBezTo>
                    <a:pt x="489337" y="33437"/>
                    <a:pt x="488263" y="36960"/>
                    <a:pt x="488263" y="41146"/>
                  </a:cubicBezTo>
                  <a:lnTo>
                    <a:pt x="488263" y="59396"/>
                  </a:lnTo>
                  <a:lnTo>
                    <a:pt x="480352" y="59396"/>
                  </a:lnTo>
                  <a:lnTo>
                    <a:pt x="480352" y="19547"/>
                  </a:lnTo>
                  <a:lnTo>
                    <a:pt x="487551" y="19547"/>
                  </a:lnTo>
                  <a:lnTo>
                    <a:pt x="488179" y="26998"/>
                  </a:lnTo>
                  <a:lnTo>
                    <a:pt x="488346" y="26998"/>
                  </a:lnTo>
                  <a:cubicBezTo>
                    <a:pt x="490244" y="21612"/>
                    <a:pt x="493928" y="18919"/>
                    <a:pt x="499397" y="18919"/>
                  </a:cubicBezTo>
                  <a:close/>
                  <a:moveTo>
                    <a:pt x="1692933" y="18585"/>
                  </a:moveTo>
                  <a:cubicBezTo>
                    <a:pt x="1697733" y="18585"/>
                    <a:pt x="1702393" y="19785"/>
                    <a:pt x="1706914" y="22184"/>
                  </a:cubicBezTo>
                  <a:lnTo>
                    <a:pt x="1706914" y="30514"/>
                  </a:lnTo>
                  <a:cubicBezTo>
                    <a:pt x="1703984" y="28421"/>
                    <a:pt x="1701347" y="27082"/>
                    <a:pt x="1699003" y="26496"/>
                  </a:cubicBezTo>
                  <a:cubicBezTo>
                    <a:pt x="1696659" y="25910"/>
                    <a:pt x="1694691" y="25617"/>
                    <a:pt x="1693101" y="25617"/>
                  </a:cubicBezTo>
                  <a:cubicBezTo>
                    <a:pt x="1690952" y="25617"/>
                    <a:pt x="1689131" y="26028"/>
                    <a:pt x="1687638" y="26852"/>
                  </a:cubicBezTo>
                  <a:cubicBezTo>
                    <a:pt x="1686145" y="27675"/>
                    <a:pt x="1685399" y="28728"/>
                    <a:pt x="1685399" y="30012"/>
                  </a:cubicBezTo>
                  <a:cubicBezTo>
                    <a:pt x="1685399" y="31323"/>
                    <a:pt x="1686125" y="32349"/>
                    <a:pt x="1687576" y="33088"/>
                  </a:cubicBezTo>
                  <a:cubicBezTo>
                    <a:pt x="1689027" y="33828"/>
                    <a:pt x="1691134" y="34505"/>
                    <a:pt x="1693896" y="35118"/>
                  </a:cubicBezTo>
                  <a:cubicBezTo>
                    <a:pt x="1699505" y="36374"/>
                    <a:pt x="1703523" y="37937"/>
                    <a:pt x="1705951" y="39807"/>
                  </a:cubicBezTo>
                  <a:cubicBezTo>
                    <a:pt x="1708379" y="41676"/>
                    <a:pt x="1709593" y="44146"/>
                    <a:pt x="1709593" y="47215"/>
                  </a:cubicBezTo>
                  <a:cubicBezTo>
                    <a:pt x="1709593" y="49532"/>
                    <a:pt x="1708860" y="51701"/>
                    <a:pt x="1707395" y="53724"/>
                  </a:cubicBezTo>
                  <a:cubicBezTo>
                    <a:pt x="1705930" y="55747"/>
                    <a:pt x="1703872" y="57359"/>
                    <a:pt x="1701221" y="58559"/>
                  </a:cubicBezTo>
                  <a:cubicBezTo>
                    <a:pt x="1698570" y="59759"/>
                    <a:pt x="1695501" y="60359"/>
                    <a:pt x="1692013" y="60359"/>
                  </a:cubicBezTo>
                  <a:cubicBezTo>
                    <a:pt x="1689669" y="60359"/>
                    <a:pt x="1687513" y="60115"/>
                    <a:pt x="1685546" y="59626"/>
                  </a:cubicBezTo>
                  <a:cubicBezTo>
                    <a:pt x="1683578" y="59138"/>
                    <a:pt x="1681995" y="58608"/>
                    <a:pt x="1680795" y="58036"/>
                  </a:cubicBezTo>
                  <a:cubicBezTo>
                    <a:pt x="1679595" y="57464"/>
                    <a:pt x="1678297" y="56801"/>
                    <a:pt x="1676902" y="56047"/>
                  </a:cubicBezTo>
                  <a:lnTo>
                    <a:pt x="1676902" y="47299"/>
                  </a:lnTo>
                  <a:cubicBezTo>
                    <a:pt x="1681646" y="51262"/>
                    <a:pt x="1686766" y="53243"/>
                    <a:pt x="1692264" y="53243"/>
                  </a:cubicBezTo>
                  <a:cubicBezTo>
                    <a:pt x="1694608" y="53243"/>
                    <a:pt x="1696666" y="52789"/>
                    <a:pt x="1698438" y="51883"/>
                  </a:cubicBezTo>
                  <a:cubicBezTo>
                    <a:pt x="1700210" y="50976"/>
                    <a:pt x="1701096" y="49657"/>
                    <a:pt x="1701096" y="47927"/>
                  </a:cubicBezTo>
                  <a:cubicBezTo>
                    <a:pt x="1701096" y="46560"/>
                    <a:pt x="1700426" y="45436"/>
                    <a:pt x="1699087" y="44557"/>
                  </a:cubicBezTo>
                  <a:cubicBezTo>
                    <a:pt x="1697747" y="43678"/>
                    <a:pt x="1695277" y="42848"/>
                    <a:pt x="1691678" y="42067"/>
                  </a:cubicBezTo>
                  <a:cubicBezTo>
                    <a:pt x="1687883" y="41230"/>
                    <a:pt x="1685246" y="40462"/>
                    <a:pt x="1683767" y="39765"/>
                  </a:cubicBezTo>
                  <a:cubicBezTo>
                    <a:pt x="1682288" y="39067"/>
                    <a:pt x="1680976" y="38244"/>
                    <a:pt x="1679832" y="37295"/>
                  </a:cubicBezTo>
                  <a:cubicBezTo>
                    <a:pt x="1678855" y="36179"/>
                    <a:pt x="1678123" y="35174"/>
                    <a:pt x="1677634" y="34281"/>
                  </a:cubicBezTo>
                  <a:cubicBezTo>
                    <a:pt x="1677146" y="33388"/>
                    <a:pt x="1676902" y="32161"/>
                    <a:pt x="1676902" y="30598"/>
                  </a:cubicBezTo>
                  <a:cubicBezTo>
                    <a:pt x="1676902" y="27082"/>
                    <a:pt x="1678395" y="24201"/>
                    <a:pt x="1681381" y="21954"/>
                  </a:cubicBezTo>
                  <a:cubicBezTo>
                    <a:pt x="1684367" y="19708"/>
                    <a:pt x="1688217" y="18585"/>
                    <a:pt x="1692933" y="18585"/>
                  </a:cubicBezTo>
                  <a:close/>
                  <a:moveTo>
                    <a:pt x="1621463" y="18585"/>
                  </a:moveTo>
                  <a:cubicBezTo>
                    <a:pt x="1624254" y="18585"/>
                    <a:pt x="1626870" y="19157"/>
                    <a:pt x="1629312" y="20301"/>
                  </a:cubicBezTo>
                  <a:cubicBezTo>
                    <a:pt x="1631753" y="21445"/>
                    <a:pt x="1633735" y="22980"/>
                    <a:pt x="1635256" y="24905"/>
                  </a:cubicBezTo>
                  <a:cubicBezTo>
                    <a:pt x="1636776" y="26831"/>
                    <a:pt x="1637872" y="28924"/>
                    <a:pt x="1638541" y="31184"/>
                  </a:cubicBezTo>
                  <a:cubicBezTo>
                    <a:pt x="1639211" y="33444"/>
                    <a:pt x="1639546" y="36165"/>
                    <a:pt x="1639546" y="39346"/>
                  </a:cubicBezTo>
                  <a:lnTo>
                    <a:pt x="1609911" y="39346"/>
                  </a:lnTo>
                  <a:cubicBezTo>
                    <a:pt x="1610106" y="42611"/>
                    <a:pt x="1610950" y="45241"/>
                    <a:pt x="1612443" y="47236"/>
                  </a:cubicBezTo>
                  <a:cubicBezTo>
                    <a:pt x="1613936" y="49232"/>
                    <a:pt x="1615666" y="50641"/>
                    <a:pt x="1617633" y="51464"/>
                  </a:cubicBezTo>
                  <a:cubicBezTo>
                    <a:pt x="1619601" y="52287"/>
                    <a:pt x="1621477" y="52699"/>
                    <a:pt x="1623263" y="52699"/>
                  </a:cubicBezTo>
                  <a:cubicBezTo>
                    <a:pt x="1628230" y="52699"/>
                    <a:pt x="1633198" y="50215"/>
                    <a:pt x="1638165" y="45248"/>
                  </a:cubicBezTo>
                  <a:lnTo>
                    <a:pt x="1638165" y="54834"/>
                  </a:lnTo>
                  <a:cubicBezTo>
                    <a:pt x="1635876" y="56368"/>
                    <a:pt x="1633484" y="57673"/>
                    <a:pt x="1630986" y="58747"/>
                  </a:cubicBezTo>
                  <a:cubicBezTo>
                    <a:pt x="1628489" y="59822"/>
                    <a:pt x="1625454" y="60359"/>
                    <a:pt x="1621882" y="60359"/>
                  </a:cubicBezTo>
                  <a:cubicBezTo>
                    <a:pt x="1617752" y="60359"/>
                    <a:pt x="1614138" y="59382"/>
                    <a:pt x="1611041" y="57429"/>
                  </a:cubicBezTo>
                  <a:cubicBezTo>
                    <a:pt x="1607943" y="55475"/>
                    <a:pt x="1605564" y="52887"/>
                    <a:pt x="1603904" y="49664"/>
                  </a:cubicBezTo>
                  <a:cubicBezTo>
                    <a:pt x="1602244" y="46441"/>
                    <a:pt x="1601413" y="43030"/>
                    <a:pt x="1601413" y="39430"/>
                  </a:cubicBezTo>
                  <a:cubicBezTo>
                    <a:pt x="1601413" y="35439"/>
                    <a:pt x="1602334" y="31868"/>
                    <a:pt x="1604176" y="28714"/>
                  </a:cubicBezTo>
                  <a:cubicBezTo>
                    <a:pt x="1606018" y="25561"/>
                    <a:pt x="1608487" y="23084"/>
                    <a:pt x="1611585" y="21284"/>
                  </a:cubicBezTo>
                  <a:cubicBezTo>
                    <a:pt x="1614682" y="19485"/>
                    <a:pt x="1617975" y="18585"/>
                    <a:pt x="1621463" y="18585"/>
                  </a:cubicBezTo>
                  <a:close/>
                  <a:moveTo>
                    <a:pt x="1519702" y="18585"/>
                  </a:moveTo>
                  <a:cubicBezTo>
                    <a:pt x="1524139" y="18585"/>
                    <a:pt x="1527544" y="19945"/>
                    <a:pt x="1529915" y="22666"/>
                  </a:cubicBezTo>
                  <a:cubicBezTo>
                    <a:pt x="1532287" y="25387"/>
                    <a:pt x="1533473" y="28547"/>
                    <a:pt x="1533473" y="32147"/>
                  </a:cubicBezTo>
                  <a:lnTo>
                    <a:pt x="1533473" y="59396"/>
                  </a:lnTo>
                  <a:lnTo>
                    <a:pt x="1525604" y="59396"/>
                  </a:lnTo>
                  <a:lnTo>
                    <a:pt x="1525604" y="34867"/>
                  </a:lnTo>
                  <a:cubicBezTo>
                    <a:pt x="1525604" y="32300"/>
                    <a:pt x="1525011" y="30172"/>
                    <a:pt x="1523825" y="28484"/>
                  </a:cubicBezTo>
                  <a:cubicBezTo>
                    <a:pt x="1522639" y="26796"/>
                    <a:pt x="1520749" y="25952"/>
                    <a:pt x="1518153" y="25952"/>
                  </a:cubicBezTo>
                  <a:cubicBezTo>
                    <a:pt x="1515809" y="25952"/>
                    <a:pt x="1513779" y="26670"/>
                    <a:pt x="1512063" y="28107"/>
                  </a:cubicBezTo>
                  <a:cubicBezTo>
                    <a:pt x="1510347" y="29544"/>
                    <a:pt x="1509063" y="31372"/>
                    <a:pt x="1508212" y="33591"/>
                  </a:cubicBezTo>
                  <a:cubicBezTo>
                    <a:pt x="1507361" y="35809"/>
                    <a:pt x="1506935" y="38090"/>
                    <a:pt x="1506935" y="40434"/>
                  </a:cubicBezTo>
                  <a:lnTo>
                    <a:pt x="1506935" y="59396"/>
                  </a:lnTo>
                  <a:lnTo>
                    <a:pt x="1499024" y="59396"/>
                  </a:lnTo>
                  <a:lnTo>
                    <a:pt x="1499024" y="19547"/>
                  </a:lnTo>
                  <a:lnTo>
                    <a:pt x="1506224" y="19547"/>
                  </a:lnTo>
                  <a:lnTo>
                    <a:pt x="1506810" y="26203"/>
                  </a:lnTo>
                  <a:lnTo>
                    <a:pt x="1507019" y="26203"/>
                  </a:lnTo>
                  <a:cubicBezTo>
                    <a:pt x="1507828" y="24835"/>
                    <a:pt x="1508680" y="23635"/>
                    <a:pt x="1509573" y="22603"/>
                  </a:cubicBezTo>
                  <a:cubicBezTo>
                    <a:pt x="1510466" y="21570"/>
                    <a:pt x="1511756" y="20643"/>
                    <a:pt x="1513444" y="19819"/>
                  </a:cubicBezTo>
                  <a:cubicBezTo>
                    <a:pt x="1515133" y="18996"/>
                    <a:pt x="1517219" y="18585"/>
                    <a:pt x="1519702" y="18585"/>
                  </a:cubicBezTo>
                  <a:close/>
                  <a:moveTo>
                    <a:pt x="1382041" y="18585"/>
                  </a:moveTo>
                  <a:cubicBezTo>
                    <a:pt x="1384050" y="18585"/>
                    <a:pt x="1385948" y="18940"/>
                    <a:pt x="1387733" y="19652"/>
                  </a:cubicBezTo>
                  <a:cubicBezTo>
                    <a:pt x="1389519" y="20364"/>
                    <a:pt x="1391710" y="21836"/>
                    <a:pt x="1394305" y="24068"/>
                  </a:cubicBezTo>
                  <a:lnTo>
                    <a:pt x="1396021" y="19547"/>
                  </a:lnTo>
                  <a:lnTo>
                    <a:pt x="1402216" y="19547"/>
                  </a:lnTo>
                  <a:lnTo>
                    <a:pt x="1402216" y="54582"/>
                  </a:lnTo>
                  <a:cubicBezTo>
                    <a:pt x="1402216" y="59829"/>
                    <a:pt x="1401742" y="63798"/>
                    <a:pt x="1400793" y="66491"/>
                  </a:cubicBezTo>
                  <a:cubicBezTo>
                    <a:pt x="1399844" y="69184"/>
                    <a:pt x="1398310" y="71535"/>
                    <a:pt x="1396189" y="73544"/>
                  </a:cubicBezTo>
                  <a:cubicBezTo>
                    <a:pt x="1394068" y="75553"/>
                    <a:pt x="1391787" y="76955"/>
                    <a:pt x="1389345" y="77751"/>
                  </a:cubicBezTo>
                  <a:cubicBezTo>
                    <a:pt x="1386903" y="78546"/>
                    <a:pt x="1384357" y="78972"/>
                    <a:pt x="1381706" y="79027"/>
                  </a:cubicBezTo>
                  <a:cubicBezTo>
                    <a:pt x="1376516" y="79027"/>
                    <a:pt x="1371367" y="77283"/>
                    <a:pt x="1366260" y="73795"/>
                  </a:cubicBezTo>
                  <a:lnTo>
                    <a:pt x="1366260" y="64042"/>
                  </a:lnTo>
                  <a:cubicBezTo>
                    <a:pt x="1368437" y="66135"/>
                    <a:pt x="1370760" y="67928"/>
                    <a:pt x="1373230" y="69421"/>
                  </a:cubicBezTo>
                  <a:cubicBezTo>
                    <a:pt x="1375699" y="70914"/>
                    <a:pt x="1378608" y="71660"/>
                    <a:pt x="1381957" y="71660"/>
                  </a:cubicBezTo>
                  <a:cubicBezTo>
                    <a:pt x="1384357" y="71660"/>
                    <a:pt x="1386568" y="70963"/>
                    <a:pt x="1388592" y="69568"/>
                  </a:cubicBezTo>
                  <a:cubicBezTo>
                    <a:pt x="1390615" y="68172"/>
                    <a:pt x="1392073" y="66414"/>
                    <a:pt x="1392966" y="64293"/>
                  </a:cubicBezTo>
                  <a:cubicBezTo>
                    <a:pt x="1393859" y="62173"/>
                    <a:pt x="1394305" y="58224"/>
                    <a:pt x="1394305" y="52448"/>
                  </a:cubicBezTo>
                  <a:lnTo>
                    <a:pt x="1394138" y="52280"/>
                  </a:lnTo>
                  <a:cubicBezTo>
                    <a:pt x="1390398" y="57080"/>
                    <a:pt x="1386031" y="59480"/>
                    <a:pt x="1381036" y="59480"/>
                  </a:cubicBezTo>
                  <a:cubicBezTo>
                    <a:pt x="1376181" y="59480"/>
                    <a:pt x="1372065" y="57499"/>
                    <a:pt x="1368688" y="53536"/>
                  </a:cubicBezTo>
                  <a:cubicBezTo>
                    <a:pt x="1365312" y="49573"/>
                    <a:pt x="1363623" y="44843"/>
                    <a:pt x="1363623" y="39346"/>
                  </a:cubicBezTo>
                  <a:cubicBezTo>
                    <a:pt x="1363623" y="35607"/>
                    <a:pt x="1364419" y="32161"/>
                    <a:pt x="1366009" y="29007"/>
                  </a:cubicBezTo>
                  <a:cubicBezTo>
                    <a:pt x="1367600" y="25854"/>
                    <a:pt x="1369797" y="23329"/>
                    <a:pt x="1372602" y="21431"/>
                  </a:cubicBezTo>
                  <a:cubicBezTo>
                    <a:pt x="1375406" y="19533"/>
                    <a:pt x="1378553" y="18585"/>
                    <a:pt x="1382041" y="18585"/>
                  </a:cubicBezTo>
                  <a:close/>
                  <a:moveTo>
                    <a:pt x="1338727" y="18585"/>
                  </a:moveTo>
                  <a:cubicBezTo>
                    <a:pt x="1343164" y="18585"/>
                    <a:pt x="1346569" y="19945"/>
                    <a:pt x="1348940" y="22666"/>
                  </a:cubicBezTo>
                  <a:cubicBezTo>
                    <a:pt x="1351312" y="25387"/>
                    <a:pt x="1352498" y="28547"/>
                    <a:pt x="1352498" y="32147"/>
                  </a:cubicBezTo>
                  <a:lnTo>
                    <a:pt x="1352498" y="59396"/>
                  </a:lnTo>
                  <a:lnTo>
                    <a:pt x="1344629" y="59396"/>
                  </a:lnTo>
                  <a:lnTo>
                    <a:pt x="1344629" y="34867"/>
                  </a:lnTo>
                  <a:cubicBezTo>
                    <a:pt x="1344629" y="32300"/>
                    <a:pt x="1344036" y="30172"/>
                    <a:pt x="1342850" y="28484"/>
                  </a:cubicBezTo>
                  <a:cubicBezTo>
                    <a:pt x="1341664" y="26796"/>
                    <a:pt x="1339774" y="25952"/>
                    <a:pt x="1337178" y="25952"/>
                  </a:cubicBezTo>
                  <a:cubicBezTo>
                    <a:pt x="1334834" y="25952"/>
                    <a:pt x="1332804" y="26670"/>
                    <a:pt x="1331088" y="28107"/>
                  </a:cubicBezTo>
                  <a:cubicBezTo>
                    <a:pt x="1329372" y="29544"/>
                    <a:pt x="1328088" y="31372"/>
                    <a:pt x="1327237" y="33591"/>
                  </a:cubicBezTo>
                  <a:cubicBezTo>
                    <a:pt x="1326386" y="35809"/>
                    <a:pt x="1325960" y="38090"/>
                    <a:pt x="1325960" y="40434"/>
                  </a:cubicBezTo>
                  <a:lnTo>
                    <a:pt x="1325960" y="59396"/>
                  </a:lnTo>
                  <a:lnTo>
                    <a:pt x="1318049" y="59396"/>
                  </a:lnTo>
                  <a:lnTo>
                    <a:pt x="1318049" y="19547"/>
                  </a:lnTo>
                  <a:lnTo>
                    <a:pt x="1325249" y="19547"/>
                  </a:lnTo>
                  <a:lnTo>
                    <a:pt x="1325835" y="26203"/>
                  </a:lnTo>
                  <a:lnTo>
                    <a:pt x="1326044" y="26203"/>
                  </a:lnTo>
                  <a:cubicBezTo>
                    <a:pt x="1326853" y="24835"/>
                    <a:pt x="1327705" y="23635"/>
                    <a:pt x="1328598" y="22603"/>
                  </a:cubicBezTo>
                  <a:cubicBezTo>
                    <a:pt x="1329491" y="21570"/>
                    <a:pt x="1330781" y="20643"/>
                    <a:pt x="1332469" y="19819"/>
                  </a:cubicBezTo>
                  <a:cubicBezTo>
                    <a:pt x="1334158" y="18996"/>
                    <a:pt x="1336244" y="18585"/>
                    <a:pt x="1338727" y="18585"/>
                  </a:cubicBezTo>
                  <a:close/>
                  <a:moveTo>
                    <a:pt x="1230938" y="18585"/>
                  </a:moveTo>
                  <a:cubicBezTo>
                    <a:pt x="1233729" y="18585"/>
                    <a:pt x="1236345" y="19157"/>
                    <a:pt x="1238787" y="20301"/>
                  </a:cubicBezTo>
                  <a:cubicBezTo>
                    <a:pt x="1241228" y="21445"/>
                    <a:pt x="1243210" y="22980"/>
                    <a:pt x="1244731" y="24905"/>
                  </a:cubicBezTo>
                  <a:cubicBezTo>
                    <a:pt x="1246251" y="26831"/>
                    <a:pt x="1247347" y="28924"/>
                    <a:pt x="1248016" y="31184"/>
                  </a:cubicBezTo>
                  <a:cubicBezTo>
                    <a:pt x="1248686" y="33444"/>
                    <a:pt x="1249021" y="36165"/>
                    <a:pt x="1249021" y="39346"/>
                  </a:cubicBezTo>
                  <a:lnTo>
                    <a:pt x="1219386" y="39346"/>
                  </a:lnTo>
                  <a:cubicBezTo>
                    <a:pt x="1219581" y="42611"/>
                    <a:pt x="1220425" y="45241"/>
                    <a:pt x="1221918" y="47236"/>
                  </a:cubicBezTo>
                  <a:cubicBezTo>
                    <a:pt x="1223411" y="49232"/>
                    <a:pt x="1225141" y="50641"/>
                    <a:pt x="1227108" y="51464"/>
                  </a:cubicBezTo>
                  <a:cubicBezTo>
                    <a:pt x="1229076" y="52287"/>
                    <a:pt x="1230952" y="52699"/>
                    <a:pt x="1232738" y="52699"/>
                  </a:cubicBezTo>
                  <a:cubicBezTo>
                    <a:pt x="1237705" y="52699"/>
                    <a:pt x="1242673" y="50215"/>
                    <a:pt x="1247640" y="45248"/>
                  </a:cubicBezTo>
                  <a:lnTo>
                    <a:pt x="1247640" y="54834"/>
                  </a:lnTo>
                  <a:cubicBezTo>
                    <a:pt x="1245351" y="56368"/>
                    <a:pt x="1242959" y="57673"/>
                    <a:pt x="1240461" y="58747"/>
                  </a:cubicBezTo>
                  <a:cubicBezTo>
                    <a:pt x="1237964" y="59822"/>
                    <a:pt x="1234929" y="60359"/>
                    <a:pt x="1231357" y="60359"/>
                  </a:cubicBezTo>
                  <a:cubicBezTo>
                    <a:pt x="1227227" y="60359"/>
                    <a:pt x="1223613" y="59382"/>
                    <a:pt x="1220516" y="57429"/>
                  </a:cubicBezTo>
                  <a:cubicBezTo>
                    <a:pt x="1217418" y="55475"/>
                    <a:pt x="1215039" y="52887"/>
                    <a:pt x="1213379" y="49664"/>
                  </a:cubicBezTo>
                  <a:cubicBezTo>
                    <a:pt x="1211719" y="46441"/>
                    <a:pt x="1210888" y="43030"/>
                    <a:pt x="1210888" y="39430"/>
                  </a:cubicBezTo>
                  <a:cubicBezTo>
                    <a:pt x="1210888" y="35439"/>
                    <a:pt x="1211809" y="31868"/>
                    <a:pt x="1213651" y="28714"/>
                  </a:cubicBezTo>
                  <a:cubicBezTo>
                    <a:pt x="1215493" y="25561"/>
                    <a:pt x="1217962" y="23084"/>
                    <a:pt x="1221060" y="21284"/>
                  </a:cubicBezTo>
                  <a:cubicBezTo>
                    <a:pt x="1224157" y="19485"/>
                    <a:pt x="1227450" y="18585"/>
                    <a:pt x="1230938" y="18585"/>
                  </a:cubicBezTo>
                  <a:close/>
                  <a:moveTo>
                    <a:pt x="1073808" y="18585"/>
                  </a:moveTo>
                  <a:cubicBezTo>
                    <a:pt x="1078608" y="18585"/>
                    <a:pt x="1083268" y="19785"/>
                    <a:pt x="1087789" y="22184"/>
                  </a:cubicBezTo>
                  <a:lnTo>
                    <a:pt x="1087789" y="30514"/>
                  </a:lnTo>
                  <a:cubicBezTo>
                    <a:pt x="1084859" y="28421"/>
                    <a:pt x="1082222" y="27082"/>
                    <a:pt x="1079878" y="26496"/>
                  </a:cubicBezTo>
                  <a:cubicBezTo>
                    <a:pt x="1077534" y="25910"/>
                    <a:pt x="1075566" y="25617"/>
                    <a:pt x="1073976" y="25617"/>
                  </a:cubicBezTo>
                  <a:cubicBezTo>
                    <a:pt x="1071827" y="25617"/>
                    <a:pt x="1070006" y="26028"/>
                    <a:pt x="1068513" y="26852"/>
                  </a:cubicBezTo>
                  <a:cubicBezTo>
                    <a:pt x="1067020" y="27675"/>
                    <a:pt x="1066274" y="28728"/>
                    <a:pt x="1066274" y="30012"/>
                  </a:cubicBezTo>
                  <a:cubicBezTo>
                    <a:pt x="1066274" y="31323"/>
                    <a:pt x="1066999" y="32349"/>
                    <a:pt x="1068451" y="33088"/>
                  </a:cubicBezTo>
                  <a:cubicBezTo>
                    <a:pt x="1069902" y="33828"/>
                    <a:pt x="1072008" y="34505"/>
                    <a:pt x="1074771" y="35118"/>
                  </a:cubicBezTo>
                  <a:cubicBezTo>
                    <a:pt x="1080380" y="36374"/>
                    <a:pt x="1084398" y="37937"/>
                    <a:pt x="1086826" y="39807"/>
                  </a:cubicBezTo>
                  <a:cubicBezTo>
                    <a:pt x="1089254" y="41676"/>
                    <a:pt x="1090468" y="44146"/>
                    <a:pt x="1090468" y="47215"/>
                  </a:cubicBezTo>
                  <a:cubicBezTo>
                    <a:pt x="1090468" y="49532"/>
                    <a:pt x="1089735" y="51701"/>
                    <a:pt x="1088270" y="53724"/>
                  </a:cubicBezTo>
                  <a:cubicBezTo>
                    <a:pt x="1086805" y="55747"/>
                    <a:pt x="1084747" y="57359"/>
                    <a:pt x="1082096" y="58559"/>
                  </a:cubicBezTo>
                  <a:cubicBezTo>
                    <a:pt x="1079445" y="59759"/>
                    <a:pt x="1076376" y="60359"/>
                    <a:pt x="1072887" y="60359"/>
                  </a:cubicBezTo>
                  <a:cubicBezTo>
                    <a:pt x="1070543" y="60359"/>
                    <a:pt x="1068388" y="60115"/>
                    <a:pt x="1066420" y="59626"/>
                  </a:cubicBezTo>
                  <a:cubicBezTo>
                    <a:pt x="1064453" y="59138"/>
                    <a:pt x="1062870" y="58608"/>
                    <a:pt x="1061670" y="58036"/>
                  </a:cubicBezTo>
                  <a:cubicBezTo>
                    <a:pt x="1060470" y="57464"/>
                    <a:pt x="1059172" y="56801"/>
                    <a:pt x="1057777" y="56047"/>
                  </a:cubicBezTo>
                  <a:lnTo>
                    <a:pt x="1057777" y="47299"/>
                  </a:lnTo>
                  <a:cubicBezTo>
                    <a:pt x="1062521" y="51262"/>
                    <a:pt x="1067641" y="53243"/>
                    <a:pt x="1073139" y="53243"/>
                  </a:cubicBezTo>
                  <a:cubicBezTo>
                    <a:pt x="1075483" y="53243"/>
                    <a:pt x="1077541" y="52789"/>
                    <a:pt x="1079313" y="51883"/>
                  </a:cubicBezTo>
                  <a:cubicBezTo>
                    <a:pt x="1081085" y="50976"/>
                    <a:pt x="1081971" y="49657"/>
                    <a:pt x="1081971" y="47927"/>
                  </a:cubicBezTo>
                  <a:cubicBezTo>
                    <a:pt x="1081971" y="46560"/>
                    <a:pt x="1081301" y="45436"/>
                    <a:pt x="1079961" y="44557"/>
                  </a:cubicBezTo>
                  <a:cubicBezTo>
                    <a:pt x="1078622" y="43678"/>
                    <a:pt x="1076152" y="42848"/>
                    <a:pt x="1072553" y="42067"/>
                  </a:cubicBezTo>
                  <a:cubicBezTo>
                    <a:pt x="1068758" y="41230"/>
                    <a:pt x="1066120" y="40462"/>
                    <a:pt x="1064641" y="39765"/>
                  </a:cubicBezTo>
                  <a:cubicBezTo>
                    <a:pt x="1063163" y="39067"/>
                    <a:pt x="1061851" y="38244"/>
                    <a:pt x="1060707" y="37295"/>
                  </a:cubicBezTo>
                  <a:cubicBezTo>
                    <a:pt x="1059730" y="36179"/>
                    <a:pt x="1058998" y="35174"/>
                    <a:pt x="1058509" y="34281"/>
                  </a:cubicBezTo>
                  <a:cubicBezTo>
                    <a:pt x="1058021" y="33388"/>
                    <a:pt x="1057777" y="32161"/>
                    <a:pt x="1057777" y="30598"/>
                  </a:cubicBezTo>
                  <a:cubicBezTo>
                    <a:pt x="1057777" y="27082"/>
                    <a:pt x="1059270" y="24201"/>
                    <a:pt x="1062256" y="21954"/>
                  </a:cubicBezTo>
                  <a:cubicBezTo>
                    <a:pt x="1065241" y="19708"/>
                    <a:pt x="1069092" y="18585"/>
                    <a:pt x="1073808" y="18585"/>
                  </a:cubicBezTo>
                  <a:close/>
                  <a:moveTo>
                    <a:pt x="1030913" y="18585"/>
                  </a:moveTo>
                  <a:cubicBezTo>
                    <a:pt x="1033704" y="18585"/>
                    <a:pt x="1036320" y="19157"/>
                    <a:pt x="1038762" y="20301"/>
                  </a:cubicBezTo>
                  <a:cubicBezTo>
                    <a:pt x="1041203" y="21445"/>
                    <a:pt x="1043185" y="22980"/>
                    <a:pt x="1044705" y="24905"/>
                  </a:cubicBezTo>
                  <a:cubicBezTo>
                    <a:pt x="1046226" y="26831"/>
                    <a:pt x="1047322" y="28924"/>
                    <a:pt x="1047991" y="31184"/>
                  </a:cubicBezTo>
                  <a:cubicBezTo>
                    <a:pt x="1048661" y="33444"/>
                    <a:pt x="1048996" y="36165"/>
                    <a:pt x="1048996" y="39346"/>
                  </a:cubicBezTo>
                  <a:lnTo>
                    <a:pt x="1019361" y="39346"/>
                  </a:lnTo>
                  <a:cubicBezTo>
                    <a:pt x="1019556" y="42611"/>
                    <a:pt x="1020400" y="45241"/>
                    <a:pt x="1021893" y="47236"/>
                  </a:cubicBezTo>
                  <a:cubicBezTo>
                    <a:pt x="1023386" y="49232"/>
                    <a:pt x="1025116" y="50641"/>
                    <a:pt x="1027083" y="51464"/>
                  </a:cubicBezTo>
                  <a:cubicBezTo>
                    <a:pt x="1029051" y="52287"/>
                    <a:pt x="1030927" y="52699"/>
                    <a:pt x="1032713" y="52699"/>
                  </a:cubicBezTo>
                  <a:cubicBezTo>
                    <a:pt x="1037680" y="52699"/>
                    <a:pt x="1042647" y="50215"/>
                    <a:pt x="1047615" y="45248"/>
                  </a:cubicBezTo>
                  <a:lnTo>
                    <a:pt x="1047615" y="54834"/>
                  </a:lnTo>
                  <a:cubicBezTo>
                    <a:pt x="1045326" y="56368"/>
                    <a:pt x="1042934" y="57673"/>
                    <a:pt x="1040436" y="58747"/>
                  </a:cubicBezTo>
                  <a:cubicBezTo>
                    <a:pt x="1037938" y="59822"/>
                    <a:pt x="1034904" y="60359"/>
                    <a:pt x="1031332" y="60359"/>
                  </a:cubicBezTo>
                  <a:cubicBezTo>
                    <a:pt x="1027202" y="60359"/>
                    <a:pt x="1023588" y="59382"/>
                    <a:pt x="1020491" y="57429"/>
                  </a:cubicBezTo>
                  <a:cubicBezTo>
                    <a:pt x="1017393" y="55475"/>
                    <a:pt x="1015014" y="52887"/>
                    <a:pt x="1013354" y="49664"/>
                  </a:cubicBezTo>
                  <a:cubicBezTo>
                    <a:pt x="1011694" y="46441"/>
                    <a:pt x="1010863" y="43030"/>
                    <a:pt x="1010863" y="39430"/>
                  </a:cubicBezTo>
                  <a:cubicBezTo>
                    <a:pt x="1010863" y="35439"/>
                    <a:pt x="1011784" y="31868"/>
                    <a:pt x="1013626" y="28714"/>
                  </a:cubicBezTo>
                  <a:cubicBezTo>
                    <a:pt x="1015468" y="25561"/>
                    <a:pt x="1017937" y="23084"/>
                    <a:pt x="1021035" y="21284"/>
                  </a:cubicBezTo>
                  <a:cubicBezTo>
                    <a:pt x="1024132" y="19485"/>
                    <a:pt x="1027425" y="18585"/>
                    <a:pt x="1030913" y="18585"/>
                  </a:cubicBezTo>
                  <a:close/>
                  <a:moveTo>
                    <a:pt x="981991" y="18585"/>
                  </a:moveTo>
                  <a:cubicBezTo>
                    <a:pt x="984000" y="18585"/>
                    <a:pt x="985897" y="18940"/>
                    <a:pt x="987683" y="19652"/>
                  </a:cubicBezTo>
                  <a:cubicBezTo>
                    <a:pt x="989469" y="20364"/>
                    <a:pt x="991660" y="21836"/>
                    <a:pt x="994255" y="24068"/>
                  </a:cubicBezTo>
                  <a:lnTo>
                    <a:pt x="995971" y="19547"/>
                  </a:lnTo>
                  <a:lnTo>
                    <a:pt x="1002166" y="19547"/>
                  </a:lnTo>
                  <a:lnTo>
                    <a:pt x="1002166" y="54582"/>
                  </a:lnTo>
                  <a:cubicBezTo>
                    <a:pt x="1002166" y="59829"/>
                    <a:pt x="1001692" y="63798"/>
                    <a:pt x="1000743" y="66491"/>
                  </a:cubicBezTo>
                  <a:cubicBezTo>
                    <a:pt x="999794" y="69184"/>
                    <a:pt x="998259" y="71535"/>
                    <a:pt x="996139" y="73544"/>
                  </a:cubicBezTo>
                  <a:cubicBezTo>
                    <a:pt x="994018" y="75553"/>
                    <a:pt x="991737" y="76955"/>
                    <a:pt x="989295" y="77751"/>
                  </a:cubicBezTo>
                  <a:cubicBezTo>
                    <a:pt x="986853" y="78546"/>
                    <a:pt x="984307" y="78972"/>
                    <a:pt x="981656" y="79027"/>
                  </a:cubicBezTo>
                  <a:cubicBezTo>
                    <a:pt x="976465" y="79027"/>
                    <a:pt x="971317" y="77283"/>
                    <a:pt x="966210" y="73795"/>
                  </a:cubicBezTo>
                  <a:lnTo>
                    <a:pt x="966210" y="64042"/>
                  </a:lnTo>
                  <a:cubicBezTo>
                    <a:pt x="968387" y="66135"/>
                    <a:pt x="970710" y="67928"/>
                    <a:pt x="973180" y="69421"/>
                  </a:cubicBezTo>
                  <a:cubicBezTo>
                    <a:pt x="975649" y="70914"/>
                    <a:pt x="978558" y="71660"/>
                    <a:pt x="981907" y="71660"/>
                  </a:cubicBezTo>
                  <a:cubicBezTo>
                    <a:pt x="984307" y="71660"/>
                    <a:pt x="986518" y="70963"/>
                    <a:pt x="988541" y="69568"/>
                  </a:cubicBezTo>
                  <a:cubicBezTo>
                    <a:pt x="990565" y="68172"/>
                    <a:pt x="992023" y="66414"/>
                    <a:pt x="992916" y="64293"/>
                  </a:cubicBezTo>
                  <a:cubicBezTo>
                    <a:pt x="993809" y="62173"/>
                    <a:pt x="994255" y="58224"/>
                    <a:pt x="994255" y="52448"/>
                  </a:cubicBezTo>
                  <a:lnTo>
                    <a:pt x="994088" y="52280"/>
                  </a:lnTo>
                  <a:cubicBezTo>
                    <a:pt x="990348" y="57080"/>
                    <a:pt x="985981" y="59480"/>
                    <a:pt x="980986" y="59480"/>
                  </a:cubicBezTo>
                  <a:cubicBezTo>
                    <a:pt x="976131" y="59480"/>
                    <a:pt x="972015" y="57499"/>
                    <a:pt x="968638" y="53536"/>
                  </a:cubicBezTo>
                  <a:cubicBezTo>
                    <a:pt x="965262" y="49573"/>
                    <a:pt x="963573" y="44843"/>
                    <a:pt x="963573" y="39346"/>
                  </a:cubicBezTo>
                  <a:cubicBezTo>
                    <a:pt x="963573" y="35607"/>
                    <a:pt x="964369" y="32161"/>
                    <a:pt x="965959" y="29007"/>
                  </a:cubicBezTo>
                  <a:cubicBezTo>
                    <a:pt x="967550" y="25854"/>
                    <a:pt x="969747" y="23329"/>
                    <a:pt x="972552" y="21431"/>
                  </a:cubicBezTo>
                  <a:cubicBezTo>
                    <a:pt x="975356" y="19533"/>
                    <a:pt x="978503" y="18585"/>
                    <a:pt x="981991" y="18585"/>
                  </a:cubicBezTo>
                  <a:close/>
                  <a:moveTo>
                    <a:pt x="942635" y="18585"/>
                  </a:moveTo>
                  <a:cubicBezTo>
                    <a:pt x="945732" y="18585"/>
                    <a:pt x="948502" y="19219"/>
                    <a:pt x="950944" y="20489"/>
                  </a:cubicBezTo>
                  <a:cubicBezTo>
                    <a:pt x="953386" y="21759"/>
                    <a:pt x="955297" y="23566"/>
                    <a:pt x="956678" y="25910"/>
                  </a:cubicBezTo>
                  <a:cubicBezTo>
                    <a:pt x="958060" y="28254"/>
                    <a:pt x="958750" y="30793"/>
                    <a:pt x="958750" y="33528"/>
                  </a:cubicBezTo>
                  <a:lnTo>
                    <a:pt x="958750" y="49894"/>
                  </a:lnTo>
                  <a:cubicBezTo>
                    <a:pt x="958750" y="51987"/>
                    <a:pt x="959601" y="53034"/>
                    <a:pt x="961304" y="53034"/>
                  </a:cubicBezTo>
                  <a:cubicBezTo>
                    <a:pt x="962224" y="53034"/>
                    <a:pt x="963145" y="52838"/>
                    <a:pt x="964066" y="52448"/>
                  </a:cubicBezTo>
                  <a:lnTo>
                    <a:pt x="964066" y="58977"/>
                  </a:lnTo>
                  <a:cubicBezTo>
                    <a:pt x="961778" y="59591"/>
                    <a:pt x="959853" y="59898"/>
                    <a:pt x="958290" y="59898"/>
                  </a:cubicBezTo>
                  <a:cubicBezTo>
                    <a:pt x="953462" y="59898"/>
                    <a:pt x="951007" y="57610"/>
                    <a:pt x="950923" y="53034"/>
                  </a:cubicBezTo>
                  <a:lnTo>
                    <a:pt x="950755" y="53034"/>
                  </a:lnTo>
                  <a:cubicBezTo>
                    <a:pt x="949500" y="55015"/>
                    <a:pt x="947937" y="56731"/>
                    <a:pt x="946067" y="58182"/>
                  </a:cubicBezTo>
                  <a:cubicBezTo>
                    <a:pt x="944198" y="59633"/>
                    <a:pt x="941672" y="60359"/>
                    <a:pt x="938491" y="60359"/>
                  </a:cubicBezTo>
                  <a:cubicBezTo>
                    <a:pt x="936259" y="60359"/>
                    <a:pt x="934040" y="59829"/>
                    <a:pt x="931836" y="58768"/>
                  </a:cubicBezTo>
                  <a:cubicBezTo>
                    <a:pt x="929631" y="57708"/>
                    <a:pt x="927845" y="56194"/>
                    <a:pt x="926478" y="54227"/>
                  </a:cubicBezTo>
                  <a:cubicBezTo>
                    <a:pt x="925111" y="52259"/>
                    <a:pt x="924427" y="50034"/>
                    <a:pt x="924427" y="47550"/>
                  </a:cubicBezTo>
                  <a:cubicBezTo>
                    <a:pt x="924427" y="44955"/>
                    <a:pt x="925152" y="42785"/>
                    <a:pt x="926603" y="41041"/>
                  </a:cubicBezTo>
                  <a:cubicBezTo>
                    <a:pt x="928055" y="39297"/>
                    <a:pt x="929980" y="37951"/>
                    <a:pt x="932380" y="37002"/>
                  </a:cubicBezTo>
                  <a:cubicBezTo>
                    <a:pt x="934780" y="36053"/>
                    <a:pt x="937354" y="35349"/>
                    <a:pt x="940103" y="34888"/>
                  </a:cubicBezTo>
                  <a:cubicBezTo>
                    <a:pt x="942851" y="34428"/>
                    <a:pt x="946430" y="33974"/>
                    <a:pt x="950839" y="33528"/>
                  </a:cubicBezTo>
                  <a:cubicBezTo>
                    <a:pt x="950755" y="31658"/>
                    <a:pt x="950190" y="30123"/>
                    <a:pt x="949144" y="28924"/>
                  </a:cubicBezTo>
                  <a:cubicBezTo>
                    <a:pt x="948097" y="27724"/>
                    <a:pt x="946835" y="26872"/>
                    <a:pt x="945356" y="26370"/>
                  </a:cubicBezTo>
                  <a:cubicBezTo>
                    <a:pt x="943877" y="25868"/>
                    <a:pt x="942454" y="25617"/>
                    <a:pt x="941086" y="25617"/>
                  </a:cubicBezTo>
                  <a:cubicBezTo>
                    <a:pt x="939245" y="25617"/>
                    <a:pt x="937500" y="25924"/>
                    <a:pt x="935854" y="26538"/>
                  </a:cubicBezTo>
                  <a:cubicBezTo>
                    <a:pt x="934208" y="27152"/>
                    <a:pt x="932770" y="27870"/>
                    <a:pt x="931543" y="28693"/>
                  </a:cubicBezTo>
                  <a:cubicBezTo>
                    <a:pt x="930315" y="29516"/>
                    <a:pt x="929003" y="30486"/>
                    <a:pt x="927608" y="31602"/>
                  </a:cubicBezTo>
                  <a:lnTo>
                    <a:pt x="927608" y="23147"/>
                  </a:lnTo>
                  <a:cubicBezTo>
                    <a:pt x="932910" y="20105"/>
                    <a:pt x="937919" y="18585"/>
                    <a:pt x="942635" y="18585"/>
                  </a:cubicBezTo>
                  <a:close/>
                  <a:moveTo>
                    <a:pt x="848641" y="18585"/>
                  </a:moveTo>
                  <a:cubicBezTo>
                    <a:pt x="850650" y="18585"/>
                    <a:pt x="852548" y="18940"/>
                    <a:pt x="854333" y="19652"/>
                  </a:cubicBezTo>
                  <a:cubicBezTo>
                    <a:pt x="856119" y="20364"/>
                    <a:pt x="858310" y="21836"/>
                    <a:pt x="860905" y="24068"/>
                  </a:cubicBezTo>
                  <a:lnTo>
                    <a:pt x="862621" y="19547"/>
                  </a:lnTo>
                  <a:lnTo>
                    <a:pt x="868816" y="19547"/>
                  </a:lnTo>
                  <a:lnTo>
                    <a:pt x="868816" y="54582"/>
                  </a:lnTo>
                  <a:cubicBezTo>
                    <a:pt x="868816" y="59829"/>
                    <a:pt x="868342" y="63798"/>
                    <a:pt x="867393" y="66491"/>
                  </a:cubicBezTo>
                  <a:cubicBezTo>
                    <a:pt x="866444" y="69184"/>
                    <a:pt x="864910" y="71535"/>
                    <a:pt x="862789" y="73544"/>
                  </a:cubicBezTo>
                  <a:cubicBezTo>
                    <a:pt x="860668" y="75553"/>
                    <a:pt x="858387" y="76955"/>
                    <a:pt x="855945" y="77751"/>
                  </a:cubicBezTo>
                  <a:cubicBezTo>
                    <a:pt x="853503" y="78546"/>
                    <a:pt x="850957" y="78972"/>
                    <a:pt x="848306" y="79027"/>
                  </a:cubicBezTo>
                  <a:cubicBezTo>
                    <a:pt x="843116" y="79027"/>
                    <a:pt x="837967" y="77283"/>
                    <a:pt x="832860" y="73795"/>
                  </a:cubicBezTo>
                  <a:lnTo>
                    <a:pt x="832860" y="64042"/>
                  </a:lnTo>
                  <a:cubicBezTo>
                    <a:pt x="835037" y="66135"/>
                    <a:pt x="837360" y="67928"/>
                    <a:pt x="839830" y="69421"/>
                  </a:cubicBezTo>
                  <a:cubicBezTo>
                    <a:pt x="842299" y="70914"/>
                    <a:pt x="845208" y="71660"/>
                    <a:pt x="848557" y="71660"/>
                  </a:cubicBezTo>
                  <a:cubicBezTo>
                    <a:pt x="850957" y="71660"/>
                    <a:pt x="853168" y="70963"/>
                    <a:pt x="855192" y="69568"/>
                  </a:cubicBezTo>
                  <a:cubicBezTo>
                    <a:pt x="857215" y="68172"/>
                    <a:pt x="858673" y="66414"/>
                    <a:pt x="859566" y="64293"/>
                  </a:cubicBezTo>
                  <a:cubicBezTo>
                    <a:pt x="860459" y="62173"/>
                    <a:pt x="860905" y="58224"/>
                    <a:pt x="860905" y="52448"/>
                  </a:cubicBezTo>
                  <a:lnTo>
                    <a:pt x="860738" y="52280"/>
                  </a:lnTo>
                  <a:cubicBezTo>
                    <a:pt x="856998" y="57080"/>
                    <a:pt x="852631" y="59480"/>
                    <a:pt x="847636" y="59480"/>
                  </a:cubicBezTo>
                  <a:cubicBezTo>
                    <a:pt x="842781" y="59480"/>
                    <a:pt x="838665" y="57499"/>
                    <a:pt x="835288" y="53536"/>
                  </a:cubicBezTo>
                  <a:cubicBezTo>
                    <a:pt x="831912" y="49573"/>
                    <a:pt x="830223" y="44843"/>
                    <a:pt x="830223" y="39346"/>
                  </a:cubicBezTo>
                  <a:cubicBezTo>
                    <a:pt x="830223" y="35607"/>
                    <a:pt x="831019" y="32161"/>
                    <a:pt x="832609" y="29007"/>
                  </a:cubicBezTo>
                  <a:cubicBezTo>
                    <a:pt x="834200" y="25854"/>
                    <a:pt x="836397" y="23329"/>
                    <a:pt x="839202" y="21431"/>
                  </a:cubicBezTo>
                  <a:cubicBezTo>
                    <a:pt x="842006" y="19533"/>
                    <a:pt x="845153" y="18585"/>
                    <a:pt x="848641" y="18585"/>
                  </a:cubicBezTo>
                  <a:close/>
                  <a:moveTo>
                    <a:pt x="805327" y="18585"/>
                  </a:moveTo>
                  <a:cubicBezTo>
                    <a:pt x="809764" y="18585"/>
                    <a:pt x="813168" y="19945"/>
                    <a:pt x="815540" y="22666"/>
                  </a:cubicBezTo>
                  <a:cubicBezTo>
                    <a:pt x="817912" y="25387"/>
                    <a:pt x="819098" y="28547"/>
                    <a:pt x="819098" y="32147"/>
                  </a:cubicBezTo>
                  <a:lnTo>
                    <a:pt x="819098" y="59396"/>
                  </a:lnTo>
                  <a:lnTo>
                    <a:pt x="811229" y="59396"/>
                  </a:lnTo>
                  <a:lnTo>
                    <a:pt x="811229" y="34867"/>
                  </a:lnTo>
                  <a:cubicBezTo>
                    <a:pt x="811229" y="32300"/>
                    <a:pt x="810636" y="30172"/>
                    <a:pt x="809450" y="28484"/>
                  </a:cubicBezTo>
                  <a:cubicBezTo>
                    <a:pt x="808264" y="26796"/>
                    <a:pt x="806374" y="25952"/>
                    <a:pt x="803778" y="25952"/>
                  </a:cubicBezTo>
                  <a:cubicBezTo>
                    <a:pt x="801434" y="25952"/>
                    <a:pt x="799404" y="26670"/>
                    <a:pt x="797688" y="28107"/>
                  </a:cubicBezTo>
                  <a:cubicBezTo>
                    <a:pt x="795972" y="29544"/>
                    <a:pt x="794688" y="31372"/>
                    <a:pt x="793837" y="33591"/>
                  </a:cubicBezTo>
                  <a:cubicBezTo>
                    <a:pt x="792986" y="35809"/>
                    <a:pt x="792561" y="38090"/>
                    <a:pt x="792561" y="40434"/>
                  </a:cubicBezTo>
                  <a:lnTo>
                    <a:pt x="792561" y="59396"/>
                  </a:lnTo>
                  <a:lnTo>
                    <a:pt x="784649" y="59396"/>
                  </a:lnTo>
                  <a:lnTo>
                    <a:pt x="784649" y="19547"/>
                  </a:lnTo>
                  <a:lnTo>
                    <a:pt x="791849" y="19547"/>
                  </a:lnTo>
                  <a:lnTo>
                    <a:pt x="792435" y="26203"/>
                  </a:lnTo>
                  <a:lnTo>
                    <a:pt x="792644" y="26203"/>
                  </a:lnTo>
                  <a:cubicBezTo>
                    <a:pt x="793453" y="24835"/>
                    <a:pt x="794305" y="23635"/>
                    <a:pt x="795197" y="22603"/>
                  </a:cubicBezTo>
                  <a:cubicBezTo>
                    <a:pt x="796090" y="21570"/>
                    <a:pt x="797381" y="20643"/>
                    <a:pt x="799069" y="19819"/>
                  </a:cubicBezTo>
                  <a:cubicBezTo>
                    <a:pt x="800758" y="18996"/>
                    <a:pt x="802844" y="18585"/>
                    <a:pt x="805327" y="18585"/>
                  </a:cubicBezTo>
                  <a:close/>
                  <a:moveTo>
                    <a:pt x="761660" y="18585"/>
                  </a:moveTo>
                  <a:cubicBezTo>
                    <a:pt x="764757" y="18585"/>
                    <a:pt x="767527" y="19219"/>
                    <a:pt x="769969" y="20489"/>
                  </a:cubicBezTo>
                  <a:cubicBezTo>
                    <a:pt x="772411" y="21759"/>
                    <a:pt x="774322" y="23566"/>
                    <a:pt x="775703" y="25910"/>
                  </a:cubicBezTo>
                  <a:cubicBezTo>
                    <a:pt x="777085" y="28254"/>
                    <a:pt x="777775" y="30793"/>
                    <a:pt x="777775" y="33528"/>
                  </a:cubicBezTo>
                  <a:lnTo>
                    <a:pt x="777775" y="49894"/>
                  </a:lnTo>
                  <a:cubicBezTo>
                    <a:pt x="777775" y="51987"/>
                    <a:pt x="778626" y="53034"/>
                    <a:pt x="780329" y="53034"/>
                  </a:cubicBezTo>
                  <a:cubicBezTo>
                    <a:pt x="781250" y="53034"/>
                    <a:pt x="782170" y="52838"/>
                    <a:pt x="783091" y="52448"/>
                  </a:cubicBezTo>
                  <a:lnTo>
                    <a:pt x="783091" y="58977"/>
                  </a:lnTo>
                  <a:cubicBezTo>
                    <a:pt x="780803" y="59591"/>
                    <a:pt x="778878" y="59898"/>
                    <a:pt x="777315" y="59898"/>
                  </a:cubicBezTo>
                  <a:cubicBezTo>
                    <a:pt x="772487" y="59898"/>
                    <a:pt x="770032" y="57610"/>
                    <a:pt x="769948" y="53034"/>
                  </a:cubicBezTo>
                  <a:lnTo>
                    <a:pt x="769780" y="53034"/>
                  </a:lnTo>
                  <a:cubicBezTo>
                    <a:pt x="768525" y="55015"/>
                    <a:pt x="766962" y="56731"/>
                    <a:pt x="765092" y="58182"/>
                  </a:cubicBezTo>
                  <a:cubicBezTo>
                    <a:pt x="763223" y="59633"/>
                    <a:pt x="760697" y="60359"/>
                    <a:pt x="757516" y="60359"/>
                  </a:cubicBezTo>
                  <a:cubicBezTo>
                    <a:pt x="755284" y="60359"/>
                    <a:pt x="753065" y="59829"/>
                    <a:pt x="750861" y="58768"/>
                  </a:cubicBezTo>
                  <a:cubicBezTo>
                    <a:pt x="748656" y="57708"/>
                    <a:pt x="746870" y="56194"/>
                    <a:pt x="745503" y="54227"/>
                  </a:cubicBezTo>
                  <a:cubicBezTo>
                    <a:pt x="744136" y="52259"/>
                    <a:pt x="743452" y="50034"/>
                    <a:pt x="743452" y="47550"/>
                  </a:cubicBezTo>
                  <a:cubicBezTo>
                    <a:pt x="743452" y="44955"/>
                    <a:pt x="744177" y="42785"/>
                    <a:pt x="745628" y="41041"/>
                  </a:cubicBezTo>
                  <a:cubicBezTo>
                    <a:pt x="747080" y="39297"/>
                    <a:pt x="749005" y="37951"/>
                    <a:pt x="751405" y="37002"/>
                  </a:cubicBezTo>
                  <a:cubicBezTo>
                    <a:pt x="753805" y="36053"/>
                    <a:pt x="756379" y="35349"/>
                    <a:pt x="759128" y="34888"/>
                  </a:cubicBezTo>
                  <a:cubicBezTo>
                    <a:pt x="761876" y="34428"/>
                    <a:pt x="765455" y="33974"/>
                    <a:pt x="769864" y="33528"/>
                  </a:cubicBezTo>
                  <a:cubicBezTo>
                    <a:pt x="769780" y="31658"/>
                    <a:pt x="769215" y="30123"/>
                    <a:pt x="768169" y="28924"/>
                  </a:cubicBezTo>
                  <a:cubicBezTo>
                    <a:pt x="767122" y="27724"/>
                    <a:pt x="765860" y="26872"/>
                    <a:pt x="764381" y="26370"/>
                  </a:cubicBezTo>
                  <a:cubicBezTo>
                    <a:pt x="762902" y="25868"/>
                    <a:pt x="761479" y="25617"/>
                    <a:pt x="760111" y="25617"/>
                  </a:cubicBezTo>
                  <a:cubicBezTo>
                    <a:pt x="758270" y="25617"/>
                    <a:pt x="756525" y="25924"/>
                    <a:pt x="754879" y="26538"/>
                  </a:cubicBezTo>
                  <a:cubicBezTo>
                    <a:pt x="753233" y="27152"/>
                    <a:pt x="751795" y="27870"/>
                    <a:pt x="750568" y="28693"/>
                  </a:cubicBezTo>
                  <a:cubicBezTo>
                    <a:pt x="749340" y="29516"/>
                    <a:pt x="748028" y="30486"/>
                    <a:pt x="746633" y="31602"/>
                  </a:cubicBezTo>
                  <a:lnTo>
                    <a:pt x="746633" y="23147"/>
                  </a:lnTo>
                  <a:cubicBezTo>
                    <a:pt x="751935" y="20105"/>
                    <a:pt x="756944" y="18585"/>
                    <a:pt x="761660" y="18585"/>
                  </a:cubicBezTo>
                  <a:close/>
                  <a:moveTo>
                    <a:pt x="643402" y="18585"/>
                  </a:moveTo>
                  <a:cubicBezTo>
                    <a:pt x="647839" y="18585"/>
                    <a:pt x="651243" y="19945"/>
                    <a:pt x="653615" y="22666"/>
                  </a:cubicBezTo>
                  <a:cubicBezTo>
                    <a:pt x="655987" y="25387"/>
                    <a:pt x="657173" y="28547"/>
                    <a:pt x="657173" y="32147"/>
                  </a:cubicBezTo>
                  <a:lnTo>
                    <a:pt x="657173" y="59396"/>
                  </a:lnTo>
                  <a:lnTo>
                    <a:pt x="649304" y="59396"/>
                  </a:lnTo>
                  <a:lnTo>
                    <a:pt x="649304" y="34867"/>
                  </a:lnTo>
                  <a:cubicBezTo>
                    <a:pt x="649304" y="32300"/>
                    <a:pt x="648711" y="30172"/>
                    <a:pt x="647525" y="28484"/>
                  </a:cubicBezTo>
                  <a:cubicBezTo>
                    <a:pt x="646339" y="26796"/>
                    <a:pt x="644449" y="25952"/>
                    <a:pt x="641853" y="25952"/>
                  </a:cubicBezTo>
                  <a:cubicBezTo>
                    <a:pt x="639509" y="25952"/>
                    <a:pt x="637479" y="26670"/>
                    <a:pt x="635763" y="28107"/>
                  </a:cubicBezTo>
                  <a:cubicBezTo>
                    <a:pt x="634047" y="29544"/>
                    <a:pt x="632763" y="31372"/>
                    <a:pt x="631912" y="33591"/>
                  </a:cubicBezTo>
                  <a:cubicBezTo>
                    <a:pt x="631061" y="35809"/>
                    <a:pt x="630635" y="38090"/>
                    <a:pt x="630635" y="40434"/>
                  </a:cubicBezTo>
                  <a:lnTo>
                    <a:pt x="630635" y="59396"/>
                  </a:lnTo>
                  <a:lnTo>
                    <a:pt x="622724" y="59396"/>
                  </a:lnTo>
                  <a:lnTo>
                    <a:pt x="622724" y="19547"/>
                  </a:lnTo>
                  <a:lnTo>
                    <a:pt x="629924" y="19547"/>
                  </a:lnTo>
                  <a:lnTo>
                    <a:pt x="630510" y="26203"/>
                  </a:lnTo>
                  <a:lnTo>
                    <a:pt x="630719" y="26203"/>
                  </a:lnTo>
                  <a:cubicBezTo>
                    <a:pt x="631528" y="24835"/>
                    <a:pt x="632380" y="23635"/>
                    <a:pt x="633272" y="22603"/>
                  </a:cubicBezTo>
                  <a:cubicBezTo>
                    <a:pt x="634165" y="21570"/>
                    <a:pt x="635456" y="20643"/>
                    <a:pt x="637144" y="19819"/>
                  </a:cubicBezTo>
                  <a:cubicBezTo>
                    <a:pt x="638833" y="18996"/>
                    <a:pt x="640919" y="18585"/>
                    <a:pt x="643402" y="18585"/>
                  </a:cubicBezTo>
                  <a:close/>
                  <a:moveTo>
                    <a:pt x="591466" y="18585"/>
                  </a:moveTo>
                  <a:cubicBezTo>
                    <a:pt x="593475" y="18585"/>
                    <a:pt x="595373" y="18940"/>
                    <a:pt x="597158" y="19652"/>
                  </a:cubicBezTo>
                  <a:cubicBezTo>
                    <a:pt x="598944" y="20364"/>
                    <a:pt x="601135" y="21836"/>
                    <a:pt x="603730" y="24068"/>
                  </a:cubicBezTo>
                  <a:lnTo>
                    <a:pt x="605446" y="19547"/>
                  </a:lnTo>
                  <a:lnTo>
                    <a:pt x="611641" y="19547"/>
                  </a:lnTo>
                  <a:lnTo>
                    <a:pt x="611641" y="54582"/>
                  </a:lnTo>
                  <a:cubicBezTo>
                    <a:pt x="611641" y="59829"/>
                    <a:pt x="611167" y="63798"/>
                    <a:pt x="610218" y="66491"/>
                  </a:cubicBezTo>
                  <a:cubicBezTo>
                    <a:pt x="609269" y="69184"/>
                    <a:pt x="607735" y="71535"/>
                    <a:pt x="605614" y="73544"/>
                  </a:cubicBezTo>
                  <a:cubicBezTo>
                    <a:pt x="603493" y="75553"/>
                    <a:pt x="601212" y="76955"/>
                    <a:pt x="598770" y="77751"/>
                  </a:cubicBezTo>
                  <a:cubicBezTo>
                    <a:pt x="596328" y="78546"/>
                    <a:pt x="593782" y="78972"/>
                    <a:pt x="591131" y="79027"/>
                  </a:cubicBezTo>
                  <a:cubicBezTo>
                    <a:pt x="585941" y="79027"/>
                    <a:pt x="580792" y="77283"/>
                    <a:pt x="575685" y="73795"/>
                  </a:cubicBezTo>
                  <a:lnTo>
                    <a:pt x="575685" y="64042"/>
                  </a:lnTo>
                  <a:cubicBezTo>
                    <a:pt x="577862" y="66135"/>
                    <a:pt x="580185" y="67928"/>
                    <a:pt x="582655" y="69421"/>
                  </a:cubicBezTo>
                  <a:cubicBezTo>
                    <a:pt x="585124" y="70914"/>
                    <a:pt x="588033" y="71660"/>
                    <a:pt x="591382" y="71660"/>
                  </a:cubicBezTo>
                  <a:cubicBezTo>
                    <a:pt x="593782" y="71660"/>
                    <a:pt x="595993" y="70963"/>
                    <a:pt x="598017" y="69568"/>
                  </a:cubicBezTo>
                  <a:cubicBezTo>
                    <a:pt x="600040" y="68172"/>
                    <a:pt x="601498" y="66414"/>
                    <a:pt x="602391" y="64293"/>
                  </a:cubicBezTo>
                  <a:cubicBezTo>
                    <a:pt x="603284" y="62173"/>
                    <a:pt x="603730" y="58224"/>
                    <a:pt x="603730" y="52448"/>
                  </a:cubicBezTo>
                  <a:lnTo>
                    <a:pt x="603563" y="52280"/>
                  </a:lnTo>
                  <a:cubicBezTo>
                    <a:pt x="599823" y="57080"/>
                    <a:pt x="595456" y="59480"/>
                    <a:pt x="590461" y="59480"/>
                  </a:cubicBezTo>
                  <a:cubicBezTo>
                    <a:pt x="585606" y="59480"/>
                    <a:pt x="581490" y="57499"/>
                    <a:pt x="578113" y="53536"/>
                  </a:cubicBezTo>
                  <a:cubicBezTo>
                    <a:pt x="574737" y="49573"/>
                    <a:pt x="573048" y="44843"/>
                    <a:pt x="573048" y="39346"/>
                  </a:cubicBezTo>
                  <a:cubicBezTo>
                    <a:pt x="573048" y="35607"/>
                    <a:pt x="573844" y="32161"/>
                    <a:pt x="575434" y="29007"/>
                  </a:cubicBezTo>
                  <a:cubicBezTo>
                    <a:pt x="577025" y="25854"/>
                    <a:pt x="579222" y="23329"/>
                    <a:pt x="582027" y="21431"/>
                  </a:cubicBezTo>
                  <a:cubicBezTo>
                    <a:pt x="584831" y="19533"/>
                    <a:pt x="587978" y="18585"/>
                    <a:pt x="591466" y="18585"/>
                  </a:cubicBezTo>
                  <a:close/>
                  <a:moveTo>
                    <a:pt x="526088" y="18585"/>
                  </a:moveTo>
                  <a:cubicBezTo>
                    <a:pt x="528879" y="18585"/>
                    <a:pt x="531495" y="19157"/>
                    <a:pt x="533937" y="20301"/>
                  </a:cubicBezTo>
                  <a:cubicBezTo>
                    <a:pt x="536378" y="21445"/>
                    <a:pt x="538360" y="22980"/>
                    <a:pt x="539881" y="24905"/>
                  </a:cubicBezTo>
                  <a:cubicBezTo>
                    <a:pt x="541401" y="26831"/>
                    <a:pt x="542497" y="28924"/>
                    <a:pt x="543166" y="31184"/>
                  </a:cubicBezTo>
                  <a:cubicBezTo>
                    <a:pt x="543836" y="33444"/>
                    <a:pt x="544171" y="36165"/>
                    <a:pt x="544171" y="39346"/>
                  </a:cubicBezTo>
                  <a:lnTo>
                    <a:pt x="514536" y="39346"/>
                  </a:lnTo>
                  <a:cubicBezTo>
                    <a:pt x="514731" y="42611"/>
                    <a:pt x="515575" y="45241"/>
                    <a:pt x="517068" y="47236"/>
                  </a:cubicBezTo>
                  <a:cubicBezTo>
                    <a:pt x="518561" y="49232"/>
                    <a:pt x="520291" y="50641"/>
                    <a:pt x="522258" y="51464"/>
                  </a:cubicBezTo>
                  <a:cubicBezTo>
                    <a:pt x="524226" y="52287"/>
                    <a:pt x="526102" y="52699"/>
                    <a:pt x="527888" y="52699"/>
                  </a:cubicBezTo>
                  <a:cubicBezTo>
                    <a:pt x="532855" y="52699"/>
                    <a:pt x="537823" y="50215"/>
                    <a:pt x="542790" y="45248"/>
                  </a:cubicBezTo>
                  <a:lnTo>
                    <a:pt x="542790" y="54834"/>
                  </a:lnTo>
                  <a:cubicBezTo>
                    <a:pt x="540501" y="56368"/>
                    <a:pt x="538109" y="57673"/>
                    <a:pt x="535611" y="58747"/>
                  </a:cubicBezTo>
                  <a:cubicBezTo>
                    <a:pt x="533114" y="59822"/>
                    <a:pt x="530079" y="60359"/>
                    <a:pt x="526507" y="60359"/>
                  </a:cubicBezTo>
                  <a:cubicBezTo>
                    <a:pt x="522377" y="60359"/>
                    <a:pt x="518763" y="59382"/>
                    <a:pt x="515666" y="57429"/>
                  </a:cubicBezTo>
                  <a:cubicBezTo>
                    <a:pt x="512568" y="55475"/>
                    <a:pt x="510189" y="52887"/>
                    <a:pt x="508529" y="49664"/>
                  </a:cubicBezTo>
                  <a:cubicBezTo>
                    <a:pt x="506869" y="46441"/>
                    <a:pt x="506038" y="43030"/>
                    <a:pt x="506038" y="39430"/>
                  </a:cubicBezTo>
                  <a:cubicBezTo>
                    <a:pt x="506038" y="35439"/>
                    <a:pt x="506959" y="31868"/>
                    <a:pt x="508801" y="28714"/>
                  </a:cubicBezTo>
                  <a:cubicBezTo>
                    <a:pt x="510643" y="25561"/>
                    <a:pt x="513112" y="23084"/>
                    <a:pt x="516210" y="21284"/>
                  </a:cubicBezTo>
                  <a:cubicBezTo>
                    <a:pt x="519307" y="19485"/>
                    <a:pt x="522600" y="18585"/>
                    <a:pt x="526088" y="18585"/>
                  </a:cubicBezTo>
                  <a:close/>
                  <a:moveTo>
                    <a:pt x="450391" y="18585"/>
                  </a:moveTo>
                  <a:cubicBezTo>
                    <a:pt x="454158" y="18585"/>
                    <a:pt x="457611" y="19478"/>
                    <a:pt x="460751" y="21264"/>
                  </a:cubicBezTo>
                  <a:cubicBezTo>
                    <a:pt x="463890" y="23049"/>
                    <a:pt x="466380" y="25568"/>
                    <a:pt x="468222" y="28819"/>
                  </a:cubicBezTo>
                  <a:cubicBezTo>
                    <a:pt x="470064" y="32070"/>
                    <a:pt x="470985" y="35607"/>
                    <a:pt x="470985" y="39430"/>
                  </a:cubicBezTo>
                  <a:cubicBezTo>
                    <a:pt x="470985" y="43225"/>
                    <a:pt x="470057" y="46741"/>
                    <a:pt x="468201" y="49978"/>
                  </a:cubicBezTo>
                  <a:cubicBezTo>
                    <a:pt x="466345" y="53215"/>
                    <a:pt x="463827" y="55754"/>
                    <a:pt x="460646" y="57596"/>
                  </a:cubicBezTo>
                  <a:cubicBezTo>
                    <a:pt x="457465" y="59438"/>
                    <a:pt x="454102" y="60359"/>
                    <a:pt x="450558" y="60359"/>
                  </a:cubicBezTo>
                  <a:cubicBezTo>
                    <a:pt x="446651" y="60359"/>
                    <a:pt x="443093" y="59445"/>
                    <a:pt x="439884" y="57617"/>
                  </a:cubicBezTo>
                  <a:cubicBezTo>
                    <a:pt x="436675" y="55789"/>
                    <a:pt x="434171" y="53278"/>
                    <a:pt x="432371" y="50083"/>
                  </a:cubicBezTo>
                  <a:cubicBezTo>
                    <a:pt x="430571" y="46888"/>
                    <a:pt x="429671" y="43337"/>
                    <a:pt x="429671" y="39430"/>
                  </a:cubicBezTo>
                  <a:cubicBezTo>
                    <a:pt x="429671" y="35523"/>
                    <a:pt x="430592" y="31972"/>
                    <a:pt x="432434" y="28777"/>
                  </a:cubicBezTo>
                  <a:cubicBezTo>
                    <a:pt x="434275" y="25582"/>
                    <a:pt x="436773" y="23084"/>
                    <a:pt x="439926" y="21284"/>
                  </a:cubicBezTo>
                  <a:cubicBezTo>
                    <a:pt x="443079" y="19485"/>
                    <a:pt x="446568" y="18585"/>
                    <a:pt x="450391" y="18585"/>
                  </a:cubicBezTo>
                  <a:close/>
                  <a:moveTo>
                    <a:pt x="297991" y="18585"/>
                  </a:moveTo>
                  <a:cubicBezTo>
                    <a:pt x="301758" y="18585"/>
                    <a:pt x="305211" y="19478"/>
                    <a:pt x="308350" y="21264"/>
                  </a:cubicBezTo>
                  <a:cubicBezTo>
                    <a:pt x="311490" y="23049"/>
                    <a:pt x="313980" y="25568"/>
                    <a:pt x="315822" y="28819"/>
                  </a:cubicBezTo>
                  <a:cubicBezTo>
                    <a:pt x="317664" y="32070"/>
                    <a:pt x="318585" y="35607"/>
                    <a:pt x="318585" y="39430"/>
                  </a:cubicBezTo>
                  <a:cubicBezTo>
                    <a:pt x="318585" y="43225"/>
                    <a:pt x="317657" y="46741"/>
                    <a:pt x="315801" y="49978"/>
                  </a:cubicBezTo>
                  <a:cubicBezTo>
                    <a:pt x="313946" y="53215"/>
                    <a:pt x="311427" y="55754"/>
                    <a:pt x="308246" y="57596"/>
                  </a:cubicBezTo>
                  <a:cubicBezTo>
                    <a:pt x="305065" y="59438"/>
                    <a:pt x="301702" y="60359"/>
                    <a:pt x="298158" y="60359"/>
                  </a:cubicBezTo>
                  <a:cubicBezTo>
                    <a:pt x="294251" y="60359"/>
                    <a:pt x="290693" y="59445"/>
                    <a:pt x="287484" y="57617"/>
                  </a:cubicBezTo>
                  <a:cubicBezTo>
                    <a:pt x="284275" y="55789"/>
                    <a:pt x="281771" y="53278"/>
                    <a:pt x="279971" y="50083"/>
                  </a:cubicBezTo>
                  <a:cubicBezTo>
                    <a:pt x="278171" y="46888"/>
                    <a:pt x="277271" y="43337"/>
                    <a:pt x="277271" y="39430"/>
                  </a:cubicBezTo>
                  <a:cubicBezTo>
                    <a:pt x="277271" y="35523"/>
                    <a:pt x="278192" y="31972"/>
                    <a:pt x="280034" y="28777"/>
                  </a:cubicBezTo>
                  <a:cubicBezTo>
                    <a:pt x="281875" y="25582"/>
                    <a:pt x="284373" y="23084"/>
                    <a:pt x="287526" y="21284"/>
                  </a:cubicBezTo>
                  <a:cubicBezTo>
                    <a:pt x="290680" y="19485"/>
                    <a:pt x="294168" y="18585"/>
                    <a:pt x="297991" y="18585"/>
                  </a:cubicBezTo>
                  <a:close/>
                  <a:moveTo>
                    <a:pt x="202741" y="18585"/>
                  </a:moveTo>
                  <a:cubicBezTo>
                    <a:pt x="206508" y="18585"/>
                    <a:pt x="209961" y="19478"/>
                    <a:pt x="213101" y="21264"/>
                  </a:cubicBezTo>
                  <a:cubicBezTo>
                    <a:pt x="216240" y="23049"/>
                    <a:pt x="218730" y="25568"/>
                    <a:pt x="220572" y="28819"/>
                  </a:cubicBezTo>
                  <a:cubicBezTo>
                    <a:pt x="222414" y="32070"/>
                    <a:pt x="223335" y="35607"/>
                    <a:pt x="223335" y="39430"/>
                  </a:cubicBezTo>
                  <a:cubicBezTo>
                    <a:pt x="223335" y="43225"/>
                    <a:pt x="222407" y="46741"/>
                    <a:pt x="220551" y="49978"/>
                  </a:cubicBezTo>
                  <a:cubicBezTo>
                    <a:pt x="218696" y="53215"/>
                    <a:pt x="216177" y="55754"/>
                    <a:pt x="212996" y="57596"/>
                  </a:cubicBezTo>
                  <a:cubicBezTo>
                    <a:pt x="209815" y="59438"/>
                    <a:pt x="206452" y="60359"/>
                    <a:pt x="202908" y="60359"/>
                  </a:cubicBezTo>
                  <a:cubicBezTo>
                    <a:pt x="199001" y="60359"/>
                    <a:pt x="195443" y="59445"/>
                    <a:pt x="192234" y="57617"/>
                  </a:cubicBezTo>
                  <a:cubicBezTo>
                    <a:pt x="189025" y="55789"/>
                    <a:pt x="186521" y="53278"/>
                    <a:pt x="184721" y="50083"/>
                  </a:cubicBezTo>
                  <a:cubicBezTo>
                    <a:pt x="182921" y="46888"/>
                    <a:pt x="182021" y="43337"/>
                    <a:pt x="182021" y="39430"/>
                  </a:cubicBezTo>
                  <a:cubicBezTo>
                    <a:pt x="182021" y="35523"/>
                    <a:pt x="182942" y="31972"/>
                    <a:pt x="184784" y="28777"/>
                  </a:cubicBezTo>
                  <a:cubicBezTo>
                    <a:pt x="186625" y="25582"/>
                    <a:pt x="189123" y="23084"/>
                    <a:pt x="192276" y="21284"/>
                  </a:cubicBezTo>
                  <a:cubicBezTo>
                    <a:pt x="195430" y="19485"/>
                    <a:pt x="198918" y="18585"/>
                    <a:pt x="202741" y="18585"/>
                  </a:cubicBezTo>
                  <a:close/>
                  <a:moveTo>
                    <a:pt x="155116" y="18585"/>
                  </a:moveTo>
                  <a:cubicBezTo>
                    <a:pt x="158883" y="18585"/>
                    <a:pt x="162336" y="19478"/>
                    <a:pt x="165476" y="21264"/>
                  </a:cubicBezTo>
                  <a:cubicBezTo>
                    <a:pt x="168615" y="23049"/>
                    <a:pt x="171105" y="25568"/>
                    <a:pt x="172947" y="28819"/>
                  </a:cubicBezTo>
                  <a:cubicBezTo>
                    <a:pt x="174789" y="32070"/>
                    <a:pt x="175710" y="35607"/>
                    <a:pt x="175710" y="39430"/>
                  </a:cubicBezTo>
                  <a:cubicBezTo>
                    <a:pt x="175710" y="43225"/>
                    <a:pt x="174782" y="46741"/>
                    <a:pt x="172926" y="49978"/>
                  </a:cubicBezTo>
                  <a:cubicBezTo>
                    <a:pt x="171071" y="53215"/>
                    <a:pt x="168552" y="55754"/>
                    <a:pt x="165371" y="57596"/>
                  </a:cubicBezTo>
                  <a:cubicBezTo>
                    <a:pt x="162190" y="59438"/>
                    <a:pt x="158827" y="60359"/>
                    <a:pt x="155283" y="60359"/>
                  </a:cubicBezTo>
                  <a:cubicBezTo>
                    <a:pt x="151376" y="60359"/>
                    <a:pt x="147818" y="59445"/>
                    <a:pt x="144609" y="57617"/>
                  </a:cubicBezTo>
                  <a:cubicBezTo>
                    <a:pt x="141400" y="55789"/>
                    <a:pt x="138896" y="53278"/>
                    <a:pt x="137096" y="50083"/>
                  </a:cubicBezTo>
                  <a:cubicBezTo>
                    <a:pt x="135296" y="46888"/>
                    <a:pt x="134396" y="43337"/>
                    <a:pt x="134396" y="39430"/>
                  </a:cubicBezTo>
                  <a:cubicBezTo>
                    <a:pt x="134396" y="35523"/>
                    <a:pt x="135317" y="31972"/>
                    <a:pt x="137159" y="28777"/>
                  </a:cubicBezTo>
                  <a:cubicBezTo>
                    <a:pt x="139000" y="25582"/>
                    <a:pt x="141498" y="23084"/>
                    <a:pt x="144651" y="21284"/>
                  </a:cubicBezTo>
                  <a:cubicBezTo>
                    <a:pt x="147805" y="19485"/>
                    <a:pt x="151293" y="18585"/>
                    <a:pt x="155116" y="18585"/>
                  </a:cubicBezTo>
                  <a:close/>
                  <a:moveTo>
                    <a:pt x="69056" y="18585"/>
                  </a:moveTo>
                  <a:cubicBezTo>
                    <a:pt x="71484" y="18585"/>
                    <a:pt x="73611" y="18899"/>
                    <a:pt x="75439" y="19526"/>
                  </a:cubicBezTo>
                  <a:cubicBezTo>
                    <a:pt x="77267" y="20154"/>
                    <a:pt x="79199" y="21012"/>
                    <a:pt x="81237" y="22101"/>
                  </a:cubicBezTo>
                  <a:lnTo>
                    <a:pt x="81237" y="30682"/>
                  </a:lnTo>
                  <a:cubicBezTo>
                    <a:pt x="77609" y="27528"/>
                    <a:pt x="73842" y="25952"/>
                    <a:pt x="69935" y="25952"/>
                  </a:cubicBezTo>
                  <a:cubicBezTo>
                    <a:pt x="66028" y="25952"/>
                    <a:pt x="62931" y="27319"/>
                    <a:pt x="60642" y="30054"/>
                  </a:cubicBezTo>
                  <a:cubicBezTo>
                    <a:pt x="58354" y="32788"/>
                    <a:pt x="57210" y="35942"/>
                    <a:pt x="57210" y="39514"/>
                  </a:cubicBezTo>
                  <a:cubicBezTo>
                    <a:pt x="57210" y="43225"/>
                    <a:pt x="58410" y="46392"/>
                    <a:pt x="60810" y="49015"/>
                  </a:cubicBezTo>
                  <a:cubicBezTo>
                    <a:pt x="63210" y="51638"/>
                    <a:pt x="66098" y="52950"/>
                    <a:pt x="69474" y="52950"/>
                  </a:cubicBezTo>
                  <a:cubicBezTo>
                    <a:pt x="70981" y="52950"/>
                    <a:pt x="72704" y="52664"/>
                    <a:pt x="74644" y="52092"/>
                  </a:cubicBezTo>
                  <a:cubicBezTo>
                    <a:pt x="76583" y="51520"/>
                    <a:pt x="78781" y="50187"/>
                    <a:pt x="81237" y="48094"/>
                  </a:cubicBezTo>
                  <a:lnTo>
                    <a:pt x="81237" y="56550"/>
                  </a:lnTo>
                  <a:cubicBezTo>
                    <a:pt x="79199" y="57610"/>
                    <a:pt x="77169" y="58510"/>
                    <a:pt x="75146" y="59250"/>
                  </a:cubicBezTo>
                  <a:cubicBezTo>
                    <a:pt x="73123" y="59989"/>
                    <a:pt x="70870" y="60359"/>
                    <a:pt x="68386" y="60359"/>
                  </a:cubicBezTo>
                  <a:cubicBezTo>
                    <a:pt x="64647" y="60359"/>
                    <a:pt x="61284" y="59438"/>
                    <a:pt x="58298" y="57596"/>
                  </a:cubicBezTo>
                  <a:cubicBezTo>
                    <a:pt x="55313" y="55754"/>
                    <a:pt x="52975" y="53243"/>
                    <a:pt x="51287" y="50062"/>
                  </a:cubicBezTo>
                  <a:cubicBezTo>
                    <a:pt x="49599" y="46881"/>
                    <a:pt x="48755" y="43448"/>
                    <a:pt x="48755" y="39765"/>
                  </a:cubicBezTo>
                  <a:cubicBezTo>
                    <a:pt x="48755" y="36053"/>
                    <a:pt x="49627" y="32565"/>
                    <a:pt x="51371" y="29300"/>
                  </a:cubicBezTo>
                  <a:cubicBezTo>
                    <a:pt x="53115" y="26035"/>
                    <a:pt x="55550" y="23433"/>
                    <a:pt x="58675" y="21494"/>
                  </a:cubicBezTo>
                  <a:cubicBezTo>
                    <a:pt x="61800" y="19554"/>
                    <a:pt x="65261" y="18585"/>
                    <a:pt x="69056" y="18585"/>
                  </a:cubicBezTo>
                  <a:close/>
                  <a:moveTo>
                    <a:pt x="1173895" y="8581"/>
                  </a:moveTo>
                  <a:lnTo>
                    <a:pt x="1173895" y="26286"/>
                  </a:lnTo>
                  <a:lnTo>
                    <a:pt x="1185364" y="26286"/>
                  </a:lnTo>
                  <a:cubicBezTo>
                    <a:pt x="1189355" y="26286"/>
                    <a:pt x="1192452" y="25435"/>
                    <a:pt x="1194657" y="23733"/>
                  </a:cubicBezTo>
                  <a:cubicBezTo>
                    <a:pt x="1196861" y="22031"/>
                    <a:pt x="1197964" y="19715"/>
                    <a:pt x="1197964" y="16785"/>
                  </a:cubicBezTo>
                  <a:cubicBezTo>
                    <a:pt x="1197964" y="14329"/>
                    <a:pt x="1197085" y="12348"/>
                    <a:pt x="1195327" y="10841"/>
                  </a:cubicBezTo>
                  <a:cubicBezTo>
                    <a:pt x="1193569" y="9334"/>
                    <a:pt x="1191252" y="8581"/>
                    <a:pt x="1188378" y="8581"/>
                  </a:cubicBezTo>
                  <a:close/>
                  <a:moveTo>
                    <a:pt x="1740163" y="7618"/>
                  </a:moveTo>
                  <a:lnTo>
                    <a:pt x="1747279" y="7618"/>
                  </a:lnTo>
                  <a:lnTo>
                    <a:pt x="1747279" y="19547"/>
                  </a:lnTo>
                  <a:lnTo>
                    <a:pt x="1758078" y="19547"/>
                  </a:lnTo>
                  <a:lnTo>
                    <a:pt x="1758078" y="26203"/>
                  </a:lnTo>
                  <a:lnTo>
                    <a:pt x="1747279" y="26203"/>
                  </a:lnTo>
                  <a:lnTo>
                    <a:pt x="1747279" y="47718"/>
                  </a:lnTo>
                  <a:cubicBezTo>
                    <a:pt x="1747279" y="51401"/>
                    <a:pt x="1749163" y="53243"/>
                    <a:pt x="1752930" y="53243"/>
                  </a:cubicBezTo>
                  <a:cubicBezTo>
                    <a:pt x="1754548" y="53243"/>
                    <a:pt x="1756264" y="52783"/>
                    <a:pt x="1758078" y="51862"/>
                  </a:cubicBezTo>
                  <a:lnTo>
                    <a:pt x="1758078" y="58977"/>
                  </a:lnTo>
                  <a:cubicBezTo>
                    <a:pt x="1755399" y="59898"/>
                    <a:pt x="1752832" y="60359"/>
                    <a:pt x="1750376" y="60359"/>
                  </a:cubicBezTo>
                  <a:cubicBezTo>
                    <a:pt x="1743037" y="60359"/>
                    <a:pt x="1739368" y="56982"/>
                    <a:pt x="1739368" y="50229"/>
                  </a:cubicBezTo>
                  <a:lnTo>
                    <a:pt x="1739368" y="26203"/>
                  </a:lnTo>
                  <a:lnTo>
                    <a:pt x="1732712" y="26203"/>
                  </a:lnTo>
                  <a:lnTo>
                    <a:pt x="1732712" y="19547"/>
                  </a:lnTo>
                  <a:lnTo>
                    <a:pt x="1739368" y="19547"/>
                  </a:lnTo>
                  <a:close/>
                  <a:moveTo>
                    <a:pt x="1722746" y="1004"/>
                  </a:moveTo>
                  <a:cubicBezTo>
                    <a:pt x="1724057" y="1004"/>
                    <a:pt x="1725125" y="1472"/>
                    <a:pt x="1725948" y="2407"/>
                  </a:cubicBezTo>
                  <a:cubicBezTo>
                    <a:pt x="1726771" y="3341"/>
                    <a:pt x="1727183" y="4618"/>
                    <a:pt x="1727183" y="6237"/>
                  </a:cubicBezTo>
                  <a:cubicBezTo>
                    <a:pt x="1727183" y="7827"/>
                    <a:pt x="1726771" y="9111"/>
                    <a:pt x="1725948" y="10087"/>
                  </a:cubicBezTo>
                  <a:cubicBezTo>
                    <a:pt x="1725125" y="11064"/>
                    <a:pt x="1724085" y="11552"/>
                    <a:pt x="1722829" y="11552"/>
                  </a:cubicBezTo>
                  <a:cubicBezTo>
                    <a:pt x="1721462" y="11552"/>
                    <a:pt x="1720388" y="11036"/>
                    <a:pt x="1719606" y="10004"/>
                  </a:cubicBezTo>
                  <a:cubicBezTo>
                    <a:pt x="1718825" y="8971"/>
                    <a:pt x="1718434" y="7716"/>
                    <a:pt x="1718434" y="6237"/>
                  </a:cubicBezTo>
                  <a:cubicBezTo>
                    <a:pt x="1718434" y="4730"/>
                    <a:pt x="1718818" y="3481"/>
                    <a:pt x="1719585" y="2490"/>
                  </a:cubicBezTo>
                  <a:cubicBezTo>
                    <a:pt x="1720353" y="1500"/>
                    <a:pt x="1721406" y="1004"/>
                    <a:pt x="1722746" y="1004"/>
                  </a:cubicBezTo>
                  <a:close/>
                  <a:moveTo>
                    <a:pt x="1551296" y="1004"/>
                  </a:moveTo>
                  <a:cubicBezTo>
                    <a:pt x="1552607" y="1004"/>
                    <a:pt x="1553675" y="1472"/>
                    <a:pt x="1554498" y="2407"/>
                  </a:cubicBezTo>
                  <a:cubicBezTo>
                    <a:pt x="1555321" y="3341"/>
                    <a:pt x="1555733" y="4618"/>
                    <a:pt x="1555733" y="6237"/>
                  </a:cubicBezTo>
                  <a:cubicBezTo>
                    <a:pt x="1555733" y="7827"/>
                    <a:pt x="1555321" y="9111"/>
                    <a:pt x="1554498" y="10087"/>
                  </a:cubicBezTo>
                  <a:cubicBezTo>
                    <a:pt x="1553675" y="11064"/>
                    <a:pt x="1552635" y="11552"/>
                    <a:pt x="1551379" y="11552"/>
                  </a:cubicBezTo>
                  <a:cubicBezTo>
                    <a:pt x="1550012" y="11552"/>
                    <a:pt x="1548938" y="11036"/>
                    <a:pt x="1548156" y="10004"/>
                  </a:cubicBezTo>
                  <a:cubicBezTo>
                    <a:pt x="1547375" y="8971"/>
                    <a:pt x="1546984" y="7716"/>
                    <a:pt x="1546984" y="6237"/>
                  </a:cubicBezTo>
                  <a:cubicBezTo>
                    <a:pt x="1546984" y="4730"/>
                    <a:pt x="1547368" y="3481"/>
                    <a:pt x="1548135" y="2490"/>
                  </a:cubicBezTo>
                  <a:cubicBezTo>
                    <a:pt x="1548903" y="1500"/>
                    <a:pt x="1549956" y="1004"/>
                    <a:pt x="1551296" y="1004"/>
                  </a:cubicBezTo>
                  <a:close/>
                  <a:moveTo>
                    <a:pt x="1303646" y="1004"/>
                  </a:moveTo>
                  <a:cubicBezTo>
                    <a:pt x="1304957" y="1004"/>
                    <a:pt x="1306025" y="1472"/>
                    <a:pt x="1306848" y="2407"/>
                  </a:cubicBezTo>
                  <a:cubicBezTo>
                    <a:pt x="1307671" y="3341"/>
                    <a:pt x="1308083" y="4618"/>
                    <a:pt x="1308083" y="6237"/>
                  </a:cubicBezTo>
                  <a:cubicBezTo>
                    <a:pt x="1308083" y="7827"/>
                    <a:pt x="1307671" y="9111"/>
                    <a:pt x="1306848" y="10087"/>
                  </a:cubicBezTo>
                  <a:cubicBezTo>
                    <a:pt x="1306025" y="11064"/>
                    <a:pt x="1304985" y="11552"/>
                    <a:pt x="1303729" y="11552"/>
                  </a:cubicBezTo>
                  <a:cubicBezTo>
                    <a:pt x="1302362" y="11552"/>
                    <a:pt x="1301288" y="11036"/>
                    <a:pt x="1300506" y="10004"/>
                  </a:cubicBezTo>
                  <a:cubicBezTo>
                    <a:pt x="1299725" y="8971"/>
                    <a:pt x="1299334" y="7716"/>
                    <a:pt x="1299334" y="6237"/>
                  </a:cubicBezTo>
                  <a:cubicBezTo>
                    <a:pt x="1299334" y="4730"/>
                    <a:pt x="1299718" y="3481"/>
                    <a:pt x="1300485" y="2490"/>
                  </a:cubicBezTo>
                  <a:cubicBezTo>
                    <a:pt x="1301253" y="1500"/>
                    <a:pt x="1302306" y="1004"/>
                    <a:pt x="1303646" y="1004"/>
                  </a:cubicBezTo>
                  <a:close/>
                  <a:moveTo>
                    <a:pt x="560696" y="1004"/>
                  </a:moveTo>
                  <a:cubicBezTo>
                    <a:pt x="562007" y="1004"/>
                    <a:pt x="563075" y="1472"/>
                    <a:pt x="563898" y="2407"/>
                  </a:cubicBezTo>
                  <a:cubicBezTo>
                    <a:pt x="564721" y="3341"/>
                    <a:pt x="565133" y="4618"/>
                    <a:pt x="565133" y="6237"/>
                  </a:cubicBezTo>
                  <a:cubicBezTo>
                    <a:pt x="565133" y="7827"/>
                    <a:pt x="564721" y="9111"/>
                    <a:pt x="563898" y="10087"/>
                  </a:cubicBezTo>
                  <a:cubicBezTo>
                    <a:pt x="563075" y="11064"/>
                    <a:pt x="562035" y="11552"/>
                    <a:pt x="560779" y="11552"/>
                  </a:cubicBezTo>
                  <a:cubicBezTo>
                    <a:pt x="559412" y="11552"/>
                    <a:pt x="558338" y="11036"/>
                    <a:pt x="557556" y="10004"/>
                  </a:cubicBezTo>
                  <a:cubicBezTo>
                    <a:pt x="556775" y="8971"/>
                    <a:pt x="556384" y="7716"/>
                    <a:pt x="556384" y="6237"/>
                  </a:cubicBezTo>
                  <a:cubicBezTo>
                    <a:pt x="556384" y="4730"/>
                    <a:pt x="556768" y="3481"/>
                    <a:pt x="557535" y="2490"/>
                  </a:cubicBezTo>
                  <a:cubicBezTo>
                    <a:pt x="558303" y="1500"/>
                    <a:pt x="559356" y="1004"/>
                    <a:pt x="560696" y="1004"/>
                  </a:cubicBezTo>
                  <a:close/>
                  <a:moveTo>
                    <a:pt x="1449851" y="921"/>
                  </a:moveTo>
                  <a:lnTo>
                    <a:pt x="1458097" y="921"/>
                  </a:lnTo>
                  <a:lnTo>
                    <a:pt x="1458097" y="37379"/>
                  </a:lnTo>
                  <a:cubicBezTo>
                    <a:pt x="1458097" y="42318"/>
                    <a:pt x="1459248" y="46120"/>
                    <a:pt x="1461550" y="48785"/>
                  </a:cubicBezTo>
                  <a:cubicBezTo>
                    <a:pt x="1463852" y="51450"/>
                    <a:pt x="1467152" y="52783"/>
                    <a:pt x="1471449" y="52783"/>
                  </a:cubicBezTo>
                  <a:cubicBezTo>
                    <a:pt x="1475830" y="52783"/>
                    <a:pt x="1479242" y="51415"/>
                    <a:pt x="1481684" y="48680"/>
                  </a:cubicBezTo>
                  <a:cubicBezTo>
                    <a:pt x="1484125" y="45946"/>
                    <a:pt x="1485346" y="42179"/>
                    <a:pt x="1485346" y="37379"/>
                  </a:cubicBezTo>
                  <a:lnTo>
                    <a:pt x="1485346" y="921"/>
                  </a:lnTo>
                  <a:lnTo>
                    <a:pt x="1493592" y="921"/>
                  </a:lnTo>
                  <a:lnTo>
                    <a:pt x="1493592" y="38383"/>
                  </a:lnTo>
                  <a:cubicBezTo>
                    <a:pt x="1493592" y="43853"/>
                    <a:pt x="1492518" y="48227"/>
                    <a:pt x="1490369" y="51506"/>
                  </a:cubicBezTo>
                  <a:cubicBezTo>
                    <a:pt x="1488220" y="54785"/>
                    <a:pt x="1485486" y="57080"/>
                    <a:pt x="1482165" y="58391"/>
                  </a:cubicBezTo>
                  <a:cubicBezTo>
                    <a:pt x="1478844" y="59703"/>
                    <a:pt x="1475244" y="60359"/>
                    <a:pt x="1471366" y="60359"/>
                  </a:cubicBezTo>
                  <a:cubicBezTo>
                    <a:pt x="1464361" y="60359"/>
                    <a:pt x="1459024" y="58489"/>
                    <a:pt x="1455355" y="54750"/>
                  </a:cubicBezTo>
                  <a:cubicBezTo>
                    <a:pt x="1451685" y="51011"/>
                    <a:pt x="1449851" y="45555"/>
                    <a:pt x="1449851" y="38383"/>
                  </a:cubicBezTo>
                  <a:close/>
                  <a:moveTo>
                    <a:pt x="1261402" y="921"/>
                  </a:moveTo>
                  <a:lnTo>
                    <a:pt x="1269313" y="921"/>
                  </a:lnTo>
                  <a:lnTo>
                    <a:pt x="1269313" y="34867"/>
                  </a:lnTo>
                  <a:lnTo>
                    <a:pt x="1284549" y="19547"/>
                  </a:lnTo>
                  <a:lnTo>
                    <a:pt x="1295265" y="19547"/>
                  </a:lnTo>
                  <a:lnTo>
                    <a:pt x="1280196" y="33863"/>
                  </a:lnTo>
                  <a:lnTo>
                    <a:pt x="1296897" y="59396"/>
                  </a:lnTo>
                  <a:lnTo>
                    <a:pt x="1287144" y="59396"/>
                  </a:lnTo>
                  <a:lnTo>
                    <a:pt x="1274629" y="39262"/>
                  </a:lnTo>
                  <a:lnTo>
                    <a:pt x="1269313" y="44495"/>
                  </a:lnTo>
                  <a:lnTo>
                    <a:pt x="1269313" y="59396"/>
                  </a:lnTo>
                  <a:lnTo>
                    <a:pt x="1261402" y="59396"/>
                  </a:lnTo>
                  <a:close/>
                  <a:moveTo>
                    <a:pt x="698924" y="921"/>
                  </a:moveTo>
                  <a:lnTo>
                    <a:pt x="707170" y="921"/>
                  </a:lnTo>
                  <a:lnTo>
                    <a:pt x="707170" y="51694"/>
                  </a:lnTo>
                  <a:lnTo>
                    <a:pt x="736220" y="51694"/>
                  </a:lnTo>
                  <a:lnTo>
                    <a:pt x="736220" y="59396"/>
                  </a:lnTo>
                  <a:lnTo>
                    <a:pt x="698924" y="59396"/>
                  </a:lnTo>
                  <a:close/>
                  <a:moveTo>
                    <a:pt x="384599" y="921"/>
                  </a:moveTo>
                  <a:lnTo>
                    <a:pt x="422481" y="921"/>
                  </a:lnTo>
                  <a:lnTo>
                    <a:pt x="422481" y="8664"/>
                  </a:lnTo>
                  <a:lnTo>
                    <a:pt x="392845" y="8664"/>
                  </a:lnTo>
                  <a:lnTo>
                    <a:pt x="392845" y="26119"/>
                  </a:lnTo>
                  <a:lnTo>
                    <a:pt x="421058" y="26119"/>
                  </a:lnTo>
                  <a:lnTo>
                    <a:pt x="421058" y="33863"/>
                  </a:lnTo>
                  <a:lnTo>
                    <a:pt x="392845" y="33863"/>
                  </a:lnTo>
                  <a:lnTo>
                    <a:pt x="392845" y="59396"/>
                  </a:lnTo>
                  <a:lnTo>
                    <a:pt x="384599" y="59396"/>
                  </a:lnTo>
                  <a:close/>
                  <a:moveTo>
                    <a:pt x="232995" y="921"/>
                  </a:moveTo>
                  <a:lnTo>
                    <a:pt x="240864" y="921"/>
                  </a:lnTo>
                  <a:lnTo>
                    <a:pt x="240864" y="59396"/>
                  </a:lnTo>
                  <a:lnTo>
                    <a:pt x="232995" y="59396"/>
                  </a:lnTo>
                  <a:close/>
                  <a:moveTo>
                    <a:pt x="89827" y="921"/>
                  </a:moveTo>
                  <a:lnTo>
                    <a:pt x="97738" y="921"/>
                  </a:lnTo>
                  <a:lnTo>
                    <a:pt x="97738" y="26412"/>
                  </a:lnTo>
                  <a:lnTo>
                    <a:pt x="97905" y="26412"/>
                  </a:lnTo>
                  <a:cubicBezTo>
                    <a:pt x="99049" y="24263"/>
                    <a:pt x="100528" y="22422"/>
                    <a:pt x="102342" y="20887"/>
                  </a:cubicBezTo>
                  <a:cubicBezTo>
                    <a:pt x="104156" y="19352"/>
                    <a:pt x="106793" y="18585"/>
                    <a:pt x="110253" y="18585"/>
                  </a:cubicBezTo>
                  <a:cubicBezTo>
                    <a:pt x="114383" y="18585"/>
                    <a:pt x="117760" y="19812"/>
                    <a:pt x="120383" y="22268"/>
                  </a:cubicBezTo>
                  <a:cubicBezTo>
                    <a:pt x="123006" y="24724"/>
                    <a:pt x="124318" y="28072"/>
                    <a:pt x="124318" y="32314"/>
                  </a:cubicBezTo>
                  <a:lnTo>
                    <a:pt x="124318" y="59396"/>
                  </a:lnTo>
                  <a:lnTo>
                    <a:pt x="116406" y="59396"/>
                  </a:lnTo>
                  <a:lnTo>
                    <a:pt x="116406" y="35118"/>
                  </a:lnTo>
                  <a:cubicBezTo>
                    <a:pt x="116406" y="32440"/>
                    <a:pt x="115806" y="30242"/>
                    <a:pt x="114607" y="28526"/>
                  </a:cubicBezTo>
                  <a:cubicBezTo>
                    <a:pt x="113407" y="26810"/>
                    <a:pt x="111467" y="25952"/>
                    <a:pt x="108788" y="25952"/>
                  </a:cubicBezTo>
                  <a:cubicBezTo>
                    <a:pt x="105523" y="25952"/>
                    <a:pt x="102865" y="27389"/>
                    <a:pt x="100814" y="30263"/>
                  </a:cubicBezTo>
                  <a:cubicBezTo>
                    <a:pt x="98763" y="33137"/>
                    <a:pt x="97738" y="36793"/>
                    <a:pt x="97738" y="41230"/>
                  </a:cubicBezTo>
                  <a:lnTo>
                    <a:pt x="97738" y="59396"/>
                  </a:lnTo>
                  <a:lnTo>
                    <a:pt x="89827" y="59396"/>
                  </a:lnTo>
                  <a:close/>
                  <a:moveTo>
                    <a:pt x="1165649" y="837"/>
                  </a:moveTo>
                  <a:lnTo>
                    <a:pt x="1189048" y="837"/>
                  </a:lnTo>
                  <a:cubicBezTo>
                    <a:pt x="1192871" y="837"/>
                    <a:pt x="1196122" y="1534"/>
                    <a:pt x="1198801" y="2930"/>
                  </a:cubicBezTo>
                  <a:cubicBezTo>
                    <a:pt x="1201480" y="4325"/>
                    <a:pt x="1203482" y="6209"/>
                    <a:pt x="1204807" y="8581"/>
                  </a:cubicBezTo>
                  <a:cubicBezTo>
                    <a:pt x="1206133" y="10953"/>
                    <a:pt x="1206796" y="13576"/>
                    <a:pt x="1206796" y="16450"/>
                  </a:cubicBezTo>
                  <a:cubicBezTo>
                    <a:pt x="1206796" y="21724"/>
                    <a:pt x="1204926" y="25973"/>
                    <a:pt x="1201187" y="29196"/>
                  </a:cubicBezTo>
                  <a:cubicBezTo>
                    <a:pt x="1197447" y="32419"/>
                    <a:pt x="1192494" y="34030"/>
                    <a:pt x="1186327" y="34030"/>
                  </a:cubicBezTo>
                  <a:lnTo>
                    <a:pt x="1173895" y="34030"/>
                  </a:lnTo>
                  <a:lnTo>
                    <a:pt x="1173895" y="59396"/>
                  </a:lnTo>
                  <a:lnTo>
                    <a:pt x="1165649" y="59396"/>
                  </a:lnTo>
                  <a:close/>
                  <a:moveTo>
                    <a:pt x="341179" y="0"/>
                  </a:moveTo>
                  <a:cubicBezTo>
                    <a:pt x="343300" y="0"/>
                    <a:pt x="345406" y="390"/>
                    <a:pt x="347499" y="1172"/>
                  </a:cubicBezTo>
                  <a:lnTo>
                    <a:pt x="347499" y="8288"/>
                  </a:lnTo>
                  <a:cubicBezTo>
                    <a:pt x="345295" y="7506"/>
                    <a:pt x="343704" y="7116"/>
                    <a:pt x="342727" y="7116"/>
                  </a:cubicBezTo>
                  <a:cubicBezTo>
                    <a:pt x="340718" y="7116"/>
                    <a:pt x="339211" y="7750"/>
                    <a:pt x="338207" y="9020"/>
                  </a:cubicBezTo>
                  <a:cubicBezTo>
                    <a:pt x="337202" y="10290"/>
                    <a:pt x="336700" y="11999"/>
                    <a:pt x="336700" y="14148"/>
                  </a:cubicBezTo>
                  <a:lnTo>
                    <a:pt x="336700" y="19547"/>
                  </a:lnTo>
                  <a:lnTo>
                    <a:pt x="347499" y="19547"/>
                  </a:lnTo>
                  <a:lnTo>
                    <a:pt x="347499" y="26203"/>
                  </a:lnTo>
                  <a:lnTo>
                    <a:pt x="336700" y="26203"/>
                  </a:lnTo>
                  <a:lnTo>
                    <a:pt x="336700" y="59396"/>
                  </a:lnTo>
                  <a:lnTo>
                    <a:pt x="328831" y="59396"/>
                  </a:lnTo>
                  <a:lnTo>
                    <a:pt x="328831" y="26203"/>
                  </a:lnTo>
                  <a:lnTo>
                    <a:pt x="322133" y="26203"/>
                  </a:lnTo>
                  <a:lnTo>
                    <a:pt x="322133" y="19547"/>
                  </a:lnTo>
                  <a:lnTo>
                    <a:pt x="328831" y="19547"/>
                  </a:lnTo>
                  <a:lnTo>
                    <a:pt x="328831" y="11301"/>
                  </a:lnTo>
                  <a:cubicBezTo>
                    <a:pt x="328831" y="7534"/>
                    <a:pt x="329898" y="4709"/>
                    <a:pt x="332033" y="2825"/>
                  </a:cubicBezTo>
                  <a:cubicBezTo>
                    <a:pt x="334168" y="941"/>
                    <a:pt x="337216" y="0"/>
                    <a:pt x="341179" y="0"/>
                  </a:cubicBezTo>
                  <a:close/>
                  <a:moveTo>
                    <a:pt x="20845" y="0"/>
                  </a:moveTo>
                  <a:cubicBezTo>
                    <a:pt x="24417" y="0"/>
                    <a:pt x="27500" y="432"/>
                    <a:pt x="30095" y="1297"/>
                  </a:cubicBezTo>
                  <a:cubicBezTo>
                    <a:pt x="32691" y="2162"/>
                    <a:pt x="35411" y="3320"/>
                    <a:pt x="38258" y="4771"/>
                  </a:cubicBezTo>
                  <a:lnTo>
                    <a:pt x="38258" y="14650"/>
                  </a:lnTo>
                  <a:cubicBezTo>
                    <a:pt x="32342" y="9906"/>
                    <a:pt x="26593" y="7534"/>
                    <a:pt x="21012" y="7534"/>
                  </a:cubicBezTo>
                  <a:cubicBezTo>
                    <a:pt x="17664" y="7534"/>
                    <a:pt x="14824" y="8322"/>
                    <a:pt x="12494" y="9899"/>
                  </a:cubicBezTo>
                  <a:cubicBezTo>
                    <a:pt x="10164" y="11476"/>
                    <a:pt x="8999" y="13464"/>
                    <a:pt x="8999" y="15864"/>
                  </a:cubicBezTo>
                  <a:cubicBezTo>
                    <a:pt x="8999" y="17985"/>
                    <a:pt x="9885" y="19701"/>
                    <a:pt x="11657" y="21012"/>
                  </a:cubicBezTo>
                  <a:cubicBezTo>
                    <a:pt x="13429" y="22324"/>
                    <a:pt x="17008" y="23635"/>
                    <a:pt x="22394" y="24947"/>
                  </a:cubicBezTo>
                  <a:cubicBezTo>
                    <a:pt x="26189" y="25868"/>
                    <a:pt x="29433" y="26914"/>
                    <a:pt x="32126" y="28086"/>
                  </a:cubicBezTo>
                  <a:cubicBezTo>
                    <a:pt x="34818" y="29258"/>
                    <a:pt x="37079" y="30961"/>
                    <a:pt x="38907" y="33193"/>
                  </a:cubicBezTo>
                  <a:cubicBezTo>
                    <a:pt x="40734" y="35425"/>
                    <a:pt x="41648" y="38272"/>
                    <a:pt x="41648" y="41732"/>
                  </a:cubicBezTo>
                  <a:cubicBezTo>
                    <a:pt x="41648" y="45416"/>
                    <a:pt x="40623" y="48666"/>
                    <a:pt x="38572" y="51485"/>
                  </a:cubicBezTo>
                  <a:cubicBezTo>
                    <a:pt x="36521" y="54303"/>
                    <a:pt x="33772" y="56487"/>
                    <a:pt x="30326" y="58036"/>
                  </a:cubicBezTo>
                  <a:cubicBezTo>
                    <a:pt x="26879" y="59584"/>
                    <a:pt x="23203" y="60359"/>
                    <a:pt x="19296" y="60359"/>
                  </a:cubicBezTo>
                  <a:cubicBezTo>
                    <a:pt x="15334" y="60359"/>
                    <a:pt x="11866" y="59752"/>
                    <a:pt x="8894" y="58538"/>
                  </a:cubicBezTo>
                  <a:cubicBezTo>
                    <a:pt x="5922" y="57324"/>
                    <a:pt x="2958" y="55810"/>
                    <a:pt x="0" y="53996"/>
                  </a:cubicBezTo>
                  <a:lnTo>
                    <a:pt x="0" y="43950"/>
                  </a:lnTo>
                  <a:cubicBezTo>
                    <a:pt x="2985" y="46295"/>
                    <a:pt x="6083" y="48311"/>
                    <a:pt x="9292" y="49999"/>
                  </a:cubicBezTo>
                  <a:cubicBezTo>
                    <a:pt x="12501" y="51687"/>
                    <a:pt x="16087" y="52531"/>
                    <a:pt x="20050" y="52531"/>
                  </a:cubicBezTo>
                  <a:cubicBezTo>
                    <a:pt x="23482" y="52531"/>
                    <a:pt x="26454" y="51562"/>
                    <a:pt x="28965" y="49622"/>
                  </a:cubicBezTo>
                  <a:cubicBezTo>
                    <a:pt x="31477" y="47683"/>
                    <a:pt x="32732" y="45374"/>
                    <a:pt x="32732" y="42695"/>
                  </a:cubicBezTo>
                  <a:cubicBezTo>
                    <a:pt x="32732" y="39988"/>
                    <a:pt x="31553" y="37902"/>
                    <a:pt x="29195" y="36437"/>
                  </a:cubicBezTo>
                  <a:cubicBezTo>
                    <a:pt x="26837" y="34972"/>
                    <a:pt x="23482" y="33737"/>
                    <a:pt x="19129" y="32733"/>
                  </a:cubicBezTo>
                  <a:cubicBezTo>
                    <a:pt x="15752" y="31868"/>
                    <a:pt x="12990" y="31030"/>
                    <a:pt x="10841" y="30221"/>
                  </a:cubicBezTo>
                  <a:cubicBezTo>
                    <a:pt x="8692" y="29412"/>
                    <a:pt x="6808" y="28337"/>
                    <a:pt x="5190" y="26998"/>
                  </a:cubicBezTo>
                  <a:cubicBezTo>
                    <a:pt x="3571" y="25659"/>
                    <a:pt x="2316" y="24201"/>
                    <a:pt x="1423" y="22624"/>
                  </a:cubicBezTo>
                  <a:cubicBezTo>
                    <a:pt x="530" y="21047"/>
                    <a:pt x="83" y="18989"/>
                    <a:pt x="83" y="16450"/>
                  </a:cubicBezTo>
                  <a:cubicBezTo>
                    <a:pt x="83" y="11622"/>
                    <a:pt x="2002" y="7674"/>
                    <a:pt x="5839" y="4604"/>
                  </a:cubicBezTo>
                  <a:cubicBezTo>
                    <a:pt x="9676" y="1534"/>
                    <a:pt x="14678" y="0"/>
                    <a:pt x="20845"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700" dirty="0">
                <a:solidFill>
                  <a:schemeClr val="bg1"/>
                </a:solidFill>
                <a:latin typeface="Abadi" panose="020B0604020104020204" pitchFamily="34" charset="0"/>
                <a:ea typeface="微软雅黑" panose="020B0503020204020204" pitchFamily="34" charset="-122"/>
              </a:endParaRPr>
            </a:p>
          </p:txBody>
        </p:sp>
        <p:grpSp>
          <p:nvGrpSpPr>
            <p:cNvPr id="14" name="组合 13">
              <a:extLst>
                <a:ext uri="{FF2B5EF4-FFF2-40B4-BE49-F238E27FC236}">
                  <a16:creationId xmlns:a16="http://schemas.microsoft.com/office/drawing/2014/main" id="{25DE5B2B-3293-4B5F-812D-24A388938E8A}"/>
                </a:ext>
              </a:extLst>
            </p:cNvPr>
            <p:cNvGrpSpPr/>
            <p:nvPr/>
          </p:nvGrpSpPr>
          <p:grpSpPr>
            <a:xfrm>
              <a:off x="9650003" y="315165"/>
              <a:ext cx="518408" cy="517198"/>
              <a:chOff x="9650003" y="315165"/>
              <a:chExt cx="518408" cy="517198"/>
            </a:xfrm>
          </p:grpSpPr>
          <p:sp>
            <p:nvSpPr>
              <p:cNvPr id="15" name="PA-任意多边形 8">
                <a:extLst>
                  <a:ext uri="{FF2B5EF4-FFF2-40B4-BE49-F238E27FC236}">
                    <a16:creationId xmlns:a16="http://schemas.microsoft.com/office/drawing/2014/main" id="{310CF596-03F8-4F1A-9B60-D4A59AF6A9BF}"/>
                  </a:ext>
                </a:extLst>
              </p:cNvPr>
              <p:cNvSpPr>
                <a:spLocks noEditPoints="1"/>
              </p:cNvSpPr>
              <p:nvPr>
                <p:custDataLst>
                  <p:tags r:id="rId7"/>
                </p:custDataLst>
              </p:nvPr>
            </p:nvSpPr>
            <p:spPr bwMode="auto">
              <a:xfrm>
                <a:off x="9650003" y="315165"/>
                <a:ext cx="518408" cy="517198"/>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6" name="PA-任意多边形 42">
                <a:extLst>
                  <a:ext uri="{FF2B5EF4-FFF2-40B4-BE49-F238E27FC236}">
                    <a16:creationId xmlns:a16="http://schemas.microsoft.com/office/drawing/2014/main" id="{2B1FCA4F-5B4D-4C92-9B6C-2B6ED8A5E6E7}"/>
                  </a:ext>
                </a:extLst>
              </p:cNvPr>
              <p:cNvSpPr>
                <a:spLocks noEditPoints="1"/>
              </p:cNvSpPr>
              <p:nvPr>
                <p:custDataLst>
                  <p:tags r:id="rId8"/>
                </p:custDataLst>
              </p:nvPr>
            </p:nvSpPr>
            <p:spPr bwMode="auto">
              <a:xfrm>
                <a:off x="9717674" y="382231"/>
                <a:ext cx="382462" cy="381856"/>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7" name="PA-任意多边形 43">
                <a:extLst>
                  <a:ext uri="{FF2B5EF4-FFF2-40B4-BE49-F238E27FC236}">
                    <a16:creationId xmlns:a16="http://schemas.microsoft.com/office/drawing/2014/main" id="{2C572D8D-39D4-4CFE-ABB3-C732AEB8DEF1}"/>
                  </a:ext>
                </a:extLst>
              </p:cNvPr>
              <p:cNvSpPr>
                <a:spLocks noEditPoints="1"/>
              </p:cNvSpPr>
              <p:nvPr>
                <p:custDataLst>
                  <p:tags r:id="rId9"/>
                </p:custDataLst>
              </p:nvPr>
            </p:nvSpPr>
            <p:spPr bwMode="auto">
              <a:xfrm>
                <a:off x="10065092" y="420296"/>
                <a:ext cx="42294" cy="50753"/>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8" name="PA-任意多边形 44">
                <a:extLst>
                  <a:ext uri="{FF2B5EF4-FFF2-40B4-BE49-F238E27FC236}">
                    <a16:creationId xmlns:a16="http://schemas.microsoft.com/office/drawing/2014/main" id="{147AC736-1615-4666-B14B-D5F468D1EA63}"/>
                  </a:ext>
                </a:extLst>
              </p:cNvPr>
              <p:cNvSpPr>
                <a:spLocks/>
              </p:cNvSpPr>
              <p:nvPr>
                <p:custDataLst>
                  <p:tags r:id="rId10"/>
                </p:custDataLst>
              </p:nvPr>
            </p:nvSpPr>
            <p:spPr bwMode="auto">
              <a:xfrm>
                <a:off x="9670546" y="516364"/>
                <a:ext cx="40481" cy="43503"/>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9" name="PA-任意多边形 45">
                <a:extLst>
                  <a:ext uri="{FF2B5EF4-FFF2-40B4-BE49-F238E27FC236}">
                    <a16:creationId xmlns:a16="http://schemas.microsoft.com/office/drawing/2014/main" id="{F3A10796-E243-40A6-A057-4C3002575452}"/>
                  </a:ext>
                </a:extLst>
              </p:cNvPr>
              <p:cNvSpPr>
                <a:spLocks/>
              </p:cNvSpPr>
              <p:nvPr>
                <p:custDataLst>
                  <p:tags r:id="rId11"/>
                </p:custDataLst>
              </p:nvPr>
            </p:nvSpPr>
            <p:spPr bwMode="auto">
              <a:xfrm>
                <a:off x="10025214" y="377398"/>
                <a:ext cx="44107" cy="47128"/>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0" name="PA-任意多边形 46">
                <a:extLst>
                  <a:ext uri="{FF2B5EF4-FFF2-40B4-BE49-F238E27FC236}">
                    <a16:creationId xmlns:a16="http://schemas.microsoft.com/office/drawing/2014/main" id="{1954229F-1E41-467B-AEEB-7FDE18DB1C5A}"/>
                  </a:ext>
                </a:extLst>
              </p:cNvPr>
              <p:cNvSpPr>
                <a:spLocks/>
              </p:cNvSpPr>
              <p:nvPr>
                <p:custDataLst>
                  <p:tags r:id="rId12"/>
                </p:custDataLst>
              </p:nvPr>
            </p:nvSpPr>
            <p:spPr bwMode="auto">
              <a:xfrm>
                <a:off x="9670546" y="584035"/>
                <a:ext cx="38065" cy="36252"/>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1" name="PA-任意多边形 47">
                <a:extLst>
                  <a:ext uri="{FF2B5EF4-FFF2-40B4-BE49-F238E27FC236}">
                    <a16:creationId xmlns:a16="http://schemas.microsoft.com/office/drawing/2014/main" id="{633E485C-ECCF-4691-A07A-6E1FF492BACE}"/>
                  </a:ext>
                </a:extLst>
              </p:cNvPr>
              <p:cNvSpPr>
                <a:spLocks noEditPoints="1"/>
              </p:cNvSpPr>
              <p:nvPr>
                <p:custDataLst>
                  <p:tags r:id="rId13"/>
                </p:custDataLst>
              </p:nvPr>
            </p:nvSpPr>
            <p:spPr bwMode="auto">
              <a:xfrm>
                <a:off x="9864496" y="772547"/>
                <a:ext cx="26585" cy="38065"/>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2" name="PA-任意多边形 48">
                <a:extLst>
                  <a:ext uri="{FF2B5EF4-FFF2-40B4-BE49-F238E27FC236}">
                    <a16:creationId xmlns:a16="http://schemas.microsoft.com/office/drawing/2014/main" id="{52CDDC9A-134D-4BCC-8F34-9FCA830CC03A}"/>
                  </a:ext>
                </a:extLst>
              </p:cNvPr>
              <p:cNvSpPr>
                <a:spLocks noEditPoints="1"/>
              </p:cNvSpPr>
              <p:nvPr>
                <p:custDataLst>
                  <p:tags r:id="rId14"/>
                </p:custDataLst>
              </p:nvPr>
            </p:nvSpPr>
            <p:spPr bwMode="auto">
              <a:xfrm>
                <a:off x="9685651" y="644456"/>
                <a:ext cx="39273" cy="338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3" name="PA-任意多边形 49">
                <a:extLst>
                  <a:ext uri="{FF2B5EF4-FFF2-40B4-BE49-F238E27FC236}">
                    <a16:creationId xmlns:a16="http://schemas.microsoft.com/office/drawing/2014/main" id="{65BECC8D-ED75-46F3-9D3C-6563E0037BF9}"/>
                  </a:ext>
                </a:extLst>
              </p:cNvPr>
              <p:cNvSpPr>
                <a:spLocks/>
              </p:cNvSpPr>
              <p:nvPr>
                <p:custDataLst>
                  <p:tags r:id="rId15"/>
                </p:custDataLst>
              </p:nvPr>
            </p:nvSpPr>
            <p:spPr bwMode="auto">
              <a:xfrm>
                <a:off x="9708611" y="414858"/>
                <a:ext cx="46524" cy="50753"/>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5" name="PA-任意多边形 50">
                <a:extLst>
                  <a:ext uri="{FF2B5EF4-FFF2-40B4-BE49-F238E27FC236}">
                    <a16:creationId xmlns:a16="http://schemas.microsoft.com/office/drawing/2014/main" id="{DA919AC4-BBDB-40A4-80C0-67E90CFB21CB}"/>
                  </a:ext>
                </a:extLst>
              </p:cNvPr>
              <p:cNvSpPr>
                <a:spLocks noEditPoints="1"/>
              </p:cNvSpPr>
              <p:nvPr>
                <p:custDataLst>
                  <p:tags r:id="rId16"/>
                </p:custDataLst>
              </p:nvPr>
            </p:nvSpPr>
            <p:spPr bwMode="auto">
              <a:xfrm>
                <a:off x="9981712" y="756234"/>
                <a:ext cx="32627" cy="37461"/>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6" name="PA-任意多边形 51">
                <a:extLst>
                  <a:ext uri="{FF2B5EF4-FFF2-40B4-BE49-F238E27FC236}">
                    <a16:creationId xmlns:a16="http://schemas.microsoft.com/office/drawing/2014/main" id="{5795C261-075C-408D-971F-33B1A2544F41}"/>
                  </a:ext>
                </a:extLst>
              </p:cNvPr>
              <p:cNvSpPr>
                <a:spLocks/>
              </p:cNvSpPr>
              <p:nvPr>
                <p:custDataLst>
                  <p:tags r:id="rId17"/>
                </p:custDataLst>
              </p:nvPr>
            </p:nvSpPr>
            <p:spPr bwMode="auto">
              <a:xfrm>
                <a:off x="9752718" y="372564"/>
                <a:ext cx="44107" cy="4289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7" name="PA-任意多边形 52">
                <a:extLst>
                  <a:ext uri="{FF2B5EF4-FFF2-40B4-BE49-F238E27FC236}">
                    <a16:creationId xmlns:a16="http://schemas.microsoft.com/office/drawing/2014/main" id="{1ED24837-2DD9-405D-895D-63A35FCF6214}"/>
                  </a:ext>
                </a:extLst>
              </p:cNvPr>
              <p:cNvSpPr>
                <a:spLocks/>
              </p:cNvSpPr>
              <p:nvPr>
                <p:custDataLst>
                  <p:tags r:id="rId18"/>
                </p:custDataLst>
              </p:nvPr>
            </p:nvSpPr>
            <p:spPr bwMode="auto">
              <a:xfrm>
                <a:off x="9883226" y="333291"/>
                <a:ext cx="35044" cy="38065"/>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8" name="PA-任意多边形 53">
                <a:extLst>
                  <a:ext uri="{FF2B5EF4-FFF2-40B4-BE49-F238E27FC236}">
                    <a16:creationId xmlns:a16="http://schemas.microsoft.com/office/drawing/2014/main" id="{67FF0D2D-D4F2-4A09-98F3-29E1A7018DAF}"/>
                  </a:ext>
                </a:extLst>
              </p:cNvPr>
              <p:cNvSpPr>
                <a:spLocks noEditPoints="1"/>
              </p:cNvSpPr>
              <p:nvPr>
                <p:custDataLst>
                  <p:tags r:id="rId19"/>
                </p:custDataLst>
              </p:nvPr>
            </p:nvSpPr>
            <p:spPr bwMode="auto">
              <a:xfrm>
                <a:off x="9926125" y="772547"/>
                <a:ext cx="27190" cy="38669"/>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9" name="PA-任意多边形 54">
                <a:extLst>
                  <a:ext uri="{FF2B5EF4-FFF2-40B4-BE49-F238E27FC236}">
                    <a16:creationId xmlns:a16="http://schemas.microsoft.com/office/drawing/2014/main" id="{EA914DB4-3873-495E-BF6F-2D9470256EE5}"/>
                  </a:ext>
                </a:extLst>
              </p:cNvPr>
              <p:cNvSpPr>
                <a:spLocks/>
              </p:cNvSpPr>
              <p:nvPr>
                <p:custDataLst>
                  <p:tags r:id="rId20"/>
                </p:custDataLst>
              </p:nvPr>
            </p:nvSpPr>
            <p:spPr bwMode="auto">
              <a:xfrm>
                <a:off x="9820389" y="340542"/>
                <a:ext cx="36253" cy="41086"/>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0" name="PA-任意多边形 55">
                <a:extLst>
                  <a:ext uri="{FF2B5EF4-FFF2-40B4-BE49-F238E27FC236}">
                    <a16:creationId xmlns:a16="http://schemas.microsoft.com/office/drawing/2014/main" id="{AD23BD3E-DE35-4185-940D-B4C973EC50D9}"/>
                  </a:ext>
                </a:extLst>
              </p:cNvPr>
              <p:cNvSpPr>
                <a:spLocks/>
              </p:cNvSpPr>
              <p:nvPr>
                <p:custDataLst>
                  <p:tags r:id="rId21"/>
                </p:custDataLst>
              </p:nvPr>
            </p:nvSpPr>
            <p:spPr bwMode="auto">
              <a:xfrm>
                <a:off x="10094698" y="479508"/>
                <a:ext cx="42294" cy="338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1" name="PA-任意多边形 56">
                <a:extLst>
                  <a:ext uri="{FF2B5EF4-FFF2-40B4-BE49-F238E27FC236}">
                    <a16:creationId xmlns:a16="http://schemas.microsoft.com/office/drawing/2014/main" id="{1145A1C8-7FA4-40FF-A8B4-884A510DF239}"/>
                  </a:ext>
                </a:extLst>
              </p:cNvPr>
              <p:cNvSpPr>
                <a:spLocks/>
              </p:cNvSpPr>
              <p:nvPr>
                <p:custDataLst>
                  <p:tags r:id="rId22"/>
                </p:custDataLst>
              </p:nvPr>
            </p:nvSpPr>
            <p:spPr bwMode="auto">
              <a:xfrm>
                <a:off x="10095302" y="638414"/>
                <a:ext cx="41690" cy="38669"/>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2" name="PA-任意多边形 57">
                <a:extLst>
                  <a:ext uri="{FF2B5EF4-FFF2-40B4-BE49-F238E27FC236}">
                    <a16:creationId xmlns:a16="http://schemas.microsoft.com/office/drawing/2014/main" id="{7EE3F97F-0FF1-4F2B-93E5-3824F70BAEB1}"/>
                  </a:ext>
                </a:extLst>
              </p:cNvPr>
              <p:cNvSpPr>
                <a:spLocks/>
              </p:cNvSpPr>
              <p:nvPr>
                <p:custDataLst>
                  <p:tags r:id="rId23"/>
                </p:custDataLst>
              </p:nvPr>
            </p:nvSpPr>
            <p:spPr bwMode="auto">
              <a:xfrm>
                <a:off x="10110407" y="578597"/>
                <a:ext cx="36856" cy="32627"/>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3" name="PA-任意多边形 58">
                <a:extLst>
                  <a:ext uri="{FF2B5EF4-FFF2-40B4-BE49-F238E27FC236}">
                    <a16:creationId xmlns:a16="http://schemas.microsoft.com/office/drawing/2014/main" id="{37A3E284-985B-4712-9FCE-8E2A0A8CA85E}"/>
                  </a:ext>
                </a:extLst>
              </p:cNvPr>
              <p:cNvSpPr>
                <a:spLocks/>
              </p:cNvSpPr>
              <p:nvPr>
                <p:custDataLst>
                  <p:tags r:id="rId24"/>
                </p:custDataLst>
              </p:nvPr>
            </p:nvSpPr>
            <p:spPr bwMode="auto">
              <a:xfrm>
                <a:off x="9988358" y="347792"/>
                <a:ext cx="33231" cy="41690"/>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4" name="PA-任意多边形 59">
                <a:extLst>
                  <a:ext uri="{FF2B5EF4-FFF2-40B4-BE49-F238E27FC236}">
                    <a16:creationId xmlns:a16="http://schemas.microsoft.com/office/drawing/2014/main" id="{051E541C-6393-42CA-B85B-9A48FF9AE5E3}"/>
                  </a:ext>
                </a:extLst>
              </p:cNvPr>
              <p:cNvSpPr>
                <a:spLocks/>
              </p:cNvSpPr>
              <p:nvPr>
                <p:custDataLst>
                  <p:tags r:id="rId25"/>
                </p:custDataLst>
              </p:nvPr>
            </p:nvSpPr>
            <p:spPr bwMode="auto">
              <a:xfrm>
                <a:off x="9686859" y="468633"/>
                <a:ext cx="38065" cy="33231"/>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5" name="PA-任意多边形 60">
                <a:extLst>
                  <a:ext uri="{FF2B5EF4-FFF2-40B4-BE49-F238E27FC236}">
                    <a16:creationId xmlns:a16="http://schemas.microsoft.com/office/drawing/2014/main" id="{62CE8B69-B3B5-4387-B928-653B99F6F011}"/>
                  </a:ext>
                </a:extLst>
              </p:cNvPr>
              <p:cNvSpPr>
                <a:spLocks/>
              </p:cNvSpPr>
              <p:nvPr>
                <p:custDataLst>
                  <p:tags r:id="rId26"/>
                </p:custDataLst>
              </p:nvPr>
            </p:nvSpPr>
            <p:spPr bwMode="auto">
              <a:xfrm>
                <a:off x="10109803" y="530866"/>
                <a:ext cx="36856" cy="24168"/>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6" name="PA-任意多边形 61">
                <a:extLst>
                  <a:ext uri="{FF2B5EF4-FFF2-40B4-BE49-F238E27FC236}">
                    <a16:creationId xmlns:a16="http://schemas.microsoft.com/office/drawing/2014/main" id="{A668B3D6-4F3D-4991-B7C1-BB3278BB18FB}"/>
                  </a:ext>
                </a:extLst>
              </p:cNvPr>
              <p:cNvSpPr>
                <a:spLocks/>
              </p:cNvSpPr>
              <p:nvPr>
                <p:custDataLst>
                  <p:tags r:id="rId27"/>
                </p:custDataLst>
              </p:nvPr>
            </p:nvSpPr>
            <p:spPr bwMode="auto">
              <a:xfrm>
                <a:off x="9938813" y="337520"/>
                <a:ext cx="22356" cy="37461"/>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7" name="PA-任意多边形 62">
                <a:extLst>
                  <a:ext uri="{FF2B5EF4-FFF2-40B4-BE49-F238E27FC236}">
                    <a16:creationId xmlns:a16="http://schemas.microsoft.com/office/drawing/2014/main" id="{D1B06A5C-694A-4335-8FD4-6CD5C9FED847}"/>
                  </a:ext>
                </a:extLst>
              </p:cNvPr>
              <p:cNvSpPr>
                <a:spLocks/>
              </p:cNvSpPr>
              <p:nvPr>
                <p:custDataLst>
                  <p:tags r:id="rId28"/>
                </p:custDataLst>
              </p:nvPr>
            </p:nvSpPr>
            <p:spPr bwMode="auto">
              <a:xfrm>
                <a:off x="9802263" y="758650"/>
                <a:ext cx="27793" cy="36252"/>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8" name="PA-任意多边形 71">
                <a:extLst>
                  <a:ext uri="{FF2B5EF4-FFF2-40B4-BE49-F238E27FC236}">
                    <a16:creationId xmlns:a16="http://schemas.microsoft.com/office/drawing/2014/main" id="{81C69B3B-0A5E-44E9-A870-D12A25839D74}"/>
                  </a:ext>
                </a:extLst>
              </p:cNvPr>
              <p:cNvSpPr>
                <a:spLocks noEditPoints="1"/>
              </p:cNvSpPr>
              <p:nvPr>
                <p:custDataLst>
                  <p:tags r:id="rId29"/>
                </p:custDataLst>
              </p:nvPr>
            </p:nvSpPr>
            <p:spPr bwMode="auto">
              <a:xfrm>
                <a:off x="9733988" y="398545"/>
                <a:ext cx="350439" cy="34983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grpSp>
    </p:spTree>
    <p:extLst>
      <p:ext uri="{BB962C8B-B14F-4D97-AF65-F5344CB8AC3E}">
        <p14:creationId xmlns:p14="http://schemas.microsoft.com/office/powerpoint/2010/main" val="64838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set>
                                      <p:cBhvr>
                                        <p:cTn id="9" dur="1" fill="hold">
                                          <p:stCondLst>
                                            <p:cond delay="0"/>
                                          </p:stCondLst>
                                        </p:cTn>
                                        <p:tgtEl>
                                          <p:spTgt spid="7"/>
                                        </p:tgtEl>
                                        <p:attrNameLst>
                                          <p:attrName>style.visibility</p:attrName>
                                        </p:attrNameLst>
                                      </p:cBhvr>
                                      <p:to>
                                        <p:strVal val="visible"/>
                                      </p:to>
                                    </p:set>
                                    <p:anim to="" calcmode="lin" valueType="num">
                                      <p:cBhvr>
                                        <p:cTn id="10" dur="1000" fill="hold">
                                          <p:stCondLst>
                                            <p:cond delay="0"/>
                                          </p:stCondLst>
                                        </p:cTn>
                                        <p:tgtEl>
                                          <p:spTgt spid="7"/>
                                        </p:tgtEl>
                                        <p:attrNameLst>
                                          <p:attrName>ppt_w</p:attrName>
                                        </p:attrNameLst>
                                      </p:cBhvr>
                                      <p:tavLst>
                                        <p:tav tm="0">
                                          <p:val>
                                            <p:strVal val="0"/>
                                          </p:val>
                                        </p:tav>
                                        <p:tav tm="100000">
                                          <p:val>
                                            <p:strVal val="#ppt_w"/>
                                          </p:val>
                                        </p:tav>
                                      </p:tavLst>
                                    </p:anim>
                                    <p:anim to="" calcmode="lin" valueType="num">
                                      <p:cBhvr>
                                        <p:cTn id="11" dur="1000" fill="hold">
                                          <p:stCondLst>
                                            <p:cond delay="0"/>
                                          </p:stCondLst>
                                        </p:cTn>
                                        <p:tgtEl>
                                          <p:spTgt spid="7"/>
                                        </p:tgtEl>
                                        <p:attrNameLst>
                                          <p:attrName>ppt_h</p:attrName>
                                        </p:attrNameLst>
                                      </p:cBhvr>
                                      <p:tavLst>
                                        <p:tav tm="0">
                                          <p:val>
                                            <p:strVal val="0"/>
                                          </p:val>
                                        </p:tav>
                                        <p:tav tm="100000">
                                          <p:val>
                                            <p:strVal val="#ppt_h"/>
                                          </p:val>
                                        </p:tav>
                                      </p:tavLst>
                                    </p:anim>
                                    <p:animEffect filter="fade">
                                      <p:cBhvr>
                                        <p:cTn id="12" dur="1000">
                                          <p:stCondLst>
                                            <p:cond delay="0"/>
                                          </p:stCondLst>
                                        </p:cTn>
                                        <p:tgtEl>
                                          <p:spTgt spid="7"/>
                                        </p:tgtEl>
                                      </p:cBhvr>
                                    </p:animEffect>
                                  </p:childTnLst>
                                </p:cTn>
                              </p:par>
                              <p:par>
                                <p:cTn id="13" presetID="2" presetClass="entr" presetSubtype="8" decel="10000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0-#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set>
                                      <p:cBhvr>
                                        <p:cTn id="17" dur="1" fill="hold">
                                          <p:stCondLst>
                                            <p:cond delay="0"/>
                                          </p:stCondLst>
                                        </p:cTn>
                                        <p:tgtEl>
                                          <p:spTgt spid="8"/>
                                        </p:tgtEl>
                                        <p:attrNameLst>
                                          <p:attrName>style.visibility</p:attrName>
                                        </p:attrNameLst>
                                      </p:cBhvr>
                                      <p:to>
                                        <p:strVal val="visible"/>
                                      </p:to>
                                    </p:set>
                                    <p:anim to="" calcmode="lin" valueType="num">
                                      <p:cBhvr>
                                        <p:cTn id="18" dur="1000" fill="hold">
                                          <p:stCondLst>
                                            <p:cond delay="0"/>
                                          </p:stCondLst>
                                        </p:cTn>
                                        <p:tgtEl>
                                          <p:spTgt spid="8"/>
                                        </p:tgtEl>
                                        <p:attrNameLst>
                                          <p:attrName>ppt_w</p:attrName>
                                        </p:attrNameLst>
                                      </p:cBhvr>
                                      <p:tavLst>
                                        <p:tav tm="0">
                                          <p:val>
                                            <p:strVal val="0"/>
                                          </p:val>
                                        </p:tav>
                                        <p:tav tm="100000">
                                          <p:val>
                                            <p:strVal val="#ppt_w"/>
                                          </p:val>
                                        </p:tav>
                                      </p:tavLst>
                                    </p:anim>
                                    <p:anim to="" calcmode="lin" valueType="num">
                                      <p:cBhvr>
                                        <p:cTn id="19" dur="1000" fill="hold">
                                          <p:stCondLst>
                                            <p:cond delay="0"/>
                                          </p:stCondLst>
                                        </p:cTn>
                                        <p:tgtEl>
                                          <p:spTgt spid="8"/>
                                        </p:tgtEl>
                                        <p:attrNameLst>
                                          <p:attrName>ppt_h</p:attrName>
                                        </p:attrNameLst>
                                      </p:cBhvr>
                                      <p:tavLst>
                                        <p:tav tm="0">
                                          <p:val>
                                            <p:strVal val="0"/>
                                          </p:val>
                                        </p:tav>
                                        <p:tav tm="100000">
                                          <p:val>
                                            <p:strVal val="#ppt_h"/>
                                          </p:val>
                                        </p:tav>
                                      </p:tavLst>
                                    </p:anim>
                                    <p:animEffect filter="fade">
                                      <p:cBhvr>
                                        <p:cTn id="20" dur="1000">
                                          <p:stCondLst>
                                            <p:cond delay="0"/>
                                          </p:stCondLst>
                                        </p:cTn>
                                        <p:tgtEl>
                                          <p:spTgt spid="8"/>
                                        </p:tgtEl>
                                      </p:cBhvr>
                                    </p:animEffect>
                                  </p:childTnLst>
                                </p:cTn>
                              </p:par>
                              <p:par>
                                <p:cTn id="21" presetID="2" presetClass="entr" presetSubtype="8" decel="10000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0-#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set>
                                      <p:cBhvr>
                                        <p:cTn id="25" dur="1" fill="hold">
                                          <p:stCondLst>
                                            <p:cond delay="0"/>
                                          </p:stCondLst>
                                        </p:cTn>
                                        <p:tgtEl>
                                          <p:spTgt spid="10"/>
                                        </p:tgtEl>
                                        <p:attrNameLst>
                                          <p:attrName>style.visibility</p:attrName>
                                        </p:attrNameLst>
                                      </p:cBhvr>
                                      <p:to>
                                        <p:strVal val="visible"/>
                                      </p:to>
                                    </p:set>
                                    <p:anim to="" calcmode="lin" valueType="num">
                                      <p:cBhvr>
                                        <p:cTn id="26" dur="1000" fill="hold">
                                          <p:stCondLst>
                                            <p:cond delay="0"/>
                                          </p:stCondLst>
                                        </p:cTn>
                                        <p:tgtEl>
                                          <p:spTgt spid="10"/>
                                        </p:tgtEl>
                                        <p:attrNameLst>
                                          <p:attrName>ppt_w</p:attrName>
                                        </p:attrNameLst>
                                      </p:cBhvr>
                                      <p:tavLst>
                                        <p:tav tm="0">
                                          <p:val>
                                            <p:strVal val="0"/>
                                          </p:val>
                                        </p:tav>
                                        <p:tav tm="100000">
                                          <p:val>
                                            <p:strVal val="#ppt_w"/>
                                          </p:val>
                                        </p:tav>
                                      </p:tavLst>
                                    </p:anim>
                                    <p:anim to="" calcmode="lin" valueType="num">
                                      <p:cBhvr>
                                        <p:cTn id="27" dur="1000" fill="hold">
                                          <p:stCondLst>
                                            <p:cond delay="0"/>
                                          </p:stCondLst>
                                        </p:cTn>
                                        <p:tgtEl>
                                          <p:spTgt spid="10"/>
                                        </p:tgtEl>
                                        <p:attrNameLst>
                                          <p:attrName>ppt_h</p:attrName>
                                        </p:attrNameLst>
                                      </p:cBhvr>
                                      <p:tavLst>
                                        <p:tav tm="0">
                                          <p:val>
                                            <p:strVal val="0"/>
                                          </p:val>
                                        </p:tav>
                                        <p:tav tm="100000">
                                          <p:val>
                                            <p:strVal val="#ppt_h"/>
                                          </p:val>
                                        </p:tav>
                                      </p:tavLst>
                                    </p:anim>
                                    <p:animEffect filter="fade">
                                      <p:cBhvr>
                                        <p:cTn id="28" dur="1000">
                                          <p:stCondLst>
                                            <p:cond delay="0"/>
                                          </p:stCondLst>
                                        </p:cTn>
                                        <p:tgtEl>
                                          <p:spTgt spid="10"/>
                                        </p:tgtEl>
                                      </p:cBhvr>
                                    </p:animEffect>
                                  </p:childTnLst>
                                </p:cTn>
                              </p:par>
                              <p:par>
                                <p:cTn id="29" presetID="2" presetClass="entr" presetSubtype="2" decel="10000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1+#ppt_w/2"/>
                                          </p:val>
                                        </p:tav>
                                        <p:tav tm="100000">
                                          <p:val>
                                            <p:strVal val="#ppt_x"/>
                                          </p:val>
                                        </p:tav>
                                      </p:tavLst>
                                    </p:anim>
                                    <p:anim calcmode="lin" valueType="num">
                                      <p:cBhvr additive="base">
                                        <p:cTn id="32" dur="1000" fill="hold"/>
                                        <p:tgtEl>
                                          <p:spTgt spid="11"/>
                                        </p:tgtEl>
                                        <p:attrNameLst>
                                          <p:attrName>ppt_y</p:attrName>
                                        </p:attrNameLst>
                                      </p:cBhvr>
                                      <p:tavLst>
                                        <p:tav tm="0">
                                          <p:val>
                                            <p:strVal val="#ppt_y"/>
                                          </p:val>
                                        </p:tav>
                                        <p:tav tm="100000">
                                          <p:val>
                                            <p:strVal val="#ppt_y"/>
                                          </p:val>
                                        </p:tav>
                                      </p:tavLst>
                                    </p:anim>
                                  </p:childTnLst>
                                </p:cTn>
                              </p:par>
                              <p:par>
                                <p:cTn id="33" presetID="42" presetClass="entr" presetSubtype="0" fill="hold" nodeType="withEffect">
                                  <p:stCondLst>
                                    <p:cond delay="50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50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32"/>
          <a:srcRect t="26942" b="8909"/>
          <a:stretch/>
        </p:blipFill>
        <p:spPr bwMode="auto">
          <a:xfrm>
            <a:off x="543463" y="1250913"/>
            <a:ext cx="11230444" cy="5287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PA-文本框 10">
            <a:extLst>
              <a:ext uri="{FF2B5EF4-FFF2-40B4-BE49-F238E27FC236}">
                <a16:creationId xmlns:a16="http://schemas.microsoft.com/office/drawing/2014/main" id="{A846693E-8E4A-492B-B992-3A2CBFF586CD}"/>
              </a:ext>
            </a:extLst>
          </p:cNvPr>
          <p:cNvSpPr txBox="1">
            <a:spLocks noChangeArrowheads="1"/>
          </p:cNvSpPr>
          <p:nvPr>
            <p:custDataLst>
              <p:tags r:id="rId1"/>
            </p:custDataLst>
          </p:nvPr>
        </p:nvSpPr>
        <p:spPr bwMode="auto">
          <a:xfrm>
            <a:off x="415388" y="315165"/>
            <a:ext cx="88327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b="1" dirty="0">
                <a:solidFill>
                  <a:schemeClr val="accent1"/>
                </a:solidFill>
                <a:latin typeface="微软雅黑" panose="020B0503020204020204" pitchFamily="34" charset="-122"/>
                <a:ea typeface="微软雅黑" panose="020B0503020204020204" pitchFamily="34" charset="-122"/>
              </a:rPr>
              <a:t>升级咖啡书苑软装</a:t>
            </a:r>
          </a:p>
        </p:txBody>
      </p:sp>
      <p:cxnSp>
        <p:nvCxnSpPr>
          <p:cNvPr id="7" name="PA-直接连接符 6">
            <a:extLst>
              <a:ext uri="{FF2B5EF4-FFF2-40B4-BE49-F238E27FC236}">
                <a16:creationId xmlns:a16="http://schemas.microsoft.com/office/drawing/2014/main" id="{8711C387-F515-44BD-B630-1D3FA550D246}"/>
              </a:ext>
            </a:extLst>
          </p:cNvPr>
          <p:cNvCxnSpPr>
            <a:cxnSpLocks/>
          </p:cNvCxnSpPr>
          <p:nvPr>
            <p:custDataLst>
              <p:tags r:id="rId2"/>
            </p:custDataLst>
          </p:nvPr>
        </p:nvCxnSpPr>
        <p:spPr>
          <a:xfrm>
            <a:off x="543463" y="938030"/>
            <a:ext cx="1123315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PA-直接连接符 7">
            <a:extLst>
              <a:ext uri="{FF2B5EF4-FFF2-40B4-BE49-F238E27FC236}">
                <a16:creationId xmlns:a16="http://schemas.microsoft.com/office/drawing/2014/main" id="{1687CEEC-E2C8-48E3-9BBC-BE0D2057F8D4}"/>
              </a:ext>
            </a:extLst>
          </p:cNvPr>
          <p:cNvCxnSpPr>
            <a:cxnSpLocks/>
          </p:cNvCxnSpPr>
          <p:nvPr>
            <p:custDataLst>
              <p:tags r:id="rId3"/>
            </p:custDataLst>
          </p:nvPr>
        </p:nvCxnSpPr>
        <p:spPr>
          <a:xfrm>
            <a:off x="543463" y="938030"/>
            <a:ext cx="861695"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9" name="PA-组合 8">
            <a:extLst>
              <a:ext uri="{FF2B5EF4-FFF2-40B4-BE49-F238E27FC236}">
                <a16:creationId xmlns:a16="http://schemas.microsoft.com/office/drawing/2014/main" id="{4D756375-3A09-48B2-A465-7286077F0D5E}"/>
              </a:ext>
            </a:extLst>
          </p:cNvPr>
          <p:cNvGrpSpPr/>
          <p:nvPr>
            <p:custDataLst>
              <p:tags r:id="rId4"/>
            </p:custDataLst>
          </p:nvPr>
        </p:nvGrpSpPr>
        <p:grpSpPr>
          <a:xfrm>
            <a:off x="9829295" y="318176"/>
            <a:ext cx="1947318" cy="517198"/>
            <a:chOff x="9650003" y="315165"/>
            <a:chExt cx="1947318" cy="517198"/>
          </a:xfrm>
        </p:grpSpPr>
        <p:sp>
          <p:nvSpPr>
            <p:cNvPr id="10" name="PA-文本框 39">
              <a:extLst>
                <a:ext uri="{FF2B5EF4-FFF2-40B4-BE49-F238E27FC236}">
                  <a16:creationId xmlns:a16="http://schemas.microsoft.com/office/drawing/2014/main" id="{123BB0BF-A923-4C9D-96C5-AD6729E6EF1F}"/>
                </a:ext>
              </a:extLst>
            </p:cNvPr>
            <p:cNvSpPr txBox="1"/>
            <p:nvPr>
              <p:custDataLst>
                <p:tags r:id="rId5"/>
              </p:custDataLst>
            </p:nvPr>
          </p:nvSpPr>
          <p:spPr>
            <a:xfrm>
              <a:off x="10266337" y="498959"/>
              <a:ext cx="1328278" cy="145629"/>
            </a:xfrm>
            <a:custGeom>
              <a:avLst/>
              <a:gdLst/>
              <a:ahLst/>
              <a:cxnLst/>
              <a:rect l="l" t="t" r="r" b="b"/>
              <a:pathLst>
                <a:path w="1795928" h="196900">
                  <a:moveTo>
                    <a:pt x="1295670" y="142205"/>
                  </a:moveTo>
                  <a:lnTo>
                    <a:pt x="1295670" y="163692"/>
                  </a:lnTo>
                  <a:lnTo>
                    <a:pt x="1356615" y="163692"/>
                  </a:lnTo>
                  <a:lnTo>
                    <a:pt x="1356615" y="142205"/>
                  </a:lnTo>
                  <a:close/>
                  <a:moveTo>
                    <a:pt x="345161" y="132243"/>
                  </a:moveTo>
                  <a:cubicBezTo>
                    <a:pt x="362350" y="144094"/>
                    <a:pt x="378498" y="155618"/>
                    <a:pt x="393604" y="166818"/>
                  </a:cubicBezTo>
                  <a:lnTo>
                    <a:pt x="375633" y="188500"/>
                  </a:lnTo>
                  <a:cubicBezTo>
                    <a:pt x="362741" y="177561"/>
                    <a:pt x="347114" y="165125"/>
                    <a:pt x="328752" y="151191"/>
                  </a:cubicBezTo>
                  <a:close/>
                  <a:moveTo>
                    <a:pt x="245343" y="130290"/>
                  </a:moveTo>
                  <a:lnTo>
                    <a:pt x="265854" y="147870"/>
                  </a:lnTo>
                  <a:cubicBezTo>
                    <a:pt x="252962" y="160111"/>
                    <a:pt x="237139" y="173524"/>
                    <a:pt x="218387" y="188109"/>
                  </a:cubicBezTo>
                  <a:cubicBezTo>
                    <a:pt x="211746" y="180556"/>
                    <a:pt x="205625" y="173915"/>
                    <a:pt x="200025" y="168185"/>
                  </a:cubicBezTo>
                  <a:cubicBezTo>
                    <a:pt x="214871" y="157897"/>
                    <a:pt x="229977" y="145266"/>
                    <a:pt x="245343" y="130290"/>
                  </a:cubicBezTo>
                  <a:close/>
                  <a:moveTo>
                    <a:pt x="1269104" y="121109"/>
                  </a:moveTo>
                  <a:lnTo>
                    <a:pt x="1383181" y="121109"/>
                  </a:lnTo>
                  <a:lnTo>
                    <a:pt x="1383181" y="195337"/>
                  </a:lnTo>
                  <a:lnTo>
                    <a:pt x="1356615" y="195337"/>
                  </a:lnTo>
                  <a:lnTo>
                    <a:pt x="1356615" y="184789"/>
                  </a:lnTo>
                  <a:lnTo>
                    <a:pt x="1295670" y="184789"/>
                  </a:lnTo>
                  <a:lnTo>
                    <a:pt x="1295670" y="195532"/>
                  </a:lnTo>
                  <a:lnTo>
                    <a:pt x="1269104" y="195532"/>
                  </a:lnTo>
                  <a:close/>
                  <a:moveTo>
                    <a:pt x="1107561" y="104505"/>
                  </a:moveTo>
                  <a:lnTo>
                    <a:pt x="1107561" y="128922"/>
                  </a:lnTo>
                  <a:lnTo>
                    <a:pt x="1126704" y="128922"/>
                  </a:lnTo>
                  <a:cubicBezTo>
                    <a:pt x="1121560" y="123062"/>
                    <a:pt x="1117002" y="118179"/>
                    <a:pt x="1113030" y="114272"/>
                  </a:cubicBezTo>
                  <a:lnTo>
                    <a:pt x="1124360" y="104505"/>
                  </a:lnTo>
                  <a:close/>
                  <a:moveTo>
                    <a:pt x="1670912" y="101771"/>
                  </a:moveTo>
                  <a:lnTo>
                    <a:pt x="1788310" y="101771"/>
                  </a:lnTo>
                  <a:lnTo>
                    <a:pt x="1788310" y="124430"/>
                  </a:lnTo>
                  <a:lnTo>
                    <a:pt x="1757642" y="124430"/>
                  </a:lnTo>
                  <a:lnTo>
                    <a:pt x="1757642" y="160958"/>
                  </a:lnTo>
                  <a:cubicBezTo>
                    <a:pt x="1757642" y="166687"/>
                    <a:pt x="1759465" y="169552"/>
                    <a:pt x="1763111" y="169552"/>
                  </a:cubicBezTo>
                  <a:lnTo>
                    <a:pt x="1767213" y="169552"/>
                  </a:lnTo>
                  <a:cubicBezTo>
                    <a:pt x="1770209" y="169552"/>
                    <a:pt x="1772097" y="167404"/>
                    <a:pt x="1772878" y="163106"/>
                  </a:cubicBezTo>
                  <a:cubicBezTo>
                    <a:pt x="1773529" y="160241"/>
                    <a:pt x="1774245" y="152623"/>
                    <a:pt x="1775027" y="140252"/>
                  </a:cubicBezTo>
                  <a:cubicBezTo>
                    <a:pt x="1782059" y="142726"/>
                    <a:pt x="1789026" y="145005"/>
                    <a:pt x="1795928" y="147089"/>
                  </a:cubicBezTo>
                  <a:cubicBezTo>
                    <a:pt x="1794235" y="159851"/>
                    <a:pt x="1792672" y="168901"/>
                    <a:pt x="1791240" y="174241"/>
                  </a:cubicBezTo>
                  <a:cubicBezTo>
                    <a:pt x="1787984" y="187133"/>
                    <a:pt x="1779975" y="193579"/>
                    <a:pt x="1767213" y="193579"/>
                  </a:cubicBezTo>
                  <a:lnTo>
                    <a:pt x="1757056" y="193579"/>
                  </a:lnTo>
                  <a:cubicBezTo>
                    <a:pt x="1741559" y="193579"/>
                    <a:pt x="1733811" y="185310"/>
                    <a:pt x="1733811" y="168771"/>
                  </a:cubicBezTo>
                  <a:lnTo>
                    <a:pt x="1733811" y="124430"/>
                  </a:lnTo>
                  <a:lnTo>
                    <a:pt x="1720528" y="124430"/>
                  </a:lnTo>
                  <a:cubicBezTo>
                    <a:pt x="1718705" y="148521"/>
                    <a:pt x="1712128" y="166101"/>
                    <a:pt x="1700799" y="177171"/>
                  </a:cubicBezTo>
                  <a:cubicBezTo>
                    <a:pt x="1693376" y="184593"/>
                    <a:pt x="1682828" y="191170"/>
                    <a:pt x="1669154" y="196900"/>
                  </a:cubicBezTo>
                  <a:cubicBezTo>
                    <a:pt x="1663555" y="188565"/>
                    <a:pt x="1658085" y="181338"/>
                    <a:pt x="1652746" y="175217"/>
                  </a:cubicBezTo>
                  <a:cubicBezTo>
                    <a:pt x="1666810" y="169097"/>
                    <a:pt x="1676968" y="162976"/>
                    <a:pt x="1683218" y="156856"/>
                  </a:cubicBezTo>
                  <a:cubicBezTo>
                    <a:pt x="1690381" y="149823"/>
                    <a:pt x="1694808" y="139015"/>
                    <a:pt x="1696501" y="124430"/>
                  </a:cubicBezTo>
                  <a:lnTo>
                    <a:pt x="1670912" y="124430"/>
                  </a:lnTo>
                  <a:close/>
                  <a:moveTo>
                    <a:pt x="249446" y="81455"/>
                  </a:moveTo>
                  <a:lnTo>
                    <a:pt x="249446" y="102747"/>
                  </a:lnTo>
                  <a:lnTo>
                    <a:pt x="344770" y="102747"/>
                  </a:lnTo>
                  <a:lnTo>
                    <a:pt x="344770" y="81455"/>
                  </a:lnTo>
                  <a:close/>
                  <a:moveTo>
                    <a:pt x="1442759" y="74814"/>
                  </a:moveTo>
                  <a:lnTo>
                    <a:pt x="1552733" y="74814"/>
                  </a:lnTo>
                  <a:lnTo>
                    <a:pt x="1552733" y="98450"/>
                  </a:lnTo>
                  <a:lnTo>
                    <a:pt x="1519135" y="120718"/>
                  </a:lnTo>
                  <a:lnTo>
                    <a:pt x="1591996" y="120718"/>
                  </a:lnTo>
                  <a:lnTo>
                    <a:pt x="1591996" y="144940"/>
                  </a:lnTo>
                  <a:lnTo>
                    <a:pt x="1516205" y="144940"/>
                  </a:lnTo>
                  <a:lnTo>
                    <a:pt x="1516205" y="164864"/>
                  </a:lnTo>
                  <a:cubicBezTo>
                    <a:pt x="1516205" y="173850"/>
                    <a:pt x="1513699" y="180849"/>
                    <a:pt x="1508685" y="185863"/>
                  </a:cubicBezTo>
                  <a:cubicBezTo>
                    <a:pt x="1503671" y="190877"/>
                    <a:pt x="1496004" y="193416"/>
                    <a:pt x="1485684" y="193481"/>
                  </a:cubicBezTo>
                  <a:cubicBezTo>
                    <a:pt x="1475364" y="193546"/>
                    <a:pt x="1464767" y="193579"/>
                    <a:pt x="1453893" y="193579"/>
                  </a:cubicBezTo>
                  <a:cubicBezTo>
                    <a:pt x="1452070" y="184593"/>
                    <a:pt x="1449856" y="175999"/>
                    <a:pt x="1447251" y="167794"/>
                  </a:cubicBezTo>
                  <a:cubicBezTo>
                    <a:pt x="1457149" y="168315"/>
                    <a:pt x="1466199" y="168576"/>
                    <a:pt x="1474403" y="168576"/>
                  </a:cubicBezTo>
                  <a:cubicBezTo>
                    <a:pt x="1483519" y="168576"/>
                    <a:pt x="1488077" y="164604"/>
                    <a:pt x="1488077" y="156660"/>
                  </a:cubicBezTo>
                  <a:lnTo>
                    <a:pt x="1488077" y="144940"/>
                  </a:lnTo>
                  <a:lnTo>
                    <a:pt x="1402715" y="144940"/>
                  </a:lnTo>
                  <a:lnTo>
                    <a:pt x="1402715" y="120718"/>
                  </a:lnTo>
                  <a:lnTo>
                    <a:pt x="1488077" y="120718"/>
                  </a:lnTo>
                  <a:lnTo>
                    <a:pt x="1488077" y="115639"/>
                  </a:lnTo>
                  <a:lnTo>
                    <a:pt x="1514252" y="98645"/>
                  </a:lnTo>
                  <a:lnTo>
                    <a:pt x="1442759" y="98645"/>
                  </a:lnTo>
                  <a:close/>
                  <a:moveTo>
                    <a:pt x="642659" y="74814"/>
                  </a:moveTo>
                  <a:lnTo>
                    <a:pt x="752633" y="74814"/>
                  </a:lnTo>
                  <a:lnTo>
                    <a:pt x="752633" y="98450"/>
                  </a:lnTo>
                  <a:lnTo>
                    <a:pt x="719035" y="120718"/>
                  </a:lnTo>
                  <a:lnTo>
                    <a:pt x="791896" y="120718"/>
                  </a:lnTo>
                  <a:lnTo>
                    <a:pt x="791896" y="144940"/>
                  </a:lnTo>
                  <a:lnTo>
                    <a:pt x="716105" y="144940"/>
                  </a:lnTo>
                  <a:lnTo>
                    <a:pt x="716105" y="164864"/>
                  </a:lnTo>
                  <a:cubicBezTo>
                    <a:pt x="716105" y="173850"/>
                    <a:pt x="713599" y="180849"/>
                    <a:pt x="708585" y="185863"/>
                  </a:cubicBezTo>
                  <a:cubicBezTo>
                    <a:pt x="703571" y="190877"/>
                    <a:pt x="695904" y="193416"/>
                    <a:pt x="685584" y="193481"/>
                  </a:cubicBezTo>
                  <a:cubicBezTo>
                    <a:pt x="675264" y="193546"/>
                    <a:pt x="664667" y="193579"/>
                    <a:pt x="653793" y="193579"/>
                  </a:cubicBezTo>
                  <a:cubicBezTo>
                    <a:pt x="651970" y="184593"/>
                    <a:pt x="649756" y="175999"/>
                    <a:pt x="647152" y="167794"/>
                  </a:cubicBezTo>
                  <a:cubicBezTo>
                    <a:pt x="657049" y="168315"/>
                    <a:pt x="666099" y="168576"/>
                    <a:pt x="674303" y="168576"/>
                  </a:cubicBezTo>
                  <a:cubicBezTo>
                    <a:pt x="683419" y="168576"/>
                    <a:pt x="687977" y="164604"/>
                    <a:pt x="687977" y="156660"/>
                  </a:cubicBezTo>
                  <a:lnTo>
                    <a:pt x="687977" y="144940"/>
                  </a:lnTo>
                  <a:lnTo>
                    <a:pt x="602615" y="144940"/>
                  </a:lnTo>
                  <a:lnTo>
                    <a:pt x="602615" y="120718"/>
                  </a:lnTo>
                  <a:lnTo>
                    <a:pt x="687977" y="120718"/>
                  </a:lnTo>
                  <a:lnTo>
                    <a:pt x="687977" y="115639"/>
                  </a:lnTo>
                  <a:lnTo>
                    <a:pt x="714152" y="98645"/>
                  </a:lnTo>
                  <a:lnTo>
                    <a:pt x="642659" y="98645"/>
                  </a:lnTo>
                  <a:close/>
                  <a:moveTo>
                    <a:pt x="1311492" y="68368"/>
                  </a:moveTo>
                  <a:lnTo>
                    <a:pt x="1306414" y="88292"/>
                  </a:lnTo>
                  <a:lnTo>
                    <a:pt x="1351536" y="88292"/>
                  </a:lnTo>
                  <a:lnTo>
                    <a:pt x="1351536" y="68368"/>
                  </a:lnTo>
                  <a:close/>
                  <a:moveTo>
                    <a:pt x="1200346" y="67196"/>
                  </a:moveTo>
                  <a:lnTo>
                    <a:pt x="1243124" y="67196"/>
                  </a:lnTo>
                  <a:lnTo>
                    <a:pt x="1243124" y="145917"/>
                  </a:lnTo>
                  <a:cubicBezTo>
                    <a:pt x="1249245" y="140838"/>
                    <a:pt x="1254519" y="136150"/>
                    <a:pt x="1258947" y="131852"/>
                  </a:cubicBezTo>
                  <a:cubicBezTo>
                    <a:pt x="1258947" y="141359"/>
                    <a:pt x="1259728" y="151647"/>
                    <a:pt x="1261291" y="162716"/>
                  </a:cubicBezTo>
                  <a:cubicBezTo>
                    <a:pt x="1246706" y="173654"/>
                    <a:pt x="1234855" y="183877"/>
                    <a:pt x="1225739" y="193384"/>
                  </a:cubicBezTo>
                  <a:lnTo>
                    <a:pt x="1211675" y="174241"/>
                  </a:lnTo>
                  <a:cubicBezTo>
                    <a:pt x="1215191" y="170594"/>
                    <a:pt x="1216949" y="165125"/>
                    <a:pt x="1216949" y="157832"/>
                  </a:cubicBezTo>
                  <a:lnTo>
                    <a:pt x="1216949" y="92590"/>
                  </a:lnTo>
                  <a:lnTo>
                    <a:pt x="1200346" y="92590"/>
                  </a:lnTo>
                  <a:close/>
                  <a:moveTo>
                    <a:pt x="1679898" y="64852"/>
                  </a:moveTo>
                  <a:lnTo>
                    <a:pt x="1776980" y="64852"/>
                  </a:lnTo>
                  <a:lnTo>
                    <a:pt x="1776980" y="86730"/>
                  </a:lnTo>
                  <a:lnTo>
                    <a:pt x="1679898" y="86730"/>
                  </a:lnTo>
                  <a:close/>
                  <a:moveTo>
                    <a:pt x="221317" y="57234"/>
                  </a:moveTo>
                  <a:lnTo>
                    <a:pt x="372898" y="57234"/>
                  </a:lnTo>
                  <a:lnTo>
                    <a:pt x="372898" y="126969"/>
                  </a:lnTo>
                  <a:lnTo>
                    <a:pt x="315079" y="126969"/>
                  </a:lnTo>
                  <a:lnTo>
                    <a:pt x="315079" y="161739"/>
                  </a:lnTo>
                  <a:cubicBezTo>
                    <a:pt x="315079" y="169748"/>
                    <a:pt x="313402" y="176194"/>
                    <a:pt x="310049" y="181077"/>
                  </a:cubicBezTo>
                  <a:cubicBezTo>
                    <a:pt x="306696" y="185961"/>
                    <a:pt x="301877" y="189233"/>
                    <a:pt x="295594" y="190893"/>
                  </a:cubicBezTo>
                  <a:cubicBezTo>
                    <a:pt x="289311" y="192553"/>
                    <a:pt x="276467" y="193384"/>
                    <a:pt x="257064" y="193384"/>
                  </a:cubicBezTo>
                  <a:cubicBezTo>
                    <a:pt x="255631" y="183356"/>
                    <a:pt x="253483" y="173850"/>
                    <a:pt x="250618" y="164864"/>
                  </a:cubicBezTo>
                  <a:cubicBezTo>
                    <a:pt x="259603" y="165646"/>
                    <a:pt x="267872" y="166036"/>
                    <a:pt x="275425" y="166036"/>
                  </a:cubicBezTo>
                  <a:cubicBezTo>
                    <a:pt x="282327" y="166036"/>
                    <a:pt x="285778" y="162455"/>
                    <a:pt x="285778" y="155293"/>
                  </a:cubicBezTo>
                  <a:lnTo>
                    <a:pt x="285778" y="126969"/>
                  </a:lnTo>
                  <a:lnTo>
                    <a:pt x="221317" y="126969"/>
                  </a:lnTo>
                  <a:close/>
                  <a:moveTo>
                    <a:pt x="1043490" y="44927"/>
                  </a:moveTo>
                  <a:lnTo>
                    <a:pt x="1149949" y="44927"/>
                  </a:lnTo>
                  <a:lnTo>
                    <a:pt x="1149949" y="67782"/>
                  </a:lnTo>
                  <a:lnTo>
                    <a:pt x="1107561" y="67782"/>
                  </a:lnTo>
                  <a:lnTo>
                    <a:pt x="1107561" y="81651"/>
                  </a:lnTo>
                  <a:lnTo>
                    <a:pt x="1147214" y="81651"/>
                  </a:lnTo>
                  <a:lnTo>
                    <a:pt x="1147214" y="104505"/>
                  </a:lnTo>
                  <a:lnTo>
                    <a:pt x="1132661" y="104505"/>
                  </a:lnTo>
                  <a:cubicBezTo>
                    <a:pt x="1138066" y="109193"/>
                    <a:pt x="1143503" y="114207"/>
                    <a:pt x="1148972" y="119546"/>
                  </a:cubicBezTo>
                  <a:lnTo>
                    <a:pt x="1138619" y="128922"/>
                  </a:lnTo>
                  <a:lnTo>
                    <a:pt x="1151902" y="128922"/>
                  </a:lnTo>
                  <a:lnTo>
                    <a:pt x="1151902" y="151777"/>
                  </a:lnTo>
                  <a:lnTo>
                    <a:pt x="1041537" y="151777"/>
                  </a:lnTo>
                  <a:lnTo>
                    <a:pt x="1041537" y="128922"/>
                  </a:lnTo>
                  <a:lnTo>
                    <a:pt x="1081385" y="128922"/>
                  </a:lnTo>
                  <a:lnTo>
                    <a:pt x="1081385" y="104505"/>
                  </a:lnTo>
                  <a:lnTo>
                    <a:pt x="1046615" y="104505"/>
                  </a:lnTo>
                  <a:lnTo>
                    <a:pt x="1046615" y="81651"/>
                  </a:lnTo>
                  <a:lnTo>
                    <a:pt x="1081385" y="81651"/>
                  </a:lnTo>
                  <a:lnTo>
                    <a:pt x="1081385" y="67782"/>
                  </a:lnTo>
                  <a:lnTo>
                    <a:pt x="1043490" y="67782"/>
                  </a:lnTo>
                  <a:close/>
                  <a:moveTo>
                    <a:pt x="1036263" y="33793"/>
                  </a:moveTo>
                  <a:lnTo>
                    <a:pt x="1036263" y="162325"/>
                  </a:lnTo>
                  <a:lnTo>
                    <a:pt x="1158153" y="162325"/>
                  </a:lnTo>
                  <a:lnTo>
                    <a:pt x="1158153" y="33793"/>
                  </a:lnTo>
                  <a:close/>
                  <a:moveTo>
                    <a:pt x="1608014" y="12111"/>
                  </a:moveTo>
                  <a:lnTo>
                    <a:pt x="1669154" y="12111"/>
                  </a:lnTo>
                  <a:lnTo>
                    <a:pt x="1669154" y="31449"/>
                  </a:lnTo>
                  <a:cubicBezTo>
                    <a:pt x="1664466" y="48639"/>
                    <a:pt x="1659452" y="66284"/>
                    <a:pt x="1654113" y="84386"/>
                  </a:cubicBezTo>
                  <a:cubicBezTo>
                    <a:pt x="1663750" y="96887"/>
                    <a:pt x="1668568" y="112970"/>
                    <a:pt x="1668568" y="132634"/>
                  </a:cubicBezTo>
                  <a:cubicBezTo>
                    <a:pt x="1668568" y="143052"/>
                    <a:pt x="1666159" y="150670"/>
                    <a:pt x="1661341" y="155488"/>
                  </a:cubicBezTo>
                  <a:cubicBezTo>
                    <a:pt x="1656392" y="160437"/>
                    <a:pt x="1647863" y="162911"/>
                    <a:pt x="1635752" y="162911"/>
                  </a:cubicBezTo>
                  <a:cubicBezTo>
                    <a:pt x="1634840" y="154056"/>
                    <a:pt x="1633342" y="145005"/>
                    <a:pt x="1631259" y="135759"/>
                  </a:cubicBezTo>
                  <a:cubicBezTo>
                    <a:pt x="1634124" y="136410"/>
                    <a:pt x="1636403" y="136736"/>
                    <a:pt x="1638096" y="136736"/>
                  </a:cubicBezTo>
                  <a:cubicBezTo>
                    <a:pt x="1643565" y="136736"/>
                    <a:pt x="1646300" y="132569"/>
                    <a:pt x="1646300" y="124234"/>
                  </a:cubicBezTo>
                  <a:cubicBezTo>
                    <a:pt x="1646300" y="110691"/>
                    <a:pt x="1641416" y="97734"/>
                    <a:pt x="1631650" y="85362"/>
                  </a:cubicBezTo>
                  <a:cubicBezTo>
                    <a:pt x="1636338" y="67261"/>
                    <a:pt x="1640765" y="50267"/>
                    <a:pt x="1644932" y="34379"/>
                  </a:cubicBezTo>
                  <a:lnTo>
                    <a:pt x="1630478" y="34379"/>
                  </a:lnTo>
                  <a:lnTo>
                    <a:pt x="1630478" y="194946"/>
                  </a:lnTo>
                  <a:lnTo>
                    <a:pt x="1608014" y="194946"/>
                  </a:lnTo>
                  <a:close/>
                  <a:moveTo>
                    <a:pt x="1260509" y="10939"/>
                  </a:moveTo>
                  <a:lnTo>
                    <a:pt x="1386892" y="10939"/>
                  </a:lnTo>
                  <a:lnTo>
                    <a:pt x="1386892" y="32035"/>
                  </a:lnTo>
                  <a:lnTo>
                    <a:pt x="1320673" y="32035"/>
                  </a:lnTo>
                  <a:lnTo>
                    <a:pt x="1316766" y="47662"/>
                  </a:lnTo>
                  <a:lnTo>
                    <a:pt x="1379079" y="47662"/>
                  </a:lnTo>
                  <a:lnTo>
                    <a:pt x="1379079" y="88292"/>
                  </a:lnTo>
                  <a:lnTo>
                    <a:pt x="1393729" y="88292"/>
                  </a:lnTo>
                  <a:lnTo>
                    <a:pt x="1393729" y="109389"/>
                  </a:lnTo>
                  <a:lnTo>
                    <a:pt x="1254259" y="109389"/>
                  </a:lnTo>
                  <a:lnTo>
                    <a:pt x="1254259" y="88292"/>
                  </a:lnTo>
                  <a:lnTo>
                    <a:pt x="1279262" y="88292"/>
                  </a:lnTo>
                  <a:lnTo>
                    <a:pt x="1284341" y="68368"/>
                  </a:lnTo>
                  <a:lnTo>
                    <a:pt x="1265197" y="68368"/>
                  </a:lnTo>
                  <a:lnTo>
                    <a:pt x="1265197" y="47662"/>
                  </a:lnTo>
                  <a:lnTo>
                    <a:pt x="1289615" y="47662"/>
                  </a:lnTo>
                  <a:lnTo>
                    <a:pt x="1293521" y="32035"/>
                  </a:lnTo>
                  <a:lnTo>
                    <a:pt x="1260509" y="32035"/>
                  </a:lnTo>
                  <a:close/>
                  <a:moveTo>
                    <a:pt x="1008329" y="9767"/>
                  </a:moveTo>
                  <a:lnTo>
                    <a:pt x="1186086" y="9767"/>
                  </a:lnTo>
                  <a:lnTo>
                    <a:pt x="1186086" y="193188"/>
                  </a:lnTo>
                  <a:lnTo>
                    <a:pt x="1158153" y="193188"/>
                  </a:lnTo>
                  <a:lnTo>
                    <a:pt x="1158153" y="186351"/>
                  </a:lnTo>
                  <a:lnTo>
                    <a:pt x="1036263" y="186351"/>
                  </a:lnTo>
                  <a:lnTo>
                    <a:pt x="1036263" y="193384"/>
                  </a:lnTo>
                  <a:lnTo>
                    <a:pt x="1008329" y="193384"/>
                  </a:lnTo>
                  <a:close/>
                  <a:moveTo>
                    <a:pt x="50788" y="5665"/>
                  </a:moveTo>
                  <a:lnTo>
                    <a:pt x="80088" y="5665"/>
                  </a:lnTo>
                  <a:lnTo>
                    <a:pt x="80088" y="193970"/>
                  </a:lnTo>
                  <a:lnTo>
                    <a:pt x="50788" y="193970"/>
                  </a:lnTo>
                  <a:lnTo>
                    <a:pt x="50788" y="161153"/>
                  </a:lnTo>
                  <a:lnTo>
                    <a:pt x="5274" y="176389"/>
                  </a:lnTo>
                  <a:lnTo>
                    <a:pt x="0" y="146112"/>
                  </a:lnTo>
                  <a:cubicBezTo>
                    <a:pt x="17190" y="141554"/>
                    <a:pt x="34119" y="136866"/>
                    <a:pt x="50788" y="132048"/>
                  </a:cubicBezTo>
                  <a:lnTo>
                    <a:pt x="50788" y="78916"/>
                  </a:lnTo>
                  <a:lnTo>
                    <a:pt x="3712" y="78916"/>
                  </a:lnTo>
                  <a:lnTo>
                    <a:pt x="3712" y="53132"/>
                  </a:lnTo>
                  <a:lnTo>
                    <a:pt x="50788" y="53132"/>
                  </a:lnTo>
                  <a:close/>
                  <a:moveTo>
                    <a:pt x="103920" y="5469"/>
                  </a:moveTo>
                  <a:lnTo>
                    <a:pt x="133220" y="5469"/>
                  </a:lnTo>
                  <a:lnTo>
                    <a:pt x="133220" y="62898"/>
                  </a:lnTo>
                  <a:cubicBezTo>
                    <a:pt x="148522" y="52415"/>
                    <a:pt x="162586" y="41867"/>
                    <a:pt x="175413" y="31254"/>
                  </a:cubicBezTo>
                  <a:lnTo>
                    <a:pt x="195533" y="54304"/>
                  </a:lnTo>
                  <a:cubicBezTo>
                    <a:pt x="176194" y="68303"/>
                    <a:pt x="155423" y="82139"/>
                    <a:pt x="133220" y="95813"/>
                  </a:cubicBezTo>
                  <a:lnTo>
                    <a:pt x="133220" y="153535"/>
                  </a:lnTo>
                  <a:cubicBezTo>
                    <a:pt x="133220" y="160958"/>
                    <a:pt x="137192" y="164669"/>
                    <a:pt x="145136" y="164669"/>
                  </a:cubicBezTo>
                  <a:lnTo>
                    <a:pt x="150019" y="164669"/>
                  </a:lnTo>
                  <a:cubicBezTo>
                    <a:pt x="153340" y="164669"/>
                    <a:pt x="156091" y="163757"/>
                    <a:pt x="158272" y="161934"/>
                  </a:cubicBezTo>
                  <a:cubicBezTo>
                    <a:pt x="160453" y="160111"/>
                    <a:pt x="162065" y="157344"/>
                    <a:pt x="163107" y="153632"/>
                  </a:cubicBezTo>
                  <a:cubicBezTo>
                    <a:pt x="164148" y="149921"/>
                    <a:pt x="165255" y="137778"/>
                    <a:pt x="166427" y="117202"/>
                  </a:cubicBezTo>
                  <a:lnTo>
                    <a:pt x="193970" y="125602"/>
                  </a:lnTo>
                  <a:cubicBezTo>
                    <a:pt x="192928" y="139145"/>
                    <a:pt x="191691" y="150768"/>
                    <a:pt x="190258" y="160469"/>
                  </a:cubicBezTo>
                  <a:cubicBezTo>
                    <a:pt x="188826" y="170171"/>
                    <a:pt x="185212" y="177464"/>
                    <a:pt x="179417" y="182347"/>
                  </a:cubicBezTo>
                  <a:cubicBezTo>
                    <a:pt x="173622" y="187230"/>
                    <a:pt x="165646" y="189672"/>
                    <a:pt x="155489" y="189672"/>
                  </a:cubicBezTo>
                  <a:lnTo>
                    <a:pt x="138104" y="189672"/>
                  </a:lnTo>
                  <a:cubicBezTo>
                    <a:pt x="115314" y="189672"/>
                    <a:pt x="103920" y="179384"/>
                    <a:pt x="103920" y="158809"/>
                  </a:cubicBezTo>
                  <a:close/>
                  <a:moveTo>
                    <a:pt x="1226521" y="4493"/>
                  </a:moveTo>
                  <a:cubicBezTo>
                    <a:pt x="1235506" y="16213"/>
                    <a:pt x="1243841" y="28128"/>
                    <a:pt x="1251524" y="40239"/>
                  </a:cubicBezTo>
                  <a:cubicBezTo>
                    <a:pt x="1245534" y="44016"/>
                    <a:pt x="1237915" y="48574"/>
                    <a:pt x="1228669" y="53913"/>
                  </a:cubicBezTo>
                  <a:cubicBezTo>
                    <a:pt x="1221507" y="40630"/>
                    <a:pt x="1213759" y="28259"/>
                    <a:pt x="1205424" y="16799"/>
                  </a:cubicBezTo>
                  <a:close/>
                  <a:moveTo>
                    <a:pt x="1736155" y="2930"/>
                  </a:moveTo>
                  <a:cubicBezTo>
                    <a:pt x="1738108" y="9571"/>
                    <a:pt x="1739866" y="16278"/>
                    <a:pt x="1741429" y="23050"/>
                  </a:cubicBezTo>
                  <a:lnTo>
                    <a:pt x="1786356" y="23050"/>
                  </a:lnTo>
                  <a:lnTo>
                    <a:pt x="1786356" y="59968"/>
                  </a:lnTo>
                  <a:lnTo>
                    <a:pt x="1763307" y="59968"/>
                  </a:lnTo>
                  <a:lnTo>
                    <a:pt x="1763307" y="46099"/>
                  </a:lnTo>
                  <a:lnTo>
                    <a:pt x="1692985" y="46099"/>
                  </a:lnTo>
                  <a:lnTo>
                    <a:pt x="1692985" y="59968"/>
                  </a:lnTo>
                  <a:lnTo>
                    <a:pt x="1670326" y="59968"/>
                  </a:lnTo>
                  <a:lnTo>
                    <a:pt x="1670326" y="23050"/>
                  </a:lnTo>
                  <a:lnTo>
                    <a:pt x="1713691" y="23050"/>
                  </a:lnTo>
                  <a:cubicBezTo>
                    <a:pt x="1712259" y="18362"/>
                    <a:pt x="1710696" y="12892"/>
                    <a:pt x="1709003" y="6641"/>
                  </a:cubicBezTo>
                  <a:close/>
                  <a:moveTo>
                    <a:pt x="914372" y="2930"/>
                  </a:moveTo>
                  <a:lnTo>
                    <a:pt x="941720" y="2930"/>
                  </a:lnTo>
                  <a:lnTo>
                    <a:pt x="941720" y="63875"/>
                  </a:lnTo>
                  <a:lnTo>
                    <a:pt x="952072" y="55866"/>
                  </a:lnTo>
                  <a:cubicBezTo>
                    <a:pt x="969653" y="75530"/>
                    <a:pt x="984303" y="93111"/>
                    <a:pt x="996023" y="108607"/>
                  </a:cubicBezTo>
                  <a:lnTo>
                    <a:pt x="974145" y="126383"/>
                  </a:lnTo>
                  <a:cubicBezTo>
                    <a:pt x="963272" y="110756"/>
                    <a:pt x="952463" y="96334"/>
                    <a:pt x="941720" y="83116"/>
                  </a:cubicBezTo>
                  <a:lnTo>
                    <a:pt x="941720" y="195142"/>
                  </a:lnTo>
                  <a:lnTo>
                    <a:pt x="914372" y="195142"/>
                  </a:lnTo>
                  <a:close/>
                  <a:moveTo>
                    <a:pt x="482092" y="2735"/>
                  </a:moveTo>
                  <a:lnTo>
                    <a:pt x="511783" y="2735"/>
                  </a:lnTo>
                  <a:cubicBezTo>
                    <a:pt x="511392" y="22073"/>
                    <a:pt x="510871" y="38481"/>
                    <a:pt x="510220" y="51960"/>
                  </a:cubicBezTo>
                  <a:lnTo>
                    <a:pt x="590894" y="51960"/>
                  </a:lnTo>
                  <a:lnTo>
                    <a:pt x="590894" y="78916"/>
                  </a:lnTo>
                  <a:lnTo>
                    <a:pt x="512467" y="78916"/>
                  </a:lnTo>
                  <a:cubicBezTo>
                    <a:pt x="523666" y="122411"/>
                    <a:pt x="550720" y="151647"/>
                    <a:pt x="593629" y="166622"/>
                  </a:cubicBezTo>
                  <a:cubicBezTo>
                    <a:pt x="584383" y="177171"/>
                    <a:pt x="576960" y="186156"/>
                    <a:pt x="571361" y="193579"/>
                  </a:cubicBezTo>
                  <a:cubicBezTo>
                    <a:pt x="535875" y="176910"/>
                    <a:pt x="511164" y="150051"/>
                    <a:pt x="497230" y="113002"/>
                  </a:cubicBezTo>
                  <a:cubicBezTo>
                    <a:pt x="486422" y="146926"/>
                    <a:pt x="461451" y="174241"/>
                    <a:pt x="422319" y="194946"/>
                  </a:cubicBezTo>
                  <a:cubicBezTo>
                    <a:pt x="417110" y="188305"/>
                    <a:pt x="409752" y="179970"/>
                    <a:pt x="400246" y="169943"/>
                  </a:cubicBezTo>
                  <a:cubicBezTo>
                    <a:pt x="447647" y="148456"/>
                    <a:pt x="473595" y="118114"/>
                    <a:pt x="478087" y="78916"/>
                  </a:cubicBezTo>
                  <a:lnTo>
                    <a:pt x="403762" y="78916"/>
                  </a:lnTo>
                  <a:lnTo>
                    <a:pt x="403762" y="51960"/>
                  </a:lnTo>
                  <a:lnTo>
                    <a:pt x="480920" y="51960"/>
                  </a:lnTo>
                  <a:cubicBezTo>
                    <a:pt x="481831" y="37765"/>
                    <a:pt x="482222" y="21357"/>
                    <a:pt x="482092" y="2735"/>
                  </a:cubicBezTo>
                  <a:close/>
                  <a:moveTo>
                    <a:pt x="308828" y="1172"/>
                  </a:moveTo>
                  <a:cubicBezTo>
                    <a:pt x="310912" y="6446"/>
                    <a:pt x="313190" y="13088"/>
                    <a:pt x="315665" y="21096"/>
                  </a:cubicBezTo>
                  <a:lnTo>
                    <a:pt x="393214" y="21096"/>
                  </a:lnTo>
                  <a:lnTo>
                    <a:pt x="393214" y="45318"/>
                  </a:lnTo>
                  <a:lnTo>
                    <a:pt x="201783" y="45318"/>
                  </a:lnTo>
                  <a:lnTo>
                    <a:pt x="201783" y="21096"/>
                  </a:lnTo>
                  <a:lnTo>
                    <a:pt x="282164" y="21096"/>
                  </a:lnTo>
                  <a:cubicBezTo>
                    <a:pt x="279625" y="14715"/>
                    <a:pt x="277379" y="9246"/>
                    <a:pt x="275425" y="4688"/>
                  </a:cubicBezTo>
                  <a:close/>
                  <a:moveTo>
                    <a:pt x="837214" y="977"/>
                  </a:moveTo>
                  <a:lnTo>
                    <a:pt x="864366" y="5665"/>
                  </a:lnTo>
                  <a:cubicBezTo>
                    <a:pt x="862283" y="14846"/>
                    <a:pt x="859938" y="23701"/>
                    <a:pt x="857334" y="32231"/>
                  </a:cubicBezTo>
                  <a:lnTo>
                    <a:pt x="904019" y="32231"/>
                  </a:lnTo>
                  <a:lnTo>
                    <a:pt x="904019" y="56648"/>
                  </a:lnTo>
                  <a:cubicBezTo>
                    <a:pt x="895946" y="116681"/>
                    <a:pt x="868989" y="163171"/>
                    <a:pt x="823150" y="196118"/>
                  </a:cubicBezTo>
                  <a:cubicBezTo>
                    <a:pt x="815206" y="186482"/>
                    <a:pt x="808695" y="179189"/>
                    <a:pt x="803616" y="174241"/>
                  </a:cubicBezTo>
                  <a:cubicBezTo>
                    <a:pt x="822890" y="160632"/>
                    <a:pt x="838517" y="144973"/>
                    <a:pt x="850497" y="127262"/>
                  </a:cubicBezTo>
                  <a:cubicBezTo>
                    <a:pt x="843530" y="120621"/>
                    <a:pt x="835847" y="113621"/>
                    <a:pt x="827447" y="106263"/>
                  </a:cubicBezTo>
                  <a:lnTo>
                    <a:pt x="843074" y="86925"/>
                  </a:lnTo>
                  <a:cubicBezTo>
                    <a:pt x="850693" y="92980"/>
                    <a:pt x="857562" y="98613"/>
                    <a:pt x="863682" y="103822"/>
                  </a:cubicBezTo>
                  <a:cubicBezTo>
                    <a:pt x="870194" y="89692"/>
                    <a:pt x="874719" y="74488"/>
                    <a:pt x="877258" y="58210"/>
                  </a:cubicBezTo>
                  <a:lnTo>
                    <a:pt x="848055" y="58210"/>
                  </a:lnTo>
                  <a:cubicBezTo>
                    <a:pt x="838549" y="81586"/>
                    <a:pt x="826536" y="102552"/>
                    <a:pt x="812016" y="121109"/>
                  </a:cubicBezTo>
                  <a:cubicBezTo>
                    <a:pt x="806546" y="108347"/>
                    <a:pt x="802054" y="98971"/>
                    <a:pt x="798538" y="92980"/>
                  </a:cubicBezTo>
                  <a:cubicBezTo>
                    <a:pt x="816899" y="67977"/>
                    <a:pt x="829792" y="37309"/>
                    <a:pt x="837214" y="977"/>
                  </a:cubicBezTo>
                  <a:close/>
                  <a:moveTo>
                    <a:pt x="1498234" y="0"/>
                  </a:moveTo>
                  <a:cubicBezTo>
                    <a:pt x="1503443" y="7944"/>
                    <a:pt x="1509564" y="18231"/>
                    <a:pt x="1516596" y="30863"/>
                  </a:cubicBezTo>
                  <a:lnTo>
                    <a:pt x="1503118" y="37114"/>
                  </a:lnTo>
                  <a:lnTo>
                    <a:pt x="1527047" y="37114"/>
                  </a:lnTo>
                  <a:cubicBezTo>
                    <a:pt x="1535967" y="24287"/>
                    <a:pt x="1543487" y="13153"/>
                    <a:pt x="1549608" y="3711"/>
                  </a:cubicBezTo>
                  <a:lnTo>
                    <a:pt x="1575979" y="18166"/>
                  </a:lnTo>
                  <a:lnTo>
                    <a:pt x="1560156" y="37114"/>
                  </a:lnTo>
                  <a:lnTo>
                    <a:pt x="1588285" y="37114"/>
                  </a:lnTo>
                  <a:lnTo>
                    <a:pt x="1588285" y="85167"/>
                  </a:lnTo>
                  <a:lnTo>
                    <a:pt x="1560938" y="85167"/>
                  </a:lnTo>
                  <a:lnTo>
                    <a:pt x="1560938" y="60945"/>
                  </a:lnTo>
                  <a:lnTo>
                    <a:pt x="1433383" y="60945"/>
                  </a:lnTo>
                  <a:lnTo>
                    <a:pt x="1433383" y="85167"/>
                  </a:lnTo>
                  <a:lnTo>
                    <a:pt x="1406035" y="85167"/>
                  </a:lnTo>
                  <a:lnTo>
                    <a:pt x="1406035" y="37114"/>
                  </a:lnTo>
                  <a:lnTo>
                    <a:pt x="1437973" y="37114"/>
                  </a:lnTo>
                  <a:cubicBezTo>
                    <a:pt x="1432243" y="29235"/>
                    <a:pt x="1426676" y="22008"/>
                    <a:pt x="1421272" y="15432"/>
                  </a:cubicBezTo>
                  <a:lnTo>
                    <a:pt x="1441782" y="1563"/>
                  </a:lnTo>
                  <a:cubicBezTo>
                    <a:pt x="1449596" y="10418"/>
                    <a:pt x="1457539" y="20315"/>
                    <a:pt x="1465613" y="31254"/>
                  </a:cubicBezTo>
                  <a:lnTo>
                    <a:pt x="1456921" y="37114"/>
                  </a:lnTo>
                  <a:lnTo>
                    <a:pt x="1489542" y="37114"/>
                  </a:lnTo>
                  <a:cubicBezTo>
                    <a:pt x="1484073" y="26631"/>
                    <a:pt x="1479026" y="17776"/>
                    <a:pt x="1474403" y="10548"/>
                  </a:cubicBezTo>
                  <a:close/>
                  <a:moveTo>
                    <a:pt x="698134" y="0"/>
                  </a:moveTo>
                  <a:cubicBezTo>
                    <a:pt x="703343" y="7944"/>
                    <a:pt x="709464" y="18231"/>
                    <a:pt x="716496" y="30863"/>
                  </a:cubicBezTo>
                  <a:lnTo>
                    <a:pt x="703018" y="37114"/>
                  </a:lnTo>
                  <a:lnTo>
                    <a:pt x="726947" y="37114"/>
                  </a:lnTo>
                  <a:cubicBezTo>
                    <a:pt x="735867" y="24287"/>
                    <a:pt x="743387" y="13153"/>
                    <a:pt x="749508" y="3711"/>
                  </a:cubicBezTo>
                  <a:lnTo>
                    <a:pt x="775878" y="18166"/>
                  </a:lnTo>
                  <a:lnTo>
                    <a:pt x="760056" y="37114"/>
                  </a:lnTo>
                  <a:lnTo>
                    <a:pt x="788185" y="37114"/>
                  </a:lnTo>
                  <a:lnTo>
                    <a:pt x="788185" y="85167"/>
                  </a:lnTo>
                  <a:lnTo>
                    <a:pt x="760838" y="85167"/>
                  </a:lnTo>
                  <a:lnTo>
                    <a:pt x="760838" y="60945"/>
                  </a:lnTo>
                  <a:lnTo>
                    <a:pt x="633283" y="60945"/>
                  </a:lnTo>
                  <a:lnTo>
                    <a:pt x="633283" y="85167"/>
                  </a:lnTo>
                  <a:lnTo>
                    <a:pt x="605935" y="85167"/>
                  </a:lnTo>
                  <a:lnTo>
                    <a:pt x="605935" y="37114"/>
                  </a:lnTo>
                  <a:lnTo>
                    <a:pt x="637873" y="37114"/>
                  </a:lnTo>
                  <a:cubicBezTo>
                    <a:pt x="632143" y="29235"/>
                    <a:pt x="626576" y="22008"/>
                    <a:pt x="621172" y="15432"/>
                  </a:cubicBezTo>
                  <a:lnTo>
                    <a:pt x="641682" y="1563"/>
                  </a:lnTo>
                  <a:cubicBezTo>
                    <a:pt x="649495" y="10418"/>
                    <a:pt x="657439" y="20315"/>
                    <a:pt x="665513" y="31254"/>
                  </a:cubicBezTo>
                  <a:lnTo>
                    <a:pt x="656821" y="37114"/>
                  </a:lnTo>
                  <a:lnTo>
                    <a:pt x="689442" y="37114"/>
                  </a:lnTo>
                  <a:cubicBezTo>
                    <a:pt x="683972" y="26631"/>
                    <a:pt x="678926" y="17776"/>
                    <a:pt x="674303" y="10548"/>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1" name="PA-文本框 41">
              <a:extLst>
                <a:ext uri="{FF2B5EF4-FFF2-40B4-BE49-F238E27FC236}">
                  <a16:creationId xmlns:a16="http://schemas.microsoft.com/office/drawing/2014/main" id="{1B1E94CC-DD58-433F-9EFE-F5910D53ADE3}"/>
                </a:ext>
              </a:extLst>
            </p:cNvPr>
            <p:cNvSpPr txBox="1"/>
            <p:nvPr>
              <p:custDataLst>
                <p:tags r:id="rId6"/>
              </p:custDataLst>
            </p:nvPr>
          </p:nvSpPr>
          <p:spPr>
            <a:xfrm>
              <a:off x="10266337" y="697828"/>
              <a:ext cx="1330984" cy="58449"/>
            </a:xfrm>
            <a:custGeom>
              <a:avLst/>
              <a:gdLst/>
              <a:ahLst/>
              <a:cxnLst/>
              <a:rect l="l" t="t" r="r" b="b"/>
              <a:pathLst>
                <a:path w="1799587" h="79027">
                  <a:moveTo>
                    <a:pt x="1103537" y="49183"/>
                  </a:moveTo>
                  <a:cubicBezTo>
                    <a:pt x="1104904" y="49183"/>
                    <a:pt x="1105985" y="49776"/>
                    <a:pt x="1106781" y="50962"/>
                  </a:cubicBezTo>
                  <a:cubicBezTo>
                    <a:pt x="1107576" y="52148"/>
                    <a:pt x="1107974" y="53592"/>
                    <a:pt x="1107974" y="55294"/>
                  </a:cubicBezTo>
                  <a:cubicBezTo>
                    <a:pt x="1107974" y="58782"/>
                    <a:pt x="1106258" y="64321"/>
                    <a:pt x="1102825" y="71912"/>
                  </a:cubicBezTo>
                  <a:lnTo>
                    <a:pt x="1099393" y="71912"/>
                  </a:lnTo>
                  <a:cubicBezTo>
                    <a:pt x="1100760" y="68312"/>
                    <a:pt x="1101597" y="65954"/>
                    <a:pt x="1101904" y="64838"/>
                  </a:cubicBezTo>
                  <a:cubicBezTo>
                    <a:pt x="1102211" y="63721"/>
                    <a:pt x="1102407" y="62187"/>
                    <a:pt x="1102490" y="60233"/>
                  </a:cubicBezTo>
                  <a:cubicBezTo>
                    <a:pt x="1100146" y="59257"/>
                    <a:pt x="1098974" y="57499"/>
                    <a:pt x="1098974" y="54959"/>
                  </a:cubicBezTo>
                  <a:cubicBezTo>
                    <a:pt x="1098974" y="53201"/>
                    <a:pt x="1099414" y="51799"/>
                    <a:pt x="1100293" y="50752"/>
                  </a:cubicBezTo>
                  <a:cubicBezTo>
                    <a:pt x="1101172" y="49706"/>
                    <a:pt x="1102253" y="49183"/>
                    <a:pt x="1103537" y="49183"/>
                  </a:cubicBezTo>
                  <a:close/>
                  <a:moveTo>
                    <a:pt x="950839" y="39681"/>
                  </a:moveTo>
                  <a:lnTo>
                    <a:pt x="946988" y="40267"/>
                  </a:lnTo>
                  <a:cubicBezTo>
                    <a:pt x="941351" y="41020"/>
                    <a:pt x="937598" y="41906"/>
                    <a:pt x="935728" y="42925"/>
                  </a:cubicBezTo>
                  <a:cubicBezTo>
                    <a:pt x="933859" y="43944"/>
                    <a:pt x="932924" y="45429"/>
                    <a:pt x="932924" y="47383"/>
                  </a:cubicBezTo>
                  <a:cubicBezTo>
                    <a:pt x="932924" y="49113"/>
                    <a:pt x="933650" y="50578"/>
                    <a:pt x="935101" y="51778"/>
                  </a:cubicBezTo>
                  <a:cubicBezTo>
                    <a:pt x="936552" y="52978"/>
                    <a:pt x="938226" y="53578"/>
                    <a:pt x="940124" y="53578"/>
                  </a:cubicBezTo>
                  <a:cubicBezTo>
                    <a:pt x="942216" y="53578"/>
                    <a:pt x="944470" y="52664"/>
                    <a:pt x="946884" y="50836"/>
                  </a:cubicBezTo>
                  <a:cubicBezTo>
                    <a:pt x="949297" y="49008"/>
                    <a:pt x="950616" y="45290"/>
                    <a:pt x="950839" y="39681"/>
                  </a:cubicBezTo>
                  <a:close/>
                  <a:moveTo>
                    <a:pt x="769864" y="39681"/>
                  </a:moveTo>
                  <a:lnTo>
                    <a:pt x="766013" y="40267"/>
                  </a:lnTo>
                  <a:cubicBezTo>
                    <a:pt x="760376" y="41020"/>
                    <a:pt x="756623" y="41906"/>
                    <a:pt x="754753" y="42925"/>
                  </a:cubicBezTo>
                  <a:cubicBezTo>
                    <a:pt x="752884" y="43944"/>
                    <a:pt x="751949" y="45429"/>
                    <a:pt x="751949" y="47383"/>
                  </a:cubicBezTo>
                  <a:cubicBezTo>
                    <a:pt x="751949" y="49113"/>
                    <a:pt x="752675" y="50578"/>
                    <a:pt x="754126" y="51778"/>
                  </a:cubicBezTo>
                  <a:cubicBezTo>
                    <a:pt x="755577" y="52978"/>
                    <a:pt x="757251" y="53578"/>
                    <a:pt x="759149" y="53578"/>
                  </a:cubicBezTo>
                  <a:cubicBezTo>
                    <a:pt x="761242" y="53578"/>
                    <a:pt x="763495" y="52664"/>
                    <a:pt x="765909" y="50836"/>
                  </a:cubicBezTo>
                  <a:cubicBezTo>
                    <a:pt x="768322" y="49008"/>
                    <a:pt x="769641" y="45290"/>
                    <a:pt x="769864" y="39681"/>
                  </a:cubicBezTo>
                  <a:close/>
                  <a:moveTo>
                    <a:pt x="1383841" y="25952"/>
                  </a:moveTo>
                  <a:cubicBezTo>
                    <a:pt x="1380464" y="25952"/>
                    <a:pt x="1377667" y="27159"/>
                    <a:pt x="1375448" y="29572"/>
                  </a:cubicBezTo>
                  <a:cubicBezTo>
                    <a:pt x="1373230" y="31986"/>
                    <a:pt x="1372120" y="35132"/>
                    <a:pt x="1372120" y="39011"/>
                  </a:cubicBezTo>
                  <a:cubicBezTo>
                    <a:pt x="1372120" y="42862"/>
                    <a:pt x="1373132" y="46009"/>
                    <a:pt x="1375155" y="48450"/>
                  </a:cubicBezTo>
                  <a:cubicBezTo>
                    <a:pt x="1377178" y="50892"/>
                    <a:pt x="1379767" y="52113"/>
                    <a:pt x="1382920" y="52113"/>
                  </a:cubicBezTo>
                  <a:cubicBezTo>
                    <a:pt x="1386241" y="52113"/>
                    <a:pt x="1388968" y="50780"/>
                    <a:pt x="1391103" y="48115"/>
                  </a:cubicBezTo>
                  <a:cubicBezTo>
                    <a:pt x="1393238" y="45450"/>
                    <a:pt x="1394305" y="42151"/>
                    <a:pt x="1394305" y="38216"/>
                  </a:cubicBezTo>
                  <a:lnTo>
                    <a:pt x="1394305" y="31016"/>
                  </a:lnTo>
                  <a:cubicBezTo>
                    <a:pt x="1392854" y="29565"/>
                    <a:pt x="1391326" y="28358"/>
                    <a:pt x="1389722" y="27396"/>
                  </a:cubicBezTo>
                  <a:cubicBezTo>
                    <a:pt x="1388117" y="26433"/>
                    <a:pt x="1386157" y="25952"/>
                    <a:pt x="1383841" y="25952"/>
                  </a:cubicBezTo>
                  <a:close/>
                  <a:moveTo>
                    <a:pt x="983791" y="25952"/>
                  </a:moveTo>
                  <a:cubicBezTo>
                    <a:pt x="980414" y="25952"/>
                    <a:pt x="977617" y="27159"/>
                    <a:pt x="975398" y="29572"/>
                  </a:cubicBezTo>
                  <a:cubicBezTo>
                    <a:pt x="973180" y="31986"/>
                    <a:pt x="972070" y="35132"/>
                    <a:pt x="972070" y="39011"/>
                  </a:cubicBezTo>
                  <a:cubicBezTo>
                    <a:pt x="972070" y="42862"/>
                    <a:pt x="973082" y="46009"/>
                    <a:pt x="975105" y="48450"/>
                  </a:cubicBezTo>
                  <a:cubicBezTo>
                    <a:pt x="977128" y="50892"/>
                    <a:pt x="979716" y="52113"/>
                    <a:pt x="982870" y="52113"/>
                  </a:cubicBezTo>
                  <a:cubicBezTo>
                    <a:pt x="986190" y="52113"/>
                    <a:pt x="988918" y="50780"/>
                    <a:pt x="991053" y="48115"/>
                  </a:cubicBezTo>
                  <a:cubicBezTo>
                    <a:pt x="993188" y="45450"/>
                    <a:pt x="994255" y="42151"/>
                    <a:pt x="994255" y="38216"/>
                  </a:cubicBezTo>
                  <a:lnTo>
                    <a:pt x="994255" y="31016"/>
                  </a:lnTo>
                  <a:cubicBezTo>
                    <a:pt x="992804" y="29565"/>
                    <a:pt x="991276" y="28358"/>
                    <a:pt x="989672" y="27396"/>
                  </a:cubicBezTo>
                  <a:cubicBezTo>
                    <a:pt x="988067" y="26433"/>
                    <a:pt x="986107" y="25952"/>
                    <a:pt x="983791" y="25952"/>
                  </a:cubicBezTo>
                  <a:close/>
                  <a:moveTo>
                    <a:pt x="850441" y="25952"/>
                  </a:moveTo>
                  <a:cubicBezTo>
                    <a:pt x="847064" y="25952"/>
                    <a:pt x="844267" y="27159"/>
                    <a:pt x="842048" y="29572"/>
                  </a:cubicBezTo>
                  <a:cubicBezTo>
                    <a:pt x="839830" y="31986"/>
                    <a:pt x="838720" y="35132"/>
                    <a:pt x="838720" y="39011"/>
                  </a:cubicBezTo>
                  <a:cubicBezTo>
                    <a:pt x="838720" y="42862"/>
                    <a:pt x="839732" y="46009"/>
                    <a:pt x="841755" y="48450"/>
                  </a:cubicBezTo>
                  <a:cubicBezTo>
                    <a:pt x="843778" y="50892"/>
                    <a:pt x="846366" y="52113"/>
                    <a:pt x="849520" y="52113"/>
                  </a:cubicBezTo>
                  <a:cubicBezTo>
                    <a:pt x="852840" y="52113"/>
                    <a:pt x="855568" y="50780"/>
                    <a:pt x="857703" y="48115"/>
                  </a:cubicBezTo>
                  <a:cubicBezTo>
                    <a:pt x="859838" y="45450"/>
                    <a:pt x="860905" y="42151"/>
                    <a:pt x="860905" y="38216"/>
                  </a:cubicBezTo>
                  <a:lnTo>
                    <a:pt x="860905" y="31016"/>
                  </a:lnTo>
                  <a:cubicBezTo>
                    <a:pt x="859454" y="29565"/>
                    <a:pt x="857926" y="28358"/>
                    <a:pt x="856322" y="27396"/>
                  </a:cubicBezTo>
                  <a:cubicBezTo>
                    <a:pt x="854717" y="26433"/>
                    <a:pt x="852757" y="25952"/>
                    <a:pt x="850441" y="25952"/>
                  </a:cubicBezTo>
                  <a:close/>
                  <a:moveTo>
                    <a:pt x="593266" y="25952"/>
                  </a:moveTo>
                  <a:cubicBezTo>
                    <a:pt x="589889" y="25952"/>
                    <a:pt x="587092" y="27159"/>
                    <a:pt x="584873" y="29572"/>
                  </a:cubicBezTo>
                  <a:cubicBezTo>
                    <a:pt x="582655" y="31986"/>
                    <a:pt x="581545" y="35132"/>
                    <a:pt x="581545" y="39011"/>
                  </a:cubicBezTo>
                  <a:cubicBezTo>
                    <a:pt x="581545" y="42862"/>
                    <a:pt x="582557" y="46009"/>
                    <a:pt x="584580" y="48450"/>
                  </a:cubicBezTo>
                  <a:cubicBezTo>
                    <a:pt x="586603" y="50892"/>
                    <a:pt x="589192" y="52113"/>
                    <a:pt x="592345" y="52113"/>
                  </a:cubicBezTo>
                  <a:cubicBezTo>
                    <a:pt x="595666" y="52113"/>
                    <a:pt x="598393" y="50780"/>
                    <a:pt x="600528" y="48115"/>
                  </a:cubicBezTo>
                  <a:cubicBezTo>
                    <a:pt x="602663" y="45450"/>
                    <a:pt x="603730" y="42151"/>
                    <a:pt x="603730" y="38216"/>
                  </a:cubicBezTo>
                  <a:lnTo>
                    <a:pt x="603730" y="31016"/>
                  </a:lnTo>
                  <a:cubicBezTo>
                    <a:pt x="602279" y="29565"/>
                    <a:pt x="600751" y="28358"/>
                    <a:pt x="599147" y="27396"/>
                  </a:cubicBezTo>
                  <a:cubicBezTo>
                    <a:pt x="597542" y="26433"/>
                    <a:pt x="595582" y="25952"/>
                    <a:pt x="593266" y="25952"/>
                  </a:cubicBezTo>
                  <a:close/>
                  <a:moveTo>
                    <a:pt x="450391" y="25617"/>
                  </a:moveTo>
                  <a:cubicBezTo>
                    <a:pt x="447014" y="25617"/>
                    <a:pt x="444126" y="26956"/>
                    <a:pt x="441726" y="29635"/>
                  </a:cubicBezTo>
                  <a:cubicBezTo>
                    <a:pt x="439326" y="32314"/>
                    <a:pt x="438126" y="35607"/>
                    <a:pt x="438126" y="39514"/>
                  </a:cubicBezTo>
                  <a:cubicBezTo>
                    <a:pt x="438126" y="43337"/>
                    <a:pt x="439312" y="46595"/>
                    <a:pt x="441684" y="49287"/>
                  </a:cubicBezTo>
                  <a:cubicBezTo>
                    <a:pt x="444056" y="51980"/>
                    <a:pt x="446847" y="53327"/>
                    <a:pt x="450056" y="53327"/>
                  </a:cubicBezTo>
                  <a:cubicBezTo>
                    <a:pt x="453544" y="53327"/>
                    <a:pt x="456488" y="51987"/>
                    <a:pt x="458888" y="49308"/>
                  </a:cubicBezTo>
                  <a:cubicBezTo>
                    <a:pt x="461288" y="46629"/>
                    <a:pt x="462488" y="43337"/>
                    <a:pt x="462488" y="39430"/>
                  </a:cubicBezTo>
                  <a:cubicBezTo>
                    <a:pt x="462488" y="37030"/>
                    <a:pt x="461978" y="34763"/>
                    <a:pt x="460960" y="32628"/>
                  </a:cubicBezTo>
                  <a:cubicBezTo>
                    <a:pt x="459941" y="30493"/>
                    <a:pt x="458490" y="28791"/>
                    <a:pt x="456607" y="27521"/>
                  </a:cubicBezTo>
                  <a:cubicBezTo>
                    <a:pt x="454723" y="26252"/>
                    <a:pt x="452651" y="25617"/>
                    <a:pt x="450391" y="25617"/>
                  </a:cubicBezTo>
                  <a:close/>
                  <a:moveTo>
                    <a:pt x="297991" y="25617"/>
                  </a:moveTo>
                  <a:cubicBezTo>
                    <a:pt x="294614" y="25617"/>
                    <a:pt x="291726" y="26956"/>
                    <a:pt x="289326" y="29635"/>
                  </a:cubicBezTo>
                  <a:cubicBezTo>
                    <a:pt x="286926" y="32314"/>
                    <a:pt x="285726" y="35607"/>
                    <a:pt x="285726" y="39514"/>
                  </a:cubicBezTo>
                  <a:cubicBezTo>
                    <a:pt x="285726" y="43337"/>
                    <a:pt x="286912" y="46595"/>
                    <a:pt x="289284" y="49287"/>
                  </a:cubicBezTo>
                  <a:cubicBezTo>
                    <a:pt x="291656" y="51980"/>
                    <a:pt x="294447" y="53327"/>
                    <a:pt x="297656" y="53327"/>
                  </a:cubicBezTo>
                  <a:cubicBezTo>
                    <a:pt x="301144" y="53327"/>
                    <a:pt x="304088" y="51987"/>
                    <a:pt x="306488" y="49308"/>
                  </a:cubicBezTo>
                  <a:cubicBezTo>
                    <a:pt x="308888" y="46629"/>
                    <a:pt x="310088" y="43337"/>
                    <a:pt x="310088" y="39430"/>
                  </a:cubicBezTo>
                  <a:cubicBezTo>
                    <a:pt x="310088" y="37030"/>
                    <a:pt x="309578" y="34763"/>
                    <a:pt x="308560" y="32628"/>
                  </a:cubicBezTo>
                  <a:cubicBezTo>
                    <a:pt x="307541" y="30493"/>
                    <a:pt x="306090" y="28791"/>
                    <a:pt x="304207" y="27521"/>
                  </a:cubicBezTo>
                  <a:cubicBezTo>
                    <a:pt x="302323" y="26252"/>
                    <a:pt x="300251" y="25617"/>
                    <a:pt x="297991" y="25617"/>
                  </a:cubicBezTo>
                  <a:close/>
                  <a:moveTo>
                    <a:pt x="202741" y="25617"/>
                  </a:moveTo>
                  <a:cubicBezTo>
                    <a:pt x="199364" y="25617"/>
                    <a:pt x="196476" y="26956"/>
                    <a:pt x="194076" y="29635"/>
                  </a:cubicBezTo>
                  <a:cubicBezTo>
                    <a:pt x="191676" y="32314"/>
                    <a:pt x="190476" y="35607"/>
                    <a:pt x="190476" y="39514"/>
                  </a:cubicBezTo>
                  <a:cubicBezTo>
                    <a:pt x="190476" y="43337"/>
                    <a:pt x="191662" y="46595"/>
                    <a:pt x="194034" y="49287"/>
                  </a:cubicBezTo>
                  <a:cubicBezTo>
                    <a:pt x="196406" y="51980"/>
                    <a:pt x="199197" y="53327"/>
                    <a:pt x="202406" y="53327"/>
                  </a:cubicBezTo>
                  <a:cubicBezTo>
                    <a:pt x="205894" y="53327"/>
                    <a:pt x="208838" y="51987"/>
                    <a:pt x="211238" y="49308"/>
                  </a:cubicBezTo>
                  <a:cubicBezTo>
                    <a:pt x="213638" y="46629"/>
                    <a:pt x="214838" y="43337"/>
                    <a:pt x="214838" y="39430"/>
                  </a:cubicBezTo>
                  <a:cubicBezTo>
                    <a:pt x="214838" y="37030"/>
                    <a:pt x="214328" y="34763"/>
                    <a:pt x="213310" y="32628"/>
                  </a:cubicBezTo>
                  <a:cubicBezTo>
                    <a:pt x="212291" y="30493"/>
                    <a:pt x="210840" y="28791"/>
                    <a:pt x="208957" y="27521"/>
                  </a:cubicBezTo>
                  <a:cubicBezTo>
                    <a:pt x="207073" y="26252"/>
                    <a:pt x="205001" y="25617"/>
                    <a:pt x="202741" y="25617"/>
                  </a:cubicBezTo>
                  <a:close/>
                  <a:moveTo>
                    <a:pt x="155116" y="25617"/>
                  </a:moveTo>
                  <a:cubicBezTo>
                    <a:pt x="151739" y="25617"/>
                    <a:pt x="148851" y="26956"/>
                    <a:pt x="146451" y="29635"/>
                  </a:cubicBezTo>
                  <a:cubicBezTo>
                    <a:pt x="144051" y="32314"/>
                    <a:pt x="142851" y="35607"/>
                    <a:pt x="142851" y="39514"/>
                  </a:cubicBezTo>
                  <a:cubicBezTo>
                    <a:pt x="142851" y="43337"/>
                    <a:pt x="144037" y="46595"/>
                    <a:pt x="146409" y="49287"/>
                  </a:cubicBezTo>
                  <a:cubicBezTo>
                    <a:pt x="148781" y="51980"/>
                    <a:pt x="151572" y="53327"/>
                    <a:pt x="154781" y="53327"/>
                  </a:cubicBezTo>
                  <a:cubicBezTo>
                    <a:pt x="158269" y="53327"/>
                    <a:pt x="161213" y="51987"/>
                    <a:pt x="163613" y="49308"/>
                  </a:cubicBezTo>
                  <a:cubicBezTo>
                    <a:pt x="166013" y="46629"/>
                    <a:pt x="167213" y="43337"/>
                    <a:pt x="167213" y="39430"/>
                  </a:cubicBezTo>
                  <a:cubicBezTo>
                    <a:pt x="167213" y="37030"/>
                    <a:pt x="166703" y="34763"/>
                    <a:pt x="165685" y="32628"/>
                  </a:cubicBezTo>
                  <a:cubicBezTo>
                    <a:pt x="164666" y="30493"/>
                    <a:pt x="163215" y="28791"/>
                    <a:pt x="161332" y="27521"/>
                  </a:cubicBezTo>
                  <a:cubicBezTo>
                    <a:pt x="159448" y="26252"/>
                    <a:pt x="157376" y="25617"/>
                    <a:pt x="155116" y="25617"/>
                  </a:cubicBezTo>
                  <a:close/>
                  <a:moveTo>
                    <a:pt x="1621463" y="25114"/>
                  </a:moveTo>
                  <a:cubicBezTo>
                    <a:pt x="1616692" y="25114"/>
                    <a:pt x="1613176" y="27738"/>
                    <a:pt x="1610915" y="32984"/>
                  </a:cubicBezTo>
                  <a:lnTo>
                    <a:pt x="1630295" y="32984"/>
                  </a:lnTo>
                  <a:cubicBezTo>
                    <a:pt x="1629933" y="30416"/>
                    <a:pt x="1628893" y="28463"/>
                    <a:pt x="1627177" y="27124"/>
                  </a:cubicBezTo>
                  <a:cubicBezTo>
                    <a:pt x="1625461" y="25784"/>
                    <a:pt x="1623556" y="25114"/>
                    <a:pt x="1621463" y="25114"/>
                  </a:cubicBezTo>
                  <a:close/>
                  <a:moveTo>
                    <a:pt x="1230938" y="25114"/>
                  </a:moveTo>
                  <a:cubicBezTo>
                    <a:pt x="1226167" y="25114"/>
                    <a:pt x="1222651" y="27738"/>
                    <a:pt x="1220390" y="32984"/>
                  </a:cubicBezTo>
                  <a:lnTo>
                    <a:pt x="1239770" y="32984"/>
                  </a:lnTo>
                  <a:cubicBezTo>
                    <a:pt x="1239408" y="30416"/>
                    <a:pt x="1238368" y="28463"/>
                    <a:pt x="1236652" y="27124"/>
                  </a:cubicBezTo>
                  <a:cubicBezTo>
                    <a:pt x="1234936" y="25784"/>
                    <a:pt x="1233031" y="25114"/>
                    <a:pt x="1230938" y="25114"/>
                  </a:cubicBezTo>
                  <a:close/>
                  <a:moveTo>
                    <a:pt x="1030913" y="25114"/>
                  </a:moveTo>
                  <a:cubicBezTo>
                    <a:pt x="1026142" y="25114"/>
                    <a:pt x="1022625" y="27738"/>
                    <a:pt x="1020365" y="32984"/>
                  </a:cubicBezTo>
                  <a:lnTo>
                    <a:pt x="1039745" y="32984"/>
                  </a:lnTo>
                  <a:cubicBezTo>
                    <a:pt x="1039383" y="30416"/>
                    <a:pt x="1038343" y="28463"/>
                    <a:pt x="1036627" y="27124"/>
                  </a:cubicBezTo>
                  <a:cubicBezTo>
                    <a:pt x="1034911" y="25784"/>
                    <a:pt x="1033006" y="25114"/>
                    <a:pt x="1030913" y="25114"/>
                  </a:cubicBezTo>
                  <a:close/>
                  <a:moveTo>
                    <a:pt x="526088" y="25114"/>
                  </a:moveTo>
                  <a:cubicBezTo>
                    <a:pt x="521317" y="25114"/>
                    <a:pt x="517801" y="27738"/>
                    <a:pt x="515540" y="32984"/>
                  </a:cubicBezTo>
                  <a:lnTo>
                    <a:pt x="534920" y="32984"/>
                  </a:lnTo>
                  <a:cubicBezTo>
                    <a:pt x="534558" y="30416"/>
                    <a:pt x="533518" y="28463"/>
                    <a:pt x="531802" y="27124"/>
                  </a:cubicBezTo>
                  <a:cubicBezTo>
                    <a:pt x="530086" y="25784"/>
                    <a:pt x="528181" y="25114"/>
                    <a:pt x="526088" y="25114"/>
                  </a:cubicBezTo>
                  <a:close/>
                  <a:moveTo>
                    <a:pt x="1759906" y="19547"/>
                  </a:moveTo>
                  <a:lnTo>
                    <a:pt x="1768989" y="19547"/>
                  </a:lnTo>
                  <a:lnTo>
                    <a:pt x="1780542" y="51317"/>
                  </a:lnTo>
                  <a:lnTo>
                    <a:pt x="1780751" y="51317"/>
                  </a:lnTo>
                  <a:lnTo>
                    <a:pt x="1791090" y="19547"/>
                  </a:lnTo>
                  <a:lnTo>
                    <a:pt x="1799587" y="19547"/>
                  </a:lnTo>
                  <a:lnTo>
                    <a:pt x="1781840" y="67349"/>
                  </a:lnTo>
                  <a:cubicBezTo>
                    <a:pt x="1780333" y="71340"/>
                    <a:pt x="1778477" y="74284"/>
                    <a:pt x="1776273" y="76181"/>
                  </a:cubicBezTo>
                  <a:cubicBezTo>
                    <a:pt x="1774068" y="78079"/>
                    <a:pt x="1771445" y="79027"/>
                    <a:pt x="1768403" y="79027"/>
                  </a:cubicBezTo>
                  <a:cubicBezTo>
                    <a:pt x="1766534" y="79027"/>
                    <a:pt x="1764469" y="78651"/>
                    <a:pt x="1762208" y="77897"/>
                  </a:cubicBezTo>
                  <a:lnTo>
                    <a:pt x="1762208" y="70865"/>
                  </a:lnTo>
                  <a:cubicBezTo>
                    <a:pt x="1764245" y="71674"/>
                    <a:pt x="1765906" y="72079"/>
                    <a:pt x="1767189" y="72079"/>
                  </a:cubicBezTo>
                  <a:cubicBezTo>
                    <a:pt x="1768724" y="72079"/>
                    <a:pt x="1770050" y="71577"/>
                    <a:pt x="1771166" y="70572"/>
                  </a:cubicBezTo>
                  <a:cubicBezTo>
                    <a:pt x="1772282" y="69568"/>
                    <a:pt x="1773210" y="68256"/>
                    <a:pt x="1773949" y="66637"/>
                  </a:cubicBezTo>
                  <a:cubicBezTo>
                    <a:pt x="1774689" y="65019"/>
                    <a:pt x="1775547" y="62745"/>
                    <a:pt x="1776524" y="59815"/>
                  </a:cubicBezTo>
                  <a:close/>
                  <a:moveTo>
                    <a:pt x="1718895" y="19547"/>
                  </a:moveTo>
                  <a:lnTo>
                    <a:pt x="1726764" y="19547"/>
                  </a:lnTo>
                  <a:lnTo>
                    <a:pt x="1726764" y="59396"/>
                  </a:lnTo>
                  <a:lnTo>
                    <a:pt x="1718895" y="59396"/>
                  </a:lnTo>
                  <a:close/>
                  <a:moveTo>
                    <a:pt x="1560300" y="19547"/>
                  </a:moveTo>
                  <a:lnTo>
                    <a:pt x="1569132" y="19547"/>
                  </a:lnTo>
                  <a:lnTo>
                    <a:pt x="1580350" y="50313"/>
                  </a:lnTo>
                  <a:lnTo>
                    <a:pt x="1591861" y="19547"/>
                  </a:lnTo>
                  <a:lnTo>
                    <a:pt x="1600441" y="19547"/>
                  </a:lnTo>
                  <a:lnTo>
                    <a:pt x="1584033" y="59396"/>
                  </a:lnTo>
                  <a:lnTo>
                    <a:pt x="1576248" y="59396"/>
                  </a:lnTo>
                  <a:close/>
                  <a:moveTo>
                    <a:pt x="1547445" y="19547"/>
                  </a:moveTo>
                  <a:lnTo>
                    <a:pt x="1555314" y="19547"/>
                  </a:lnTo>
                  <a:lnTo>
                    <a:pt x="1555314" y="59396"/>
                  </a:lnTo>
                  <a:lnTo>
                    <a:pt x="1547445" y="59396"/>
                  </a:lnTo>
                  <a:close/>
                  <a:moveTo>
                    <a:pt x="1299795" y="19547"/>
                  </a:moveTo>
                  <a:lnTo>
                    <a:pt x="1307664" y="19547"/>
                  </a:lnTo>
                  <a:lnTo>
                    <a:pt x="1307664" y="59396"/>
                  </a:lnTo>
                  <a:lnTo>
                    <a:pt x="1299795" y="59396"/>
                  </a:lnTo>
                  <a:close/>
                  <a:moveTo>
                    <a:pt x="879816" y="19547"/>
                  </a:moveTo>
                  <a:lnTo>
                    <a:pt x="887685" y="19547"/>
                  </a:lnTo>
                  <a:lnTo>
                    <a:pt x="887685" y="43532"/>
                  </a:lnTo>
                  <a:cubicBezTo>
                    <a:pt x="887685" y="46211"/>
                    <a:pt x="888278" y="48450"/>
                    <a:pt x="889464" y="50250"/>
                  </a:cubicBezTo>
                  <a:cubicBezTo>
                    <a:pt x="890650" y="52050"/>
                    <a:pt x="892610" y="52950"/>
                    <a:pt x="895345" y="52950"/>
                  </a:cubicBezTo>
                  <a:cubicBezTo>
                    <a:pt x="898582" y="52950"/>
                    <a:pt x="901233" y="51548"/>
                    <a:pt x="903298" y="48743"/>
                  </a:cubicBezTo>
                  <a:cubicBezTo>
                    <a:pt x="905363" y="45939"/>
                    <a:pt x="906395" y="42458"/>
                    <a:pt x="906395" y="38300"/>
                  </a:cubicBezTo>
                  <a:lnTo>
                    <a:pt x="906395" y="19547"/>
                  </a:lnTo>
                  <a:lnTo>
                    <a:pt x="914265" y="19547"/>
                  </a:lnTo>
                  <a:lnTo>
                    <a:pt x="914265" y="59396"/>
                  </a:lnTo>
                  <a:lnTo>
                    <a:pt x="906981" y="59396"/>
                  </a:lnTo>
                  <a:lnTo>
                    <a:pt x="906479" y="52699"/>
                  </a:lnTo>
                  <a:lnTo>
                    <a:pt x="906312" y="52699"/>
                  </a:lnTo>
                  <a:cubicBezTo>
                    <a:pt x="903270" y="57805"/>
                    <a:pt x="898987" y="60359"/>
                    <a:pt x="893461" y="60359"/>
                  </a:cubicBezTo>
                  <a:cubicBezTo>
                    <a:pt x="889220" y="60359"/>
                    <a:pt x="885885" y="59040"/>
                    <a:pt x="883457" y="56403"/>
                  </a:cubicBezTo>
                  <a:cubicBezTo>
                    <a:pt x="881029" y="53766"/>
                    <a:pt x="879816" y="50187"/>
                    <a:pt x="879816" y="45667"/>
                  </a:cubicBezTo>
                  <a:close/>
                  <a:moveTo>
                    <a:pt x="556845" y="19547"/>
                  </a:moveTo>
                  <a:lnTo>
                    <a:pt x="564714" y="19547"/>
                  </a:lnTo>
                  <a:lnTo>
                    <a:pt x="564714" y="59396"/>
                  </a:lnTo>
                  <a:lnTo>
                    <a:pt x="556845" y="59396"/>
                  </a:lnTo>
                  <a:close/>
                  <a:moveTo>
                    <a:pt x="1670972" y="18919"/>
                  </a:moveTo>
                  <a:cubicBezTo>
                    <a:pt x="1672451" y="18919"/>
                    <a:pt x="1673846" y="19101"/>
                    <a:pt x="1675158" y="19464"/>
                  </a:cubicBezTo>
                  <a:lnTo>
                    <a:pt x="1675158" y="27417"/>
                  </a:lnTo>
                  <a:cubicBezTo>
                    <a:pt x="1673232" y="26663"/>
                    <a:pt x="1671809" y="26286"/>
                    <a:pt x="1670888" y="26286"/>
                  </a:cubicBezTo>
                  <a:cubicBezTo>
                    <a:pt x="1667819" y="26286"/>
                    <a:pt x="1665210" y="27717"/>
                    <a:pt x="1663061" y="30577"/>
                  </a:cubicBezTo>
                  <a:cubicBezTo>
                    <a:pt x="1660912" y="33437"/>
                    <a:pt x="1659838" y="36960"/>
                    <a:pt x="1659838" y="41146"/>
                  </a:cubicBezTo>
                  <a:lnTo>
                    <a:pt x="1659838" y="59396"/>
                  </a:lnTo>
                  <a:lnTo>
                    <a:pt x="1651927" y="59396"/>
                  </a:lnTo>
                  <a:lnTo>
                    <a:pt x="1651927" y="19547"/>
                  </a:lnTo>
                  <a:lnTo>
                    <a:pt x="1659126" y="19547"/>
                  </a:lnTo>
                  <a:lnTo>
                    <a:pt x="1659754" y="26998"/>
                  </a:lnTo>
                  <a:lnTo>
                    <a:pt x="1659922" y="26998"/>
                  </a:lnTo>
                  <a:cubicBezTo>
                    <a:pt x="1661819" y="21612"/>
                    <a:pt x="1665503" y="18919"/>
                    <a:pt x="1670972" y="18919"/>
                  </a:cubicBezTo>
                  <a:close/>
                  <a:moveTo>
                    <a:pt x="499397" y="18919"/>
                  </a:moveTo>
                  <a:cubicBezTo>
                    <a:pt x="500876" y="18919"/>
                    <a:pt x="502271" y="19101"/>
                    <a:pt x="503583" y="19464"/>
                  </a:cubicBezTo>
                  <a:lnTo>
                    <a:pt x="503583" y="27417"/>
                  </a:lnTo>
                  <a:cubicBezTo>
                    <a:pt x="501657" y="26663"/>
                    <a:pt x="500234" y="26286"/>
                    <a:pt x="499313" y="26286"/>
                  </a:cubicBezTo>
                  <a:cubicBezTo>
                    <a:pt x="496244" y="26286"/>
                    <a:pt x="493635" y="27717"/>
                    <a:pt x="491486" y="30577"/>
                  </a:cubicBezTo>
                  <a:cubicBezTo>
                    <a:pt x="489337" y="33437"/>
                    <a:pt x="488263" y="36960"/>
                    <a:pt x="488263" y="41146"/>
                  </a:cubicBezTo>
                  <a:lnTo>
                    <a:pt x="488263" y="59396"/>
                  </a:lnTo>
                  <a:lnTo>
                    <a:pt x="480352" y="59396"/>
                  </a:lnTo>
                  <a:lnTo>
                    <a:pt x="480352" y="19547"/>
                  </a:lnTo>
                  <a:lnTo>
                    <a:pt x="487551" y="19547"/>
                  </a:lnTo>
                  <a:lnTo>
                    <a:pt x="488179" y="26998"/>
                  </a:lnTo>
                  <a:lnTo>
                    <a:pt x="488346" y="26998"/>
                  </a:lnTo>
                  <a:cubicBezTo>
                    <a:pt x="490244" y="21612"/>
                    <a:pt x="493928" y="18919"/>
                    <a:pt x="499397" y="18919"/>
                  </a:cubicBezTo>
                  <a:close/>
                  <a:moveTo>
                    <a:pt x="1692933" y="18585"/>
                  </a:moveTo>
                  <a:cubicBezTo>
                    <a:pt x="1697733" y="18585"/>
                    <a:pt x="1702393" y="19785"/>
                    <a:pt x="1706914" y="22184"/>
                  </a:cubicBezTo>
                  <a:lnTo>
                    <a:pt x="1706914" y="30514"/>
                  </a:lnTo>
                  <a:cubicBezTo>
                    <a:pt x="1703984" y="28421"/>
                    <a:pt x="1701347" y="27082"/>
                    <a:pt x="1699003" y="26496"/>
                  </a:cubicBezTo>
                  <a:cubicBezTo>
                    <a:pt x="1696659" y="25910"/>
                    <a:pt x="1694691" y="25617"/>
                    <a:pt x="1693101" y="25617"/>
                  </a:cubicBezTo>
                  <a:cubicBezTo>
                    <a:pt x="1690952" y="25617"/>
                    <a:pt x="1689131" y="26028"/>
                    <a:pt x="1687638" y="26852"/>
                  </a:cubicBezTo>
                  <a:cubicBezTo>
                    <a:pt x="1686145" y="27675"/>
                    <a:pt x="1685399" y="28728"/>
                    <a:pt x="1685399" y="30012"/>
                  </a:cubicBezTo>
                  <a:cubicBezTo>
                    <a:pt x="1685399" y="31323"/>
                    <a:pt x="1686125" y="32349"/>
                    <a:pt x="1687576" y="33088"/>
                  </a:cubicBezTo>
                  <a:cubicBezTo>
                    <a:pt x="1689027" y="33828"/>
                    <a:pt x="1691134" y="34505"/>
                    <a:pt x="1693896" y="35118"/>
                  </a:cubicBezTo>
                  <a:cubicBezTo>
                    <a:pt x="1699505" y="36374"/>
                    <a:pt x="1703523" y="37937"/>
                    <a:pt x="1705951" y="39807"/>
                  </a:cubicBezTo>
                  <a:cubicBezTo>
                    <a:pt x="1708379" y="41676"/>
                    <a:pt x="1709593" y="44146"/>
                    <a:pt x="1709593" y="47215"/>
                  </a:cubicBezTo>
                  <a:cubicBezTo>
                    <a:pt x="1709593" y="49532"/>
                    <a:pt x="1708860" y="51701"/>
                    <a:pt x="1707395" y="53724"/>
                  </a:cubicBezTo>
                  <a:cubicBezTo>
                    <a:pt x="1705930" y="55747"/>
                    <a:pt x="1703872" y="57359"/>
                    <a:pt x="1701221" y="58559"/>
                  </a:cubicBezTo>
                  <a:cubicBezTo>
                    <a:pt x="1698570" y="59759"/>
                    <a:pt x="1695501" y="60359"/>
                    <a:pt x="1692013" y="60359"/>
                  </a:cubicBezTo>
                  <a:cubicBezTo>
                    <a:pt x="1689669" y="60359"/>
                    <a:pt x="1687513" y="60115"/>
                    <a:pt x="1685546" y="59626"/>
                  </a:cubicBezTo>
                  <a:cubicBezTo>
                    <a:pt x="1683578" y="59138"/>
                    <a:pt x="1681995" y="58608"/>
                    <a:pt x="1680795" y="58036"/>
                  </a:cubicBezTo>
                  <a:cubicBezTo>
                    <a:pt x="1679595" y="57464"/>
                    <a:pt x="1678297" y="56801"/>
                    <a:pt x="1676902" y="56047"/>
                  </a:cubicBezTo>
                  <a:lnTo>
                    <a:pt x="1676902" y="47299"/>
                  </a:lnTo>
                  <a:cubicBezTo>
                    <a:pt x="1681646" y="51262"/>
                    <a:pt x="1686766" y="53243"/>
                    <a:pt x="1692264" y="53243"/>
                  </a:cubicBezTo>
                  <a:cubicBezTo>
                    <a:pt x="1694608" y="53243"/>
                    <a:pt x="1696666" y="52789"/>
                    <a:pt x="1698438" y="51883"/>
                  </a:cubicBezTo>
                  <a:cubicBezTo>
                    <a:pt x="1700210" y="50976"/>
                    <a:pt x="1701096" y="49657"/>
                    <a:pt x="1701096" y="47927"/>
                  </a:cubicBezTo>
                  <a:cubicBezTo>
                    <a:pt x="1701096" y="46560"/>
                    <a:pt x="1700426" y="45436"/>
                    <a:pt x="1699087" y="44557"/>
                  </a:cubicBezTo>
                  <a:cubicBezTo>
                    <a:pt x="1697747" y="43678"/>
                    <a:pt x="1695277" y="42848"/>
                    <a:pt x="1691678" y="42067"/>
                  </a:cubicBezTo>
                  <a:cubicBezTo>
                    <a:pt x="1687883" y="41230"/>
                    <a:pt x="1685246" y="40462"/>
                    <a:pt x="1683767" y="39765"/>
                  </a:cubicBezTo>
                  <a:cubicBezTo>
                    <a:pt x="1682288" y="39067"/>
                    <a:pt x="1680976" y="38244"/>
                    <a:pt x="1679832" y="37295"/>
                  </a:cubicBezTo>
                  <a:cubicBezTo>
                    <a:pt x="1678855" y="36179"/>
                    <a:pt x="1678123" y="35174"/>
                    <a:pt x="1677634" y="34281"/>
                  </a:cubicBezTo>
                  <a:cubicBezTo>
                    <a:pt x="1677146" y="33388"/>
                    <a:pt x="1676902" y="32161"/>
                    <a:pt x="1676902" y="30598"/>
                  </a:cubicBezTo>
                  <a:cubicBezTo>
                    <a:pt x="1676902" y="27082"/>
                    <a:pt x="1678395" y="24201"/>
                    <a:pt x="1681381" y="21954"/>
                  </a:cubicBezTo>
                  <a:cubicBezTo>
                    <a:pt x="1684367" y="19708"/>
                    <a:pt x="1688217" y="18585"/>
                    <a:pt x="1692933" y="18585"/>
                  </a:cubicBezTo>
                  <a:close/>
                  <a:moveTo>
                    <a:pt x="1621463" y="18585"/>
                  </a:moveTo>
                  <a:cubicBezTo>
                    <a:pt x="1624254" y="18585"/>
                    <a:pt x="1626870" y="19157"/>
                    <a:pt x="1629312" y="20301"/>
                  </a:cubicBezTo>
                  <a:cubicBezTo>
                    <a:pt x="1631753" y="21445"/>
                    <a:pt x="1633735" y="22980"/>
                    <a:pt x="1635256" y="24905"/>
                  </a:cubicBezTo>
                  <a:cubicBezTo>
                    <a:pt x="1636776" y="26831"/>
                    <a:pt x="1637872" y="28924"/>
                    <a:pt x="1638541" y="31184"/>
                  </a:cubicBezTo>
                  <a:cubicBezTo>
                    <a:pt x="1639211" y="33444"/>
                    <a:pt x="1639546" y="36165"/>
                    <a:pt x="1639546" y="39346"/>
                  </a:cubicBezTo>
                  <a:lnTo>
                    <a:pt x="1609911" y="39346"/>
                  </a:lnTo>
                  <a:cubicBezTo>
                    <a:pt x="1610106" y="42611"/>
                    <a:pt x="1610950" y="45241"/>
                    <a:pt x="1612443" y="47236"/>
                  </a:cubicBezTo>
                  <a:cubicBezTo>
                    <a:pt x="1613936" y="49232"/>
                    <a:pt x="1615666" y="50641"/>
                    <a:pt x="1617633" y="51464"/>
                  </a:cubicBezTo>
                  <a:cubicBezTo>
                    <a:pt x="1619601" y="52287"/>
                    <a:pt x="1621477" y="52699"/>
                    <a:pt x="1623263" y="52699"/>
                  </a:cubicBezTo>
                  <a:cubicBezTo>
                    <a:pt x="1628230" y="52699"/>
                    <a:pt x="1633198" y="50215"/>
                    <a:pt x="1638165" y="45248"/>
                  </a:cubicBezTo>
                  <a:lnTo>
                    <a:pt x="1638165" y="54834"/>
                  </a:lnTo>
                  <a:cubicBezTo>
                    <a:pt x="1635876" y="56368"/>
                    <a:pt x="1633484" y="57673"/>
                    <a:pt x="1630986" y="58747"/>
                  </a:cubicBezTo>
                  <a:cubicBezTo>
                    <a:pt x="1628489" y="59822"/>
                    <a:pt x="1625454" y="60359"/>
                    <a:pt x="1621882" y="60359"/>
                  </a:cubicBezTo>
                  <a:cubicBezTo>
                    <a:pt x="1617752" y="60359"/>
                    <a:pt x="1614138" y="59382"/>
                    <a:pt x="1611041" y="57429"/>
                  </a:cubicBezTo>
                  <a:cubicBezTo>
                    <a:pt x="1607943" y="55475"/>
                    <a:pt x="1605564" y="52887"/>
                    <a:pt x="1603904" y="49664"/>
                  </a:cubicBezTo>
                  <a:cubicBezTo>
                    <a:pt x="1602244" y="46441"/>
                    <a:pt x="1601413" y="43030"/>
                    <a:pt x="1601413" y="39430"/>
                  </a:cubicBezTo>
                  <a:cubicBezTo>
                    <a:pt x="1601413" y="35439"/>
                    <a:pt x="1602334" y="31868"/>
                    <a:pt x="1604176" y="28714"/>
                  </a:cubicBezTo>
                  <a:cubicBezTo>
                    <a:pt x="1606018" y="25561"/>
                    <a:pt x="1608487" y="23084"/>
                    <a:pt x="1611585" y="21284"/>
                  </a:cubicBezTo>
                  <a:cubicBezTo>
                    <a:pt x="1614682" y="19485"/>
                    <a:pt x="1617975" y="18585"/>
                    <a:pt x="1621463" y="18585"/>
                  </a:cubicBezTo>
                  <a:close/>
                  <a:moveTo>
                    <a:pt x="1519702" y="18585"/>
                  </a:moveTo>
                  <a:cubicBezTo>
                    <a:pt x="1524139" y="18585"/>
                    <a:pt x="1527544" y="19945"/>
                    <a:pt x="1529915" y="22666"/>
                  </a:cubicBezTo>
                  <a:cubicBezTo>
                    <a:pt x="1532287" y="25387"/>
                    <a:pt x="1533473" y="28547"/>
                    <a:pt x="1533473" y="32147"/>
                  </a:cubicBezTo>
                  <a:lnTo>
                    <a:pt x="1533473" y="59396"/>
                  </a:lnTo>
                  <a:lnTo>
                    <a:pt x="1525604" y="59396"/>
                  </a:lnTo>
                  <a:lnTo>
                    <a:pt x="1525604" y="34867"/>
                  </a:lnTo>
                  <a:cubicBezTo>
                    <a:pt x="1525604" y="32300"/>
                    <a:pt x="1525011" y="30172"/>
                    <a:pt x="1523825" y="28484"/>
                  </a:cubicBezTo>
                  <a:cubicBezTo>
                    <a:pt x="1522639" y="26796"/>
                    <a:pt x="1520749" y="25952"/>
                    <a:pt x="1518153" y="25952"/>
                  </a:cubicBezTo>
                  <a:cubicBezTo>
                    <a:pt x="1515809" y="25952"/>
                    <a:pt x="1513779" y="26670"/>
                    <a:pt x="1512063" y="28107"/>
                  </a:cubicBezTo>
                  <a:cubicBezTo>
                    <a:pt x="1510347" y="29544"/>
                    <a:pt x="1509063" y="31372"/>
                    <a:pt x="1508212" y="33591"/>
                  </a:cubicBezTo>
                  <a:cubicBezTo>
                    <a:pt x="1507361" y="35809"/>
                    <a:pt x="1506935" y="38090"/>
                    <a:pt x="1506935" y="40434"/>
                  </a:cubicBezTo>
                  <a:lnTo>
                    <a:pt x="1506935" y="59396"/>
                  </a:lnTo>
                  <a:lnTo>
                    <a:pt x="1499024" y="59396"/>
                  </a:lnTo>
                  <a:lnTo>
                    <a:pt x="1499024" y="19547"/>
                  </a:lnTo>
                  <a:lnTo>
                    <a:pt x="1506224" y="19547"/>
                  </a:lnTo>
                  <a:lnTo>
                    <a:pt x="1506810" y="26203"/>
                  </a:lnTo>
                  <a:lnTo>
                    <a:pt x="1507019" y="26203"/>
                  </a:lnTo>
                  <a:cubicBezTo>
                    <a:pt x="1507828" y="24835"/>
                    <a:pt x="1508680" y="23635"/>
                    <a:pt x="1509573" y="22603"/>
                  </a:cubicBezTo>
                  <a:cubicBezTo>
                    <a:pt x="1510466" y="21570"/>
                    <a:pt x="1511756" y="20643"/>
                    <a:pt x="1513444" y="19819"/>
                  </a:cubicBezTo>
                  <a:cubicBezTo>
                    <a:pt x="1515133" y="18996"/>
                    <a:pt x="1517219" y="18585"/>
                    <a:pt x="1519702" y="18585"/>
                  </a:cubicBezTo>
                  <a:close/>
                  <a:moveTo>
                    <a:pt x="1382041" y="18585"/>
                  </a:moveTo>
                  <a:cubicBezTo>
                    <a:pt x="1384050" y="18585"/>
                    <a:pt x="1385948" y="18940"/>
                    <a:pt x="1387733" y="19652"/>
                  </a:cubicBezTo>
                  <a:cubicBezTo>
                    <a:pt x="1389519" y="20364"/>
                    <a:pt x="1391710" y="21836"/>
                    <a:pt x="1394305" y="24068"/>
                  </a:cubicBezTo>
                  <a:lnTo>
                    <a:pt x="1396021" y="19547"/>
                  </a:lnTo>
                  <a:lnTo>
                    <a:pt x="1402216" y="19547"/>
                  </a:lnTo>
                  <a:lnTo>
                    <a:pt x="1402216" y="54582"/>
                  </a:lnTo>
                  <a:cubicBezTo>
                    <a:pt x="1402216" y="59829"/>
                    <a:pt x="1401742" y="63798"/>
                    <a:pt x="1400793" y="66491"/>
                  </a:cubicBezTo>
                  <a:cubicBezTo>
                    <a:pt x="1399844" y="69184"/>
                    <a:pt x="1398310" y="71535"/>
                    <a:pt x="1396189" y="73544"/>
                  </a:cubicBezTo>
                  <a:cubicBezTo>
                    <a:pt x="1394068" y="75553"/>
                    <a:pt x="1391787" y="76955"/>
                    <a:pt x="1389345" y="77751"/>
                  </a:cubicBezTo>
                  <a:cubicBezTo>
                    <a:pt x="1386903" y="78546"/>
                    <a:pt x="1384357" y="78972"/>
                    <a:pt x="1381706" y="79027"/>
                  </a:cubicBezTo>
                  <a:cubicBezTo>
                    <a:pt x="1376516" y="79027"/>
                    <a:pt x="1371367" y="77283"/>
                    <a:pt x="1366260" y="73795"/>
                  </a:cubicBezTo>
                  <a:lnTo>
                    <a:pt x="1366260" y="64042"/>
                  </a:lnTo>
                  <a:cubicBezTo>
                    <a:pt x="1368437" y="66135"/>
                    <a:pt x="1370760" y="67928"/>
                    <a:pt x="1373230" y="69421"/>
                  </a:cubicBezTo>
                  <a:cubicBezTo>
                    <a:pt x="1375699" y="70914"/>
                    <a:pt x="1378608" y="71660"/>
                    <a:pt x="1381957" y="71660"/>
                  </a:cubicBezTo>
                  <a:cubicBezTo>
                    <a:pt x="1384357" y="71660"/>
                    <a:pt x="1386568" y="70963"/>
                    <a:pt x="1388592" y="69568"/>
                  </a:cubicBezTo>
                  <a:cubicBezTo>
                    <a:pt x="1390615" y="68172"/>
                    <a:pt x="1392073" y="66414"/>
                    <a:pt x="1392966" y="64293"/>
                  </a:cubicBezTo>
                  <a:cubicBezTo>
                    <a:pt x="1393859" y="62173"/>
                    <a:pt x="1394305" y="58224"/>
                    <a:pt x="1394305" y="52448"/>
                  </a:cubicBezTo>
                  <a:lnTo>
                    <a:pt x="1394138" y="52280"/>
                  </a:lnTo>
                  <a:cubicBezTo>
                    <a:pt x="1390398" y="57080"/>
                    <a:pt x="1386031" y="59480"/>
                    <a:pt x="1381036" y="59480"/>
                  </a:cubicBezTo>
                  <a:cubicBezTo>
                    <a:pt x="1376181" y="59480"/>
                    <a:pt x="1372065" y="57499"/>
                    <a:pt x="1368688" y="53536"/>
                  </a:cubicBezTo>
                  <a:cubicBezTo>
                    <a:pt x="1365312" y="49573"/>
                    <a:pt x="1363623" y="44843"/>
                    <a:pt x="1363623" y="39346"/>
                  </a:cubicBezTo>
                  <a:cubicBezTo>
                    <a:pt x="1363623" y="35607"/>
                    <a:pt x="1364419" y="32161"/>
                    <a:pt x="1366009" y="29007"/>
                  </a:cubicBezTo>
                  <a:cubicBezTo>
                    <a:pt x="1367600" y="25854"/>
                    <a:pt x="1369797" y="23329"/>
                    <a:pt x="1372602" y="21431"/>
                  </a:cubicBezTo>
                  <a:cubicBezTo>
                    <a:pt x="1375406" y="19533"/>
                    <a:pt x="1378553" y="18585"/>
                    <a:pt x="1382041" y="18585"/>
                  </a:cubicBezTo>
                  <a:close/>
                  <a:moveTo>
                    <a:pt x="1338727" y="18585"/>
                  </a:moveTo>
                  <a:cubicBezTo>
                    <a:pt x="1343164" y="18585"/>
                    <a:pt x="1346569" y="19945"/>
                    <a:pt x="1348940" y="22666"/>
                  </a:cubicBezTo>
                  <a:cubicBezTo>
                    <a:pt x="1351312" y="25387"/>
                    <a:pt x="1352498" y="28547"/>
                    <a:pt x="1352498" y="32147"/>
                  </a:cubicBezTo>
                  <a:lnTo>
                    <a:pt x="1352498" y="59396"/>
                  </a:lnTo>
                  <a:lnTo>
                    <a:pt x="1344629" y="59396"/>
                  </a:lnTo>
                  <a:lnTo>
                    <a:pt x="1344629" y="34867"/>
                  </a:lnTo>
                  <a:cubicBezTo>
                    <a:pt x="1344629" y="32300"/>
                    <a:pt x="1344036" y="30172"/>
                    <a:pt x="1342850" y="28484"/>
                  </a:cubicBezTo>
                  <a:cubicBezTo>
                    <a:pt x="1341664" y="26796"/>
                    <a:pt x="1339774" y="25952"/>
                    <a:pt x="1337178" y="25952"/>
                  </a:cubicBezTo>
                  <a:cubicBezTo>
                    <a:pt x="1334834" y="25952"/>
                    <a:pt x="1332804" y="26670"/>
                    <a:pt x="1331088" y="28107"/>
                  </a:cubicBezTo>
                  <a:cubicBezTo>
                    <a:pt x="1329372" y="29544"/>
                    <a:pt x="1328088" y="31372"/>
                    <a:pt x="1327237" y="33591"/>
                  </a:cubicBezTo>
                  <a:cubicBezTo>
                    <a:pt x="1326386" y="35809"/>
                    <a:pt x="1325960" y="38090"/>
                    <a:pt x="1325960" y="40434"/>
                  </a:cubicBezTo>
                  <a:lnTo>
                    <a:pt x="1325960" y="59396"/>
                  </a:lnTo>
                  <a:lnTo>
                    <a:pt x="1318049" y="59396"/>
                  </a:lnTo>
                  <a:lnTo>
                    <a:pt x="1318049" y="19547"/>
                  </a:lnTo>
                  <a:lnTo>
                    <a:pt x="1325249" y="19547"/>
                  </a:lnTo>
                  <a:lnTo>
                    <a:pt x="1325835" y="26203"/>
                  </a:lnTo>
                  <a:lnTo>
                    <a:pt x="1326044" y="26203"/>
                  </a:lnTo>
                  <a:cubicBezTo>
                    <a:pt x="1326853" y="24835"/>
                    <a:pt x="1327705" y="23635"/>
                    <a:pt x="1328598" y="22603"/>
                  </a:cubicBezTo>
                  <a:cubicBezTo>
                    <a:pt x="1329491" y="21570"/>
                    <a:pt x="1330781" y="20643"/>
                    <a:pt x="1332469" y="19819"/>
                  </a:cubicBezTo>
                  <a:cubicBezTo>
                    <a:pt x="1334158" y="18996"/>
                    <a:pt x="1336244" y="18585"/>
                    <a:pt x="1338727" y="18585"/>
                  </a:cubicBezTo>
                  <a:close/>
                  <a:moveTo>
                    <a:pt x="1230938" y="18585"/>
                  </a:moveTo>
                  <a:cubicBezTo>
                    <a:pt x="1233729" y="18585"/>
                    <a:pt x="1236345" y="19157"/>
                    <a:pt x="1238787" y="20301"/>
                  </a:cubicBezTo>
                  <a:cubicBezTo>
                    <a:pt x="1241228" y="21445"/>
                    <a:pt x="1243210" y="22980"/>
                    <a:pt x="1244731" y="24905"/>
                  </a:cubicBezTo>
                  <a:cubicBezTo>
                    <a:pt x="1246251" y="26831"/>
                    <a:pt x="1247347" y="28924"/>
                    <a:pt x="1248016" y="31184"/>
                  </a:cubicBezTo>
                  <a:cubicBezTo>
                    <a:pt x="1248686" y="33444"/>
                    <a:pt x="1249021" y="36165"/>
                    <a:pt x="1249021" y="39346"/>
                  </a:cubicBezTo>
                  <a:lnTo>
                    <a:pt x="1219386" y="39346"/>
                  </a:lnTo>
                  <a:cubicBezTo>
                    <a:pt x="1219581" y="42611"/>
                    <a:pt x="1220425" y="45241"/>
                    <a:pt x="1221918" y="47236"/>
                  </a:cubicBezTo>
                  <a:cubicBezTo>
                    <a:pt x="1223411" y="49232"/>
                    <a:pt x="1225141" y="50641"/>
                    <a:pt x="1227108" y="51464"/>
                  </a:cubicBezTo>
                  <a:cubicBezTo>
                    <a:pt x="1229076" y="52287"/>
                    <a:pt x="1230952" y="52699"/>
                    <a:pt x="1232738" y="52699"/>
                  </a:cubicBezTo>
                  <a:cubicBezTo>
                    <a:pt x="1237705" y="52699"/>
                    <a:pt x="1242673" y="50215"/>
                    <a:pt x="1247640" y="45248"/>
                  </a:cubicBezTo>
                  <a:lnTo>
                    <a:pt x="1247640" y="54834"/>
                  </a:lnTo>
                  <a:cubicBezTo>
                    <a:pt x="1245351" y="56368"/>
                    <a:pt x="1242959" y="57673"/>
                    <a:pt x="1240461" y="58747"/>
                  </a:cubicBezTo>
                  <a:cubicBezTo>
                    <a:pt x="1237964" y="59822"/>
                    <a:pt x="1234929" y="60359"/>
                    <a:pt x="1231357" y="60359"/>
                  </a:cubicBezTo>
                  <a:cubicBezTo>
                    <a:pt x="1227227" y="60359"/>
                    <a:pt x="1223613" y="59382"/>
                    <a:pt x="1220516" y="57429"/>
                  </a:cubicBezTo>
                  <a:cubicBezTo>
                    <a:pt x="1217418" y="55475"/>
                    <a:pt x="1215039" y="52887"/>
                    <a:pt x="1213379" y="49664"/>
                  </a:cubicBezTo>
                  <a:cubicBezTo>
                    <a:pt x="1211719" y="46441"/>
                    <a:pt x="1210888" y="43030"/>
                    <a:pt x="1210888" y="39430"/>
                  </a:cubicBezTo>
                  <a:cubicBezTo>
                    <a:pt x="1210888" y="35439"/>
                    <a:pt x="1211809" y="31868"/>
                    <a:pt x="1213651" y="28714"/>
                  </a:cubicBezTo>
                  <a:cubicBezTo>
                    <a:pt x="1215493" y="25561"/>
                    <a:pt x="1217962" y="23084"/>
                    <a:pt x="1221060" y="21284"/>
                  </a:cubicBezTo>
                  <a:cubicBezTo>
                    <a:pt x="1224157" y="19485"/>
                    <a:pt x="1227450" y="18585"/>
                    <a:pt x="1230938" y="18585"/>
                  </a:cubicBezTo>
                  <a:close/>
                  <a:moveTo>
                    <a:pt x="1073808" y="18585"/>
                  </a:moveTo>
                  <a:cubicBezTo>
                    <a:pt x="1078608" y="18585"/>
                    <a:pt x="1083268" y="19785"/>
                    <a:pt x="1087789" y="22184"/>
                  </a:cubicBezTo>
                  <a:lnTo>
                    <a:pt x="1087789" y="30514"/>
                  </a:lnTo>
                  <a:cubicBezTo>
                    <a:pt x="1084859" y="28421"/>
                    <a:pt x="1082222" y="27082"/>
                    <a:pt x="1079878" y="26496"/>
                  </a:cubicBezTo>
                  <a:cubicBezTo>
                    <a:pt x="1077534" y="25910"/>
                    <a:pt x="1075566" y="25617"/>
                    <a:pt x="1073976" y="25617"/>
                  </a:cubicBezTo>
                  <a:cubicBezTo>
                    <a:pt x="1071827" y="25617"/>
                    <a:pt x="1070006" y="26028"/>
                    <a:pt x="1068513" y="26852"/>
                  </a:cubicBezTo>
                  <a:cubicBezTo>
                    <a:pt x="1067020" y="27675"/>
                    <a:pt x="1066274" y="28728"/>
                    <a:pt x="1066274" y="30012"/>
                  </a:cubicBezTo>
                  <a:cubicBezTo>
                    <a:pt x="1066274" y="31323"/>
                    <a:pt x="1066999" y="32349"/>
                    <a:pt x="1068451" y="33088"/>
                  </a:cubicBezTo>
                  <a:cubicBezTo>
                    <a:pt x="1069902" y="33828"/>
                    <a:pt x="1072008" y="34505"/>
                    <a:pt x="1074771" y="35118"/>
                  </a:cubicBezTo>
                  <a:cubicBezTo>
                    <a:pt x="1080380" y="36374"/>
                    <a:pt x="1084398" y="37937"/>
                    <a:pt x="1086826" y="39807"/>
                  </a:cubicBezTo>
                  <a:cubicBezTo>
                    <a:pt x="1089254" y="41676"/>
                    <a:pt x="1090468" y="44146"/>
                    <a:pt x="1090468" y="47215"/>
                  </a:cubicBezTo>
                  <a:cubicBezTo>
                    <a:pt x="1090468" y="49532"/>
                    <a:pt x="1089735" y="51701"/>
                    <a:pt x="1088270" y="53724"/>
                  </a:cubicBezTo>
                  <a:cubicBezTo>
                    <a:pt x="1086805" y="55747"/>
                    <a:pt x="1084747" y="57359"/>
                    <a:pt x="1082096" y="58559"/>
                  </a:cubicBezTo>
                  <a:cubicBezTo>
                    <a:pt x="1079445" y="59759"/>
                    <a:pt x="1076376" y="60359"/>
                    <a:pt x="1072887" y="60359"/>
                  </a:cubicBezTo>
                  <a:cubicBezTo>
                    <a:pt x="1070543" y="60359"/>
                    <a:pt x="1068388" y="60115"/>
                    <a:pt x="1066420" y="59626"/>
                  </a:cubicBezTo>
                  <a:cubicBezTo>
                    <a:pt x="1064453" y="59138"/>
                    <a:pt x="1062870" y="58608"/>
                    <a:pt x="1061670" y="58036"/>
                  </a:cubicBezTo>
                  <a:cubicBezTo>
                    <a:pt x="1060470" y="57464"/>
                    <a:pt x="1059172" y="56801"/>
                    <a:pt x="1057777" y="56047"/>
                  </a:cubicBezTo>
                  <a:lnTo>
                    <a:pt x="1057777" y="47299"/>
                  </a:lnTo>
                  <a:cubicBezTo>
                    <a:pt x="1062521" y="51262"/>
                    <a:pt x="1067641" y="53243"/>
                    <a:pt x="1073139" y="53243"/>
                  </a:cubicBezTo>
                  <a:cubicBezTo>
                    <a:pt x="1075483" y="53243"/>
                    <a:pt x="1077541" y="52789"/>
                    <a:pt x="1079313" y="51883"/>
                  </a:cubicBezTo>
                  <a:cubicBezTo>
                    <a:pt x="1081085" y="50976"/>
                    <a:pt x="1081971" y="49657"/>
                    <a:pt x="1081971" y="47927"/>
                  </a:cubicBezTo>
                  <a:cubicBezTo>
                    <a:pt x="1081971" y="46560"/>
                    <a:pt x="1081301" y="45436"/>
                    <a:pt x="1079961" y="44557"/>
                  </a:cubicBezTo>
                  <a:cubicBezTo>
                    <a:pt x="1078622" y="43678"/>
                    <a:pt x="1076152" y="42848"/>
                    <a:pt x="1072553" y="42067"/>
                  </a:cubicBezTo>
                  <a:cubicBezTo>
                    <a:pt x="1068758" y="41230"/>
                    <a:pt x="1066120" y="40462"/>
                    <a:pt x="1064641" y="39765"/>
                  </a:cubicBezTo>
                  <a:cubicBezTo>
                    <a:pt x="1063163" y="39067"/>
                    <a:pt x="1061851" y="38244"/>
                    <a:pt x="1060707" y="37295"/>
                  </a:cubicBezTo>
                  <a:cubicBezTo>
                    <a:pt x="1059730" y="36179"/>
                    <a:pt x="1058998" y="35174"/>
                    <a:pt x="1058509" y="34281"/>
                  </a:cubicBezTo>
                  <a:cubicBezTo>
                    <a:pt x="1058021" y="33388"/>
                    <a:pt x="1057777" y="32161"/>
                    <a:pt x="1057777" y="30598"/>
                  </a:cubicBezTo>
                  <a:cubicBezTo>
                    <a:pt x="1057777" y="27082"/>
                    <a:pt x="1059270" y="24201"/>
                    <a:pt x="1062256" y="21954"/>
                  </a:cubicBezTo>
                  <a:cubicBezTo>
                    <a:pt x="1065241" y="19708"/>
                    <a:pt x="1069092" y="18585"/>
                    <a:pt x="1073808" y="18585"/>
                  </a:cubicBezTo>
                  <a:close/>
                  <a:moveTo>
                    <a:pt x="1030913" y="18585"/>
                  </a:moveTo>
                  <a:cubicBezTo>
                    <a:pt x="1033704" y="18585"/>
                    <a:pt x="1036320" y="19157"/>
                    <a:pt x="1038762" y="20301"/>
                  </a:cubicBezTo>
                  <a:cubicBezTo>
                    <a:pt x="1041203" y="21445"/>
                    <a:pt x="1043185" y="22980"/>
                    <a:pt x="1044705" y="24905"/>
                  </a:cubicBezTo>
                  <a:cubicBezTo>
                    <a:pt x="1046226" y="26831"/>
                    <a:pt x="1047322" y="28924"/>
                    <a:pt x="1047991" y="31184"/>
                  </a:cubicBezTo>
                  <a:cubicBezTo>
                    <a:pt x="1048661" y="33444"/>
                    <a:pt x="1048996" y="36165"/>
                    <a:pt x="1048996" y="39346"/>
                  </a:cubicBezTo>
                  <a:lnTo>
                    <a:pt x="1019361" y="39346"/>
                  </a:lnTo>
                  <a:cubicBezTo>
                    <a:pt x="1019556" y="42611"/>
                    <a:pt x="1020400" y="45241"/>
                    <a:pt x="1021893" y="47236"/>
                  </a:cubicBezTo>
                  <a:cubicBezTo>
                    <a:pt x="1023386" y="49232"/>
                    <a:pt x="1025116" y="50641"/>
                    <a:pt x="1027083" y="51464"/>
                  </a:cubicBezTo>
                  <a:cubicBezTo>
                    <a:pt x="1029051" y="52287"/>
                    <a:pt x="1030927" y="52699"/>
                    <a:pt x="1032713" y="52699"/>
                  </a:cubicBezTo>
                  <a:cubicBezTo>
                    <a:pt x="1037680" y="52699"/>
                    <a:pt x="1042647" y="50215"/>
                    <a:pt x="1047615" y="45248"/>
                  </a:cubicBezTo>
                  <a:lnTo>
                    <a:pt x="1047615" y="54834"/>
                  </a:lnTo>
                  <a:cubicBezTo>
                    <a:pt x="1045326" y="56368"/>
                    <a:pt x="1042934" y="57673"/>
                    <a:pt x="1040436" y="58747"/>
                  </a:cubicBezTo>
                  <a:cubicBezTo>
                    <a:pt x="1037938" y="59822"/>
                    <a:pt x="1034904" y="60359"/>
                    <a:pt x="1031332" y="60359"/>
                  </a:cubicBezTo>
                  <a:cubicBezTo>
                    <a:pt x="1027202" y="60359"/>
                    <a:pt x="1023588" y="59382"/>
                    <a:pt x="1020491" y="57429"/>
                  </a:cubicBezTo>
                  <a:cubicBezTo>
                    <a:pt x="1017393" y="55475"/>
                    <a:pt x="1015014" y="52887"/>
                    <a:pt x="1013354" y="49664"/>
                  </a:cubicBezTo>
                  <a:cubicBezTo>
                    <a:pt x="1011694" y="46441"/>
                    <a:pt x="1010863" y="43030"/>
                    <a:pt x="1010863" y="39430"/>
                  </a:cubicBezTo>
                  <a:cubicBezTo>
                    <a:pt x="1010863" y="35439"/>
                    <a:pt x="1011784" y="31868"/>
                    <a:pt x="1013626" y="28714"/>
                  </a:cubicBezTo>
                  <a:cubicBezTo>
                    <a:pt x="1015468" y="25561"/>
                    <a:pt x="1017937" y="23084"/>
                    <a:pt x="1021035" y="21284"/>
                  </a:cubicBezTo>
                  <a:cubicBezTo>
                    <a:pt x="1024132" y="19485"/>
                    <a:pt x="1027425" y="18585"/>
                    <a:pt x="1030913" y="18585"/>
                  </a:cubicBezTo>
                  <a:close/>
                  <a:moveTo>
                    <a:pt x="981991" y="18585"/>
                  </a:moveTo>
                  <a:cubicBezTo>
                    <a:pt x="984000" y="18585"/>
                    <a:pt x="985897" y="18940"/>
                    <a:pt x="987683" y="19652"/>
                  </a:cubicBezTo>
                  <a:cubicBezTo>
                    <a:pt x="989469" y="20364"/>
                    <a:pt x="991660" y="21836"/>
                    <a:pt x="994255" y="24068"/>
                  </a:cubicBezTo>
                  <a:lnTo>
                    <a:pt x="995971" y="19547"/>
                  </a:lnTo>
                  <a:lnTo>
                    <a:pt x="1002166" y="19547"/>
                  </a:lnTo>
                  <a:lnTo>
                    <a:pt x="1002166" y="54582"/>
                  </a:lnTo>
                  <a:cubicBezTo>
                    <a:pt x="1002166" y="59829"/>
                    <a:pt x="1001692" y="63798"/>
                    <a:pt x="1000743" y="66491"/>
                  </a:cubicBezTo>
                  <a:cubicBezTo>
                    <a:pt x="999794" y="69184"/>
                    <a:pt x="998259" y="71535"/>
                    <a:pt x="996139" y="73544"/>
                  </a:cubicBezTo>
                  <a:cubicBezTo>
                    <a:pt x="994018" y="75553"/>
                    <a:pt x="991737" y="76955"/>
                    <a:pt x="989295" y="77751"/>
                  </a:cubicBezTo>
                  <a:cubicBezTo>
                    <a:pt x="986853" y="78546"/>
                    <a:pt x="984307" y="78972"/>
                    <a:pt x="981656" y="79027"/>
                  </a:cubicBezTo>
                  <a:cubicBezTo>
                    <a:pt x="976465" y="79027"/>
                    <a:pt x="971317" y="77283"/>
                    <a:pt x="966210" y="73795"/>
                  </a:cubicBezTo>
                  <a:lnTo>
                    <a:pt x="966210" y="64042"/>
                  </a:lnTo>
                  <a:cubicBezTo>
                    <a:pt x="968387" y="66135"/>
                    <a:pt x="970710" y="67928"/>
                    <a:pt x="973180" y="69421"/>
                  </a:cubicBezTo>
                  <a:cubicBezTo>
                    <a:pt x="975649" y="70914"/>
                    <a:pt x="978558" y="71660"/>
                    <a:pt x="981907" y="71660"/>
                  </a:cubicBezTo>
                  <a:cubicBezTo>
                    <a:pt x="984307" y="71660"/>
                    <a:pt x="986518" y="70963"/>
                    <a:pt x="988541" y="69568"/>
                  </a:cubicBezTo>
                  <a:cubicBezTo>
                    <a:pt x="990565" y="68172"/>
                    <a:pt x="992023" y="66414"/>
                    <a:pt x="992916" y="64293"/>
                  </a:cubicBezTo>
                  <a:cubicBezTo>
                    <a:pt x="993809" y="62173"/>
                    <a:pt x="994255" y="58224"/>
                    <a:pt x="994255" y="52448"/>
                  </a:cubicBezTo>
                  <a:lnTo>
                    <a:pt x="994088" y="52280"/>
                  </a:lnTo>
                  <a:cubicBezTo>
                    <a:pt x="990348" y="57080"/>
                    <a:pt x="985981" y="59480"/>
                    <a:pt x="980986" y="59480"/>
                  </a:cubicBezTo>
                  <a:cubicBezTo>
                    <a:pt x="976131" y="59480"/>
                    <a:pt x="972015" y="57499"/>
                    <a:pt x="968638" y="53536"/>
                  </a:cubicBezTo>
                  <a:cubicBezTo>
                    <a:pt x="965262" y="49573"/>
                    <a:pt x="963573" y="44843"/>
                    <a:pt x="963573" y="39346"/>
                  </a:cubicBezTo>
                  <a:cubicBezTo>
                    <a:pt x="963573" y="35607"/>
                    <a:pt x="964369" y="32161"/>
                    <a:pt x="965959" y="29007"/>
                  </a:cubicBezTo>
                  <a:cubicBezTo>
                    <a:pt x="967550" y="25854"/>
                    <a:pt x="969747" y="23329"/>
                    <a:pt x="972552" y="21431"/>
                  </a:cubicBezTo>
                  <a:cubicBezTo>
                    <a:pt x="975356" y="19533"/>
                    <a:pt x="978503" y="18585"/>
                    <a:pt x="981991" y="18585"/>
                  </a:cubicBezTo>
                  <a:close/>
                  <a:moveTo>
                    <a:pt x="942635" y="18585"/>
                  </a:moveTo>
                  <a:cubicBezTo>
                    <a:pt x="945732" y="18585"/>
                    <a:pt x="948502" y="19219"/>
                    <a:pt x="950944" y="20489"/>
                  </a:cubicBezTo>
                  <a:cubicBezTo>
                    <a:pt x="953386" y="21759"/>
                    <a:pt x="955297" y="23566"/>
                    <a:pt x="956678" y="25910"/>
                  </a:cubicBezTo>
                  <a:cubicBezTo>
                    <a:pt x="958060" y="28254"/>
                    <a:pt x="958750" y="30793"/>
                    <a:pt x="958750" y="33528"/>
                  </a:cubicBezTo>
                  <a:lnTo>
                    <a:pt x="958750" y="49894"/>
                  </a:lnTo>
                  <a:cubicBezTo>
                    <a:pt x="958750" y="51987"/>
                    <a:pt x="959601" y="53034"/>
                    <a:pt x="961304" y="53034"/>
                  </a:cubicBezTo>
                  <a:cubicBezTo>
                    <a:pt x="962224" y="53034"/>
                    <a:pt x="963145" y="52838"/>
                    <a:pt x="964066" y="52448"/>
                  </a:cubicBezTo>
                  <a:lnTo>
                    <a:pt x="964066" y="58977"/>
                  </a:lnTo>
                  <a:cubicBezTo>
                    <a:pt x="961778" y="59591"/>
                    <a:pt x="959853" y="59898"/>
                    <a:pt x="958290" y="59898"/>
                  </a:cubicBezTo>
                  <a:cubicBezTo>
                    <a:pt x="953462" y="59898"/>
                    <a:pt x="951007" y="57610"/>
                    <a:pt x="950923" y="53034"/>
                  </a:cubicBezTo>
                  <a:lnTo>
                    <a:pt x="950755" y="53034"/>
                  </a:lnTo>
                  <a:cubicBezTo>
                    <a:pt x="949500" y="55015"/>
                    <a:pt x="947937" y="56731"/>
                    <a:pt x="946067" y="58182"/>
                  </a:cubicBezTo>
                  <a:cubicBezTo>
                    <a:pt x="944198" y="59633"/>
                    <a:pt x="941672" y="60359"/>
                    <a:pt x="938491" y="60359"/>
                  </a:cubicBezTo>
                  <a:cubicBezTo>
                    <a:pt x="936259" y="60359"/>
                    <a:pt x="934040" y="59829"/>
                    <a:pt x="931836" y="58768"/>
                  </a:cubicBezTo>
                  <a:cubicBezTo>
                    <a:pt x="929631" y="57708"/>
                    <a:pt x="927845" y="56194"/>
                    <a:pt x="926478" y="54227"/>
                  </a:cubicBezTo>
                  <a:cubicBezTo>
                    <a:pt x="925111" y="52259"/>
                    <a:pt x="924427" y="50034"/>
                    <a:pt x="924427" y="47550"/>
                  </a:cubicBezTo>
                  <a:cubicBezTo>
                    <a:pt x="924427" y="44955"/>
                    <a:pt x="925152" y="42785"/>
                    <a:pt x="926603" y="41041"/>
                  </a:cubicBezTo>
                  <a:cubicBezTo>
                    <a:pt x="928055" y="39297"/>
                    <a:pt x="929980" y="37951"/>
                    <a:pt x="932380" y="37002"/>
                  </a:cubicBezTo>
                  <a:cubicBezTo>
                    <a:pt x="934780" y="36053"/>
                    <a:pt x="937354" y="35349"/>
                    <a:pt x="940103" y="34888"/>
                  </a:cubicBezTo>
                  <a:cubicBezTo>
                    <a:pt x="942851" y="34428"/>
                    <a:pt x="946430" y="33974"/>
                    <a:pt x="950839" y="33528"/>
                  </a:cubicBezTo>
                  <a:cubicBezTo>
                    <a:pt x="950755" y="31658"/>
                    <a:pt x="950190" y="30123"/>
                    <a:pt x="949144" y="28924"/>
                  </a:cubicBezTo>
                  <a:cubicBezTo>
                    <a:pt x="948097" y="27724"/>
                    <a:pt x="946835" y="26872"/>
                    <a:pt x="945356" y="26370"/>
                  </a:cubicBezTo>
                  <a:cubicBezTo>
                    <a:pt x="943877" y="25868"/>
                    <a:pt x="942454" y="25617"/>
                    <a:pt x="941086" y="25617"/>
                  </a:cubicBezTo>
                  <a:cubicBezTo>
                    <a:pt x="939245" y="25617"/>
                    <a:pt x="937500" y="25924"/>
                    <a:pt x="935854" y="26538"/>
                  </a:cubicBezTo>
                  <a:cubicBezTo>
                    <a:pt x="934208" y="27152"/>
                    <a:pt x="932770" y="27870"/>
                    <a:pt x="931543" y="28693"/>
                  </a:cubicBezTo>
                  <a:cubicBezTo>
                    <a:pt x="930315" y="29516"/>
                    <a:pt x="929003" y="30486"/>
                    <a:pt x="927608" y="31602"/>
                  </a:cubicBezTo>
                  <a:lnTo>
                    <a:pt x="927608" y="23147"/>
                  </a:lnTo>
                  <a:cubicBezTo>
                    <a:pt x="932910" y="20105"/>
                    <a:pt x="937919" y="18585"/>
                    <a:pt x="942635" y="18585"/>
                  </a:cubicBezTo>
                  <a:close/>
                  <a:moveTo>
                    <a:pt x="848641" y="18585"/>
                  </a:moveTo>
                  <a:cubicBezTo>
                    <a:pt x="850650" y="18585"/>
                    <a:pt x="852548" y="18940"/>
                    <a:pt x="854333" y="19652"/>
                  </a:cubicBezTo>
                  <a:cubicBezTo>
                    <a:pt x="856119" y="20364"/>
                    <a:pt x="858310" y="21836"/>
                    <a:pt x="860905" y="24068"/>
                  </a:cubicBezTo>
                  <a:lnTo>
                    <a:pt x="862621" y="19547"/>
                  </a:lnTo>
                  <a:lnTo>
                    <a:pt x="868816" y="19547"/>
                  </a:lnTo>
                  <a:lnTo>
                    <a:pt x="868816" y="54582"/>
                  </a:lnTo>
                  <a:cubicBezTo>
                    <a:pt x="868816" y="59829"/>
                    <a:pt x="868342" y="63798"/>
                    <a:pt x="867393" y="66491"/>
                  </a:cubicBezTo>
                  <a:cubicBezTo>
                    <a:pt x="866444" y="69184"/>
                    <a:pt x="864910" y="71535"/>
                    <a:pt x="862789" y="73544"/>
                  </a:cubicBezTo>
                  <a:cubicBezTo>
                    <a:pt x="860668" y="75553"/>
                    <a:pt x="858387" y="76955"/>
                    <a:pt x="855945" y="77751"/>
                  </a:cubicBezTo>
                  <a:cubicBezTo>
                    <a:pt x="853503" y="78546"/>
                    <a:pt x="850957" y="78972"/>
                    <a:pt x="848306" y="79027"/>
                  </a:cubicBezTo>
                  <a:cubicBezTo>
                    <a:pt x="843116" y="79027"/>
                    <a:pt x="837967" y="77283"/>
                    <a:pt x="832860" y="73795"/>
                  </a:cubicBezTo>
                  <a:lnTo>
                    <a:pt x="832860" y="64042"/>
                  </a:lnTo>
                  <a:cubicBezTo>
                    <a:pt x="835037" y="66135"/>
                    <a:pt x="837360" y="67928"/>
                    <a:pt x="839830" y="69421"/>
                  </a:cubicBezTo>
                  <a:cubicBezTo>
                    <a:pt x="842299" y="70914"/>
                    <a:pt x="845208" y="71660"/>
                    <a:pt x="848557" y="71660"/>
                  </a:cubicBezTo>
                  <a:cubicBezTo>
                    <a:pt x="850957" y="71660"/>
                    <a:pt x="853168" y="70963"/>
                    <a:pt x="855192" y="69568"/>
                  </a:cubicBezTo>
                  <a:cubicBezTo>
                    <a:pt x="857215" y="68172"/>
                    <a:pt x="858673" y="66414"/>
                    <a:pt x="859566" y="64293"/>
                  </a:cubicBezTo>
                  <a:cubicBezTo>
                    <a:pt x="860459" y="62173"/>
                    <a:pt x="860905" y="58224"/>
                    <a:pt x="860905" y="52448"/>
                  </a:cubicBezTo>
                  <a:lnTo>
                    <a:pt x="860738" y="52280"/>
                  </a:lnTo>
                  <a:cubicBezTo>
                    <a:pt x="856998" y="57080"/>
                    <a:pt x="852631" y="59480"/>
                    <a:pt x="847636" y="59480"/>
                  </a:cubicBezTo>
                  <a:cubicBezTo>
                    <a:pt x="842781" y="59480"/>
                    <a:pt x="838665" y="57499"/>
                    <a:pt x="835288" y="53536"/>
                  </a:cubicBezTo>
                  <a:cubicBezTo>
                    <a:pt x="831912" y="49573"/>
                    <a:pt x="830223" y="44843"/>
                    <a:pt x="830223" y="39346"/>
                  </a:cubicBezTo>
                  <a:cubicBezTo>
                    <a:pt x="830223" y="35607"/>
                    <a:pt x="831019" y="32161"/>
                    <a:pt x="832609" y="29007"/>
                  </a:cubicBezTo>
                  <a:cubicBezTo>
                    <a:pt x="834200" y="25854"/>
                    <a:pt x="836397" y="23329"/>
                    <a:pt x="839202" y="21431"/>
                  </a:cubicBezTo>
                  <a:cubicBezTo>
                    <a:pt x="842006" y="19533"/>
                    <a:pt x="845153" y="18585"/>
                    <a:pt x="848641" y="18585"/>
                  </a:cubicBezTo>
                  <a:close/>
                  <a:moveTo>
                    <a:pt x="805327" y="18585"/>
                  </a:moveTo>
                  <a:cubicBezTo>
                    <a:pt x="809764" y="18585"/>
                    <a:pt x="813168" y="19945"/>
                    <a:pt x="815540" y="22666"/>
                  </a:cubicBezTo>
                  <a:cubicBezTo>
                    <a:pt x="817912" y="25387"/>
                    <a:pt x="819098" y="28547"/>
                    <a:pt x="819098" y="32147"/>
                  </a:cubicBezTo>
                  <a:lnTo>
                    <a:pt x="819098" y="59396"/>
                  </a:lnTo>
                  <a:lnTo>
                    <a:pt x="811229" y="59396"/>
                  </a:lnTo>
                  <a:lnTo>
                    <a:pt x="811229" y="34867"/>
                  </a:lnTo>
                  <a:cubicBezTo>
                    <a:pt x="811229" y="32300"/>
                    <a:pt x="810636" y="30172"/>
                    <a:pt x="809450" y="28484"/>
                  </a:cubicBezTo>
                  <a:cubicBezTo>
                    <a:pt x="808264" y="26796"/>
                    <a:pt x="806374" y="25952"/>
                    <a:pt x="803778" y="25952"/>
                  </a:cubicBezTo>
                  <a:cubicBezTo>
                    <a:pt x="801434" y="25952"/>
                    <a:pt x="799404" y="26670"/>
                    <a:pt x="797688" y="28107"/>
                  </a:cubicBezTo>
                  <a:cubicBezTo>
                    <a:pt x="795972" y="29544"/>
                    <a:pt x="794688" y="31372"/>
                    <a:pt x="793837" y="33591"/>
                  </a:cubicBezTo>
                  <a:cubicBezTo>
                    <a:pt x="792986" y="35809"/>
                    <a:pt x="792561" y="38090"/>
                    <a:pt x="792561" y="40434"/>
                  </a:cubicBezTo>
                  <a:lnTo>
                    <a:pt x="792561" y="59396"/>
                  </a:lnTo>
                  <a:lnTo>
                    <a:pt x="784649" y="59396"/>
                  </a:lnTo>
                  <a:lnTo>
                    <a:pt x="784649" y="19547"/>
                  </a:lnTo>
                  <a:lnTo>
                    <a:pt x="791849" y="19547"/>
                  </a:lnTo>
                  <a:lnTo>
                    <a:pt x="792435" y="26203"/>
                  </a:lnTo>
                  <a:lnTo>
                    <a:pt x="792644" y="26203"/>
                  </a:lnTo>
                  <a:cubicBezTo>
                    <a:pt x="793453" y="24835"/>
                    <a:pt x="794305" y="23635"/>
                    <a:pt x="795197" y="22603"/>
                  </a:cubicBezTo>
                  <a:cubicBezTo>
                    <a:pt x="796090" y="21570"/>
                    <a:pt x="797381" y="20643"/>
                    <a:pt x="799069" y="19819"/>
                  </a:cubicBezTo>
                  <a:cubicBezTo>
                    <a:pt x="800758" y="18996"/>
                    <a:pt x="802844" y="18585"/>
                    <a:pt x="805327" y="18585"/>
                  </a:cubicBezTo>
                  <a:close/>
                  <a:moveTo>
                    <a:pt x="761660" y="18585"/>
                  </a:moveTo>
                  <a:cubicBezTo>
                    <a:pt x="764757" y="18585"/>
                    <a:pt x="767527" y="19219"/>
                    <a:pt x="769969" y="20489"/>
                  </a:cubicBezTo>
                  <a:cubicBezTo>
                    <a:pt x="772411" y="21759"/>
                    <a:pt x="774322" y="23566"/>
                    <a:pt x="775703" y="25910"/>
                  </a:cubicBezTo>
                  <a:cubicBezTo>
                    <a:pt x="777085" y="28254"/>
                    <a:pt x="777775" y="30793"/>
                    <a:pt x="777775" y="33528"/>
                  </a:cubicBezTo>
                  <a:lnTo>
                    <a:pt x="777775" y="49894"/>
                  </a:lnTo>
                  <a:cubicBezTo>
                    <a:pt x="777775" y="51987"/>
                    <a:pt x="778626" y="53034"/>
                    <a:pt x="780329" y="53034"/>
                  </a:cubicBezTo>
                  <a:cubicBezTo>
                    <a:pt x="781250" y="53034"/>
                    <a:pt x="782170" y="52838"/>
                    <a:pt x="783091" y="52448"/>
                  </a:cubicBezTo>
                  <a:lnTo>
                    <a:pt x="783091" y="58977"/>
                  </a:lnTo>
                  <a:cubicBezTo>
                    <a:pt x="780803" y="59591"/>
                    <a:pt x="778878" y="59898"/>
                    <a:pt x="777315" y="59898"/>
                  </a:cubicBezTo>
                  <a:cubicBezTo>
                    <a:pt x="772487" y="59898"/>
                    <a:pt x="770032" y="57610"/>
                    <a:pt x="769948" y="53034"/>
                  </a:cubicBezTo>
                  <a:lnTo>
                    <a:pt x="769780" y="53034"/>
                  </a:lnTo>
                  <a:cubicBezTo>
                    <a:pt x="768525" y="55015"/>
                    <a:pt x="766962" y="56731"/>
                    <a:pt x="765092" y="58182"/>
                  </a:cubicBezTo>
                  <a:cubicBezTo>
                    <a:pt x="763223" y="59633"/>
                    <a:pt x="760697" y="60359"/>
                    <a:pt x="757516" y="60359"/>
                  </a:cubicBezTo>
                  <a:cubicBezTo>
                    <a:pt x="755284" y="60359"/>
                    <a:pt x="753065" y="59829"/>
                    <a:pt x="750861" y="58768"/>
                  </a:cubicBezTo>
                  <a:cubicBezTo>
                    <a:pt x="748656" y="57708"/>
                    <a:pt x="746870" y="56194"/>
                    <a:pt x="745503" y="54227"/>
                  </a:cubicBezTo>
                  <a:cubicBezTo>
                    <a:pt x="744136" y="52259"/>
                    <a:pt x="743452" y="50034"/>
                    <a:pt x="743452" y="47550"/>
                  </a:cubicBezTo>
                  <a:cubicBezTo>
                    <a:pt x="743452" y="44955"/>
                    <a:pt x="744177" y="42785"/>
                    <a:pt x="745628" y="41041"/>
                  </a:cubicBezTo>
                  <a:cubicBezTo>
                    <a:pt x="747080" y="39297"/>
                    <a:pt x="749005" y="37951"/>
                    <a:pt x="751405" y="37002"/>
                  </a:cubicBezTo>
                  <a:cubicBezTo>
                    <a:pt x="753805" y="36053"/>
                    <a:pt x="756379" y="35349"/>
                    <a:pt x="759128" y="34888"/>
                  </a:cubicBezTo>
                  <a:cubicBezTo>
                    <a:pt x="761876" y="34428"/>
                    <a:pt x="765455" y="33974"/>
                    <a:pt x="769864" y="33528"/>
                  </a:cubicBezTo>
                  <a:cubicBezTo>
                    <a:pt x="769780" y="31658"/>
                    <a:pt x="769215" y="30123"/>
                    <a:pt x="768169" y="28924"/>
                  </a:cubicBezTo>
                  <a:cubicBezTo>
                    <a:pt x="767122" y="27724"/>
                    <a:pt x="765860" y="26872"/>
                    <a:pt x="764381" y="26370"/>
                  </a:cubicBezTo>
                  <a:cubicBezTo>
                    <a:pt x="762902" y="25868"/>
                    <a:pt x="761479" y="25617"/>
                    <a:pt x="760111" y="25617"/>
                  </a:cubicBezTo>
                  <a:cubicBezTo>
                    <a:pt x="758270" y="25617"/>
                    <a:pt x="756525" y="25924"/>
                    <a:pt x="754879" y="26538"/>
                  </a:cubicBezTo>
                  <a:cubicBezTo>
                    <a:pt x="753233" y="27152"/>
                    <a:pt x="751795" y="27870"/>
                    <a:pt x="750568" y="28693"/>
                  </a:cubicBezTo>
                  <a:cubicBezTo>
                    <a:pt x="749340" y="29516"/>
                    <a:pt x="748028" y="30486"/>
                    <a:pt x="746633" y="31602"/>
                  </a:cubicBezTo>
                  <a:lnTo>
                    <a:pt x="746633" y="23147"/>
                  </a:lnTo>
                  <a:cubicBezTo>
                    <a:pt x="751935" y="20105"/>
                    <a:pt x="756944" y="18585"/>
                    <a:pt x="761660" y="18585"/>
                  </a:cubicBezTo>
                  <a:close/>
                  <a:moveTo>
                    <a:pt x="643402" y="18585"/>
                  </a:moveTo>
                  <a:cubicBezTo>
                    <a:pt x="647839" y="18585"/>
                    <a:pt x="651243" y="19945"/>
                    <a:pt x="653615" y="22666"/>
                  </a:cubicBezTo>
                  <a:cubicBezTo>
                    <a:pt x="655987" y="25387"/>
                    <a:pt x="657173" y="28547"/>
                    <a:pt x="657173" y="32147"/>
                  </a:cubicBezTo>
                  <a:lnTo>
                    <a:pt x="657173" y="59396"/>
                  </a:lnTo>
                  <a:lnTo>
                    <a:pt x="649304" y="59396"/>
                  </a:lnTo>
                  <a:lnTo>
                    <a:pt x="649304" y="34867"/>
                  </a:lnTo>
                  <a:cubicBezTo>
                    <a:pt x="649304" y="32300"/>
                    <a:pt x="648711" y="30172"/>
                    <a:pt x="647525" y="28484"/>
                  </a:cubicBezTo>
                  <a:cubicBezTo>
                    <a:pt x="646339" y="26796"/>
                    <a:pt x="644449" y="25952"/>
                    <a:pt x="641853" y="25952"/>
                  </a:cubicBezTo>
                  <a:cubicBezTo>
                    <a:pt x="639509" y="25952"/>
                    <a:pt x="637479" y="26670"/>
                    <a:pt x="635763" y="28107"/>
                  </a:cubicBezTo>
                  <a:cubicBezTo>
                    <a:pt x="634047" y="29544"/>
                    <a:pt x="632763" y="31372"/>
                    <a:pt x="631912" y="33591"/>
                  </a:cubicBezTo>
                  <a:cubicBezTo>
                    <a:pt x="631061" y="35809"/>
                    <a:pt x="630635" y="38090"/>
                    <a:pt x="630635" y="40434"/>
                  </a:cubicBezTo>
                  <a:lnTo>
                    <a:pt x="630635" y="59396"/>
                  </a:lnTo>
                  <a:lnTo>
                    <a:pt x="622724" y="59396"/>
                  </a:lnTo>
                  <a:lnTo>
                    <a:pt x="622724" y="19547"/>
                  </a:lnTo>
                  <a:lnTo>
                    <a:pt x="629924" y="19547"/>
                  </a:lnTo>
                  <a:lnTo>
                    <a:pt x="630510" y="26203"/>
                  </a:lnTo>
                  <a:lnTo>
                    <a:pt x="630719" y="26203"/>
                  </a:lnTo>
                  <a:cubicBezTo>
                    <a:pt x="631528" y="24835"/>
                    <a:pt x="632380" y="23635"/>
                    <a:pt x="633272" y="22603"/>
                  </a:cubicBezTo>
                  <a:cubicBezTo>
                    <a:pt x="634165" y="21570"/>
                    <a:pt x="635456" y="20643"/>
                    <a:pt x="637144" y="19819"/>
                  </a:cubicBezTo>
                  <a:cubicBezTo>
                    <a:pt x="638833" y="18996"/>
                    <a:pt x="640919" y="18585"/>
                    <a:pt x="643402" y="18585"/>
                  </a:cubicBezTo>
                  <a:close/>
                  <a:moveTo>
                    <a:pt x="591466" y="18585"/>
                  </a:moveTo>
                  <a:cubicBezTo>
                    <a:pt x="593475" y="18585"/>
                    <a:pt x="595373" y="18940"/>
                    <a:pt x="597158" y="19652"/>
                  </a:cubicBezTo>
                  <a:cubicBezTo>
                    <a:pt x="598944" y="20364"/>
                    <a:pt x="601135" y="21836"/>
                    <a:pt x="603730" y="24068"/>
                  </a:cubicBezTo>
                  <a:lnTo>
                    <a:pt x="605446" y="19547"/>
                  </a:lnTo>
                  <a:lnTo>
                    <a:pt x="611641" y="19547"/>
                  </a:lnTo>
                  <a:lnTo>
                    <a:pt x="611641" y="54582"/>
                  </a:lnTo>
                  <a:cubicBezTo>
                    <a:pt x="611641" y="59829"/>
                    <a:pt x="611167" y="63798"/>
                    <a:pt x="610218" y="66491"/>
                  </a:cubicBezTo>
                  <a:cubicBezTo>
                    <a:pt x="609269" y="69184"/>
                    <a:pt x="607735" y="71535"/>
                    <a:pt x="605614" y="73544"/>
                  </a:cubicBezTo>
                  <a:cubicBezTo>
                    <a:pt x="603493" y="75553"/>
                    <a:pt x="601212" y="76955"/>
                    <a:pt x="598770" y="77751"/>
                  </a:cubicBezTo>
                  <a:cubicBezTo>
                    <a:pt x="596328" y="78546"/>
                    <a:pt x="593782" y="78972"/>
                    <a:pt x="591131" y="79027"/>
                  </a:cubicBezTo>
                  <a:cubicBezTo>
                    <a:pt x="585941" y="79027"/>
                    <a:pt x="580792" y="77283"/>
                    <a:pt x="575685" y="73795"/>
                  </a:cubicBezTo>
                  <a:lnTo>
                    <a:pt x="575685" y="64042"/>
                  </a:lnTo>
                  <a:cubicBezTo>
                    <a:pt x="577862" y="66135"/>
                    <a:pt x="580185" y="67928"/>
                    <a:pt x="582655" y="69421"/>
                  </a:cubicBezTo>
                  <a:cubicBezTo>
                    <a:pt x="585124" y="70914"/>
                    <a:pt x="588033" y="71660"/>
                    <a:pt x="591382" y="71660"/>
                  </a:cubicBezTo>
                  <a:cubicBezTo>
                    <a:pt x="593782" y="71660"/>
                    <a:pt x="595993" y="70963"/>
                    <a:pt x="598017" y="69568"/>
                  </a:cubicBezTo>
                  <a:cubicBezTo>
                    <a:pt x="600040" y="68172"/>
                    <a:pt x="601498" y="66414"/>
                    <a:pt x="602391" y="64293"/>
                  </a:cubicBezTo>
                  <a:cubicBezTo>
                    <a:pt x="603284" y="62173"/>
                    <a:pt x="603730" y="58224"/>
                    <a:pt x="603730" y="52448"/>
                  </a:cubicBezTo>
                  <a:lnTo>
                    <a:pt x="603563" y="52280"/>
                  </a:lnTo>
                  <a:cubicBezTo>
                    <a:pt x="599823" y="57080"/>
                    <a:pt x="595456" y="59480"/>
                    <a:pt x="590461" y="59480"/>
                  </a:cubicBezTo>
                  <a:cubicBezTo>
                    <a:pt x="585606" y="59480"/>
                    <a:pt x="581490" y="57499"/>
                    <a:pt x="578113" y="53536"/>
                  </a:cubicBezTo>
                  <a:cubicBezTo>
                    <a:pt x="574737" y="49573"/>
                    <a:pt x="573048" y="44843"/>
                    <a:pt x="573048" y="39346"/>
                  </a:cubicBezTo>
                  <a:cubicBezTo>
                    <a:pt x="573048" y="35607"/>
                    <a:pt x="573844" y="32161"/>
                    <a:pt x="575434" y="29007"/>
                  </a:cubicBezTo>
                  <a:cubicBezTo>
                    <a:pt x="577025" y="25854"/>
                    <a:pt x="579222" y="23329"/>
                    <a:pt x="582027" y="21431"/>
                  </a:cubicBezTo>
                  <a:cubicBezTo>
                    <a:pt x="584831" y="19533"/>
                    <a:pt x="587978" y="18585"/>
                    <a:pt x="591466" y="18585"/>
                  </a:cubicBezTo>
                  <a:close/>
                  <a:moveTo>
                    <a:pt x="526088" y="18585"/>
                  </a:moveTo>
                  <a:cubicBezTo>
                    <a:pt x="528879" y="18585"/>
                    <a:pt x="531495" y="19157"/>
                    <a:pt x="533937" y="20301"/>
                  </a:cubicBezTo>
                  <a:cubicBezTo>
                    <a:pt x="536378" y="21445"/>
                    <a:pt x="538360" y="22980"/>
                    <a:pt x="539881" y="24905"/>
                  </a:cubicBezTo>
                  <a:cubicBezTo>
                    <a:pt x="541401" y="26831"/>
                    <a:pt x="542497" y="28924"/>
                    <a:pt x="543166" y="31184"/>
                  </a:cubicBezTo>
                  <a:cubicBezTo>
                    <a:pt x="543836" y="33444"/>
                    <a:pt x="544171" y="36165"/>
                    <a:pt x="544171" y="39346"/>
                  </a:cubicBezTo>
                  <a:lnTo>
                    <a:pt x="514536" y="39346"/>
                  </a:lnTo>
                  <a:cubicBezTo>
                    <a:pt x="514731" y="42611"/>
                    <a:pt x="515575" y="45241"/>
                    <a:pt x="517068" y="47236"/>
                  </a:cubicBezTo>
                  <a:cubicBezTo>
                    <a:pt x="518561" y="49232"/>
                    <a:pt x="520291" y="50641"/>
                    <a:pt x="522258" y="51464"/>
                  </a:cubicBezTo>
                  <a:cubicBezTo>
                    <a:pt x="524226" y="52287"/>
                    <a:pt x="526102" y="52699"/>
                    <a:pt x="527888" y="52699"/>
                  </a:cubicBezTo>
                  <a:cubicBezTo>
                    <a:pt x="532855" y="52699"/>
                    <a:pt x="537823" y="50215"/>
                    <a:pt x="542790" y="45248"/>
                  </a:cubicBezTo>
                  <a:lnTo>
                    <a:pt x="542790" y="54834"/>
                  </a:lnTo>
                  <a:cubicBezTo>
                    <a:pt x="540501" y="56368"/>
                    <a:pt x="538109" y="57673"/>
                    <a:pt x="535611" y="58747"/>
                  </a:cubicBezTo>
                  <a:cubicBezTo>
                    <a:pt x="533114" y="59822"/>
                    <a:pt x="530079" y="60359"/>
                    <a:pt x="526507" y="60359"/>
                  </a:cubicBezTo>
                  <a:cubicBezTo>
                    <a:pt x="522377" y="60359"/>
                    <a:pt x="518763" y="59382"/>
                    <a:pt x="515666" y="57429"/>
                  </a:cubicBezTo>
                  <a:cubicBezTo>
                    <a:pt x="512568" y="55475"/>
                    <a:pt x="510189" y="52887"/>
                    <a:pt x="508529" y="49664"/>
                  </a:cubicBezTo>
                  <a:cubicBezTo>
                    <a:pt x="506869" y="46441"/>
                    <a:pt x="506038" y="43030"/>
                    <a:pt x="506038" y="39430"/>
                  </a:cubicBezTo>
                  <a:cubicBezTo>
                    <a:pt x="506038" y="35439"/>
                    <a:pt x="506959" y="31868"/>
                    <a:pt x="508801" y="28714"/>
                  </a:cubicBezTo>
                  <a:cubicBezTo>
                    <a:pt x="510643" y="25561"/>
                    <a:pt x="513112" y="23084"/>
                    <a:pt x="516210" y="21284"/>
                  </a:cubicBezTo>
                  <a:cubicBezTo>
                    <a:pt x="519307" y="19485"/>
                    <a:pt x="522600" y="18585"/>
                    <a:pt x="526088" y="18585"/>
                  </a:cubicBezTo>
                  <a:close/>
                  <a:moveTo>
                    <a:pt x="450391" y="18585"/>
                  </a:moveTo>
                  <a:cubicBezTo>
                    <a:pt x="454158" y="18585"/>
                    <a:pt x="457611" y="19478"/>
                    <a:pt x="460751" y="21264"/>
                  </a:cubicBezTo>
                  <a:cubicBezTo>
                    <a:pt x="463890" y="23049"/>
                    <a:pt x="466380" y="25568"/>
                    <a:pt x="468222" y="28819"/>
                  </a:cubicBezTo>
                  <a:cubicBezTo>
                    <a:pt x="470064" y="32070"/>
                    <a:pt x="470985" y="35607"/>
                    <a:pt x="470985" y="39430"/>
                  </a:cubicBezTo>
                  <a:cubicBezTo>
                    <a:pt x="470985" y="43225"/>
                    <a:pt x="470057" y="46741"/>
                    <a:pt x="468201" y="49978"/>
                  </a:cubicBezTo>
                  <a:cubicBezTo>
                    <a:pt x="466345" y="53215"/>
                    <a:pt x="463827" y="55754"/>
                    <a:pt x="460646" y="57596"/>
                  </a:cubicBezTo>
                  <a:cubicBezTo>
                    <a:pt x="457465" y="59438"/>
                    <a:pt x="454102" y="60359"/>
                    <a:pt x="450558" y="60359"/>
                  </a:cubicBezTo>
                  <a:cubicBezTo>
                    <a:pt x="446651" y="60359"/>
                    <a:pt x="443093" y="59445"/>
                    <a:pt x="439884" y="57617"/>
                  </a:cubicBezTo>
                  <a:cubicBezTo>
                    <a:pt x="436675" y="55789"/>
                    <a:pt x="434171" y="53278"/>
                    <a:pt x="432371" y="50083"/>
                  </a:cubicBezTo>
                  <a:cubicBezTo>
                    <a:pt x="430571" y="46888"/>
                    <a:pt x="429671" y="43337"/>
                    <a:pt x="429671" y="39430"/>
                  </a:cubicBezTo>
                  <a:cubicBezTo>
                    <a:pt x="429671" y="35523"/>
                    <a:pt x="430592" y="31972"/>
                    <a:pt x="432434" y="28777"/>
                  </a:cubicBezTo>
                  <a:cubicBezTo>
                    <a:pt x="434275" y="25582"/>
                    <a:pt x="436773" y="23084"/>
                    <a:pt x="439926" y="21284"/>
                  </a:cubicBezTo>
                  <a:cubicBezTo>
                    <a:pt x="443079" y="19485"/>
                    <a:pt x="446568" y="18585"/>
                    <a:pt x="450391" y="18585"/>
                  </a:cubicBezTo>
                  <a:close/>
                  <a:moveTo>
                    <a:pt x="297991" y="18585"/>
                  </a:moveTo>
                  <a:cubicBezTo>
                    <a:pt x="301758" y="18585"/>
                    <a:pt x="305211" y="19478"/>
                    <a:pt x="308350" y="21264"/>
                  </a:cubicBezTo>
                  <a:cubicBezTo>
                    <a:pt x="311490" y="23049"/>
                    <a:pt x="313980" y="25568"/>
                    <a:pt x="315822" y="28819"/>
                  </a:cubicBezTo>
                  <a:cubicBezTo>
                    <a:pt x="317664" y="32070"/>
                    <a:pt x="318585" y="35607"/>
                    <a:pt x="318585" y="39430"/>
                  </a:cubicBezTo>
                  <a:cubicBezTo>
                    <a:pt x="318585" y="43225"/>
                    <a:pt x="317657" y="46741"/>
                    <a:pt x="315801" y="49978"/>
                  </a:cubicBezTo>
                  <a:cubicBezTo>
                    <a:pt x="313946" y="53215"/>
                    <a:pt x="311427" y="55754"/>
                    <a:pt x="308246" y="57596"/>
                  </a:cubicBezTo>
                  <a:cubicBezTo>
                    <a:pt x="305065" y="59438"/>
                    <a:pt x="301702" y="60359"/>
                    <a:pt x="298158" y="60359"/>
                  </a:cubicBezTo>
                  <a:cubicBezTo>
                    <a:pt x="294251" y="60359"/>
                    <a:pt x="290693" y="59445"/>
                    <a:pt x="287484" y="57617"/>
                  </a:cubicBezTo>
                  <a:cubicBezTo>
                    <a:pt x="284275" y="55789"/>
                    <a:pt x="281771" y="53278"/>
                    <a:pt x="279971" y="50083"/>
                  </a:cubicBezTo>
                  <a:cubicBezTo>
                    <a:pt x="278171" y="46888"/>
                    <a:pt x="277271" y="43337"/>
                    <a:pt x="277271" y="39430"/>
                  </a:cubicBezTo>
                  <a:cubicBezTo>
                    <a:pt x="277271" y="35523"/>
                    <a:pt x="278192" y="31972"/>
                    <a:pt x="280034" y="28777"/>
                  </a:cubicBezTo>
                  <a:cubicBezTo>
                    <a:pt x="281875" y="25582"/>
                    <a:pt x="284373" y="23084"/>
                    <a:pt x="287526" y="21284"/>
                  </a:cubicBezTo>
                  <a:cubicBezTo>
                    <a:pt x="290680" y="19485"/>
                    <a:pt x="294168" y="18585"/>
                    <a:pt x="297991" y="18585"/>
                  </a:cubicBezTo>
                  <a:close/>
                  <a:moveTo>
                    <a:pt x="202741" y="18585"/>
                  </a:moveTo>
                  <a:cubicBezTo>
                    <a:pt x="206508" y="18585"/>
                    <a:pt x="209961" y="19478"/>
                    <a:pt x="213101" y="21264"/>
                  </a:cubicBezTo>
                  <a:cubicBezTo>
                    <a:pt x="216240" y="23049"/>
                    <a:pt x="218730" y="25568"/>
                    <a:pt x="220572" y="28819"/>
                  </a:cubicBezTo>
                  <a:cubicBezTo>
                    <a:pt x="222414" y="32070"/>
                    <a:pt x="223335" y="35607"/>
                    <a:pt x="223335" y="39430"/>
                  </a:cubicBezTo>
                  <a:cubicBezTo>
                    <a:pt x="223335" y="43225"/>
                    <a:pt x="222407" y="46741"/>
                    <a:pt x="220551" y="49978"/>
                  </a:cubicBezTo>
                  <a:cubicBezTo>
                    <a:pt x="218696" y="53215"/>
                    <a:pt x="216177" y="55754"/>
                    <a:pt x="212996" y="57596"/>
                  </a:cubicBezTo>
                  <a:cubicBezTo>
                    <a:pt x="209815" y="59438"/>
                    <a:pt x="206452" y="60359"/>
                    <a:pt x="202908" y="60359"/>
                  </a:cubicBezTo>
                  <a:cubicBezTo>
                    <a:pt x="199001" y="60359"/>
                    <a:pt x="195443" y="59445"/>
                    <a:pt x="192234" y="57617"/>
                  </a:cubicBezTo>
                  <a:cubicBezTo>
                    <a:pt x="189025" y="55789"/>
                    <a:pt x="186521" y="53278"/>
                    <a:pt x="184721" y="50083"/>
                  </a:cubicBezTo>
                  <a:cubicBezTo>
                    <a:pt x="182921" y="46888"/>
                    <a:pt x="182021" y="43337"/>
                    <a:pt x="182021" y="39430"/>
                  </a:cubicBezTo>
                  <a:cubicBezTo>
                    <a:pt x="182021" y="35523"/>
                    <a:pt x="182942" y="31972"/>
                    <a:pt x="184784" y="28777"/>
                  </a:cubicBezTo>
                  <a:cubicBezTo>
                    <a:pt x="186625" y="25582"/>
                    <a:pt x="189123" y="23084"/>
                    <a:pt x="192276" y="21284"/>
                  </a:cubicBezTo>
                  <a:cubicBezTo>
                    <a:pt x="195430" y="19485"/>
                    <a:pt x="198918" y="18585"/>
                    <a:pt x="202741" y="18585"/>
                  </a:cubicBezTo>
                  <a:close/>
                  <a:moveTo>
                    <a:pt x="155116" y="18585"/>
                  </a:moveTo>
                  <a:cubicBezTo>
                    <a:pt x="158883" y="18585"/>
                    <a:pt x="162336" y="19478"/>
                    <a:pt x="165476" y="21264"/>
                  </a:cubicBezTo>
                  <a:cubicBezTo>
                    <a:pt x="168615" y="23049"/>
                    <a:pt x="171105" y="25568"/>
                    <a:pt x="172947" y="28819"/>
                  </a:cubicBezTo>
                  <a:cubicBezTo>
                    <a:pt x="174789" y="32070"/>
                    <a:pt x="175710" y="35607"/>
                    <a:pt x="175710" y="39430"/>
                  </a:cubicBezTo>
                  <a:cubicBezTo>
                    <a:pt x="175710" y="43225"/>
                    <a:pt x="174782" y="46741"/>
                    <a:pt x="172926" y="49978"/>
                  </a:cubicBezTo>
                  <a:cubicBezTo>
                    <a:pt x="171071" y="53215"/>
                    <a:pt x="168552" y="55754"/>
                    <a:pt x="165371" y="57596"/>
                  </a:cubicBezTo>
                  <a:cubicBezTo>
                    <a:pt x="162190" y="59438"/>
                    <a:pt x="158827" y="60359"/>
                    <a:pt x="155283" y="60359"/>
                  </a:cubicBezTo>
                  <a:cubicBezTo>
                    <a:pt x="151376" y="60359"/>
                    <a:pt x="147818" y="59445"/>
                    <a:pt x="144609" y="57617"/>
                  </a:cubicBezTo>
                  <a:cubicBezTo>
                    <a:pt x="141400" y="55789"/>
                    <a:pt x="138896" y="53278"/>
                    <a:pt x="137096" y="50083"/>
                  </a:cubicBezTo>
                  <a:cubicBezTo>
                    <a:pt x="135296" y="46888"/>
                    <a:pt x="134396" y="43337"/>
                    <a:pt x="134396" y="39430"/>
                  </a:cubicBezTo>
                  <a:cubicBezTo>
                    <a:pt x="134396" y="35523"/>
                    <a:pt x="135317" y="31972"/>
                    <a:pt x="137159" y="28777"/>
                  </a:cubicBezTo>
                  <a:cubicBezTo>
                    <a:pt x="139000" y="25582"/>
                    <a:pt x="141498" y="23084"/>
                    <a:pt x="144651" y="21284"/>
                  </a:cubicBezTo>
                  <a:cubicBezTo>
                    <a:pt x="147805" y="19485"/>
                    <a:pt x="151293" y="18585"/>
                    <a:pt x="155116" y="18585"/>
                  </a:cubicBezTo>
                  <a:close/>
                  <a:moveTo>
                    <a:pt x="69056" y="18585"/>
                  </a:moveTo>
                  <a:cubicBezTo>
                    <a:pt x="71484" y="18585"/>
                    <a:pt x="73611" y="18899"/>
                    <a:pt x="75439" y="19526"/>
                  </a:cubicBezTo>
                  <a:cubicBezTo>
                    <a:pt x="77267" y="20154"/>
                    <a:pt x="79199" y="21012"/>
                    <a:pt x="81237" y="22101"/>
                  </a:cubicBezTo>
                  <a:lnTo>
                    <a:pt x="81237" y="30682"/>
                  </a:lnTo>
                  <a:cubicBezTo>
                    <a:pt x="77609" y="27528"/>
                    <a:pt x="73842" y="25952"/>
                    <a:pt x="69935" y="25952"/>
                  </a:cubicBezTo>
                  <a:cubicBezTo>
                    <a:pt x="66028" y="25952"/>
                    <a:pt x="62931" y="27319"/>
                    <a:pt x="60642" y="30054"/>
                  </a:cubicBezTo>
                  <a:cubicBezTo>
                    <a:pt x="58354" y="32788"/>
                    <a:pt x="57210" y="35942"/>
                    <a:pt x="57210" y="39514"/>
                  </a:cubicBezTo>
                  <a:cubicBezTo>
                    <a:pt x="57210" y="43225"/>
                    <a:pt x="58410" y="46392"/>
                    <a:pt x="60810" y="49015"/>
                  </a:cubicBezTo>
                  <a:cubicBezTo>
                    <a:pt x="63210" y="51638"/>
                    <a:pt x="66098" y="52950"/>
                    <a:pt x="69474" y="52950"/>
                  </a:cubicBezTo>
                  <a:cubicBezTo>
                    <a:pt x="70981" y="52950"/>
                    <a:pt x="72704" y="52664"/>
                    <a:pt x="74644" y="52092"/>
                  </a:cubicBezTo>
                  <a:cubicBezTo>
                    <a:pt x="76583" y="51520"/>
                    <a:pt x="78781" y="50187"/>
                    <a:pt x="81237" y="48094"/>
                  </a:cubicBezTo>
                  <a:lnTo>
                    <a:pt x="81237" y="56550"/>
                  </a:lnTo>
                  <a:cubicBezTo>
                    <a:pt x="79199" y="57610"/>
                    <a:pt x="77169" y="58510"/>
                    <a:pt x="75146" y="59250"/>
                  </a:cubicBezTo>
                  <a:cubicBezTo>
                    <a:pt x="73123" y="59989"/>
                    <a:pt x="70870" y="60359"/>
                    <a:pt x="68386" y="60359"/>
                  </a:cubicBezTo>
                  <a:cubicBezTo>
                    <a:pt x="64647" y="60359"/>
                    <a:pt x="61284" y="59438"/>
                    <a:pt x="58298" y="57596"/>
                  </a:cubicBezTo>
                  <a:cubicBezTo>
                    <a:pt x="55313" y="55754"/>
                    <a:pt x="52975" y="53243"/>
                    <a:pt x="51287" y="50062"/>
                  </a:cubicBezTo>
                  <a:cubicBezTo>
                    <a:pt x="49599" y="46881"/>
                    <a:pt x="48755" y="43448"/>
                    <a:pt x="48755" y="39765"/>
                  </a:cubicBezTo>
                  <a:cubicBezTo>
                    <a:pt x="48755" y="36053"/>
                    <a:pt x="49627" y="32565"/>
                    <a:pt x="51371" y="29300"/>
                  </a:cubicBezTo>
                  <a:cubicBezTo>
                    <a:pt x="53115" y="26035"/>
                    <a:pt x="55550" y="23433"/>
                    <a:pt x="58675" y="21494"/>
                  </a:cubicBezTo>
                  <a:cubicBezTo>
                    <a:pt x="61800" y="19554"/>
                    <a:pt x="65261" y="18585"/>
                    <a:pt x="69056" y="18585"/>
                  </a:cubicBezTo>
                  <a:close/>
                  <a:moveTo>
                    <a:pt x="1173895" y="8581"/>
                  </a:moveTo>
                  <a:lnTo>
                    <a:pt x="1173895" y="26286"/>
                  </a:lnTo>
                  <a:lnTo>
                    <a:pt x="1185364" y="26286"/>
                  </a:lnTo>
                  <a:cubicBezTo>
                    <a:pt x="1189355" y="26286"/>
                    <a:pt x="1192452" y="25435"/>
                    <a:pt x="1194657" y="23733"/>
                  </a:cubicBezTo>
                  <a:cubicBezTo>
                    <a:pt x="1196861" y="22031"/>
                    <a:pt x="1197964" y="19715"/>
                    <a:pt x="1197964" y="16785"/>
                  </a:cubicBezTo>
                  <a:cubicBezTo>
                    <a:pt x="1197964" y="14329"/>
                    <a:pt x="1197085" y="12348"/>
                    <a:pt x="1195327" y="10841"/>
                  </a:cubicBezTo>
                  <a:cubicBezTo>
                    <a:pt x="1193569" y="9334"/>
                    <a:pt x="1191252" y="8581"/>
                    <a:pt x="1188378" y="8581"/>
                  </a:cubicBezTo>
                  <a:close/>
                  <a:moveTo>
                    <a:pt x="1740163" y="7618"/>
                  </a:moveTo>
                  <a:lnTo>
                    <a:pt x="1747279" y="7618"/>
                  </a:lnTo>
                  <a:lnTo>
                    <a:pt x="1747279" y="19547"/>
                  </a:lnTo>
                  <a:lnTo>
                    <a:pt x="1758078" y="19547"/>
                  </a:lnTo>
                  <a:lnTo>
                    <a:pt x="1758078" y="26203"/>
                  </a:lnTo>
                  <a:lnTo>
                    <a:pt x="1747279" y="26203"/>
                  </a:lnTo>
                  <a:lnTo>
                    <a:pt x="1747279" y="47718"/>
                  </a:lnTo>
                  <a:cubicBezTo>
                    <a:pt x="1747279" y="51401"/>
                    <a:pt x="1749163" y="53243"/>
                    <a:pt x="1752930" y="53243"/>
                  </a:cubicBezTo>
                  <a:cubicBezTo>
                    <a:pt x="1754548" y="53243"/>
                    <a:pt x="1756264" y="52783"/>
                    <a:pt x="1758078" y="51862"/>
                  </a:cubicBezTo>
                  <a:lnTo>
                    <a:pt x="1758078" y="58977"/>
                  </a:lnTo>
                  <a:cubicBezTo>
                    <a:pt x="1755399" y="59898"/>
                    <a:pt x="1752832" y="60359"/>
                    <a:pt x="1750376" y="60359"/>
                  </a:cubicBezTo>
                  <a:cubicBezTo>
                    <a:pt x="1743037" y="60359"/>
                    <a:pt x="1739368" y="56982"/>
                    <a:pt x="1739368" y="50229"/>
                  </a:cubicBezTo>
                  <a:lnTo>
                    <a:pt x="1739368" y="26203"/>
                  </a:lnTo>
                  <a:lnTo>
                    <a:pt x="1732712" y="26203"/>
                  </a:lnTo>
                  <a:lnTo>
                    <a:pt x="1732712" y="19547"/>
                  </a:lnTo>
                  <a:lnTo>
                    <a:pt x="1739368" y="19547"/>
                  </a:lnTo>
                  <a:close/>
                  <a:moveTo>
                    <a:pt x="1722746" y="1004"/>
                  </a:moveTo>
                  <a:cubicBezTo>
                    <a:pt x="1724057" y="1004"/>
                    <a:pt x="1725125" y="1472"/>
                    <a:pt x="1725948" y="2407"/>
                  </a:cubicBezTo>
                  <a:cubicBezTo>
                    <a:pt x="1726771" y="3341"/>
                    <a:pt x="1727183" y="4618"/>
                    <a:pt x="1727183" y="6237"/>
                  </a:cubicBezTo>
                  <a:cubicBezTo>
                    <a:pt x="1727183" y="7827"/>
                    <a:pt x="1726771" y="9111"/>
                    <a:pt x="1725948" y="10087"/>
                  </a:cubicBezTo>
                  <a:cubicBezTo>
                    <a:pt x="1725125" y="11064"/>
                    <a:pt x="1724085" y="11552"/>
                    <a:pt x="1722829" y="11552"/>
                  </a:cubicBezTo>
                  <a:cubicBezTo>
                    <a:pt x="1721462" y="11552"/>
                    <a:pt x="1720388" y="11036"/>
                    <a:pt x="1719606" y="10004"/>
                  </a:cubicBezTo>
                  <a:cubicBezTo>
                    <a:pt x="1718825" y="8971"/>
                    <a:pt x="1718434" y="7716"/>
                    <a:pt x="1718434" y="6237"/>
                  </a:cubicBezTo>
                  <a:cubicBezTo>
                    <a:pt x="1718434" y="4730"/>
                    <a:pt x="1718818" y="3481"/>
                    <a:pt x="1719585" y="2490"/>
                  </a:cubicBezTo>
                  <a:cubicBezTo>
                    <a:pt x="1720353" y="1500"/>
                    <a:pt x="1721406" y="1004"/>
                    <a:pt x="1722746" y="1004"/>
                  </a:cubicBezTo>
                  <a:close/>
                  <a:moveTo>
                    <a:pt x="1551296" y="1004"/>
                  </a:moveTo>
                  <a:cubicBezTo>
                    <a:pt x="1552607" y="1004"/>
                    <a:pt x="1553675" y="1472"/>
                    <a:pt x="1554498" y="2407"/>
                  </a:cubicBezTo>
                  <a:cubicBezTo>
                    <a:pt x="1555321" y="3341"/>
                    <a:pt x="1555733" y="4618"/>
                    <a:pt x="1555733" y="6237"/>
                  </a:cubicBezTo>
                  <a:cubicBezTo>
                    <a:pt x="1555733" y="7827"/>
                    <a:pt x="1555321" y="9111"/>
                    <a:pt x="1554498" y="10087"/>
                  </a:cubicBezTo>
                  <a:cubicBezTo>
                    <a:pt x="1553675" y="11064"/>
                    <a:pt x="1552635" y="11552"/>
                    <a:pt x="1551379" y="11552"/>
                  </a:cubicBezTo>
                  <a:cubicBezTo>
                    <a:pt x="1550012" y="11552"/>
                    <a:pt x="1548938" y="11036"/>
                    <a:pt x="1548156" y="10004"/>
                  </a:cubicBezTo>
                  <a:cubicBezTo>
                    <a:pt x="1547375" y="8971"/>
                    <a:pt x="1546984" y="7716"/>
                    <a:pt x="1546984" y="6237"/>
                  </a:cubicBezTo>
                  <a:cubicBezTo>
                    <a:pt x="1546984" y="4730"/>
                    <a:pt x="1547368" y="3481"/>
                    <a:pt x="1548135" y="2490"/>
                  </a:cubicBezTo>
                  <a:cubicBezTo>
                    <a:pt x="1548903" y="1500"/>
                    <a:pt x="1549956" y="1004"/>
                    <a:pt x="1551296" y="1004"/>
                  </a:cubicBezTo>
                  <a:close/>
                  <a:moveTo>
                    <a:pt x="1303646" y="1004"/>
                  </a:moveTo>
                  <a:cubicBezTo>
                    <a:pt x="1304957" y="1004"/>
                    <a:pt x="1306025" y="1472"/>
                    <a:pt x="1306848" y="2407"/>
                  </a:cubicBezTo>
                  <a:cubicBezTo>
                    <a:pt x="1307671" y="3341"/>
                    <a:pt x="1308083" y="4618"/>
                    <a:pt x="1308083" y="6237"/>
                  </a:cubicBezTo>
                  <a:cubicBezTo>
                    <a:pt x="1308083" y="7827"/>
                    <a:pt x="1307671" y="9111"/>
                    <a:pt x="1306848" y="10087"/>
                  </a:cubicBezTo>
                  <a:cubicBezTo>
                    <a:pt x="1306025" y="11064"/>
                    <a:pt x="1304985" y="11552"/>
                    <a:pt x="1303729" y="11552"/>
                  </a:cubicBezTo>
                  <a:cubicBezTo>
                    <a:pt x="1302362" y="11552"/>
                    <a:pt x="1301288" y="11036"/>
                    <a:pt x="1300506" y="10004"/>
                  </a:cubicBezTo>
                  <a:cubicBezTo>
                    <a:pt x="1299725" y="8971"/>
                    <a:pt x="1299334" y="7716"/>
                    <a:pt x="1299334" y="6237"/>
                  </a:cubicBezTo>
                  <a:cubicBezTo>
                    <a:pt x="1299334" y="4730"/>
                    <a:pt x="1299718" y="3481"/>
                    <a:pt x="1300485" y="2490"/>
                  </a:cubicBezTo>
                  <a:cubicBezTo>
                    <a:pt x="1301253" y="1500"/>
                    <a:pt x="1302306" y="1004"/>
                    <a:pt x="1303646" y="1004"/>
                  </a:cubicBezTo>
                  <a:close/>
                  <a:moveTo>
                    <a:pt x="560696" y="1004"/>
                  </a:moveTo>
                  <a:cubicBezTo>
                    <a:pt x="562007" y="1004"/>
                    <a:pt x="563075" y="1472"/>
                    <a:pt x="563898" y="2407"/>
                  </a:cubicBezTo>
                  <a:cubicBezTo>
                    <a:pt x="564721" y="3341"/>
                    <a:pt x="565133" y="4618"/>
                    <a:pt x="565133" y="6237"/>
                  </a:cubicBezTo>
                  <a:cubicBezTo>
                    <a:pt x="565133" y="7827"/>
                    <a:pt x="564721" y="9111"/>
                    <a:pt x="563898" y="10087"/>
                  </a:cubicBezTo>
                  <a:cubicBezTo>
                    <a:pt x="563075" y="11064"/>
                    <a:pt x="562035" y="11552"/>
                    <a:pt x="560779" y="11552"/>
                  </a:cubicBezTo>
                  <a:cubicBezTo>
                    <a:pt x="559412" y="11552"/>
                    <a:pt x="558338" y="11036"/>
                    <a:pt x="557556" y="10004"/>
                  </a:cubicBezTo>
                  <a:cubicBezTo>
                    <a:pt x="556775" y="8971"/>
                    <a:pt x="556384" y="7716"/>
                    <a:pt x="556384" y="6237"/>
                  </a:cubicBezTo>
                  <a:cubicBezTo>
                    <a:pt x="556384" y="4730"/>
                    <a:pt x="556768" y="3481"/>
                    <a:pt x="557535" y="2490"/>
                  </a:cubicBezTo>
                  <a:cubicBezTo>
                    <a:pt x="558303" y="1500"/>
                    <a:pt x="559356" y="1004"/>
                    <a:pt x="560696" y="1004"/>
                  </a:cubicBezTo>
                  <a:close/>
                  <a:moveTo>
                    <a:pt x="1449851" y="921"/>
                  </a:moveTo>
                  <a:lnTo>
                    <a:pt x="1458097" y="921"/>
                  </a:lnTo>
                  <a:lnTo>
                    <a:pt x="1458097" y="37379"/>
                  </a:lnTo>
                  <a:cubicBezTo>
                    <a:pt x="1458097" y="42318"/>
                    <a:pt x="1459248" y="46120"/>
                    <a:pt x="1461550" y="48785"/>
                  </a:cubicBezTo>
                  <a:cubicBezTo>
                    <a:pt x="1463852" y="51450"/>
                    <a:pt x="1467152" y="52783"/>
                    <a:pt x="1471449" y="52783"/>
                  </a:cubicBezTo>
                  <a:cubicBezTo>
                    <a:pt x="1475830" y="52783"/>
                    <a:pt x="1479242" y="51415"/>
                    <a:pt x="1481684" y="48680"/>
                  </a:cubicBezTo>
                  <a:cubicBezTo>
                    <a:pt x="1484125" y="45946"/>
                    <a:pt x="1485346" y="42179"/>
                    <a:pt x="1485346" y="37379"/>
                  </a:cubicBezTo>
                  <a:lnTo>
                    <a:pt x="1485346" y="921"/>
                  </a:lnTo>
                  <a:lnTo>
                    <a:pt x="1493592" y="921"/>
                  </a:lnTo>
                  <a:lnTo>
                    <a:pt x="1493592" y="38383"/>
                  </a:lnTo>
                  <a:cubicBezTo>
                    <a:pt x="1493592" y="43853"/>
                    <a:pt x="1492518" y="48227"/>
                    <a:pt x="1490369" y="51506"/>
                  </a:cubicBezTo>
                  <a:cubicBezTo>
                    <a:pt x="1488220" y="54785"/>
                    <a:pt x="1485486" y="57080"/>
                    <a:pt x="1482165" y="58391"/>
                  </a:cubicBezTo>
                  <a:cubicBezTo>
                    <a:pt x="1478844" y="59703"/>
                    <a:pt x="1475244" y="60359"/>
                    <a:pt x="1471366" y="60359"/>
                  </a:cubicBezTo>
                  <a:cubicBezTo>
                    <a:pt x="1464361" y="60359"/>
                    <a:pt x="1459024" y="58489"/>
                    <a:pt x="1455355" y="54750"/>
                  </a:cubicBezTo>
                  <a:cubicBezTo>
                    <a:pt x="1451685" y="51011"/>
                    <a:pt x="1449851" y="45555"/>
                    <a:pt x="1449851" y="38383"/>
                  </a:cubicBezTo>
                  <a:close/>
                  <a:moveTo>
                    <a:pt x="1261402" y="921"/>
                  </a:moveTo>
                  <a:lnTo>
                    <a:pt x="1269313" y="921"/>
                  </a:lnTo>
                  <a:lnTo>
                    <a:pt x="1269313" y="34867"/>
                  </a:lnTo>
                  <a:lnTo>
                    <a:pt x="1284549" y="19547"/>
                  </a:lnTo>
                  <a:lnTo>
                    <a:pt x="1295265" y="19547"/>
                  </a:lnTo>
                  <a:lnTo>
                    <a:pt x="1280196" y="33863"/>
                  </a:lnTo>
                  <a:lnTo>
                    <a:pt x="1296897" y="59396"/>
                  </a:lnTo>
                  <a:lnTo>
                    <a:pt x="1287144" y="59396"/>
                  </a:lnTo>
                  <a:lnTo>
                    <a:pt x="1274629" y="39262"/>
                  </a:lnTo>
                  <a:lnTo>
                    <a:pt x="1269313" y="44495"/>
                  </a:lnTo>
                  <a:lnTo>
                    <a:pt x="1269313" y="59396"/>
                  </a:lnTo>
                  <a:lnTo>
                    <a:pt x="1261402" y="59396"/>
                  </a:lnTo>
                  <a:close/>
                  <a:moveTo>
                    <a:pt x="698924" y="921"/>
                  </a:moveTo>
                  <a:lnTo>
                    <a:pt x="707170" y="921"/>
                  </a:lnTo>
                  <a:lnTo>
                    <a:pt x="707170" y="51694"/>
                  </a:lnTo>
                  <a:lnTo>
                    <a:pt x="736220" y="51694"/>
                  </a:lnTo>
                  <a:lnTo>
                    <a:pt x="736220" y="59396"/>
                  </a:lnTo>
                  <a:lnTo>
                    <a:pt x="698924" y="59396"/>
                  </a:lnTo>
                  <a:close/>
                  <a:moveTo>
                    <a:pt x="384599" y="921"/>
                  </a:moveTo>
                  <a:lnTo>
                    <a:pt x="422481" y="921"/>
                  </a:lnTo>
                  <a:lnTo>
                    <a:pt x="422481" y="8664"/>
                  </a:lnTo>
                  <a:lnTo>
                    <a:pt x="392845" y="8664"/>
                  </a:lnTo>
                  <a:lnTo>
                    <a:pt x="392845" y="26119"/>
                  </a:lnTo>
                  <a:lnTo>
                    <a:pt x="421058" y="26119"/>
                  </a:lnTo>
                  <a:lnTo>
                    <a:pt x="421058" y="33863"/>
                  </a:lnTo>
                  <a:lnTo>
                    <a:pt x="392845" y="33863"/>
                  </a:lnTo>
                  <a:lnTo>
                    <a:pt x="392845" y="59396"/>
                  </a:lnTo>
                  <a:lnTo>
                    <a:pt x="384599" y="59396"/>
                  </a:lnTo>
                  <a:close/>
                  <a:moveTo>
                    <a:pt x="232995" y="921"/>
                  </a:moveTo>
                  <a:lnTo>
                    <a:pt x="240864" y="921"/>
                  </a:lnTo>
                  <a:lnTo>
                    <a:pt x="240864" y="59396"/>
                  </a:lnTo>
                  <a:lnTo>
                    <a:pt x="232995" y="59396"/>
                  </a:lnTo>
                  <a:close/>
                  <a:moveTo>
                    <a:pt x="89827" y="921"/>
                  </a:moveTo>
                  <a:lnTo>
                    <a:pt x="97738" y="921"/>
                  </a:lnTo>
                  <a:lnTo>
                    <a:pt x="97738" y="26412"/>
                  </a:lnTo>
                  <a:lnTo>
                    <a:pt x="97905" y="26412"/>
                  </a:lnTo>
                  <a:cubicBezTo>
                    <a:pt x="99049" y="24263"/>
                    <a:pt x="100528" y="22422"/>
                    <a:pt x="102342" y="20887"/>
                  </a:cubicBezTo>
                  <a:cubicBezTo>
                    <a:pt x="104156" y="19352"/>
                    <a:pt x="106793" y="18585"/>
                    <a:pt x="110253" y="18585"/>
                  </a:cubicBezTo>
                  <a:cubicBezTo>
                    <a:pt x="114383" y="18585"/>
                    <a:pt x="117760" y="19812"/>
                    <a:pt x="120383" y="22268"/>
                  </a:cubicBezTo>
                  <a:cubicBezTo>
                    <a:pt x="123006" y="24724"/>
                    <a:pt x="124318" y="28072"/>
                    <a:pt x="124318" y="32314"/>
                  </a:cubicBezTo>
                  <a:lnTo>
                    <a:pt x="124318" y="59396"/>
                  </a:lnTo>
                  <a:lnTo>
                    <a:pt x="116406" y="59396"/>
                  </a:lnTo>
                  <a:lnTo>
                    <a:pt x="116406" y="35118"/>
                  </a:lnTo>
                  <a:cubicBezTo>
                    <a:pt x="116406" y="32440"/>
                    <a:pt x="115806" y="30242"/>
                    <a:pt x="114607" y="28526"/>
                  </a:cubicBezTo>
                  <a:cubicBezTo>
                    <a:pt x="113407" y="26810"/>
                    <a:pt x="111467" y="25952"/>
                    <a:pt x="108788" y="25952"/>
                  </a:cubicBezTo>
                  <a:cubicBezTo>
                    <a:pt x="105523" y="25952"/>
                    <a:pt x="102865" y="27389"/>
                    <a:pt x="100814" y="30263"/>
                  </a:cubicBezTo>
                  <a:cubicBezTo>
                    <a:pt x="98763" y="33137"/>
                    <a:pt x="97738" y="36793"/>
                    <a:pt x="97738" y="41230"/>
                  </a:cubicBezTo>
                  <a:lnTo>
                    <a:pt x="97738" y="59396"/>
                  </a:lnTo>
                  <a:lnTo>
                    <a:pt x="89827" y="59396"/>
                  </a:lnTo>
                  <a:close/>
                  <a:moveTo>
                    <a:pt x="1165649" y="837"/>
                  </a:moveTo>
                  <a:lnTo>
                    <a:pt x="1189048" y="837"/>
                  </a:lnTo>
                  <a:cubicBezTo>
                    <a:pt x="1192871" y="837"/>
                    <a:pt x="1196122" y="1534"/>
                    <a:pt x="1198801" y="2930"/>
                  </a:cubicBezTo>
                  <a:cubicBezTo>
                    <a:pt x="1201480" y="4325"/>
                    <a:pt x="1203482" y="6209"/>
                    <a:pt x="1204807" y="8581"/>
                  </a:cubicBezTo>
                  <a:cubicBezTo>
                    <a:pt x="1206133" y="10953"/>
                    <a:pt x="1206796" y="13576"/>
                    <a:pt x="1206796" y="16450"/>
                  </a:cubicBezTo>
                  <a:cubicBezTo>
                    <a:pt x="1206796" y="21724"/>
                    <a:pt x="1204926" y="25973"/>
                    <a:pt x="1201187" y="29196"/>
                  </a:cubicBezTo>
                  <a:cubicBezTo>
                    <a:pt x="1197447" y="32419"/>
                    <a:pt x="1192494" y="34030"/>
                    <a:pt x="1186327" y="34030"/>
                  </a:cubicBezTo>
                  <a:lnTo>
                    <a:pt x="1173895" y="34030"/>
                  </a:lnTo>
                  <a:lnTo>
                    <a:pt x="1173895" y="59396"/>
                  </a:lnTo>
                  <a:lnTo>
                    <a:pt x="1165649" y="59396"/>
                  </a:lnTo>
                  <a:close/>
                  <a:moveTo>
                    <a:pt x="341179" y="0"/>
                  </a:moveTo>
                  <a:cubicBezTo>
                    <a:pt x="343300" y="0"/>
                    <a:pt x="345406" y="390"/>
                    <a:pt x="347499" y="1172"/>
                  </a:cubicBezTo>
                  <a:lnTo>
                    <a:pt x="347499" y="8288"/>
                  </a:lnTo>
                  <a:cubicBezTo>
                    <a:pt x="345295" y="7506"/>
                    <a:pt x="343704" y="7116"/>
                    <a:pt x="342727" y="7116"/>
                  </a:cubicBezTo>
                  <a:cubicBezTo>
                    <a:pt x="340718" y="7116"/>
                    <a:pt x="339211" y="7750"/>
                    <a:pt x="338207" y="9020"/>
                  </a:cubicBezTo>
                  <a:cubicBezTo>
                    <a:pt x="337202" y="10290"/>
                    <a:pt x="336700" y="11999"/>
                    <a:pt x="336700" y="14148"/>
                  </a:cubicBezTo>
                  <a:lnTo>
                    <a:pt x="336700" y="19547"/>
                  </a:lnTo>
                  <a:lnTo>
                    <a:pt x="347499" y="19547"/>
                  </a:lnTo>
                  <a:lnTo>
                    <a:pt x="347499" y="26203"/>
                  </a:lnTo>
                  <a:lnTo>
                    <a:pt x="336700" y="26203"/>
                  </a:lnTo>
                  <a:lnTo>
                    <a:pt x="336700" y="59396"/>
                  </a:lnTo>
                  <a:lnTo>
                    <a:pt x="328831" y="59396"/>
                  </a:lnTo>
                  <a:lnTo>
                    <a:pt x="328831" y="26203"/>
                  </a:lnTo>
                  <a:lnTo>
                    <a:pt x="322133" y="26203"/>
                  </a:lnTo>
                  <a:lnTo>
                    <a:pt x="322133" y="19547"/>
                  </a:lnTo>
                  <a:lnTo>
                    <a:pt x="328831" y="19547"/>
                  </a:lnTo>
                  <a:lnTo>
                    <a:pt x="328831" y="11301"/>
                  </a:lnTo>
                  <a:cubicBezTo>
                    <a:pt x="328831" y="7534"/>
                    <a:pt x="329898" y="4709"/>
                    <a:pt x="332033" y="2825"/>
                  </a:cubicBezTo>
                  <a:cubicBezTo>
                    <a:pt x="334168" y="941"/>
                    <a:pt x="337216" y="0"/>
                    <a:pt x="341179" y="0"/>
                  </a:cubicBezTo>
                  <a:close/>
                  <a:moveTo>
                    <a:pt x="20845" y="0"/>
                  </a:moveTo>
                  <a:cubicBezTo>
                    <a:pt x="24417" y="0"/>
                    <a:pt x="27500" y="432"/>
                    <a:pt x="30095" y="1297"/>
                  </a:cubicBezTo>
                  <a:cubicBezTo>
                    <a:pt x="32691" y="2162"/>
                    <a:pt x="35411" y="3320"/>
                    <a:pt x="38258" y="4771"/>
                  </a:cubicBezTo>
                  <a:lnTo>
                    <a:pt x="38258" y="14650"/>
                  </a:lnTo>
                  <a:cubicBezTo>
                    <a:pt x="32342" y="9906"/>
                    <a:pt x="26593" y="7534"/>
                    <a:pt x="21012" y="7534"/>
                  </a:cubicBezTo>
                  <a:cubicBezTo>
                    <a:pt x="17664" y="7534"/>
                    <a:pt x="14824" y="8322"/>
                    <a:pt x="12494" y="9899"/>
                  </a:cubicBezTo>
                  <a:cubicBezTo>
                    <a:pt x="10164" y="11476"/>
                    <a:pt x="8999" y="13464"/>
                    <a:pt x="8999" y="15864"/>
                  </a:cubicBezTo>
                  <a:cubicBezTo>
                    <a:pt x="8999" y="17985"/>
                    <a:pt x="9885" y="19701"/>
                    <a:pt x="11657" y="21012"/>
                  </a:cubicBezTo>
                  <a:cubicBezTo>
                    <a:pt x="13429" y="22324"/>
                    <a:pt x="17008" y="23635"/>
                    <a:pt x="22394" y="24947"/>
                  </a:cubicBezTo>
                  <a:cubicBezTo>
                    <a:pt x="26189" y="25868"/>
                    <a:pt x="29433" y="26914"/>
                    <a:pt x="32126" y="28086"/>
                  </a:cubicBezTo>
                  <a:cubicBezTo>
                    <a:pt x="34818" y="29258"/>
                    <a:pt x="37079" y="30961"/>
                    <a:pt x="38907" y="33193"/>
                  </a:cubicBezTo>
                  <a:cubicBezTo>
                    <a:pt x="40734" y="35425"/>
                    <a:pt x="41648" y="38272"/>
                    <a:pt x="41648" y="41732"/>
                  </a:cubicBezTo>
                  <a:cubicBezTo>
                    <a:pt x="41648" y="45416"/>
                    <a:pt x="40623" y="48666"/>
                    <a:pt x="38572" y="51485"/>
                  </a:cubicBezTo>
                  <a:cubicBezTo>
                    <a:pt x="36521" y="54303"/>
                    <a:pt x="33772" y="56487"/>
                    <a:pt x="30326" y="58036"/>
                  </a:cubicBezTo>
                  <a:cubicBezTo>
                    <a:pt x="26879" y="59584"/>
                    <a:pt x="23203" y="60359"/>
                    <a:pt x="19296" y="60359"/>
                  </a:cubicBezTo>
                  <a:cubicBezTo>
                    <a:pt x="15334" y="60359"/>
                    <a:pt x="11866" y="59752"/>
                    <a:pt x="8894" y="58538"/>
                  </a:cubicBezTo>
                  <a:cubicBezTo>
                    <a:pt x="5922" y="57324"/>
                    <a:pt x="2958" y="55810"/>
                    <a:pt x="0" y="53996"/>
                  </a:cubicBezTo>
                  <a:lnTo>
                    <a:pt x="0" y="43950"/>
                  </a:lnTo>
                  <a:cubicBezTo>
                    <a:pt x="2985" y="46295"/>
                    <a:pt x="6083" y="48311"/>
                    <a:pt x="9292" y="49999"/>
                  </a:cubicBezTo>
                  <a:cubicBezTo>
                    <a:pt x="12501" y="51687"/>
                    <a:pt x="16087" y="52531"/>
                    <a:pt x="20050" y="52531"/>
                  </a:cubicBezTo>
                  <a:cubicBezTo>
                    <a:pt x="23482" y="52531"/>
                    <a:pt x="26454" y="51562"/>
                    <a:pt x="28965" y="49622"/>
                  </a:cubicBezTo>
                  <a:cubicBezTo>
                    <a:pt x="31477" y="47683"/>
                    <a:pt x="32732" y="45374"/>
                    <a:pt x="32732" y="42695"/>
                  </a:cubicBezTo>
                  <a:cubicBezTo>
                    <a:pt x="32732" y="39988"/>
                    <a:pt x="31553" y="37902"/>
                    <a:pt x="29195" y="36437"/>
                  </a:cubicBezTo>
                  <a:cubicBezTo>
                    <a:pt x="26837" y="34972"/>
                    <a:pt x="23482" y="33737"/>
                    <a:pt x="19129" y="32733"/>
                  </a:cubicBezTo>
                  <a:cubicBezTo>
                    <a:pt x="15752" y="31868"/>
                    <a:pt x="12990" y="31030"/>
                    <a:pt x="10841" y="30221"/>
                  </a:cubicBezTo>
                  <a:cubicBezTo>
                    <a:pt x="8692" y="29412"/>
                    <a:pt x="6808" y="28337"/>
                    <a:pt x="5190" y="26998"/>
                  </a:cubicBezTo>
                  <a:cubicBezTo>
                    <a:pt x="3571" y="25659"/>
                    <a:pt x="2316" y="24201"/>
                    <a:pt x="1423" y="22624"/>
                  </a:cubicBezTo>
                  <a:cubicBezTo>
                    <a:pt x="530" y="21047"/>
                    <a:pt x="83" y="18989"/>
                    <a:pt x="83" y="16450"/>
                  </a:cubicBezTo>
                  <a:cubicBezTo>
                    <a:pt x="83" y="11622"/>
                    <a:pt x="2002" y="7674"/>
                    <a:pt x="5839" y="4604"/>
                  </a:cubicBezTo>
                  <a:cubicBezTo>
                    <a:pt x="9676" y="1534"/>
                    <a:pt x="14678" y="0"/>
                    <a:pt x="20845"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700" dirty="0">
                <a:solidFill>
                  <a:schemeClr val="bg1"/>
                </a:solidFill>
                <a:latin typeface="Abadi" panose="020B0604020104020204" pitchFamily="34" charset="0"/>
                <a:ea typeface="微软雅黑" panose="020B0503020204020204" pitchFamily="34" charset="-122"/>
              </a:endParaRPr>
            </a:p>
          </p:txBody>
        </p:sp>
        <p:grpSp>
          <p:nvGrpSpPr>
            <p:cNvPr id="12" name="组合 11">
              <a:extLst>
                <a:ext uri="{FF2B5EF4-FFF2-40B4-BE49-F238E27FC236}">
                  <a16:creationId xmlns:a16="http://schemas.microsoft.com/office/drawing/2014/main" id="{0598AD9A-1FC3-43BC-9432-01A5B4CF4C14}"/>
                </a:ext>
              </a:extLst>
            </p:cNvPr>
            <p:cNvGrpSpPr/>
            <p:nvPr/>
          </p:nvGrpSpPr>
          <p:grpSpPr>
            <a:xfrm>
              <a:off x="9650003" y="315165"/>
              <a:ext cx="518408" cy="517198"/>
              <a:chOff x="9650003" y="315165"/>
              <a:chExt cx="518408" cy="517198"/>
            </a:xfrm>
          </p:grpSpPr>
          <p:sp>
            <p:nvSpPr>
              <p:cNvPr id="13" name="PA-任意多边形 8">
                <a:extLst>
                  <a:ext uri="{FF2B5EF4-FFF2-40B4-BE49-F238E27FC236}">
                    <a16:creationId xmlns:a16="http://schemas.microsoft.com/office/drawing/2014/main" id="{434B17E5-4102-4F35-B1A4-C7D7BE34B526}"/>
                  </a:ext>
                </a:extLst>
              </p:cNvPr>
              <p:cNvSpPr>
                <a:spLocks noEditPoints="1"/>
              </p:cNvSpPr>
              <p:nvPr>
                <p:custDataLst>
                  <p:tags r:id="rId7"/>
                </p:custDataLst>
              </p:nvPr>
            </p:nvSpPr>
            <p:spPr bwMode="auto">
              <a:xfrm>
                <a:off x="9650003" y="315165"/>
                <a:ext cx="518408" cy="517198"/>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4" name="PA-任意多边形 42">
                <a:extLst>
                  <a:ext uri="{FF2B5EF4-FFF2-40B4-BE49-F238E27FC236}">
                    <a16:creationId xmlns:a16="http://schemas.microsoft.com/office/drawing/2014/main" id="{A9B4659E-77BD-4722-B63E-DF07917DB49F}"/>
                  </a:ext>
                </a:extLst>
              </p:cNvPr>
              <p:cNvSpPr>
                <a:spLocks noEditPoints="1"/>
              </p:cNvSpPr>
              <p:nvPr>
                <p:custDataLst>
                  <p:tags r:id="rId8"/>
                </p:custDataLst>
              </p:nvPr>
            </p:nvSpPr>
            <p:spPr bwMode="auto">
              <a:xfrm>
                <a:off x="9717674" y="382231"/>
                <a:ext cx="382462" cy="381856"/>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5" name="PA-任意多边形 43">
                <a:extLst>
                  <a:ext uri="{FF2B5EF4-FFF2-40B4-BE49-F238E27FC236}">
                    <a16:creationId xmlns:a16="http://schemas.microsoft.com/office/drawing/2014/main" id="{D0DB6430-D074-41F2-A109-91CE2118C4B1}"/>
                  </a:ext>
                </a:extLst>
              </p:cNvPr>
              <p:cNvSpPr>
                <a:spLocks noEditPoints="1"/>
              </p:cNvSpPr>
              <p:nvPr>
                <p:custDataLst>
                  <p:tags r:id="rId9"/>
                </p:custDataLst>
              </p:nvPr>
            </p:nvSpPr>
            <p:spPr bwMode="auto">
              <a:xfrm>
                <a:off x="10065092" y="420296"/>
                <a:ext cx="42294" cy="50753"/>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6" name="PA-任意多边形 44">
                <a:extLst>
                  <a:ext uri="{FF2B5EF4-FFF2-40B4-BE49-F238E27FC236}">
                    <a16:creationId xmlns:a16="http://schemas.microsoft.com/office/drawing/2014/main" id="{DFBD1733-2A0D-4732-8481-C644C9E80899}"/>
                  </a:ext>
                </a:extLst>
              </p:cNvPr>
              <p:cNvSpPr>
                <a:spLocks/>
              </p:cNvSpPr>
              <p:nvPr>
                <p:custDataLst>
                  <p:tags r:id="rId10"/>
                </p:custDataLst>
              </p:nvPr>
            </p:nvSpPr>
            <p:spPr bwMode="auto">
              <a:xfrm>
                <a:off x="9670546" y="516364"/>
                <a:ext cx="40481" cy="43503"/>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7" name="PA-任意多边形 45">
                <a:extLst>
                  <a:ext uri="{FF2B5EF4-FFF2-40B4-BE49-F238E27FC236}">
                    <a16:creationId xmlns:a16="http://schemas.microsoft.com/office/drawing/2014/main" id="{89BACD06-E8E5-4485-9FE2-2D3A86ECE7A2}"/>
                  </a:ext>
                </a:extLst>
              </p:cNvPr>
              <p:cNvSpPr>
                <a:spLocks/>
              </p:cNvSpPr>
              <p:nvPr>
                <p:custDataLst>
                  <p:tags r:id="rId11"/>
                </p:custDataLst>
              </p:nvPr>
            </p:nvSpPr>
            <p:spPr bwMode="auto">
              <a:xfrm>
                <a:off x="10025214" y="377398"/>
                <a:ext cx="44107" cy="47128"/>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8" name="PA-任意多边形 46">
                <a:extLst>
                  <a:ext uri="{FF2B5EF4-FFF2-40B4-BE49-F238E27FC236}">
                    <a16:creationId xmlns:a16="http://schemas.microsoft.com/office/drawing/2014/main" id="{C3F922C1-F2DB-4388-BB45-9267D395D24A}"/>
                  </a:ext>
                </a:extLst>
              </p:cNvPr>
              <p:cNvSpPr>
                <a:spLocks/>
              </p:cNvSpPr>
              <p:nvPr>
                <p:custDataLst>
                  <p:tags r:id="rId12"/>
                </p:custDataLst>
              </p:nvPr>
            </p:nvSpPr>
            <p:spPr bwMode="auto">
              <a:xfrm>
                <a:off x="9670546" y="584035"/>
                <a:ext cx="38065" cy="36252"/>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9" name="PA-任意多边形 47">
                <a:extLst>
                  <a:ext uri="{FF2B5EF4-FFF2-40B4-BE49-F238E27FC236}">
                    <a16:creationId xmlns:a16="http://schemas.microsoft.com/office/drawing/2014/main" id="{5865E0E3-5E11-47C2-ADDC-4DAB296C5571}"/>
                  </a:ext>
                </a:extLst>
              </p:cNvPr>
              <p:cNvSpPr>
                <a:spLocks noEditPoints="1"/>
              </p:cNvSpPr>
              <p:nvPr>
                <p:custDataLst>
                  <p:tags r:id="rId13"/>
                </p:custDataLst>
              </p:nvPr>
            </p:nvSpPr>
            <p:spPr bwMode="auto">
              <a:xfrm>
                <a:off x="9864496" y="772547"/>
                <a:ext cx="26585" cy="38065"/>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0" name="PA-任意多边形 48">
                <a:extLst>
                  <a:ext uri="{FF2B5EF4-FFF2-40B4-BE49-F238E27FC236}">
                    <a16:creationId xmlns:a16="http://schemas.microsoft.com/office/drawing/2014/main" id="{6A93248A-91F5-4B4D-8535-B8575A56C385}"/>
                  </a:ext>
                </a:extLst>
              </p:cNvPr>
              <p:cNvSpPr>
                <a:spLocks noEditPoints="1"/>
              </p:cNvSpPr>
              <p:nvPr>
                <p:custDataLst>
                  <p:tags r:id="rId14"/>
                </p:custDataLst>
              </p:nvPr>
            </p:nvSpPr>
            <p:spPr bwMode="auto">
              <a:xfrm>
                <a:off x="9685651" y="644456"/>
                <a:ext cx="39273" cy="338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1" name="PA-任意多边形 49">
                <a:extLst>
                  <a:ext uri="{FF2B5EF4-FFF2-40B4-BE49-F238E27FC236}">
                    <a16:creationId xmlns:a16="http://schemas.microsoft.com/office/drawing/2014/main" id="{074DEBED-1C59-4DE4-B469-76CDF88C53B3}"/>
                  </a:ext>
                </a:extLst>
              </p:cNvPr>
              <p:cNvSpPr>
                <a:spLocks/>
              </p:cNvSpPr>
              <p:nvPr>
                <p:custDataLst>
                  <p:tags r:id="rId15"/>
                </p:custDataLst>
              </p:nvPr>
            </p:nvSpPr>
            <p:spPr bwMode="auto">
              <a:xfrm>
                <a:off x="9708611" y="414858"/>
                <a:ext cx="46524" cy="50753"/>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2" name="PA-任意多边形 50">
                <a:extLst>
                  <a:ext uri="{FF2B5EF4-FFF2-40B4-BE49-F238E27FC236}">
                    <a16:creationId xmlns:a16="http://schemas.microsoft.com/office/drawing/2014/main" id="{ED255E53-296F-4E5C-AE87-201F5E0C8524}"/>
                  </a:ext>
                </a:extLst>
              </p:cNvPr>
              <p:cNvSpPr>
                <a:spLocks noEditPoints="1"/>
              </p:cNvSpPr>
              <p:nvPr>
                <p:custDataLst>
                  <p:tags r:id="rId16"/>
                </p:custDataLst>
              </p:nvPr>
            </p:nvSpPr>
            <p:spPr bwMode="auto">
              <a:xfrm>
                <a:off x="9981712" y="756234"/>
                <a:ext cx="32627" cy="37461"/>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3" name="PA-任意多边形 51">
                <a:extLst>
                  <a:ext uri="{FF2B5EF4-FFF2-40B4-BE49-F238E27FC236}">
                    <a16:creationId xmlns:a16="http://schemas.microsoft.com/office/drawing/2014/main" id="{698C17A2-CF90-48B9-A4E6-6640F2BAC407}"/>
                  </a:ext>
                </a:extLst>
              </p:cNvPr>
              <p:cNvSpPr>
                <a:spLocks/>
              </p:cNvSpPr>
              <p:nvPr>
                <p:custDataLst>
                  <p:tags r:id="rId17"/>
                </p:custDataLst>
              </p:nvPr>
            </p:nvSpPr>
            <p:spPr bwMode="auto">
              <a:xfrm>
                <a:off x="9752718" y="372564"/>
                <a:ext cx="44107" cy="4289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4" name="PA-任意多边形 52">
                <a:extLst>
                  <a:ext uri="{FF2B5EF4-FFF2-40B4-BE49-F238E27FC236}">
                    <a16:creationId xmlns:a16="http://schemas.microsoft.com/office/drawing/2014/main" id="{42EBD9F8-A4C6-476F-B0D8-2001DE55E457}"/>
                  </a:ext>
                </a:extLst>
              </p:cNvPr>
              <p:cNvSpPr>
                <a:spLocks/>
              </p:cNvSpPr>
              <p:nvPr>
                <p:custDataLst>
                  <p:tags r:id="rId18"/>
                </p:custDataLst>
              </p:nvPr>
            </p:nvSpPr>
            <p:spPr bwMode="auto">
              <a:xfrm>
                <a:off x="9883226" y="333291"/>
                <a:ext cx="35044" cy="38065"/>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5" name="PA-任意多边形 53">
                <a:extLst>
                  <a:ext uri="{FF2B5EF4-FFF2-40B4-BE49-F238E27FC236}">
                    <a16:creationId xmlns:a16="http://schemas.microsoft.com/office/drawing/2014/main" id="{947D2091-665C-4D08-913D-74BF14A702B6}"/>
                  </a:ext>
                </a:extLst>
              </p:cNvPr>
              <p:cNvSpPr>
                <a:spLocks noEditPoints="1"/>
              </p:cNvSpPr>
              <p:nvPr>
                <p:custDataLst>
                  <p:tags r:id="rId19"/>
                </p:custDataLst>
              </p:nvPr>
            </p:nvSpPr>
            <p:spPr bwMode="auto">
              <a:xfrm>
                <a:off x="9926125" y="772547"/>
                <a:ext cx="27190" cy="38669"/>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7" name="PA-任意多边形 54">
                <a:extLst>
                  <a:ext uri="{FF2B5EF4-FFF2-40B4-BE49-F238E27FC236}">
                    <a16:creationId xmlns:a16="http://schemas.microsoft.com/office/drawing/2014/main" id="{4CA58FED-0E77-44A3-820D-0A4AC0172F2F}"/>
                  </a:ext>
                </a:extLst>
              </p:cNvPr>
              <p:cNvSpPr>
                <a:spLocks/>
              </p:cNvSpPr>
              <p:nvPr>
                <p:custDataLst>
                  <p:tags r:id="rId20"/>
                </p:custDataLst>
              </p:nvPr>
            </p:nvSpPr>
            <p:spPr bwMode="auto">
              <a:xfrm>
                <a:off x="9820389" y="340542"/>
                <a:ext cx="36253" cy="41086"/>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8" name="PA-任意多边形 55">
                <a:extLst>
                  <a:ext uri="{FF2B5EF4-FFF2-40B4-BE49-F238E27FC236}">
                    <a16:creationId xmlns:a16="http://schemas.microsoft.com/office/drawing/2014/main" id="{309D58B3-7622-4115-A735-48C963CD5089}"/>
                  </a:ext>
                </a:extLst>
              </p:cNvPr>
              <p:cNvSpPr>
                <a:spLocks/>
              </p:cNvSpPr>
              <p:nvPr>
                <p:custDataLst>
                  <p:tags r:id="rId21"/>
                </p:custDataLst>
              </p:nvPr>
            </p:nvSpPr>
            <p:spPr bwMode="auto">
              <a:xfrm>
                <a:off x="10094698" y="479508"/>
                <a:ext cx="42294" cy="338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9" name="PA-任意多边形 56">
                <a:extLst>
                  <a:ext uri="{FF2B5EF4-FFF2-40B4-BE49-F238E27FC236}">
                    <a16:creationId xmlns:a16="http://schemas.microsoft.com/office/drawing/2014/main" id="{007616E9-D464-4AC5-900B-EC73A24D897D}"/>
                  </a:ext>
                </a:extLst>
              </p:cNvPr>
              <p:cNvSpPr>
                <a:spLocks/>
              </p:cNvSpPr>
              <p:nvPr>
                <p:custDataLst>
                  <p:tags r:id="rId22"/>
                </p:custDataLst>
              </p:nvPr>
            </p:nvSpPr>
            <p:spPr bwMode="auto">
              <a:xfrm>
                <a:off x="10095302" y="638414"/>
                <a:ext cx="41690" cy="38669"/>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0" name="PA-任意多边形 57">
                <a:extLst>
                  <a:ext uri="{FF2B5EF4-FFF2-40B4-BE49-F238E27FC236}">
                    <a16:creationId xmlns:a16="http://schemas.microsoft.com/office/drawing/2014/main" id="{3AB9B752-21C5-4A49-B2FD-EE57968C10B1}"/>
                  </a:ext>
                </a:extLst>
              </p:cNvPr>
              <p:cNvSpPr>
                <a:spLocks/>
              </p:cNvSpPr>
              <p:nvPr>
                <p:custDataLst>
                  <p:tags r:id="rId23"/>
                </p:custDataLst>
              </p:nvPr>
            </p:nvSpPr>
            <p:spPr bwMode="auto">
              <a:xfrm>
                <a:off x="10110407" y="578597"/>
                <a:ext cx="36856" cy="32627"/>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1" name="PA-任意多边形 58">
                <a:extLst>
                  <a:ext uri="{FF2B5EF4-FFF2-40B4-BE49-F238E27FC236}">
                    <a16:creationId xmlns:a16="http://schemas.microsoft.com/office/drawing/2014/main" id="{ADC5A85B-79F5-47B1-885E-B91754F918BC}"/>
                  </a:ext>
                </a:extLst>
              </p:cNvPr>
              <p:cNvSpPr>
                <a:spLocks/>
              </p:cNvSpPr>
              <p:nvPr>
                <p:custDataLst>
                  <p:tags r:id="rId24"/>
                </p:custDataLst>
              </p:nvPr>
            </p:nvSpPr>
            <p:spPr bwMode="auto">
              <a:xfrm>
                <a:off x="9988358" y="347792"/>
                <a:ext cx="33231" cy="41690"/>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2" name="PA-任意多边形 59">
                <a:extLst>
                  <a:ext uri="{FF2B5EF4-FFF2-40B4-BE49-F238E27FC236}">
                    <a16:creationId xmlns:a16="http://schemas.microsoft.com/office/drawing/2014/main" id="{76B91ABE-6D82-4A1D-AC5A-EC29858D2CED}"/>
                  </a:ext>
                </a:extLst>
              </p:cNvPr>
              <p:cNvSpPr>
                <a:spLocks/>
              </p:cNvSpPr>
              <p:nvPr>
                <p:custDataLst>
                  <p:tags r:id="rId25"/>
                </p:custDataLst>
              </p:nvPr>
            </p:nvSpPr>
            <p:spPr bwMode="auto">
              <a:xfrm>
                <a:off x="9686859" y="468633"/>
                <a:ext cx="38065" cy="33231"/>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3" name="PA-任意多边形 60">
                <a:extLst>
                  <a:ext uri="{FF2B5EF4-FFF2-40B4-BE49-F238E27FC236}">
                    <a16:creationId xmlns:a16="http://schemas.microsoft.com/office/drawing/2014/main" id="{4E8F0770-7E7C-46B2-B138-3A5196E02AB8}"/>
                  </a:ext>
                </a:extLst>
              </p:cNvPr>
              <p:cNvSpPr>
                <a:spLocks/>
              </p:cNvSpPr>
              <p:nvPr>
                <p:custDataLst>
                  <p:tags r:id="rId26"/>
                </p:custDataLst>
              </p:nvPr>
            </p:nvSpPr>
            <p:spPr bwMode="auto">
              <a:xfrm>
                <a:off x="10109803" y="530866"/>
                <a:ext cx="36856" cy="24168"/>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4" name="PA-任意多边形 61">
                <a:extLst>
                  <a:ext uri="{FF2B5EF4-FFF2-40B4-BE49-F238E27FC236}">
                    <a16:creationId xmlns:a16="http://schemas.microsoft.com/office/drawing/2014/main" id="{AB4509D5-8B8F-4F7A-BF9B-0A16B6A7D2C8}"/>
                  </a:ext>
                </a:extLst>
              </p:cNvPr>
              <p:cNvSpPr>
                <a:spLocks/>
              </p:cNvSpPr>
              <p:nvPr>
                <p:custDataLst>
                  <p:tags r:id="rId27"/>
                </p:custDataLst>
              </p:nvPr>
            </p:nvSpPr>
            <p:spPr bwMode="auto">
              <a:xfrm>
                <a:off x="9938813" y="337520"/>
                <a:ext cx="22356" cy="37461"/>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5" name="PA-任意多边形 62">
                <a:extLst>
                  <a:ext uri="{FF2B5EF4-FFF2-40B4-BE49-F238E27FC236}">
                    <a16:creationId xmlns:a16="http://schemas.microsoft.com/office/drawing/2014/main" id="{032FFE7E-F394-40BD-ADE6-6E526697321A}"/>
                  </a:ext>
                </a:extLst>
              </p:cNvPr>
              <p:cNvSpPr>
                <a:spLocks/>
              </p:cNvSpPr>
              <p:nvPr>
                <p:custDataLst>
                  <p:tags r:id="rId28"/>
                </p:custDataLst>
              </p:nvPr>
            </p:nvSpPr>
            <p:spPr bwMode="auto">
              <a:xfrm>
                <a:off x="9802263" y="758650"/>
                <a:ext cx="27793" cy="36252"/>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6" name="PA-任意多边形 71">
                <a:extLst>
                  <a:ext uri="{FF2B5EF4-FFF2-40B4-BE49-F238E27FC236}">
                    <a16:creationId xmlns:a16="http://schemas.microsoft.com/office/drawing/2014/main" id="{FE6FF2B5-66BB-4D74-B644-FD2BD2B929E7}"/>
                  </a:ext>
                </a:extLst>
              </p:cNvPr>
              <p:cNvSpPr>
                <a:spLocks noEditPoints="1"/>
              </p:cNvSpPr>
              <p:nvPr>
                <p:custDataLst>
                  <p:tags r:id="rId29"/>
                </p:custDataLst>
              </p:nvPr>
            </p:nvSpPr>
            <p:spPr bwMode="auto">
              <a:xfrm>
                <a:off x="9733988" y="398545"/>
                <a:ext cx="350439" cy="34983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grpSp>
    </p:spTree>
    <p:extLst>
      <p:ext uri="{BB962C8B-B14F-4D97-AF65-F5344CB8AC3E}">
        <p14:creationId xmlns:p14="http://schemas.microsoft.com/office/powerpoint/2010/main" val="1460611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set>
                                      <p:cBhvr>
                                        <p:cTn id="9" dur="1" fill="hold">
                                          <p:stCondLst>
                                            <p:cond delay="0"/>
                                          </p:stCondLst>
                                        </p:cTn>
                                        <p:tgtEl>
                                          <p:spTgt spid="6"/>
                                        </p:tgtEl>
                                        <p:attrNameLst>
                                          <p:attrName>style.visibility</p:attrName>
                                        </p:attrNameLst>
                                      </p:cBhvr>
                                      <p:to>
                                        <p:strVal val="visible"/>
                                      </p:to>
                                    </p:set>
                                    <p:anim to="" calcmode="lin" valueType="num">
                                      <p:cBhvr>
                                        <p:cTn id="10" dur="1000" fill="hold">
                                          <p:stCondLst>
                                            <p:cond delay="0"/>
                                          </p:stCondLst>
                                        </p:cTn>
                                        <p:tgtEl>
                                          <p:spTgt spid="6"/>
                                        </p:tgtEl>
                                        <p:attrNameLst>
                                          <p:attrName>ppt_w</p:attrName>
                                        </p:attrNameLst>
                                      </p:cBhvr>
                                      <p:tavLst>
                                        <p:tav tm="0">
                                          <p:val>
                                            <p:strVal val="0"/>
                                          </p:val>
                                        </p:tav>
                                        <p:tav tm="100000">
                                          <p:val>
                                            <p:strVal val="#ppt_w"/>
                                          </p:val>
                                        </p:tav>
                                      </p:tavLst>
                                    </p:anim>
                                    <p:anim to="" calcmode="lin" valueType="num">
                                      <p:cBhvr>
                                        <p:cTn id="11" dur="1000" fill="hold">
                                          <p:stCondLst>
                                            <p:cond delay="0"/>
                                          </p:stCondLst>
                                        </p:cTn>
                                        <p:tgtEl>
                                          <p:spTgt spid="6"/>
                                        </p:tgtEl>
                                        <p:attrNameLst>
                                          <p:attrName>ppt_h</p:attrName>
                                        </p:attrNameLst>
                                      </p:cBhvr>
                                      <p:tavLst>
                                        <p:tav tm="0">
                                          <p:val>
                                            <p:strVal val="0"/>
                                          </p:val>
                                        </p:tav>
                                        <p:tav tm="100000">
                                          <p:val>
                                            <p:strVal val="#ppt_h"/>
                                          </p:val>
                                        </p:tav>
                                      </p:tavLst>
                                    </p:anim>
                                    <p:animEffect filter="fade">
                                      <p:cBhvr>
                                        <p:cTn id="12" dur="1000">
                                          <p:stCondLst>
                                            <p:cond delay="0"/>
                                          </p:stCondLst>
                                        </p:cTn>
                                        <p:tgtEl>
                                          <p:spTgt spid="6"/>
                                        </p:tgtEl>
                                      </p:cBhvr>
                                    </p:animEffect>
                                  </p:childTnLst>
                                </p:cTn>
                              </p:par>
                              <p:par>
                                <p:cTn id="13" presetID="2" presetClass="entr" presetSubtype="8"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set>
                                      <p:cBhvr>
                                        <p:cTn id="17" dur="1" fill="hold">
                                          <p:stCondLst>
                                            <p:cond delay="0"/>
                                          </p:stCondLst>
                                        </p:cTn>
                                        <p:tgtEl>
                                          <p:spTgt spid="7"/>
                                        </p:tgtEl>
                                        <p:attrNameLst>
                                          <p:attrName>style.visibility</p:attrName>
                                        </p:attrNameLst>
                                      </p:cBhvr>
                                      <p:to>
                                        <p:strVal val="visible"/>
                                      </p:to>
                                    </p:set>
                                    <p:anim to="" calcmode="lin" valueType="num">
                                      <p:cBhvr>
                                        <p:cTn id="18" dur="1000" fill="hold">
                                          <p:stCondLst>
                                            <p:cond delay="0"/>
                                          </p:stCondLst>
                                        </p:cTn>
                                        <p:tgtEl>
                                          <p:spTgt spid="7"/>
                                        </p:tgtEl>
                                        <p:attrNameLst>
                                          <p:attrName>ppt_w</p:attrName>
                                        </p:attrNameLst>
                                      </p:cBhvr>
                                      <p:tavLst>
                                        <p:tav tm="0">
                                          <p:val>
                                            <p:strVal val="0"/>
                                          </p:val>
                                        </p:tav>
                                        <p:tav tm="100000">
                                          <p:val>
                                            <p:strVal val="#ppt_w"/>
                                          </p:val>
                                        </p:tav>
                                      </p:tavLst>
                                    </p:anim>
                                    <p:anim to="" calcmode="lin" valueType="num">
                                      <p:cBhvr>
                                        <p:cTn id="19" dur="1000" fill="hold">
                                          <p:stCondLst>
                                            <p:cond delay="0"/>
                                          </p:stCondLst>
                                        </p:cTn>
                                        <p:tgtEl>
                                          <p:spTgt spid="7"/>
                                        </p:tgtEl>
                                        <p:attrNameLst>
                                          <p:attrName>ppt_h</p:attrName>
                                        </p:attrNameLst>
                                      </p:cBhvr>
                                      <p:tavLst>
                                        <p:tav tm="0">
                                          <p:val>
                                            <p:strVal val="0"/>
                                          </p:val>
                                        </p:tav>
                                        <p:tav tm="100000">
                                          <p:val>
                                            <p:strVal val="#ppt_h"/>
                                          </p:val>
                                        </p:tav>
                                      </p:tavLst>
                                    </p:anim>
                                    <p:animEffect filter="fade">
                                      <p:cBhvr>
                                        <p:cTn id="20" dur="1000">
                                          <p:stCondLst>
                                            <p:cond delay="0"/>
                                          </p:stCondLst>
                                        </p:cTn>
                                        <p:tgtEl>
                                          <p:spTgt spid="7"/>
                                        </p:tgtEl>
                                      </p:cBhvr>
                                    </p:animEffect>
                                  </p:childTnLst>
                                </p:cTn>
                              </p:par>
                              <p:par>
                                <p:cTn id="21" presetID="2" presetClass="entr" presetSubtype="8" decel="10000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0-#ppt_w/2"/>
                                          </p:val>
                                        </p:tav>
                                        <p:tav tm="100000">
                                          <p:val>
                                            <p:strVal val="#ppt_x"/>
                                          </p:val>
                                        </p:tav>
                                      </p:tavLst>
                                    </p:anim>
                                    <p:anim calcmode="lin" valueType="num">
                                      <p:cBhvr additive="base">
                                        <p:cTn id="24" dur="1000" fill="hold"/>
                                        <p:tgtEl>
                                          <p:spTgt spid="8"/>
                                        </p:tgtEl>
                                        <p:attrNameLst>
                                          <p:attrName>ppt_y</p:attrName>
                                        </p:attrNameLst>
                                      </p:cBhvr>
                                      <p:tavLst>
                                        <p:tav tm="0">
                                          <p:val>
                                            <p:strVal val="#ppt_y"/>
                                          </p:val>
                                        </p:tav>
                                        <p:tav tm="100000">
                                          <p:val>
                                            <p:strVal val="#ppt_y"/>
                                          </p:val>
                                        </p:tav>
                                      </p:tavLst>
                                    </p:anim>
                                    <p:set>
                                      <p:cBhvr>
                                        <p:cTn id="25" dur="1" fill="hold">
                                          <p:stCondLst>
                                            <p:cond delay="0"/>
                                          </p:stCondLst>
                                        </p:cTn>
                                        <p:tgtEl>
                                          <p:spTgt spid="8"/>
                                        </p:tgtEl>
                                        <p:attrNameLst>
                                          <p:attrName>style.visibility</p:attrName>
                                        </p:attrNameLst>
                                      </p:cBhvr>
                                      <p:to>
                                        <p:strVal val="visible"/>
                                      </p:to>
                                    </p:set>
                                    <p:anim to="" calcmode="lin" valueType="num">
                                      <p:cBhvr>
                                        <p:cTn id="26" dur="1000" fill="hold">
                                          <p:stCondLst>
                                            <p:cond delay="0"/>
                                          </p:stCondLst>
                                        </p:cTn>
                                        <p:tgtEl>
                                          <p:spTgt spid="8"/>
                                        </p:tgtEl>
                                        <p:attrNameLst>
                                          <p:attrName>ppt_w</p:attrName>
                                        </p:attrNameLst>
                                      </p:cBhvr>
                                      <p:tavLst>
                                        <p:tav tm="0">
                                          <p:val>
                                            <p:strVal val="0"/>
                                          </p:val>
                                        </p:tav>
                                        <p:tav tm="100000">
                                          <p:val>
                                            <p:strVal val="#ppt_w"/>
                                          </p:val>
                                        </p:tav>
                                      </p:tavLst>
                                    </p:anim>
                                    <p:anim to="" calcmode="lin" valueType="num">
                                      <p:cBhvr>
                                        <p:cTn id="27" dur="1000" fill="hold">
                                          <p:stCondLst>
                                            <p:cond delay="0"/>
                                          </p:stCondLst>
                                        </p:cTn>
                                        <p:tgtEl>
                                          <p:spTgt spid="8"/>
                                        </p:tgtEl>
                                        <p:attrNameLst>
                                          <p:attrName>ppt_h</p:attrName>
                                        </p:attrNameLst>
                                      </p:cBhvr>
                                      <p:tavLst>
                                        <p:tav tm="0">
                                          <p:val>
                                            <p:strVal val="0"/>
                                          </p:val>
                                        </p:tav>
                                        <p:tav tm="100000">
                                          <p:val>
                                            <p:strVal val="#ppt_h"/>
                                          </p:val>
                                        </p:tav>
                                      </p:tavLst>
                                    </p:anim>
                                    <p:animEffect filter="fade">
                                      <p:cBhvr>
                                        <p:cTn id="28" dur="1000">
                                          <p:stCondLst>
                                            <p:cond delay="0"/>
                                          </p:stCondLst>
                                        </p:cTn>
                                        <p:tgtEl>
                                          <p:spTgt spid="8"/>
                                        </p:tgtEl>
                                      </p:cBhvr>
                                    </p:animEffect>
                                  </p:childTnLst>
                                </p:cTn>
                              </p:par>
                              <p:par>
                                <p:cTn id="29" presetID="2" presetClass="entr" presetSubtype="2" decel="10000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1+#ppt_w/2"/>
                                          </p:val>
                                        </p:tav>
                                        <p:tav tm="100000">
                                          <p:val>
                                            <p:strVal val="#ppt_x"/>
                                          </p:val>
                                        </p:tav>
                                      </p:tavLst>
                                    </p:anim>
                                    <p:anim calcmode="lin" valueType="num">
                                      <p:cBhvr additive="base">
                                        <p:cTn id="32" dur="1000" fill="hold"/>
                                        <p:tgtEl>
                                          <p:spTgt spid="9"/>
                                        </p:tgtEl>
                                        <p:attrNameLst>
                                          <p:attrName>ppt_y</p:attrName>
                                        </p:attrNameLst>
                                      </p:cBhvr>
                                      <p:tavLst>
                                        <p:tav tm="0">
                                          <p:val>
                                            <p:strVal val="#ppt_y"/>
                                          </p:val>
                                        </p:tav>
                                        <p:tav tm="100000">
                                          <p:val>
                                            <p:strVal val="#ppt_y"/>
                                          </p:val>
                                        </p:tav>
                                      </p:tavLst>
                                    </p:anim>
                                  </p:childTnLst>
                                </p:cTn>
                              </p:par>
                              <p:par>
                                <p:cTn id="33" presetID="42" presetClass="entr" presetSubtype="0" fill="hold" nodeType="withEffect">
                                  <p:stCondLst>
                                    <p:cond delay="500"/>
                                  </p:stCondLst>
                                  <p:childTnLst>
                                    <p:set>
                                      <p:cBhvr>
                                        <p:cTn id="34" dur="1" fill="hold">
                                          <p:stCondLst>
                                            <p:cond delay="0"/>
                                          </p:stCondLst>
                                        </p:cTn>
                                        <p:tgtEl>
                                          <p:spTgt spid="3076"/>
                                        </p:tgtEl>
                                        <p:attrNameLst>
                                          <p:attrName>style.visibility</p:attrName>
                                        </p:attrNameLst>
                                      </p:cBhvr>
                                      <p:to>
                                        <p:strVal val="visible"/>
                                      </p:to>
                                    </p:set>
                                    <p:animEffect transition="in" filter="fade">
                                      <p:cBhvr>
                                        <p:cTn id="35" dur="1000"/>
                                        <p:tgtEl>
                                          <p:spTgt spid="3076"/>
                                        </p:tgtEl>
                                      </p:cBhvr>
                                    </p:animEffect>
                                    <p:anim calcmode="lin" valueType="num">
                                      <p:cBhvr>
                                        <p:cTn id="36" dur="1000" fill="hold"/>
                                        <p:tgtEl>
                                          <p:spTgt spid="3076"/>
                                        </p:tgtEl>
                                        <p:attrNameLst>
                                          <p:attrName>ppt_x</p:attrName>
                                        </p:attrNameLst>
                                      </p:cBhvr>
                                      <p:tavLst>
                                        <p:tav tm="0">
                                          <p:val>
                                            <p:strVal val="#ppt_x"/>
                                          </p:val>
                                        </p:tav>
                                        <p:tav tm="100000">
                                          <p:val>
                                            <p:strVal val="#ppt_x"/>
                                          </p:val>
                                        </p:tav>
                                      </p:tavLst>
                                    </p:anim>
                                    <p:anim calcmode="lin" valueType="num">
                                      <p:cBhvr>
                                        <p:cTn id="37"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文本框 10">
            <a:extLst>
              <a:ext uri="{FF2B5EF4-FFF2-40B4-BE49-F238E27FC236}">
                <a16:creationId xmlns:a16="http://schemas.microsoft.com/office/drawing/2014/main" id="{A846693E-8E4A-492B-B992-3A2CBFF586CD}"/>
              </a:ext>
            </a:extLst>
          </p:cNvPr>
          <p:cNvSpPr txBox="1">
            <a:spLocks noChangeArrowheads="1"/>
          </p:cNvSpPr>
          <p:nvPr/>
        </p:nvSpPr>
        <p:spPr bwMode="auto">
          <a:xfrm>
            <a:off x="415388" y="315165"/>
            <a:ext cx="88327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b="1" dirty="0">
                <a:solidFill>
                  <a:schemeClr val="accent1"/>
                </a:solidFill>
                <a:latin typeface="微软雅黑" panose="020B0503020204020204" pitchFamily="34" charset="-122"/>
                <a:ea typeface="微软雅黑" panose="020B0503020204020204" pitchFamily="34" charset="-122"/>
              </a:rPr>
              <a:t>升级咖啡书苑软装</a:t>
            </a:r>
          </a:p>
        </p:txBody>
      </p:sp>
      <p:cxnSp>
        <p:nvCxnSpPr>
          <p:cNvPr id="7" name="直接连接符 6">
            <a:extLst>
              <a:ext uri="{FF2B5EF4-FFF2-40B4-BE49-F238E27FC236}">
                <a16:creationId xmlns:a16="http://schemas.microsoft.com/office/drawing/2014/main" id="{8711C387-F515-44BD-B630-1D3FA550D246}"/>
              </a:ext>
            </a:extLst>
          </p:cNvPr>
          <p:cNvCxnSpPr>
            <a:cxnSpLocks/>
          </p:cNvCxnSpPr>
          <p:nvPr/>
        </p:nvCxnSpPr>
        <p:spPr>
          <a:xfrm>
            <a:off x="543463" y="938030"/>
            <a:ext cx="1123315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1687CEEC-E2C8-48E3-9BBC-BE0D2057F8D4}"/>
              </a:ext>
            </a:extLst>
          </p:cNvPr>
          <p:cNvCxnSpPr>
            <a:cxnSpLocks/>
          </p:cNvCxnSpPr>
          <p:nvPr/>
        </p:nvCxnSpPr>
        <p:spPr>
          <a:xfrm>
            <a:off x="543463" y="938030"/>
            <a:ext cx="861695"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9" name="组合 8">
            <a:extLst>
              <a:ext uri="{FF2B5EF4-FFF2-40B4-BE49-F238E27FC236}">
                <a16:creationId xmlns:a16="http://schemas.microsoft.com/office/drawing/2014/main" id="{4D756375-3A09-48B2-A465-7286077F0D5E}"/>
              </a:ext>
            </a:extLst>
          </p:cNvPr>
          <p:cNvGrpSpPr/>
          <p:nvPr/>
        </p:nvGrpSpPr>
        <p:grpSpPr>
          <a:xfrm>
            <a:off x="9829295" y="318176"/>
            <a:ext cx="1947318" cy="517198"/>
            <a:chOff x="9650003" y="315165"/>
            <a:chExt cx="1947318" cy="517198"/>
          </a:xfrm>
        </p:grpSpPr>
        <p:sp>
          <p:nvSpPr>
            <p:cNvPr id="10" name="PA-文本框 39">
              <a:extLst>
                <a:ext uri="{FF2B5EF4-FFF2-40B4-BE49-F238E27FC236}">
                  <a16:creationId xmlns:a16="http://schemas.microsoft.com/office/drawing/2014/main" id="{123BB0BF-A923-4C9D-96C5-AD6729E6EF1F}"/>
                </a:ext>
              </a:extLst>
            </p:cNvPr>
            <p:cNvSpPr txBox="1"/>
            <p:nvPr>
              <p:custDataLst>
                <p:tags r:id="rId1"/>
              </p:custDataLst>
            </p:nvPr>
          </p:nvSpPr>
          <p:spPr>
            <a:xfrm>
              <a:off x="10266337" y="498959"/>
              <a:ext cx="1328278" cy="145629"/>
            </a:xfrm>
            <a:custGeom>
              <a:avLst/>
              <a:gdLst/>
              <a:ahLst/>
              <a:cxnLst/>
              <a:rect l="l" t="t" r="r" b="b"/>
              <a:pathLst>
                <a:path w="1795928" h="196900">
                  <a:moveTo>
                    <a:pt x="1295670" y="142205"/>
                  </a:moveTo>
                  <a:lnTo>
                    <a:pt x="1295670" y="163692"/>
                  </a:lnTo>
                  <a:lnTo>
                    <a:pt x="1356615" y="163692"/>
                  </a:lnTo>
                  <a:lnTo>
                    <a:pt x="1356615" y="142205"/>
                  </a:lnTo>
                  <a:close/>
                  <a:moveTo>
                    <a:pt x="345161" y="132243"/>
                  </a:moveTo>
                  <a:cubicBezTo>
                    <a:pt x="362350" y="144094"/>
                    <a:pt x="378498" y="155618"/>
                    <a:pt x="393604" y="166818"/>
                  </a:cubicBezTo>
                  <a:lnTo>
                    <a:pt x="375633" y="188500"/>
                  </a:lnTo>
                  <a:cubicBezTo>
                    <a:pt x="362741" y="177561"/>
                    <a:pt x="347114" y="165125"/>
                    <a:pt x="328752" y="151191"/>
                  </a:cubicBezTo>
                  <a:close/>
                  <a:moveTo>
                    <a:pt x="245343" y="130290"/>
                  </a:moveTo>
                  <a:lnTo>
                    <a:pt x="265854" y="147870"/>
                  </a:lnTo>
                  <a:cubicBezTo>
                    <a:pt x="252962" y="160111"/>
                    <a:pt x="237139" y="173524"/>
                    <a:pt x="218387" y="188109"/>
                  </a:cubicBezTo>
                  <a:cubicBezTo>
                    <a:pt x="211746" y="180556"/>
                    <a:pt x="205625" y="173915"/>
                    <a:pt x="200025" y="168185"/>
                  </a:cubicBezTo>
                  <a:cubicBezTo>
                    <a:pt x="214871" y="157897"/>
                    <a:pt x="229977" y="145266"/>
                    <a:pt x="245343" y="130290"/>
                  </a:cubicBezTo>
                  <a:close/>
                  <a:moveTo>
                    <a:pt x="1269104" y="121109"/>
                  </a:moveTo>
                  <a:lnTo>
                    <a:pt x="1383181" y="121109"/>
                  </a:lnTo>
                  <a:lnTo>
                    <a:pt x="1383181" y="195337"/>
                  </a:lnTo>
                  <a:lnTo>
                    <a:pt x="1356615" y="195337"/>
                  </a:lnTo>
                  <a:lnTo>
                    <a:pt x="1356615" y="184789"/>
                  </a:lnTo>
                  <a:lnTo>
                    <a:pt x="1295670" y="184789"/>
                  </a:lnTo>
                  <a:lnTo>
                    <a:pt x="1295670" y="195532"/>
                  </a:lnTo>
                  <a:lnTo>
                    <a:pt x="1269104" y="195532"/>
                  </a:lnTo>
                  <a:close/>
                  <a:moveTo>
                    <a:pt x="1107561" y="104505"/>
                  </a:moveTo>
                  <a:lnTo>
                    <a:pt x="1107561" y="128922"/>
                  </a:lnTo>
                  <a:lnTo>
                    <a:pt x="1126704" y="128922"/>
                  </a:lnTo>
                  <a:cubicBezTo>
                    <a:pt x="1121560" y="123062"/>
                    <a:pt x="1117002" y="118179"/>
                    <a:pt x="1113030" y="114272"/>
                  </a:cubicBezTo>
                  <a:lnTo>
                    <a:pt x="1124360" y="104505"/>
                  </a:lnTo>
                  <a:close/>
                  <a:moveTo>
                    <a:pt x="1670912" y="101771"/>
                  </a:moveTo>
                  <a:lnTo>
                    <a:pt x="1788310" y="101771"/>
                  </a:lnTo>
                  <a:lnTo>
                    <a:pt x="1788310" y="124430"/>
                  </a:lnTo>
                  <a:lnTo>
                    <a:pt x="1757642" y="124430"/>
                  </a:lnTo>
                  <a:lnTo>
                    <a:pt x="1757642" y="160958"/>
                  </a:lnTo>
                  <a:cubicBezTo>
                    <a:pt x="1757642" y="166687"/>
                    <a:pt x="1759465" y="169552"/>
                    <a:pt x="1763111" y="169552"/>
                  </a:cubicBezTo>
                  <a:lnTo>
                    <a:pt x="1767213" y="169552"/>
                  </a:lnTo>
                  <a:cubicBezTo>
                    <a:pt x="1770209" y="169552"/>
                    <a:pt x="1772097" y="167404"/>
                    <a:pt x="1772878" y="163106"/>
                  </a:cubicBezTo>
                  <a:cubicBezTo>
                    <a:pt x="1773529" y="160241"/>
                    <a:pt x="1774245" y="152623"/>
                    <a:pt x="1775027" y="140252"/>
                  </a:cubicBezTo>
                  <a:cubicBezTo>
                    <a:pt x="1782059" y="142726"/>
                    <a:pt x="1789026" y="145005"/>
                    <a:pt x="1795928" y="147089"/>
                  </a:cubicBezTo>
                  <a:cubicBezTo>
                    <a:pt x="1794235" y="159851"/>
                    <a:pt x="1792672" y="168901"/>
                    <a:pt x="1791240" y="174241"/>
                  </a:cubicBezTo>
                  <a:cubicBezTo>
                    <a:pt x="1787984" y="187133"/>
                    <a:pt x="1779975" y="193579"/>
                    <a:pt x="1767213" y="193579"/>
                  </a:cubicBezTo>
                  <a:lnTo>
                    <a:pt x="1757056" y="193579"/>
                  </a:lnTo>
                  <a:cubicBezTo>
                    <a:pt x="1741559" y="193579"/>
                    <a:pt x="1733811" y="185310"/>
                    <a:pt x="1733811" y="168771"/>
                  </a:cubicBezTo>
                  <a:lnTo>
                    <a:pt x="1733811" y="124430"/>
                  </a:lnTo>
                  <a:lnTo>
                    <a:pt x="1720528" y="124430"/>
                  </a:lnTo>
                  <a:cubicBezTo>
                    <a:pt x="1718705" y="148521"/>
                    <a:pt x="1712128" y="166101"/>
                    <a:pt x="1700799" y="177171"/>
                  </a:cubicBezTo>
                  <a:cubicBezTo>
                    <a:pt x="1693376" y="184593"/>
                    <a:pt x="1682828" y="191170"/>
                    <a:pt x="1669154" y="196900"/>
                  </a:cubicBezTo>
                  <a:cubicBezTo>
                    <a:pt x="1663555" y="188565"/>
                    <a:pt x="1658085" y="181338"/>
                    <a:pt x="1652746" y="175217"/>
                  </a:cubicBezTo>
                  <a:cubicBezTo>
                    <a:pt x="1666810" y="169097"/>
                    <a:pt x="1676968" y="162976"/>
                    <a:pt x="1683218" y="156856"/>
                  </a:cubicBezTo>
                  <a:cubicBezTo>
                    <a:pt x="1690381" y="149823"/>
                    <a:pt x="1694808" y="139015"/>
                    <a:pt x="1696501" y="124430"/>
                  </a:cubicBezTo>
                  <a:lnTo>
                    <a:pt x="1670912" y="124430"/>
                  </a:lnTo>
                  <a:close/>
                  <a:moveTo>
                    <a:pt x="249446" y="81455"/>
                  </a:moveTo>
                  <a:lnTo>
                    <a:pt x="249446" y="102747"/>
                  </a:lnTo>
                  <a:lnTo>
                    <a:pt x="344770" y="102747"/>
                  </a:lnTo>
                  <a:lnTo>
                    <a:pt x="344770" y="81455"/>
                  </a:lnTo>
                  <a:close/>
                  <a:moveTo>
                    <a:pt x="1442759" y="74814"/>
                  </a:moveTo>
                  <a:lnTo>
                    <a:pt x="1552733" y="74814"/>
                  </a:lnTo>
                  <a:lnTo>
                    <a:pt x="1552733" y="98450"/>
                  </a:lnTo>
                  <a:lnTo>
                    <a:pt x="1519135" y="120718"/>
                  </a:lnTo>
                  <a:lnTo>
                    <a:pt x="1591996" y="120718"/>
                  </a:lnTo>
                  <a:lnTo>
                    <a:pt x="1591996" y="144940"/>
                  </a:lnTo>
                  <a:lnTo>
                    <a:pt x="1516205" y="144940"/>
                  </a:lnTo>
                  <a:lnTo>
                    <a:pt x="1516205" y="164864"/>
                  </a:lnTo>
                  <a:cubicBezTo>
                    <a:pt x="1516205" y="173850"/>
                    <a:pt x="1513699" y="180849"/>
                    <a:pt x="1508685" y="185863"/>
                  </a:cubicBezTo>
                  <a:cubicBezTo>
                    <a:pt x="1503671" y="190877"/>
                    <a:pt x="1496004" y="193416"/>
                    <a:pt x="1485684" y="193481"/>
                  </a:cubicBezTo>
                  <a:cubicBezTo>
                    <a:pt x="1475364" y="193546"/>
                    <a:pt x="1464767" y="193579"/>
                    <a:pt x="1453893" y="193579"/>
                  </a:cubicBezTo>
                  <a:cubicBezTo>
                    <a:pt x="1452070" y="184593"/>
                    <a:pt x="1449856" y="175999"/>
                    <a:pt x="1447251" y="167794"/>
                  </a:cubicBezTo>
                  <a:cubicBezTo>
                    <a:pt x="1457149" y="168315"/>
                    <a:pt x="1466199" y="168576"/>
                    <a:pt x="1474403" y="168576"/>
                  </a:cubicBezTo>
                  <a:cubicBezTo>
                    <a:pt x="1483519" y="168576"/>
                    <a:pt x="1488077" y="164604"/>
                    <a:pt x="1488077" y="156660"/>
                  </a:cubicBezTo>
                  <a:lnTo>
                    <a:pt x="1488077" y="144940"/>
                  </a:lnTo>
                  <a:lnTo>
                    <a:pt x="1402715" y="144940"/>
                  </a:lnTo>
                  <a:lnTo>
                    <a:pt x="1402715" y="120718"/>
                  </a:lnTo>
                  <a:lnTo>
                    <a:pt x="1488077" y="120718"/>
                  </a:lnTo>
                  <a:lnTo>
                    <a:pt x="1488077" y="115639"/>
                  </a:lnTo>
                  <a:lnTo>
                    <a:pt x="1514252" y="98645"/>
                  </a:lnTo>
                  <a:lnTo>
                    <a:pt x="1442759" y="98645"/>
                  </a:lnTo>
                  <a:close/>
                  <a:moveTo>
                    <a:pt x="642659" y="74814"/>
                  </a:moveTo>
                  <a:lnTo>
                    <a:pt x="752633" y="74814"/>
                  </a:lnTo>
                  <a:lnTo>
                    <a:pt x="752633" y="98450"/>
                  </a:lnTo>
                  <a:lnTo>
                    <a:pt x="719035" y="120718"/>
                  </a:lnTo>
                  <a:lnTo>
                    <a:pt x="791896" y="120718"/>
                  </a:lnTo>
                  <a:lnTo>
                    <a:pt x="791896" y="144940"/>
                  </a:lnTo>
                  <a:lnTo>
                    <a:pt x="716105" y="144940"/>
                  </a:lnTo>
                  <a:lnTo>
                    <a:pt x="716105" y="164864"/>
                  </a:lnTo>
                  <a:cubicBezTo>
                    <a:pt x="716105" y="173850"/>
                    <a:pt x="713599" y="180849"/>
                    <a:pt x="708585" y="185863"/>
                  </a:cubicBezTo>
                  <a:cubicBezTo>
                    <a:pt x="703571" y="190877"/>
                    <a:pt x="695904" y="193416"/>
                    <a:pt x="685584" y="193481"/>
                  </a:cubicBezTo>
                  <a:cubicBezTo>
                    <a:pt x="675264" y="193546"/>
                    <a:pt x="664667" y="193579"/>
                    <a:pt x="653793" y="193579"/>
                  </a:cubicBezTo>
                  <a:cubicBezTo>
                    <a:pt x="651970" y="184593"/>
                    <a:pt x="649756" y="175999"/>
                    <a:pt x="647152" y="167794"/>
                  </a:cubicBezTo>
                  <a:cubicBezTo>
                    <a:pt x="657049" y="168315"/>
                    <a:pt x="666099" y="168576"/>
                    <a:pt x="674303" y="168576"/>
                  </a:cubicBezTo>
                  <a:cubicBezTo>
                    <a:pt x="683419" y="168576"/>
                    <a:pt x="687977" y="164604"/>
                    <a:pt x="687977" y="156660"/>
                  </a:cubicBezTo>
                  <a:lnTo>
                    <a:pt x="687977" y="144940"/>
                  </a:lnTo>
                  <a:lnTo>
                    <a:pt x="602615" y="144940"/>
                  </a:lnTo>
                  <a:lnTo>
                    <a:pt x="602615" y="120718"/>
                  </a:lnTo>
                  <a:lnTo>
                    <a:pt x="687977" y="120718"/>
                  </a:lnTo>
                  <a:lnTo>
                    <a:pt x="687977" y="115639"/>
                  </a:lnTo>
                  <a:lnTo>
                    <a:pt x="714152" y="98645"/>
                  </a:lnTo>
                  <a:lnTo>
                    <a:pt x="642659" y="98645"/>
                  </a:lnTo>
                  <a:close/>
                  <a:moveTo>
                    <a:pt x="1311492" y="68368"/>
                  </a:moveTo>
                  <a:lnTo>
                    <a:pt x="1306414" y="88292"/>
                  </a:lnTo>
                  <a:lnTo>
                    <a:pt x="1351536" y="88292"/>
                  </a:lnTo>
                  <a:lnTo>
                    <a:pt x="1351536" y="68368"/>
                  </a:lnTo>
                  <a:close/>
                  <a:moveTo>
                    <a:pt x="1200346" y="67196"/>
                  </a:moveTo>
                  <a:lnTo>
                    <a:pt x="1243124" y="67196"/>
                  </a:lnTo>
                  <a:lnTo>
                    <a:pt x="1243124" y="145917"/>
                  </a:lnTo>
                  <a:cubicBezTo>
                    <a:pt x="1249245" y="140838"/>
                    <a:pt x="1254519" y="136150"/>
                    <a:pt x="1258947" y="131852"/>
                  </a:cubicBezTo>
                  <a:cubicBezTo>
                    <a:pt x="1258947" y="141359"/>
                    <a:pt x="1259728" y="151647"/>
                    <a:pt x="1261291" y="162716"/>
                  </a:cubicBezTo>
                  <a:cubicBezTo>
                    <a:pt x="1246706" y="173654"/>
                    <a:pt x="1234855" y="183877"/>
                    <a:pt x="1225739" y="193384"/>
                  </a:cubicBezTo>
                  <a:lnTo>
                    <a:pt x="1211675" y="174241"/>
                  </a:lnTo>
                  <a:cubicBezTo>
                    <a:pt x="1215191" y="170594"/>
                    <a:pt x="1216949" y="165125"/>
                    <a:pt x="1216949" y="157832"/>
                  </a:cubicBezTo>
                  <a:lnTo>
                    <a:pt x="1216949" y="92590"/>
                  </a:lnTo>
                  <a:lnTo>
                    <a:pt x="1200346" y="92590"/>
                  </a:lnTo>
                  <a:close/>
                  <a:moveTo>
                    <a:pt x="1679898" y="64852"/>
                  </a:moveTo>
                  <a:lnTo>
                    <a:pt x="1776980" y="64852"/>
                  </a:lnTo>
                  <a:lnTo>
                    <a:pt x="1776980" y="86730"/>
                  </a:lnTo>
                  <a:lnTo>
                    <a:pt x="1679898" y="86730"/>
                  </a:lnTo>
                  <a:close/>
                  <a:moveTo>
                    <a:pt x="221317" y="57234"/>
                  </a:moveTo>
                  <a:lnTo>
                    <a:pt x="372898" y="57234"/>
                  </a:lnTo>
                  <a:lnTo>
                    <a:pt x="372898" y="126969"/>
                  </a:lnTo>
                  <a:lnTo>
                    <a:pt x="315079" y="126969"/>
                  </a:lnTo>
                  <a:lnTo>
                    <a:pt x="315079" y="161739"/>
                  </a:lnTo>
                  <a:cubicBezTo>
                    <a:pt x="315079" y="169748"/>
                    <a:pt x="313402" y="176194"/>
                    <a:pt x="310049" y="181077"/>
                  </a:cubicBezTo>
                  <a:cubicBezTo>
                    <a:pt x="306696" y="185961"/>
                    <a:pt x="301877" y="189233"/>
                    <a:pt x="295594" y="190893"/>
                  </a:cubicBezTo>
                  <a:cubicBezTo>
                    <a:pt x="289311" y="192553"/>
                    <a:pt x="276467" y="193384"/>
                    <a:pt x="257064" y="193384"/>
                  </a:cubicBezTo>
                  <a:cubicBezTo>
                    <a:pt x="255631" y="183356"/>
                    <a:pt x="253483" y="173850"/>
                    <a:pt x="250618" y="164864"/>
                  </a:cubicBezTo>
                  <a:cubicBezTo>
                    <a:pt x="259603" y="165646"/>
                    <a:pt x="267872" y="166036"/>
                    <a:pt x="275425" y="166036"/>
                  </a:cubicBezTo>
                  <a:cubicBezTo>
                    <a:pt x="282327" y="166036"/>
                    <a:pt x="285778" y="162455"/>
                    <a:pt x="285778" y="155293"/>
                  </a:cubicBezTo>
                  <a:lnTo>
                    <a:pt x="285778" y="126969"/>
                  </a:lnTo>
                  <a:lnTo>
                    <a:pt x="221317" y="126969"/>
                  </a:lnTo>
                  <a:close/>
                  <a:moveTo>
                    <a:pt x="1043490" y="44927"/>
                  </a:moveTo>
                  <a:lnTo>
                    <a:pt x="1149949" y="44927"/>
                  </a:lnTo>
                  <a:lnTo>
                    <a:pt x="1149949" y="67782"/>
                  </a:lnTo>
                  <a:lnTo>
                    <a:pt x="1107561" y="67782"/>
                  </a:lnTo>
                  <a:lnTo>
                    <a:pt x="1107561" y="81651"/>
                  </a:lnTo>
                  <a:lnTo>
                    <a:pt x="1147214" y="81651"/>
                  </a:lnTo>
                  <a:lnTo>
                    <a:pt x="1147214" y="104505"/>
                  </a:lnTo>
                  <a:lnTo>
                    <a:pt x="1132661" y="104505"/>
                  </a:lnTo>
                  <a:cubicBezTo>
                    <a:pt x="1138066" y="109193"/>
                    <a:pt x="1143503" y="114207"/>
                    <a:pt x="1148972" y="119546"/>
                  </a:cubicBezTo>
                  <a:lnTo>
                    <a:pt x="1138619" y="128922"/>
                  </a:lnTo>
                  <a:lnTo>
                    <a:pt x="1151902" y="128922"/>
                  </a:lnTo>
                  <a:lnTo>
                    <a:pt x="1151902" y="151777"/>
                  </a:lnTo>
                  <a:lnTo>
                    <a:pt x="1041537" y="151777"/>
                  </a:lnTo>
                  <a:lnTo>
                    <a:pt x="1041537" y="128922"/>
                  </a:lnTo>
                  <a:lnTo>
                    <a:pt x="1081385" y="128922"/>
                  </a:lnTo>
                  <a:lnTo>
                    <a:pt x="1081385" y="104505"/>
                  </a:lnTo>
                  <a:lnTo>
                    <a:pt x="1046615" y="104505"/>
                  </a:lnTo>
                  <a:lnTo>
                    <a:pt x="1046615" y="81651"/>
                  </a:lnTo>
                  <a:lnTo>
                    <a:pt x="1081385" y="81651"/>
                  </a:lnTo>
                  <a:lnTo>
                    <a:pt x="1081385" y="67782"/>
                  </a:lnTo>
                  <a:lnTo>
                    <a:pt x="1043490" y="67782"/>
                  </a:lnTo>
                  <a:close/>
                  <a:moveTo>
                    <a:pt x="1036263" y="33793"/>
                  </a:moveTo>
                  <a:lnTo>
                    <a:pt x="1036263" y="162325"/>
                  </a:lnTo>
                  <a:lnTo>
                    <a:pt x="1158153" y="162325"/>
                  </a:lnTo>
                  <a:lnTo>
                    <a:pt x="1158153" y="33793"/>
                  </a:lnTo>
                  <a:close/>
                  <a:moveTo>
                    <a:pt x="1608014" y="12111"/>
                  </a:moveTo>
                  <a:lnTo>
                    <a:pt x="1669154" y="12111"/>
                  </a:lnTo>
                  <a:lnTo>
                    <a:pt x="1669154" y="31449"/>
                  </a:lnTo>
                  <a:cubicBezTo>
                    <a:pt x="1664466" y="48639"/>
                    <a:pt x="1659452" y="66284"/>
                    <a:pt x="1654113" y="84386"/>
                  </a:cubicBezTo>
                  <a:cubicBezTo>
                    <a:pt x="1663750" y="96887"/>
                    <a:pt x="1668568" y="112970"/>
                    <a:pt x="1668568" y="132634"/>
                  </a:cubicBezTo>
                  <a:cubicBezTo>
                    <a:pt x="1668568" y="143052"/>
                    <a:pt x="1666159" y="150670"/>
                    <a:pt x="1661341" y="155488"/>
                  </a:cubicBezTo>
                  <a:cubicBezTo>
                    <a:pt x="1656392" y="160437"/>
                    <a:pt x="1647863" y="162911"/>
                    <a:pt x="1635752" y="162911"/>
                  </a:cubicBezTo>
                  <a:cubicBezTo>
                    <a:pt x="1634840" y="154056"/>
                    <a:pt x="1633342" y="145005"/>
                    <a:pt x="1631259" y="135759"/>
                  </a:cubicBezTo>
                  <a:cubicBezTo>
                    <a:pt x="1634124" y="136410"/>
                    <a:pt x="1636403" y="136736"/>
                    <a:pt x="1638096" y="136736"/>
                  </a:cubicBezTo>
                  <a:cubicBezTo>
                    <a:pt x="1643565" y="136736"/>
                    <a:pt x="1646300" y="132569"/>
                    <a:pt x="1646300" y="124234"/>
                  </a:cubicBezTo>
                  <a:cubicBezTo>
                    <a:pt x="1646300" y="110691"/>
                    <a:pt x="1641416" y="97734"/>
                    <a:pt x="1631650" y="85362"/>
                  </a:cubicBezTo>
                  <a:cubicBezTo>
                    <a:pt x="1636338" y="67261"/>
                    <a:pt x="1640765" y="50267"/>
                    <a:pt x="1644932" y="34379"/>
                  </a:cubicBezTo>
                  <a:lnTo>
                    <a:pt x="1630478" y="34379"/>
                  </a:lnTo>
                  <a:lnTo>
                    <a:pt x="1630478" y="194946"/>
                  </a:lnTo>
                  <a:lnTo>
                    <a:pt x="1608014" y="194946"/>
                  </a:lnTo>
                  <a:close/>
                  <a:moveTo>
                    <a:pt x="1260509" y="10939"/>
                  </a:moveTo>
                  <a:lnTo>
                    <a:pt x="1386892" y="10939"/>
                  </a:lnTo>
                  <a:lnTo>
                    <a:pt x="1386892" y="32035"/>
                  </a:lnTo>
                  <a:lnTo>
                    <a:pt x="1320673" y="32035"/>
                  </a:lnTo>
                  <a:lnTo>
                    <a:pt x="1316766" y="47662"/>
                  </a:lnTo>
                  <a:lnTo>
                    <a:pt x="1379079" y="47662"/>
                  </a:lnTo>
                  <a:lnTo>
                    <a:pt x="1379079" y="88292"/>
                  </a:lnTo>
                  <a:lnTo>
                    <a:pt x="1393729" y="88292"/>
                  </a:lnTo>
                  <a:lnTo>
                    <a:pt x="1393729" y="109389"/>
                  </a:lnTo>
                  <a:lnTo>
                    <a:pt x="1254259" y="109389"/>
                  </a:lnTo>
                  <a:lnTo>
                    <a:pt x="1254259" y="88292"/>
                  </a:lnTo>
                  <a:lnTo>
                    <a:pt x="1279262" y="88292"/>
                  </a:lnTo>
                  <a:lnTo>
                    <a:pt x="1284341" y="68368"/>
                  </a:lnTo>
                  <a:lnTo>
                    <a:pt x="1265197" y="68368"/>
                  </a:lnTo>
                  <a:lnTo>
                    <a:pt x="1265197" y="47662"/>
                  </a:lnTo>
                  <a:lnTo>
                    <a:pt x="1289615" y="47662"/>
                  </a:lnTo>
                  <a:lnTo>
                    <a:pt x="1293521" y="32035"/>
                  </a:lnTo>
                  <a:lnTo>
                    <a:pt x="1260509" y="32035"/>
                  </a:lnTo>
                  <a:close/>
                  <a:moveTo>
                    <a:pt x="1008329" y="9767"/>
                  </a:moveTo>
                  <a:lnTo>
                    <a:pt x="1186086" y="9767"/>
                  </a:lnTo>
                  <a:lnTo>
                    <a:pt x="1186086" y="193188"/>
                  </a:lnTo>
                  <a:lnTo>
                    <a:pt x="1158153" y="193188"/>
                  </a:lnTo>
                  <a:lnTo>
                    <a:pt x="1158153" y="186351"/>
                  </a:lnTo>
                  <a:lnTo>
                    <a:pt x="1036263" y="186351"/>
                  </a:lnTo>
                  <a:lnTo>
                    <a:pt x="1036263" y="193384"/>
                  </a:lnTo>
                  <a:lnTo>
                    <a:pt x="1008329" y="193384"/>
                  </a:lnTo>
                  <a:close/>
                  <a:moveTo>
                    <a:pt x="50788" y="5665"/>
                  </a:moveTo>
                  <a:lnTo>
                    <a:pt x="80088" y="5665"/>
                  </a:lnTo>
                  <a:lnTo>
                    <a:pt x="80088" y="193970"/>
                  </a:lnTo>
                  <a:lnTo>
                    <a:pt x="50788" y="193970"/>
                  </a:lnTo>
                  <a:lnTo>
                    <a:pt x="50788" y="161153"/>
                  </a:lnTo>
                  <a:lnTo>
                    <a:pt x="5274" y="176389"/>
                  </a:lnTo>
                  <a:lnTo>
                    <a:pt x="0" y="146112"/>
                  </a:lnTo>
                  <a:cubicBezTo>
                    <a:pt x="17190" y="141554"/>
                    <a:pt x="34119" y="136866"/>
                    <a:pt x="50788" y="132048"/>
                  </a:cubicBezTo>
                  <a:lnTo>
                    <a:pt x="50788" y="78916"/>
                  </a:lnTo>
                  <a:lnTo>
                    <a:pt x="3712" y="78916"/>
                  </a:lnTo>
                  <a:lnTo>
                    <a:pt x="3712" y="53132"/>
                  </a:lnTo>
                  <a:lnTo>
                    <a:pt x="50788" y="53132"/>
                  </a:lnTo>
                  <a:close/>
                  <a:moveTo>
                    <a:pt x="103920" y="5469"/>
                  </a:moveTo>
                  <a:lnTo>
                    <a:pt x="133220" y="5469"/>
                  </a:lnTo>
                  <a:lnTo>
                    <a:pt x="133220" y="62898"/>
                  </a:lnTo>
                  <a:cubicBezTo>
                    <a:pt x="148522" y="52415"/>
                    <a:pt x="162586" y="41867"/>
                    <a:pt x="175413" y="31254"/>
                  </a:cubicBezTo>
                  <a:lnTo>
                    <a:pt x="195533" y="54304"/>
                  </a:lnTo>
                  <a:cubicBezTo>
                    <a:pt x="176194" y="68303"/>
                    <a:pt x="155423" y="82139"/>
                    <a:pt x="133220" y="95813"/>
                  </a:cubicBezTo>
                  <a:lnTo>
                    <a:pt x="133220" y="153535"/>
                  </a:lnTo>
                  <a:cubicBezTo>
                    <a:pt x="133220" y="160958"/>
                    <a:pt x="137192" y="164669"/>
                    <a:pt x="145136" y="164669"/>
                  </a:cubicBezTo>
                  <a:lnTo>
                    <a:pt x="150019" y="164669"/>
                  </a:lnTo>
                  <a:cubicBezTo>
                    <a:pt x="153340" y="164669"/>
                    <a:pt x="156091" y="163757"/>
                    <a:pt x="158272" y="161934"/>
                  </a:cubicBezTo>
                  <a:cubicBezTo>
                    <a:pt x="160453" y="160111"/>
                    <a:pt x="162065" y="157344"/>
                    <a:pt x="163107" y="153632"/>
                  </a:cubicBezTo>
                  <a:cubicBezTo>
                    <a:pt x="164148" y="149921"/>
                    <a:pt x="165255" y="137778"/>
                    <a:pt x="166427" y="117202"/>
                  </a:cubicBezTo>
                  <a:lnTo>
                    <a:pt x="193970" y="125602"/>
                  </a:lnTo>
                  <a:cubicBezTo>
                    <a:pt x="192928" y="139145"/>
                    <a:pt x="191691" y="150768"/>
                    <a:pt x="190258" y="160469"/>
                  </a:cubicBezTo>
                  <a:cubicBezTo>
                    <a:pt x="188826" y="170171"/>
                    <a:pt x="185212" y="177464"/>
                    <a:pt x="179417" y="182347"/>
                  </a:cubicBezTo>
                  <a:cubicBezTo>
                    <a:pt x="173622" y="187230"/>
                    <a:pt x="165646" y="189672"/>
                    <a:pt x="155489" y="189672"/>
                  </a:cubicBezTo>
                  <a:lnTo>
                    <a:pt x="138104" y="189672"/>
                  </a:lnTo>
                  <a:cubicBezTo>
                    <a:pt x="115314" y="189672"/>
                    <a:pt x="103920" y="179384"/>
                    <a:pt x="103920" y="158809"/>
                  </a:cubicBezTo>
                  <a:close/>
                  <a:moveTo>
                    <a:pt x="1226521" y="4493"/>
                  </a:moveTo>
                  <a:cubicBezTo>
                    <a:pt x="1235506" y="16213"/>
                    <a:pt x="1243841" y="28128"/>
                    <a:pt x="1251524" y="40239"/>
                  </a:cubicBezTo>
                  <a:cubicBezTo>
                    <a:pt x="1245534" y="44016"/>
                    <a:pt x="1237915" y="48574"/>
                    <a:pt x="1228669" y="53913"/>
                  </a:cubicBezTo>
                  <a:cubicBezTo>
                    <a:pt x="1221507" y="40630"/>
                    <a:pt x="1213759" y="28259"/>
                    <a:pt x="1205424" y="16799"/>
                  </a:cubicBezTo>
                  <a:close/>
                  <a:moveTo>
                    <a:pt x="1736155" y="2930"/>
                  </a:moveTo>
                  <a:cubicBezTo>
                    <a:pt x="1738108" y="9571"/>
                    <a:pt x="1739866" y="16278"/>
                    <a:pt x="1741429" y="23050"/>
                  </a:cubicBezTo>
                  <a:lnTo>
                    <a:pt x="1786356" y="23050"/>
                  </a:lnTo>
                  <a:lnTo>
                    <a:pt x="1786356" y="59968"/>
                  </a:lnTo>
                  <a:lnTo>
                    <a:pt x="1763307" y="59968"/>
                  </a:lnTo>
                  <a:lnTo>
                    <a:pt x="1763307" y="46099"/>
                  </a:lnTo>
                  <a:lnTo>
                    <a:pt x="1692985" y="46099"/>
                  </a:lnTo>
                  <a:lnTo>
                    <a:pt x="1692985" y="59968"/>
                  </a:lnTo>
                  <a:lnTo>
                    <a:pt x="1670326" y="59968"/>
                  </a:lnTo>
                  <a:lnTo>
                    <a:pt x="1670326" y="23050"/>
                  </a:lnTo>
                  <a:lnTo>
                    <a:pt x="1713691" y="23050"/>
                  </a:lnTo>
                  <a:cubicBezTo>
                    <a:pt x="1712259" y="18362"/>
                    <a:pt x="1710696" y="12892"/>
                    <a:pt x="1709003" y="6641"/>
                  </a:cubicBezTo>
                  <a:close/>
                  <a:moveTo>
                    <a:pt x="914372" y="2930"/>
                  </a:moveTo>
                  <a:lnTo>
                    <a:pt x="941720" y="2930"/>
                  </a:lnTo>
                  <a:lnTo>
                    <a:pt x="941720" y="63875"/>
                  </a:lnTo>
                  <a:lnTo>
                    <a:pt x="952072" y="55866"/>
                  </a:lnTo>
                  <a:cubicBezTo>
                    <a:pt x="969653" y="75530"/>
                    <a:pt x="984303" y="93111"/>
                    <a:pt x="996023" y="108607"/>
                  </a:cubicBezTo>
                  <a:lnTo>
                    <a:pt x="974145" y="126383"/>
                  </a:lnTo>
                  <a:cubicBezTo>
                    <a:pt x="963272" y="110756"/>
                    <a:pt x="952463" y="96334"/>
                    <a:pt x="941720" y="83116"/>
                  </a:cubicBezTo>
                  <a:lnTo>
                    <a:pt x="941720" y="195142"/>
                  </a:lnTo>
                  <a:lnTo>
                    <a:pt x="914372" y="195142"/>
                  </a:lnTo>
                  <a:close/>
                  <a:moveTo>
                    <a:pt x="482092" y="2735"/>
                  </a:moveTo>
                  <a:lnTo>
                    <a:pt x="511783" y="2735"/>
                  </a:lnTo>
                  <a:cubicBezTo>
                    <a:pt x="511392" y="22073"/>
                    <a:pt x="510871" y="38481"/>
                    <a:pt x="510220" y="51960"/>
                  </a:cubicBezTo>
                  <a:lnTo>
                    <a:pt x="590894" y="51960"/>
                  </a:lnTo>
                  <a:lnTo>
                    <a:pt x="590894" y="78916"/>
                  </a:lnTo>
                  <a:lnTo>
                    <a:pt x="512467" y="78916"/>
                  </a:lnTo>
                  <a:cubicBezTo>
                    <a:pt x="523666" y="122411"/>
                    <a:pt x="550720" y="151647"/>
                    <a:pt x="593629" y="166622"/>
                  </a:cubicBezTo>
                  <a:cubicBezTo>
                    <a:pt x="584383" y="177171"/>
                    <a:pt x="576960" y="186156"/>
                    <a:pt x="571361" y="193579"/>
                  </a:cubicBezTo>
                  <a:cubicBezTo>
                    <a:pt x="535875" y="176910"/>
                    <a:pt x="511164" y="150051"/>
                    <a:pt x="497230" y="113002"/>
                  </a:cubicBezTo>
                  <a:cubicBezTo>
                    <a:pt x="486422" y="146926"/>
                    <a:pt x="461451" y="174241"/>
                    <a:pt x="422319" y="194946"/>
                  </a:cubicBezTo>
                  <a:cubicBezTo>
                    <a:pt x="417110" y="188305"/>
                    <a:pt x="409752" y="179970"/>
                    <a:pt x="400246" y="169943"/>
                  </a:cubicBezTo>
                  <a:cubicBezTo>
                    <a:pt x="447647" y="148456"/>
                    <a:pt x="473595" y="118114"/>
                    <a:pt x="478087" y="78916"/>
                  </a:cubicBezTo>
                  <a:lnTo>
                    <a:pt x="403762" y="78916"/>
                  </a:lnTo>
                  <a:lnTo>
                    <a:pt x="403762" y="51960"/>
                  </a:lnTo>
                  <a:lnTo>
                    <a:pt x="480920" y="51960"/>
                  </a:lnTo>
                  <a:cubicBezTo>
                    <a:pt x="481831" y="37765"/>
                    <a:pt x="482222" y="21357"/>
                    <a:pt x="482092" y="2735"/>
                  </a:cubicBezTo>
                  <a:close/>
                  <a:moveTo>
                    <a:pt x="308828" y="1172"/>
                  </a:moveTo>
                  <a:cubicBezTo>
                    <a:pt x="310912" y="6446"/>
                    <a:pt x="313190" y="13088"/>
                    <a:pt x="315665" y="21096"/>
                  </a:cubicBezTo>
                  <a:lnTo>
                    <a:pt x="393214" y="21096"/>
                  </a:lnTo>
                  <a:lnTo>
                    <a:pt x="393214" y="45318"/>
                  </a:lnTo>
                  <a:lnTo>
                    <a:pt x="201783" y="45318"/>
                  </a:lnTo>
                  <a:lnTo>
                    <a:pt x="201783" y="21096"/>
                  </a:lnTo>
                  <a:lnTo>
                    <a:pt x="282164" y="21096"/>
                  </a:lnTo>
                  <a:cubicBezTo>
                    <a:pt x="279625" y="14715"/>
                    <a:pt x="277379" y="9246"/>
                    <a:pt x="275425" y="4688"/>
                  </a:cubicBezTo>
                  <a:close/>
                  <a:moveTo>
                    <a:pt x="837214" y="977"/>
                  </a:moveTo>
                  <a:lnTo>
                    <a:pt x="864366" y="5665"/>
                  </a:lnTo>
                  <a:cubicBezTo>
                    <a:pt x="862283" y="14846"/>
                    <a:pt x="859938" y="23701"/>
                    <a:pt x="857334" y="32231"/>
                  </a:cubicBezTo>
                  <a:lnTo>
                    <a:pt x="904019" y="32231"/>
                  </a:lnTo>
                  <a:lnTo>
                    <a:pt x="904019" y="56648"/>
                  </a:lnTo>
                  <a:cubicBezTo>
                    <a:pt x="895946" y="116681"/>
                    <a:pt x="868989" y="163171"/>
                    <a:pt x="823150" y="196118"/>
                  </a:cubicBezTo>
                  <a:cubicBezTo>
                    <a:pt x="815206" y="186482"/>
                    <a:pt x="808695" y="179189"/>
                    <a:pt x="803616" y="174241"/>
                  </a:cubicBezTo>
                  <a:cubicBezTo>
                    <a:pt x="822890" y="160632"/>
                    <a:pt x="838517" y="144973"/>
                    <a:pt x="850497" y="127262"/>
                  </a:cubicBezTo>
                  <a:cubicBezTo>
                    <a:pt x="843530" y="120621"/>
                    <a:pt x="835847" y="113621"/>
                    <a:pt x="827447" y="106263"/>
                  </a:cubicBezTo>
                  <a:lnTo>
                    <a:pt x="843074" y="86925"/>
                  </a:lnTo>
                  <a:cubicBezTo>
                    <a:pt x="850693" y="92980"/>
                    <a:pt x="857562" y="98613"/>
                    <a:pt x="863682" y="103822"/>
                  </a:cubicBezTo>
                  <a:cubicBezTo>
                    <a:pt x="870194" y="89692"/>
                    <a:pt x="874719" y="74488"/>
                    <a:pt x="877258" y="58210"/>
                  </a:cubicBezTo>
                  <a:lnTo>
                    <a:pt x="848055" y="58210"/>
                  </a:lnTo>
                  <a:cubicBezTo>
                    <a:pt x="838549" y="81586"/>
                    <a:pt x="826536" y="102552"/>
                    <a:pt x="812016" y="121109"/>
                  </a:cubicBezTo>
                  <a:cubicBezTo>
                    <a:pt x="806546" y="108347"/>
                    <a:pt x="802054" y="98971"/>
                    <a:pt x="798538" y="92980"/>
                  </a:cubicBezTo>
                  <a:cubicBezTo>
                    <a:pt x="816899" y="67977"/>
                    <a:pt x="829792" y="37309"/>
                    <a:pt x="837214" y="977"/>
                  </a:cubicBezTo>
                  <a:close/>
                  <a:moveTo>
                    <a:pt x="1498234" y="0"/>
                  </a:moveTo>
                  <a:cubicBezTo>
                    <a:pt x="1503443" y="7944"/>
                    <a:pt x="1509564" y="18231"/>
                    <a:pt x="1516596" y="30863"/>
                  </a:cubicBezTo>
                  <a:lnTo>
                    <a:pt x="1503118" y="37114"/>
                  </a:lnTo>
                  <a:lnTo>
                    <a:pt x="1527047" y="37114"/>
                  </a:lnTo>
                  <a:cubicBezTo>
                    <a:pt x="1535967" y="24287"/>
                    <a:pt x="1543487" y="13153"/>
                    <a:pt x="1549608" y="3711"/>
                  </a:cubicBezTo>
                  <a:lnTo>
                    <a:pt x="1575979" y="18166"/>
                  </a:lnTo>
                  <a:lnTo>
                    <a:pt x="1560156" y="37114"/>
                  </a:lnTo>
                  <a:lnTo>
                    <a:pt x="1588285" y="37114"/>
                  </a:lnTo>
                  <a:lnTo>
                    <a:pt x="1588285" y="85167"/>
                  </a:lnTo>
                  <a:lnTo>
                    <a:pt x="1560938" y="85167"/>
                  </a:lnTo>
                  <a:lnTo>
                    <a:pt x="1560938" y="60945"/>
                  </a:lnTo>
                  <a:lnTo>
                    <a:pt x="1433383" y="60945"/>
                  </a:lnTo>
                  <a:lnTo>
                    <a:pt x="1433383" y="85167"/>
                  </a:lnTo>
                  <a:lnTo>
                    <a:pt x="1406035" y="85167"/>
                  </a:lnTo>
                  <a:lnTo>
                    <a:pt x="1406035" y="37114"/>
                  </a:lnTo>
                  <a:lnTo>
                    <a:pt x="1437973" y="37114"/>
                  </a:lnTo>
                  <a:cubicBezTo>
                    <a:pt x="1432243" y="29235"/>
                    <a:pt x="1426676" y="22008"/>
                    <a:pt x="1421272" y="15432"/>
                  </a:cubicBezTo>
                  <a:lnTo>
                    <a:pt x="1441782" y="1563"/>
                  </a:lnTo>
                  <a:cubicBezTo>
                    <a:pt x="1449596" y="10418"/>
                    <a:pt x="1457539" y="20315"/>
                    <a:pt x="1465613" y="31254"/>
                  </a:cubicBezTo>
                  <a:lnTo>
                    <a:pt x="1456921" y="37114"/>
                  </a:lnTo>
                  <a:lnTo>
                    <a:pt x="1489542" y="37114"/>
                  </a:lnTo>
                  <a:cubicBezTo>
                    <a:pt x="1484073" y="26631"/>
                    <a:pt x="1479026" y="17776"/>
                    <a:pt x="1474403" y="10548"/>
                  </a:cubicBezTo>
                  <a:close/>
                  <a:moveTo>
                    <a:pt x="698134" y="0"/>
                  </a:moveTo>
                  <a:cubicBezTo>
                    <a:pt x="703343" y="7944"/>
                    <a:pt x="709464" y="18231"/>
                    <a:pt x="716496" y="30863"/>
                  </a:cubicBezTo>
                  <a:lnTo>
                    <a:pt x="703018" y="37114"/>
                  </a:lnTo>
                  <a:lnTo>
                    <a:pt x="726947" y="37114"/>
                  </a:lnTo>
                  <a:cubicBezTo>
                    <a:pt x="735867" y="24287"/>
                    <a:pt x="743387" y="13153"/>
                    <a:pt x="749508" y="3711"/>
                  </a:cubicBezTo>
                  <a:lnTo>
                    <a:pt x="775878" y="18166"/>
                  </a:lnTo>
                  <a:lnTo>
                    <a:pt x="760056" y="37114"/>
                  </a:lnTo>
                  <a:lnTo>
                    <a:pt x="788185" y="37114"/>
                  </a:lnTo>
                  <a:lnTo>
                    <a:pt x="788185" y="85167"/>
                  </a:lnTo>
                  <a:lnTo>
                    <a:pt x="760838" y="85167"/>
                  </a:lnTo>
                  <a:lnTo>
                    <a:pt x="760838" y="60945"/>
                  </a:lnTo>
                  <a:lnTo>
                    <a:pt x="633283" y="60945"/>
                  </a:lnTo>
                  <a:lnTo>
                    <a:pt x="633283" y="85167"/>
                  </a:lnTo>
                  <a:lnTo>
                    <a:pt x="605935" y="85167"/>
                  </a:lnTo>
                  <a:lnTo>
                    <a:pt x="605935" y="37114"/>
                  </a:lnTo>
                  <a:lnTo>
                    <a:pt x="637873" y="37114"/>
                  </a:lnTo>
                  <a:cubicBezTo>
                    <a:pt x="632143" y="29235"/>
                    <a:pt x="626576" y="22008"/>
                    <a:pt x="621172" y="15432"/>
                  </a:cubicBezTo>
                  <a:lnTo>
                    <a:pt x="641682" y="1563"/>
                  </a:lnTo>
                  <a:cubicBezTo>
                    <a:pt x="649495" y="10418"/>
                    <a:pt x="657439" y="20315"/>
                    <a:pt x="665513" y="31254"/>
                  </a:cubicBezTo>
                  <a:lnTo>
                    <a:pt x="656821" y="37114"/>
                  </a:lnTo>
                  <a:lnTo>
                    <a:pt x="689442" y="37114"/>
                  </a:lnTo>
                  <a:cubicBezTo>
                    <a:pt x="683972" y="26631"/>
                    <a:pt x="678926" y="17776"/>
                    <a:pt x="674303" y="10548"/>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1" name="PA-文本框 41">
              <a:extLst>
                <a:ext uri="{FF2B5EF4-FFF2-40B4-BE49-F238E27FC236}">
                  <a16:creationId xmlns:a16="http://schemas.microsoft.com/office/drawing/2014/main" id="{1B1E94CC-DD58-433F-9EFE-F5910D53ADE3}"/>
                </a:ext>
              </a:extLst>
            </p:cNvPr>
            <p:cNvSpPr txBox="1"/>
            <p:nvPr>
              <p:custDataLst>
                <p:tags r:id="rId2"/>
              </p:custDataLst>
            </p:nvPr>
          </p:nvSpPr>
          <p:spPr>
            <a:xfrm>
              <a:off x="10266337" y="697828"/>
              <a:ext cx="1330984" cy="58449"/>
            </a:xfrm>
            <a:custGeom>
              <a:avLst/>
              <a:gdLst/>
              <a:ahLst/>
              <a:cxnLst/>
              <a:rect l="l" t="t" r="r" b="b"/>
              <a:pathLst>
                <a:path w="1799587" h="79027">
                  <a:moveTo>
                    <a:pt x="1103537" y="49183"/>
                  </a:moveTo>
                  <a:cubicBezTo>
                    <a:pt x="1104904" y="49183"/>
                    <a:pt x="1105985" y="49776"/>
                    <a:pt x="1106781" y="50962"/>
                  </a:cubicBezTo>
                  <a:cubicBezTo>
                    <a:pt x="1107576" y="52148"/>
                    <a:pt x="1107974" y="53592"/>
                    <a:pt x="1107974" y="55294"/>
                  </a:cubicBezTo>
                  <a:cubicBezTo>
                    <a:pt x="1107974" y="58782"/>
                    <a:pt x="1106258" y="64321"/>
                    <a:pt x="1102825" y="71912"/>
                  </a:cubicBezTo>
                  <a:lnTo>
                    <a:pt x="1099393" y="71912"/>
                  </a:lnTo>
                  <a:cubicBezTo>
                    <a:pt x="1100760" y="68312"/>
                    <a:pt x="1101597" y="65954"/>
                    <a:pt x="1101904" y="64838"/>
                  </a:cubicBezTo>
                  <a:cubicBezTo>
                    <a:pt x="1102211" y="63721"/>
                    <a:pt x="1102407" y="62187"/>
                    <a:pt x="1102490" y="60233"/>
                  </a:cubicBezTo>
                  <a:cubicBezTo>
                    <a:pt x="1100146" y="59257"/>
                    <a:pt x="1098974" y="57499"/>
                    <a:pt x="1098974" y="54959"/>
                  </a:cubicBezTo>
                  <a:cubicBezTo>
                    <a:pt x="1098974" y="53201"/>
                    <a:pt x="1099414" y="51799"/>
                    <a:pt x="1100293" y="50752"/>
                  </a:cubicBezTo>
                  <a:cubicBezTo>
                    <a:pt x="1101172" y="49706"/>
                    <a:pt x="1102253" y="49183"/>
                    <a:pt x="1103537" y="49183"/>
                  </a:cubicBezTo>
                  <a:close/>
                  <a:moveTo>
                    <a:pt x="950839" y="39681"/>
                  </a:moveTo>
                  <a:lnTo>
                    <a:pt x="946988" y="40267"/>
                  </a:lnTo>
                  <a:cubicBezTo>
                    <a:pt x="941351" y="41020"/>
                    <a:pt x="937598" y="41906"/>
                    <a:pt x="935728" y="42925"/>
                  </a:cubicBezTo>
                  <a:cubicBezTo>
                    <a:pt x="933859" y="43944"/>
                    <a:pt x="932924" y="45429"/>
                    <a:pt x="932924" y="47383"/>
                  </a:cubicBezTo>
                  <a:cubicBezTo>
                    <a:pt x="932924" y="49113"/>
                    <a:pt x="933650" y="50578"/>
                    <a:pt x="935101" y="51778"/>
                  </a:cubicBezTo>
                  <a:cubicBezTo>
                    <a:pt x="936552" y="52978"/>
                    <a:pt x="938226" y="53578"/>
                    <a:pt x="940124" y="53578"/>
                  </a:cubicBezTo>
                  <a:cubicBezTo>
                    <a:pt x="942216" y="53578"/>
                    <a:pt x="944470" y="52664"/>
                    <a:pt x="946884" y="50836"/>
                  </a:cubicBezTo>
                  <a:cubicBezTo>
                    <a:pt x="949297" y="49008"/>
                    <a:pt x="950616" y="45290"/>
                    <a:pt x="950839" y="39681"/>
                  </a:cubicBezTo>
                  <a:close/>
                  <a:moveTo>
                    <a:pt x="769864" y="39681"/>
                  </a:moveTo>
                  <a:lnTo>
                    <a:pt x="766013" y="40267"/>
                  </a:lnTo>
                  <a:cubicBezTo>
                    <a:pt x="760376" y="41020"/>
                    <a:pt x="756623" y="41906"/>
                    <a:pt x="754753" y="42925"/>
                  </a:cubicBezTo>
                  <a:cubicBezTo>
                    <a:pt x="752884" y="43944"/>
                    <a:pt x="751949" y="45429"/>
                    <a:pt x="751949" y="47383"/>
                  </a:cubicBezTo>
                  <a:cubicBezTo>
                    <a:pt x="751949" y="49113"/>
                    <a:pt x="752675" y="50578"/>
                    <a:pt x="754126" y="51778"/>
                  </a:cubicBezTo>
                  <a:cubicBezTo>
                    <a:pt x="755577" y="52978"/>
                    <a:pt x="757251" y="53578"/>
                    <a:pt x="759149" y="53578"/>
                  </a:cubicBezTo>
                  <a:cubicBezTo>
                    <a:pt x="761242" y="53578"/>
                    <a:pt x="763495" y="52664"/>
                    <a:pt x="765909" y="50836"/>
                  </a:cubicBezTo>
                  <a:cubicBezTo>
                    <a:pt x="768322" y="49008"/>
                    <a:pt x="769641" y="45290"/>
                    <a:pt x="769864" y="39681"/>
                  </a:cubicBezTo>
                  <a:close/>
                  <a:moveTo>
                    <a:pt x="1383841" y="25952"/>
                  </a:moveTo>
                  <a:cubicBezTo>
                    <a:pt x="1380464" y="25952"/>
                    <a:pt x="1377667" y="27159"/>
                    <a:pt x="1375448" y="29572"/>
                  </a:cubicBezTo>
                  <a:cubicBezTo>
                    <a:pt x="1373230" y="31986"/>
                    <a:pt x="1372120" y="35132"/>
                    <a:pt x="1372120" y="39011"/>
                  </a:cubicBezTo>
                  <a:cubicBezTo>
                    <a:pt x="1372120" y="42862"/>
                    <a:pt x="1373132" y="46009"/>
                    <a:pt x="1375155" y="48450"/>
                  </a:cubicBezTo>
                  <a:cubicBezTo>
                    <a:pt x="1377178" y="50892"/>
                    <a:pt x="1379767" y="52113"/>
                    <a:pt x="1382920" y="52113"/>
                  </a:cubicBezTo>
                  <a:cubicBezTo>
                    <a:pt x="1386241" y="52113"/>
                    <a:pt x="1388968" y="50780"/>
                    <a:pt x="1391103" y="48115"/>
                  </a:cubicBezTo>
                  <a:cubicBezTo>
                    <a:pt x="1393238" y="45450"/>
                    <a:pt x="1394305" y="42151"/>
                    <a:pt x="1394305" y="38216"/>
                  </a:cubicBezTo>
                  <a:lnTo>
                    <a:pt x="1394305" y="31016"/>
                  </a:lnTo>
                  <a:cubicBezTo>
                    <a:pt x="1392854" y="29565"/>
                    <a:pt x="1391326" y="28358"/>
                    <a:pt x="1389722" y="27396"/>
                  </a:cubicBezTo>
                  <a:cubicBezTo>
                    <a:pt x="1388117" y="26433"/>
                    <a:pt x="1386157" y="25952"/>
                    <a:pt x="1383841" y="25952"/>
                  </a:cubicBezTo>
                  <a:close/>
                  <a:moveTo>
                    <a:pt x="983791" y="25952"/>
                  </a:moveTo>
                  <a:cubicBezTo>
                    <a:pt x="980414" y="25952"/>
                    <a:pt x="977617" y="27159"/>
                    <a:pt x="975398" y="29572"/>
                  </a:cubicBezTo>
                  <a:cubicBezTo>
                    <a:pt x="973180" y="31986"/>
                    <a:pt x="972070" y="35132"/>
                    <a:pt x="972070" y="39011"/>
                  </a:cubicBezTo>
                  <a:cubicBezTo>
                    <a:pt x="972070" y="42862"/>
                    <a:pt x="973082" y="46009"/>
                    <a:pt x="975105" y="48450"/>
                  </a:cubicBezTo>
                  <a:cubicBezTo>
                    <a:pt x="977128" y="50892"/>
                    <a:pt x="979716" y="52113"/>
                    <a:pt x="982870" y="52113"/>
                  </a:cubicBezTo>
                  <a:cubicBezTo>
                    <a:pt x="986190" y="52113"/>
                    <a:pt x="988918" y="50780"/>
                    <a:pt x="991053" y="48115"/>
                  </a:cubicBezTo>
                  <a:cubicBezTo>
                    <a:pt x="993188" y="45450"/>
                    <a:pt x="994255" y="42151"/>
                    <a:pt x="994255" y="38216"/>
                  </a:cubicBezTo>
                  <a:lnTo>
                    <a:pt x="994255" y="31016"/>
                  </a:lnTo>
                  <a:cubicBezTo>
                    <a:pt x="992804" y="29565"/>
                    <a:pt x="991276" y="28358"/>
                    <a:pt x="989672" y="27396"/>
                  </a:cubicBezTo>
                  <a:cubicBezTo>
                    <a:pt x="988067" y="26433"/>
                    <a:pt x="986107" y="25952"/>
                    <a:pt x="983791" y="25952"/>
                  </a:cubicBezTo>
                  <a:close/>
                  <a:moveTo>
                    <a:pt x="850441" y="25952"/>
                  </a:moveTo>
                  <a:cubicBezTo>
                    <a:pt x="847064" y="25952"/>
                    <a:pt x="844267" y="27159"/>
                    <a:pt x="842048" y="29572"/>
                  </a:cubicBezTo>
                  <a:cubicBezTo>
                    <a:pt x="839830" y="31986"/>
                    <a:pt x="838720" y="35132"/>
                    <a:pt x="838720" y="39011"/>
                  </a:cubicBezTo>
                  <a:cubicBezTo>
                    <a:pt x="838720" y="42862"/>
                    <a:pt x="839732" y="46009"/>
                    <a:pt x="841755" y="48450"/>
                  </a:cubicBezTo>
                  <a:cubicBezTo>
                    <a:pt x="843778" y="50892"/>
                    <a:pt x="846366" y="52113"/>
                    <a:pt x="849520" y="52113"/>
                  </a:cubicBezTo>
                  <a:cubicBezTo>
                    <a:pt x="852840" y="52113"/>
                    <a:pt x="855568" y="50780"/>
                    <a:pt x="857703" y="48115"/>
                  </a:cubicBezTo>
                  <a:cubicBezTo>
                    <a:pt x="859838" y="45450"/>
                    <a:pt x="860905" y="42151"/>
                    <a:pt x="860905" y="38216"/>
                  </a:cubicBezTo>
                  <a:lnTo>
                    <a:pt x="860905" y="31016"/>
                  </a:lnTo>
                  <a:cubicBezTo>
                    <a:pt x="859454" y="29565"/>
                    <a:pt x="857926" y="28358"/>
                    <a:pt x="856322" y="27396"/>
                  </a:cubicBezTo>
                  <a:cubicBezTo>
                    <a:pt x="854717" y="26433"/>
                    <a:pt x="852757" y="25952"/>
                    <a:pt x="850441" y="25952"/>
                  </a:cubicBezTo>
                  <a:close/>
                  <a:moveTo>
                    <a:pt x="593266" y="25952"/>
                  </a:moveTo>
                  <a:cubicBezTo>
                    <a:pt x="589889" y="25952"/>
                    <a:pt x="587092" y="27159"/>
                    <a:pt x="584873" y="29572"/>
                  </a:cubicBezTo>
                  <a:cubicBezTo>
                    <a:pt x="582655" y="31986"/>
                    <a:pt x="581545" y="35132"/>
                    <a:pt x="581545" y="39011"/>
                  </a:cubicBezTo>
                  <a:cubicBezTo>
                    <a:pt x="581545" y="42862"/>
                    <a:pt x="582557" y="46009"/>
                    <a:pt x="584580" y="48450"/>
                  </a:cubicBezTo>
                  <a:cubicBezTo>
                    <a:pt x="586603" y="50892"/>
                    <a:pt x="589192" y="52113"/>
                    <a:pt x="592345" y="52113"/>
                  </a:cubicBezTo>
                  <a:cubicBezTo>
                    <a:pt x="595666" y="52113"/>
                    <a:pt x="598393" y="50780"/>
                    <a:pt x="600528" y="48115"/>
                  </a:cubicBezTo>
                  <a:cubicBezTo>
                    <a:pt x="602663" y="45450"/>
                    <a:pt x="603730" y="42151"/>
                    <a:pt x="603730" y="38216"/>
                  </a:cubicBezTo>
                  <a:lnTo>
                    <a:pt x="603730" y="31016"/>
                  </a:lnTo>
                  <a:cubicBezTo>
                    <a:pt x="602279" y="29565"/>
                    <a:pt x="600751" y="28358"/>
                    <a:pt x="599147" y="27396"/>
                  </a:cubicBezTo>
                  <a:cubicBezTo>
                    <a:pt x="597542" y="26433"/>
                    <a:pt x="595582" y="25952"/>
                    <a:pt x="593266" y="25952"/>
                  </a:cubicBezTo>
                  <a:close/>
                  <a:moveTo>
                    <a:pt x="450391" y="25617"/>
                  </a:moveTo>
                  <a:cubicBezTo>
                    <a:pt x="447014" y="25617"/>
                    <a:pt x="444126" y="26956"/>
                    <a:pt x="441726" y="29635"/>
                  </a:cubicBezTo>
                  <a:cubicBezTo>
                    <a:pt x="439326" y="32314"/>
                    <a:pt x="438126" y="35607"/>
                    <a:pt x="438126" y="39514"/>
                  </a:cubicBezTo>
                  <a:cubicBezTo>
                    <a:pt x="438126" y="43337"/>
                    <a:pt x="439312" y="46595"/>
                    <a:pt x="441684" y="49287"/>
                  </a:cubicBezTo>
                  <a:cubicBezTo>
                    <a:pt x="444056" y="51980"/>
                    <a:pt x="446847" y="53327"/>
                    <a:pt x="450056" y="53327"/>
                  </a:cubicBezTo>
                  <a:cubicBezTo>
                    <a:pt x="453544" y="53327"/>
                    <a:pt x="456488" y="51987"/>
                    <a:pt x="458888" y="49308"/>
                  </a:cubicBezTo>
                  <a:cubicBezTo>
                    <a:pt x="461288" y="46629"/>
                    <a:pt x="462488" y="43337"/>
                    <a:pt x="462488" y="39430"/>
                  </a:cubicBezTo>
                  <a:cubicBezTo>
                    <a:pt x="462488" y="37030"/>
                    <a:pt x="461978" y="34763"/>
                    <a:pt x="460960" y="32628"/>
                  </a:cubicBezTo>
                  <a:cubicBezTo>
                    <a:pt x="459941" y="30493"/>
                    <a:pt x="458490" y="28791"/>
                    <a:pt x="456607" y="27521"/>
                  </a:cubicBezTo>
                  <a:cubicBezTo>
                    <a:pt x="454723" y="26252"/>
                    <a:pt x="452651" y="25617"/>
                    <a:pt x="450391" y="25617"/>
                  </a:cubicBezTo>
                  <a:close/>
                  <a:moveTo>
                    <a:pt x="297991" y="25617"/>
                  </a:moveTo>
                  <a:cubicBezTo>
                    <a:pt x="294614" y="25617"/>
                    <a:pt x="291726" y="26956"/>
                    <a:pt x="289326" y="29635"/>
                  </a:cubicBezTo>
                  <a:cubicBezTo>
                    <a:pt x="286926" y="32314"/>
                    <a:pt x="285726" y="35607"/>
                    <a:pt x="285726" y="39514"/>
                  </a:cubicBezTo>
                  <a:cubicBezTo>
                    <a:pt x="285726" y="43337"/>
                    <a:pt x="286912" y="46595"/>
                    <a:pt x="289284" y="49287"/>
                  </a:cubicBezTo>
                  <a:cubicBezTo>
                    <a:pt x="291656" y="51980"/>
                    <a:pt x="294447" y="53327"/>
                    <a:pt x="297656" y="53327"/>
                  </a:cubicBezTo>
                  <a:cubicBezTo>
                    <a:pt x="301144" y="53327"/>
                    <a:pt x="304088" y="51987"/>
                    <a:pt x="306488" y="49308"/>
                  </a:cubicBezTo>
                  <a:cubicBezTo>
                    <a:pt x="308888" y="46629"/>
                    <a:pt x="310088" y="43337"/>
                    <a:pt x="310088" y="39430"/>
                  </a:cubicBezTo>
                  <a:cubicBezTo>
                    <a:pt x="310088" y="37030"/>
                    <a:pt x="309578" y="34763"/>
                    <a:pt x="308560" y="32628"/>
                  </a:cubicBezTo>
                  <a:cubicBezTo>
                    <a:pt x="307541" y="30493"/>
                    <a:pt x="306090" y="28791"/>
                    <a:pt x="304207" y="27521"/>
                  </a:cubicBezTo>
                  <a:cubicBezTo>
                    <a:pt x="302323" y="26252"/>
                    <a:pt x="300251" y="25617"/>
                    <a:pt x="297991" y="25617"/>
                  </a:cubicBezTo>
                  <a:close/>
                  <a:moveTo>
                    <a:pt x="202741" y="25617"/>
                  </a:moveTo>
                  <a:cubicBezTo>
                    <a:pt x="199364" y="25617"/>
                    <a:pt x="196476" y="26956"/>
                    <a:pt x="194076" y="29635"/>
                  </a:cubicBezTo>
                  <a:cubicBezTo>
                    <a:pt x="191676" y="32314"/>
                    <a:pt x="190476" y="35607"/>
                    <a:pt x="190476" y="39514"/>
                  </a:cubicBezTo>
                  <a:cubicBezTo>
                    <a:pt x="190476" y="43337"/>
                    <a:pt x="191662" y="46595"/>
                    <a:pt x="194034" y="49287"/>
                  </a:cubicBezTo>
                  <a:cubicBezTo>
                    <a:pt x="196406" y="51980"/>
                    <a:pt x="199197" y="53327"/>
                    <a:pt x="202406" y="53327"/>
                  </a:cubicBezTo>
                  <a:cubicBezTo>
                    <a:pt x="205894" y="53327"/>
                    <a:pt x="208838" y="51987"/>
                    <a:pt x="211238" y="49308"/>
                  </a:cubicBezTo>
                  <a:cubicBezTo>
                    <a:pt x="213638" y="46629"/>
                    <a:pt x="214838" y="43337"/>
                    <a:pt x="214838" y="39430"/>
                  </a:cubicBezTo>
                  <a:cubicBezTo>
                    <a:pt x="214838" y="37030"/>
                    <a:pt x="214328" y="34763"/>
                    <a:pt x="213310" y="32628"/>
                  </a:cubicBezTo>
                  <a:cubicBezTo>
                    <a:pt x="212291" y="30493"/>
                    <a:pt x="210840" y="28791"/>
                    <a:pt x="208957" y="27521"/>
                  </a:cubicBezTo>
                  <a:cubicBezTo>
                    <a:pt x="207073" y="26252"/>
                    <a:pt x="205001" y="25617"/>
                    <a:pt x="202741" y="25617"/>
                  </a:cubicBezTo>
                  <a:close/>
                  <a:moveTo>
                    <a:pt x="155116" y="25617"/>
                  </a:moveTo>
                  <a:cubicBezTo>
                    <a:pt x="151739" y="25617"/>
                    <a:pt x="148851" y="26956"/>
                    <a:pt x="146451" y="29635"/>
                  </a:cubicBezTo>
                  <a:cubicBezTo>
                    <a:pt x="144051" y="32314"/>
                    <a:pt x="142851" y="35607"/>
                    <a:pt x="142851" y="39514"/>
                  </a:cubicBezTo>
                  <a:cubicBezTo>
                    <a:pt x="142851" y="43337"/>
                    <a:pt x="144037" y="46595"/>
                    <a:pt x="146409" y="49287"/>
                  </a:cubicBezTo>
                  <a:cubicBezTo>
                    <a:pt x="148781" y="51980"/>
                    <a:pt x="151572" y="53327"/>
                    <a:pt x="154781" y="53327"/>
                  </a:cubicBezTo>
                  <a:cubicBezTo>
                    <a:pt x="158269" y="53327"/>
                    <a:pt x="161213" y="51987"/>
                    <a:pt x="163613" y="49308"/>
                  </a:cubicBezTo>
                  <a:cubicBezTo>
                    <a:pt x="166013" y="46629"/>
                    <a:pt x="167213" y="43337"/>
                    <a:pt x="167213" y="39430"/>
                  </a:cubicBezTo>
                  <a:cubicBezTo>
                    <a:pt x="167213" y="37030"/>
                    <a:pt x="166703" y="34763"/>
                    <a:pt x="165685" y="32628"/>
                  </a:cubicBezTo>
                  <a:cubicBezTo>
                    <a:pt x="164666" y="30493"/>
                    <a:pt x="163215" y="28791"/>
                    <a:pt x="161332" y="27521"/>
                  </a:cubicBezTo>
                  <a:cubicBezTo>
                    <a:pt x="159448" y="26252"/>
                    <a:pt x="157376" y="25617"/>
                    <a:pt x="155116" y="25617"/>
                  </a:cubicBezTo>
                  <a:close/>
                  <a:moveTo>
                    <a:pt x="1621463" y="25114"/>
                  </a:moveTo>
                  <a:cubicBezTo>
                    <a:pt x="1616692" y="25114"/>
                    <a:pt x="1613176" y="27738"/>
                    <a:pt x="1610915" y="32984"/>
                  </a:cubicBezTo>
                  <a:lnTo>
                    <a:pt x="1630295" y="32984"/>
                  </a:lnTo>
                  <a:cubicBezTo>
                    <a:pt x="1629933" y="30416"/>
                    <a:pt x="1628893" y="28463"/>
                    <a:pt x="1627177" y="27124"/>
                  </a:cubicBezTo>
                  <a:cubicBezTo>
                    <a:pt x="1625461" y="25784"/>
                    <a:pt x="1623556" y="25114"/>
                    <a:pt x="1621463" y="25114"/>
                  </a:cubicBezTo>
                  <a:close/>
                  <a:moveTo>
                    <a:pt x="1230938" y="25114"/>
                  </a:moveTo>
                  <a:cubicBezTo>
                    <a:pt x="1226167" y="25114"/>
                    <a:pt x="1222651" y="27738"/>
                    <a:pt x="1220390" y="32984"/>
                  </a:cubicBezTo>
                  <a:lnTo>
                    <a:pt x="1239770" y="32984"/>
                  </a:lnTo>
                  <a:cubicBezTo>
                    <a:pt x="1239408" y="30416"/>
                    <a:pt x="1238368" y="28463"/>
                    <a:pt x="1236652" y="27124"/>
                  </a:cubicBezTo>
                  <a:cubicBezTo>
                    <a:pt x="1234936" y="25784"/>
                    <a:pt x="1233031" y="25114"/>
                    <a:pt x="1230938" y="25114"/>
                  </a:cubicBezTo>
                  <a:close/>
                  <a:moveTo>
                    <a:pt x="1030913" y="25114"/>
                  </a:moveTo>
                  <a:cubicBezTo>
                    <a:pt x="1026142" y="25114"/>
                    <a:pt x="1022625" y="27738"/>
                    <a:pt x="1020365" y="32984"/>
                  </a:cubicBezTo>
                  <a:lnTo>
                    <a:pt x="1039745" y="32984"/>
                  </a:lnTo>
                  <a:cubicBezTo>
                    <a:pt x="1039383" y="30416"/>
                    <a:pt x="1038343" y="28463"/>
                    <a:pt x="1036627" y="27124"/>
                  </a:cubicBezTo>
                  <a:cubicBezTo>
                    <a:pt x="1034911" y="25784"/>
                    <a:pt x="1033006" y="25114"/>
                    <a:pt x="1030913" y="25114"/>
                  </a:cubicBezTo>
                  <a:close/>
                  <a:moveTo>
                    <a:pt x="526088" y="25114"/>
                  </a:moveTo>
                  <a:cubicBezTo>
                    <a:pt x="521317" y="25114"/>
                    <a:pt x="517801" y="27738"/>
                    <a:pt x="515540" y="32984"/>
                  </a:cubicBezTo>
                  <a:lnTo>
                    <a:pt x="534920" y="32984"/>
                  </a:lnTo>
                  <a:cubicBezTo>
                    <a:pt x="534558" y="30416"/>
                    <a:pt x="533518" y="28463"/>
                    <a:pt x="531802" y="27124"/>
                  </a:cubicBezTo>
                  <a:cubicBezTo>
                    <a:pt x="530086" y="25784"/>
                    <a:pt x="528181" y="25114"/>
                    <a:pt x="526088" y="25114"/>
                  </a:cubicBezTo>
                  <a:close/>
                  <a:moveTo>
                    <a:pt x="1759906" y="19547"/>
                  </a:moveTo>
                  <a:lnTo>
                    <a:pt x="1768989" y="19547"/>
                  </a:lnTo>
                  <a:lnTo>
                    <a:pt x="1780542" y="51317"/>
                  </a:lnTo>
                  <a:lnTo>
                    <a:pt x="1780751" y="51317"/>
                  </a:lnTo>
                  <a:lnTo>
                    <a:pt x="1791090" y="19547"/>
                  </a:lnTo>
                  <a:lnTo>
                    <a:pt x="1799587" y="19547"/>
                  </a:lnTo>
                  <a:lnTo>
                    <a:pt x="1781840" y="67349"/>
                  </a:lnTo>
                  <a:cubicBezTo>
                    <a:pt x="1780333" y="71340"/>
                    <a:pt x="1778477" y="74284"/>
                    <a:pt x="1776273" y="76181"/>
                  </a:cubicBezTo>
                  <a:cubicBezTo>
                    <a:pt x="1774068" y="78079"/>
                    <a:pt x="1771445" y="79027"/>
                    <a:pt x="1768403" y="79027"/>
                  </a:cubicBezTo>
                  <a:cubicBezTo>
                    <a:pt x="1766534" y="79027"/>
                    <a:pt x="1764469" y="78651"/>
                    <a:pt x="1762208" y="77897"/>
                  </a:cubicBezTo>
                  <a:lnTo>
                    <a:pt x="1762208" y="70865"/>
                  </a:lnTo>
                  <a:cubicBezTo>
                    <a:pt x="1764245" y="71674"/>
                    <a:pt x="1765906" y="72079"/>
                    <a:pt x="1767189" y="72079"/>
                  </a:cubicBezTo>
                  <a:cubicBezTo>
                    <a:pt x="1768724" y="72079"/>
                    <a:pt x="1770050" y="71577"/>
                    <a:pt x="1771166" y="70572"/>
                  </a:cubicBezTo>
                  <a:cubicBezTo>
                    <a:pt x="1772282" y="69568"/>
                    <a:pt x="1773210" y="68256"/>
                    <a:pt x="1773949" y="66637"/>
                  </a:cubicBezTo>
                  <a:cubicBezTo>
                    <a:pt x="1774689" y="65019"/>
                    <a:pt x="1775547" y="62745"/>
                    <a:pt x="1776524" y="59815"/>
                  </a:cubicBezTo>
                  <a:close/>
                  <a:moveTo>
                    <a:pt x="1718895" y="19547"/>
                  </a:moveTo>
                  <a:lnTo>
                    <a:pt x="1726764" y="19547"/>
                  </a:lnTo>
                  <a:lnTo>
                    <a:pt x="1726764" y="59396"/>
                  </a:lnTo>
                  <a:lnTo>
                    <a:pt x="1718895" y="59396"/>
                  </a:lnTo>
                  <a:close/>
                  <a:moveTo>
                    <a:pt x="1560300" y="19547"/>
                  </a:moveTo>
                  <a:lnTo>
                    <a:pt x="1569132" y="19547"/>
                  </a:lnTo>
                  <a:lnTo>
                    <a:pt x="1580350" y="50313"/>
                  </a:lnTo>
                  <a:lnTo>
                    <a:pt x="1591861" y="19547"/>
                  </a:lnTo>
                  <a:lnTo>
                    <a:pt x="1600441" y="19547"/>
                  </a:lnTo>
                  <a:lnTo>
                    <a:pt x="1584033" y="59396"/>
                  </a:lnTo>
                  <a:lnTo>
                    <a:pt x="1576248" y="59396"/>
                  </a:lnTo>
                  <a:close/>
                  <a:moveTo>
                    <a:pt x="1547445" y="19547"/>
                  </a:moveTo>
                  <a:lnTo>
                    <a:pt x="1555314" y="19547"/>
                  </a:lnTo>
                  <a:lnTo>
                    <a:pt x="1555314" y="59396"/>
                  </a:lnTo>
                  <a:lnTo>
                    <a:pt x="1547445" y="59396"/>
                  </a:lnTo>
                  <a:close/>
                  <a:moveTo>
                    <a:pt x="1299795" y="19547"/>
                  </a:moveTo>
                  <a:lnTo>
                    <a:pt x="1307664" y="19547"/>
                  </a:lnTo>
                  <a:lnTo>
                    <a:pt x="1307664" y="59396"/>
                  </a:lnTo>
                  <a:lnTo>
                    <a:pt x="1299795" y="59396"/>
                  </a:lnTo>
                  <a:close/>
                  <a:moveTo>
                    <a:pt x="879816" y="19547"/>
                  </a:moveTo>
                  <a:lnTo>
                    <a:pt x="887685" y="19547"/>
                  </a:lnTo>
                  <a:lnTo>
                    <a:pt x="887685" y="43532"/>
                  </a:lnTo>
                  <a:cubicBezTo>
                    <a:pt x="887685" y="46211"/>
                    <a:pt x="888278" y="48450"/>
                    <a:pt x="889464" y="50250"/>
                  </a:cubicBezTo>
                  <a:cubicBezTo>
                    <a:pt x="890650" y="52050"/>
                    <a:pt x="892610" y="52950"/>
                    <a:pt x="895345" y="52950"/>
                  </a:cubicBezTo>
                  <a:cubicBezTo>
                    <a:pt x="898582" y="52950"/>
                    <a:pt x="901233" y="51548"/>
                    <a:pt x="903298" y="48743"/>
                  </a:cubicBezTo>
                  <a:cubicBezTo>
                    <a:pt x="905363" y="45939"/>
                    <a:pt x="906395" y="42458"/>
                    <a:pt x="906395" y="38300"/>
                  </a:cubicBezTo>
                  <a:lnTo>
                    <a:pt x="906395" y="19547"/>
                  </a:lnTo>
                  <a:lnTo>
                    <a:pt x="914265" y="19547"/>
                  </a:lnTo>
                  <a:lnTo>
                    <a:pt x="914265" y="59396"/>
                  </a:lnTo>
                  <a:lnTo>
                    <a:pt x="906981" y="59396"/>
                  </a:lnTo>
                  <a:lnTo>
                    <a:pt x="906479" y="52699"/>
                  </a:lnTo>
                  <a:lnTo>
                    <a:pt x="906312" y="52699"/>
                  </a:lnTo>
                  <a:cubicBezTo>
                    <a:pt x="903270" y="57805"/>
                    <a:pt x="898987" y="60359"/>
                    <a:pt x="893461" y="60359"/>
                  </a:cubicBezTo>
                  <a:cubicBezTo>
                    <a:pt x="889220" y="60359"/>
                    <a:pt x="885885" y="59040"/>
                    <a:pt x="883457" y="56403"/>
                  </a:cubicBezTo>
                  <a:cubicBezTo>
                    <a:pt x="881029" y="53766"/>
                    <a:pt x="879816" y="50187"/>
                    <a:pt x="879816" y="45667"/>
                  </a:cubicBezTo>
                  <a:close/>
                  <a:moveTo>
                    <a:pt x="556845" y="19547"/>
                  </a:moveTo>
                  <a:lnTo>
                    <a:pt x="564714" y="19547"/>
                  </a:lnTo>
                  <a:lnTo>
                    <a:pt x="564714" y="59396"/>
                  </a:lnTo>
                  <a:lnTo>
                    <a:pt x="556845" y="59396"/>
                  </a:lnTo>
                  <a:close/>
                  <a:moveTo>
                    <a:pt x="1670972" y="18919"/>
                  </a:moveTo>
                  <a:cubicBezTo>
                    <a:pt x="1672451" y="18919"/>
                    <a:pt x="1673846" y="19101"/>
                    <a:pt x="1675158" y="19464"/>
                  </a:cubicBezTo>
                  <a:lnTo>
                    <a:pt x="1675158" y="27417"/>
                  </a:lnTo>
                  <a:cubicBezTo>
                    <a:pt x="1673232" y="26663"/>
                    <a:pt x="1671809" y="26286"/>
                    <a:pt x="1670888" y="26286"/>
                  </a:cubicBezTo>
                  <a:cubicBezTo>
                    <a:pt x="1667819" y="26286"/>
                    <a:pt x="1665210" y="27717"/>
                    <a:pt x="1663061" y="30577"/>
                  </a:cubicBezTo>
                  <a:cubicBezTo>
                    <a:pt x="1660912" y="33437"/>
                    <a:pt x="1659838" y="36960"/>
                    <a:pt x="1659838" y="41146"/>
                  </a:cubicBezTo>
                  <a:lnTo>
                    <a:pt x="1659838" y="59396"/>
                  </a:lnTo>
                  <a:lnTo>
                    <a:pt x="1651927" y="59396"/>
                  </a:lnTo>
                  <a:lnTo>
                    <a:pt x="1651927" y="19547"/>
                  </a:lnTo>
                  <a:lnTo>
                    <a:pt x="1659126" y="19547"/>
                  </a:lnTo>
                  <a:lnTo>
                    <a:pt x="1659754" y="26998"/>
                  </a:lnTo>
                  <a:lnTo>
                    <a:pt x="1659922" y="26998"/>
                  </a:lnTo>
                  <a:cubicBezTo>
                    <a:pt x="1661819" y="21612"/>
                    <a:pt x="1665503" y="18919"/>
                    <a:pt x="1670972" y="18919"/>
                  </a:cubicBezTo>
                  <a:close/>
                  <a:moveTo>
                    <a:pt x="499397" y="18919"/>
                  </a:moveTo>
                  <a:cubicBezTo>
                    <a:pt x="500876" y="18919"/>
                    <a:pt x="502271" y="19101"/>
                    <a:pt x="503583" y="19464"/>
                  </a:cubicBezTo>
                  <a:lnTo>
                    <a:pt x="503583" y="27417"/>
                  </a:lnTo>
                  <a:cubicBezTo>
                    <a:pt x="501657" y="26663"/>
                    <a:pt x="500234" y="26286"/>
                    <a:pt x="499313" y="26286"/>
                  </a:cubicBezTo>
                  <a:cubicBezTo>
                    <a:pt x="496244" y="26286"/>
                    <a:pt x="493635" y="27717"/>
                    <a:pt x="491486" y="30577"/>
                  </a:cubicBezTo>
                  <a:cubicBezTo>
                    <a:pt x="489337" y="33437"/>
                    <a:pt x="488263" y="36960"/>
                    <a:pt x="488263" y="41146"/>
                  </a:cubicBezTo>
                  <a:lnTo>
                    <a:pt x="488263" y="59396"/>
                  </a:lnTo>
                  <a:lnTo>
                    <a:pt x="480352" y="59396"/>
                  </a:lnTo>
                  <a:lnTo>
                    <a:pt x="480352" y="19547"/>
                  </a:lnTo>
                  <a:lnTo>
                    <a:pt x="487551" y="19547"/>
                  </a:lnTo>
                  <a:lnTo>
                    <a:pt x="488179" y="26998"/>
                  </a:lnTo>
                  <a:lnTo>
                    <a:pt x="488346" y="26998"/>
                  </a:lnTo>
                  <a:cubicBezTo>
                    <a:pt x="490244" y="21612"/>
                    <a:pt x="493928" y="18919"/>
                    <a:pt x="499397" y="18919"/>
                  </a:cubicBezTo>
                  <a:close/>
                  <a:moveTo>
                    <a:pt x="1692933" y="18585"/>
                  </a:moveTo>
                  <a:cubicBezTo>
                    <a:pt x="1697733" y="18585"/>
                    <a:pt x="1702393" y="19785"/>
                    <a:pt x="1706914" y="22184"/>
                  </a:cubicBezTo>
                  <a:lnTo>
                    <a:pt x="1706914" y="30514"/>
                  </a:lnTo>
                  <a:cubicBezTo>
                    <a:pt x="1703984" y="28421"/>
                    <a:pt x="1701347" y="27082"/>
                    <a:pt x="1699003" y="26496"/>
                  </a:cubicBezTo>
                  <a:cubicBezTo>
                    <a:pt x="1696659" y="25910"/>
                    <a:pt x="1694691" y="25617"/>
                    <a:pt x="1693101" y="25617"/>
                  </a:cubicBezTo>
                  <a:cubicBezTo>
                    <a:pt x="1690952" y="25617"/>
                    <a:pt x="1689131" y="26028"/>
                    <a:pt x="1687638" y="26852"/>
                  </a:cubicBezTo>
                  <a:cubicBezTo>
                    <a:pt x="1686145" y="27675"/>
                    <a:pt x="1685399" y="28728"/>
                    <a:pt x="1685399" y="30012"/>
                  </a:cubicBezTo>
                  <a:cubicBezTo>
                    <a:pt x="1685399" y="31323"/>
                    <a:pt x="1686125" y="32349"/>
                    <a:pt x="1687576" y="33088"/>
                  </a:cubicBezTo>
                  <a:cubicBezTo>
                    <a:pt x="1689027" y="33828"/>
                    <a:pt x="1691134" y="34505"/>
                    <a:pt x="1693896" y="35118"/>
                  </a:cubicBezTo>
                  <a:cubicBezTo>
                    <a:pt x="1699505" y="36374"/>
                    <a:pt x="1703523" y="37937"/>
                    <a:pt x="1705951" y="39807"/>
                  </a:cubicBezTo>
                  <a:cubicBezTo>
                    <a:pt x="1708379" y="41676"/>
                    <a:pt x="1709593" y="44146"/>
                    <a:pt x="1709593" y="47215"/>
                  </a:cubicBezTo>
                  <a:cubicBezTo>
                    <a:pt x="1709593" y="49532"/>
                    <a:pt x="1708860" y="51701"/>
                    <a:pt x="1707395" y="53724"/>
                  </a:cubicBezTo>
                  <a:cubicBezTo>
                    <a:pt x="1705930" y="55747"/>
                    <a:pt x="1703872" y="57359"/>
                    <a:pt x="1701221" y="58559"/>
                  </a:cubicBezTo>
                  <a:cubicBezTo>
                    <a:pt x="1698570" y="59759"/>
                    <a:pt x="1695501" y="60359"/>
                    <a:pt x="1692013" y="60359"/>
                  </a:cubicBezTo>
                  <a:cubicBezTo>
                    <a:pt x="1689669" y="60359"/>
                    <a:pt x="1687513" y="60115"/>
                    <a:pt x="1685546" y="59626"/>
                  </a:cubicBezTo>
                  <a:cubicBezTo>
                    <a:pt x="1683578" y="59138"/>
                    <a:pt x="1681995" y="58608"/>
                    <a:pt x="1680795" y="58036"/>
                  </a:cubicBezTo>
                  <a:cubicBezTo>
                    <a:pt x="1679595" y="57464"/>
                    <a:pt x="1678297" y="56801"/>
                    <a:pt x="1676902" y="56047"/>
                  </a:cubicBezTo>
                  <a:lnTo>
                    <a:pt x="1676902" y="47299"/>
                  </a:lnTo>
                  <a:cubicBezTo>
                    <a:pt x="1681646" y="51262"/>
                    <a:pt x="1686766" y="53243"/>
                    <a:pt x="1692264" y="53243"/>
                  </a:cubicBezTo>
                  <a:cubicBezTo>
                    <a:pt x="1694608" y="53243"/>
                    <a:pt x="1696666" y="52789"/>
                    <a:pt x="1698438" y="51883"/>
                  </a:cubicBezTo>
                  <a:cubicBezTo>
                    <a:pt x="1700210" y="50976"/>
                    <a:pt x="1701096" y="49657"/>
                    <a:pt x="1701096" y="47927"/>
                  </a:cubicBezTo>
                  <a:cubicBezTo>
                    <a:pt x="1701096" y="46560"/>
                    <a:pt x="1700426" y="45436"/>
                    <a:pt x="1699087" y="44557"/>
                  </a:cubicBezTo>
                  <a:cubicBezTo>
                    <a:pt x="1697747" y="43678"/>
                    <a:pt x="1695277" y="42848"/>
                    <a:pt x="1691678" y="42067"/>
                  </a:cubicBezTo>
                  <a:cubicBezTo>
                    <a:pt x="1687883" y="41230"/>
                    <a:pt x="1685246" y="40462"/>
                    <a:pt x="1683767" y="39765"/>
                  </a:cubicBezTo>
                  <a:cubicBezTo>
                    <a:pt x="1682288" y="39067"/>
                    <a:pt x="1680976" y="38244"/>
                    <a:pt x="1679832" y="37295"/>
                  </a:cubicBezTo>
                  <a:cubicBezTo>
                    <a:pt x="1678855" y="36179"/>
                    <a:pt x="1678123" y="35174"/>
                    <a:pt x="1677634" y="34281"/>
                  </a:cubicBezTo>
                  <a:cubicBezTo>
                    <a:pt x="1677146" y="33388"/>
                    <a:pt x="1676902" y="32161"/>
                    <a:pt x="1676902" y="30598"/>
                  </a:cubicBezTo>
                  <a:cubicBezTo>
                    <a:pt x="1676902" y="27082"/>
                    <a:pt x="1678395" y="24201"/>
                    <a:pt x="1681381" y="21954"/>
                  </a:cubicBezTo>
                  <a:cubicBezTo>
                    <a:pt x="1684367" y="19708"/>
                    <a:pt x="1688217" y="18585"/>
                    <a:pt x="1692933" y="18585"/>
                  </a:cubicBezTo>
                  <a:close/>
                  <a:moveTo>
                    <a:pt x="1621463" y="18585"/>
                  </a:moveTo>
                  <a:cubicBezTo>
                    <a:pt x="1624254" y="18585"/>
                    <a:pt x="1626870" y="19157"/>
                    <a:pt x="1629312" y="20301"/>
                  </a:cubicBezTo>
                  <a:cubicBezTo>
                    <a:pt x="1631753" y="21445"/>
                    <a:pt x="1633735" y="22980"/>
                    <a:pt x="1635256" y="24905"/>
                  </a:cubicBezTo>
                  <a:cubicBezTo>
                    <a:pt x="1636776" y="26831"/>
                    <a:pt x="1637872" y="28924"/>
                    <a:pt x="1638541" y="31184"/>
                  </a:cubicBezTo>
                  <a:cubicBezTo>
                    <a:pt x="1639211" y="33444"/>
                    <a:pt x="1639546" y="36165"/>
                    <a:pt x="1639546" y="39346"/>
                  </a:cubicBezTo>
                  <a:lnTo>
                    <a:pt x="1609911" y="39346"/>
                  </a:lnTo>
                  <a:cubicBezTo>
                    <a:pt x="1610106" y="42611"/>
                    <a:pt x="1610950" y="45241"/>
                    <a:pt x="1612443" y="47236"/>
                  </a:cubicBezTo>
                  <a:cubicBezTo>
                    <a:pt x="1613936" y="49232"/>
                    <a:pt x="1615666" y="50641"/>
                    <a:pt x="1617633" y="51464"/>
                  </a:cubicBezTo>
                  <a:cubicBezTo>
                    <a:pt x="1619601" y="52287"/>
                    <a:pt x="1621477" y="52699"/>
                    <a:pt x="1623263" y="52699"/>
                  </a:cubicBezTo>
                  <a:cubicBezTo>
                    <a:pt x="1628230" y="52699"/>
                    <a:pt x="1633198" y="50215"/>
                    <a:pt x="1638165" y="45248"/>
                  </a:cubicBezTo>
                  <a:lnTo>
                    <a:pt x="1638165" y="54834"/>
                  </a:lnTo>
                  <a:cubicBezTo>
                    <a:pt x="1635876" y="56368"/>
                    <a:pt x="1633484" y="57673"/>
                    <a:pt x="1630986" y="58747"/>
                  </a:cubicBezTo>
                  <a:cubicBezTo>
                    <a:pt x="1628489" y="59822"/>
                    <a:pt x="1625454" y="60359"/>
                    <a:pt x="1621882" y="60359"/>
                  </a:cubicBezTo>
                  <a:cubicBezTo>
                    <a:pt x="1617752" y="60359"/>
                    <a:pt x="1614138" y="59382"/>
                    <a:pt x="1611041" y="57429"/>
                  </a:cubicBezTo>
                  <a:cubicBezTo>
                    <a:pt x="1607943" y="55475"/>
                    <a:pt x="1605564" y="52887"/>
                    <a:pt x="1603904" y="49664"/>
                  </a:cubicBezTo>
                  <a:cubicBezTo>
                    <a:pt x="1602244" y="46441"/>
                    <a:pt x="1601413" y="43030"/>
                    <a:pt x="1601413" y="39430"/>
                  </a:cubicBezTo>
                  <a:cubicBezTo>
                    <a:pt x="1601413" y="35439"/>
                    <a:pt x="1602334" y="31868"/>
                    <a:pt x="1604176" y="28714"/>
                  </a:cubicBezTo>
                  <a:cubicBezTo>
                    <a:pt x="1606018" y="25561"/>
                    <a:pt x="1608487" y="23084"/>
                    <a:pt x="1611585" y="21284"/>
                  </a:cubicBezTo>
                  <a:cubicBezTo>
                    <a:pt x="1614682" y="19485"/>
                    <a:pt x="1617975" y="18585"/>
                    <a:pt x="1621463" y="18585"/>
                  </a:cubicBezTo>
                  <a:close/>
                  <a:moveTo>
                    <a:pt x="1519702" y="18585"/>
                  </a:moveTo>
                  <a:cubicBezTo>
                    <a:pt x="1524139" y="18585"/>
                    <a:pt x="1527544" y="19945"/>
                    <a:pt x="1529915" y="22666"/>
                  </a:cubicBezTo>
                  <a:cubicBezTo>
                    <a:pt x="1532287" y="25387"/>
                    <a:pt x="1533473" y="28547"/>
                    <a:pt x="1533473" y="32147"/>
                  </a:cubicBezTo>
                  <a:lnTo>
                    <a:pt x="1533473" y="59396"/>
                  </a:lnTo>
                  <a:lnTo>
                    <a:pt x="1525604" y="59396"/>
                  </a:lnTo>
                  <a:lnTo>
                    <a:pt x="1525604" y="34867"/>
                  </a:lnTo>
                  <a:cubicBezTo>
                    <a:pt x="1525604" y="32300"/>
                    <a:pt x="1525011" y="30172"/>
                    <a:pt x="1523825" y="28484"/>
                  </a:cubicBezTo>
                  <a:cubicBezTo>
                    <a:pt x="1522639" y="26796"/>
                    <a:pt x="1520749" y="25952"/>
                    <a:pt x="1518153" y="25952"/>
                  </a:cubicBezTo>
                  <a:cubicBezTo>
                    <a:pt x="1515809" y="25952"/>
                    <a:pt x="1513779" y="26670"/>
                    <a:pt x="1512063" y="28107"/>
                  </a:cubicBezTo>
                  <a:cubicBezTo>
                    <a:pt x="1510347" y="29544"/>
                    <a:pt x="1509063" y="31372"/>
                    <a:pt x="1508212" y="33591"/>
                  </a:cubicBezTo>
                  <a:cubicBezTo>
                    <a:pt x="1507361" y="35809"/>
                    <a:pt x="1506935" y="38090"/>
                    <a:pt x="1506935" y="40434"/>
                  </a:cubicBezTo>
                  <a:lnTo>
                    <a:pt x="1506935" y="59396"/>
                  </a:lnTo>
                  <a:lnTo>
                    <a:pt x="1499024" y="59396"/>
                  </a:lnTo>
                  <a:lnTo>
                    <a:pt x="1499024" y="19547"/>
                  </a:lnTo>
                  <a:lnTo>
                    <a:pt x="1506224" y="19547"/>
                  </a:lnTo>
                  <a:lnTo>
                    <a:pt x="1506810" y="26203"/>
                  </a:lnTo>
                  <a:lnTo>
                    <a:pt x="1507019" y="26203"/>
                  </a:lnTo>
                  <a:cubicBezTo>
                    <a:pt x="1507828" y="24835"/>
                    <a:pt x="1508680" y="23635"/>
                    <a:pt x="1509573" y="22603"/>
                  </a:cubicBezTo>
                  <a:cubicBezTo>
                    <a:pt x="1510466" y="21570"/>
                    <a:pt x="1511756" y="20643"/>
                    <a:pt x="1513444" y="19819"/>
                  </a:cubicBezTo>
                  <a:cubicBezTo>
                    <a:pt x="1515133" y="18996"/>
                    <a:pt x="1517219" y="18585"/>
                    <a:pt x="1519702" y="18585"/>
                  </a:cubicBezTo>
                  <a:close/>
                  <a:moveTo>
                    <a:pt x="1382041" y="18585"/>
                  </a:moveTo>
                  <a:cubicBezTo>
                    <a:pt x="1384050" y="18585"/>
                    <a:pt x="1385948" y="18940"/>
                    <a:pt x="1387733" y="19652"/>
                  </a:cubicBezTo>
                  <a:cubicBezTo>
                    <a:pt x="1389519" y="20364"/>
                    <a:pt x="1391710" y="21836"/>
                    <a:pt x="1394305" y="24068"/>
                  </a:cubicBezTo>
                  <a:lnTo>
                    <a:pt x="1396021" y="19547"/>
                  </a:lnTo>
                  <a:lnTo>
                    <a:pt x="1402216" y="19547"/>
                  </a:lnTo>
                  <a:lnTo>
                    <a:pt x="1402216" y="54582"/>
                  </a:lnTo>
                  <a:cubicBezTo>
                    <a:pt x="1402216" y="59829"/>
                    <a:pt x="1401742" y="63798"/>
                    <a:pt x="1400793" y="66491"/>
                  </a:cubicBezTo>
                  <a:cubicBezTo>
                    <a:pt x="1399844" y="69184"/>
                    <a:pt x="1398310" y="71535"/>
                    <a:pt x="1396189" y="73544"/>
                  </a:cubicBezTo>
                  <a:cubicBezTo>
                    <a:pt x="1394068" y="75553"/>
                    <a:pt x="1391787" y="76955"/>
                    <a:pt x="1389345" y="77751"/>
                  </a:cubicBezTo>
                  <a:cubicBezTo>
                    <a:pt x="1386903" y="78546"/>
                    <a:pt x="1384357" y="78972"/>
                    <a:pt x="1381706" y="79027"/>
                  </a:cubicBezTo>
                  <a:cubicBezTo>
                    <a:pt x="1376516" y="79027"/>
                    <a:pt x="1371367" y="77283"/>
                    <a:pt x="1366260" y="73795"/>
                  </a:cubicBezTo>
                  <a:lnTo>
                    <a:pt x="1366260" y="64042"/>
                  </a:lnTo>
                  <a:cubicBezTo>
                    <a:pt x="1368437" y="66135"/>
                    <a:pt x="1370760" y="67928"/>
                    <a:pt x="1373230" y="69421"/>
                  </a:cubicBezTo>
                  <a:cubicBezTo>
                    <a:pt x="1375699" y="70914"/>
                    <a:pt x="1378608" y="71660"/>
                    <a:pt x="1381957" y="71660"/>
                  </a:cubicBezTo>
                  <a:cubicBezTo>
                    <a:pt x="1384357" y="71660"/>
                    <a:pt x="1386568" y="70963"/>
                    <a:pt x="1388592" y="69568"/>
                  </a:cubicBezTo>
                  <a:cubicBezTo>
                    <a:pt x="1390615" y="68172"/>
                    <a:pt x="1392073" y="66414"/>
                    <a:pt x="1392966" y="64293"/>
                  </a:cubicBezTo>
                  <a:cubicBezTo>
                    <a:pt x="1393859" y="62173"/>
                    <a:pt x="1394305" y="58224"/>
                    <a:pt x="1394305" y="52448"/>
                  </a:cubicBezTo>
                  <a:lnTo>
                    <a:pt x="1394138" y="52280"/>
                  </a:lnTo>
                  <a:cubicBezTo>
                    <a:pt x="1390398" y="57080"/>
                    <a:pt x="1386031" y="59480"/>
                    <a:pt x="1381036" y="59480"/>
                  </a:cubicBezTo>
                  <a:cubicBezTo>
                    <a:pt x="1376181" y="59480"/>
                    <a:pt x="1372065" y="57499"/>
                    <a:pt x="1368688" y="53536"/>
                  </a:cubicBezTo>
                  <a:cubicBezTo>
                    <a:pt x="1365312" y="49573"/>
                    <a:pt x="1363623" y="44843"/>
                    <a:pt x="1363623" y="39346"/>
                  </a:cubicBezTo>
                  <a:cubicBezTo>
                    <a:pt x="1363623" y="35607"/>
                    <a:pt x="1364419" y="32161"/>
                    <a:pt x="1366009" y="29007"/>
                  </a:cubicBezTo>
                  <a:cubicBezTo>
                    <a:pt x="1367600" y="25854"/>
                    <a:pt x="1369797" y="23329"/>
                    <a:pt x="1372602" y="21431"/>
                  </a:cubicBezTo>
                  <a:cubicBezTo>
                    <a:pt x="1375406" y="19533"/>
                    <a:pt x="1378553" y="18585"/>
                    <a:pt x="1382041" y="18585"/>
                  </a:cubicBezTo>
                  <a:close/>
                  <a:moveTo>
                    <a:pt x="1338727" y="18585"/>
                  </a:moveTo>
                  <a:cubicBezTo>
                    <a:pt x="1343164" y="18585"/>
                    <a:pt x="1346569" y="19945"/>
                    <a:pt x="1348940" y="22666"/>
                  </a:cubicBezTo>
                  <a:cubicBezTo>
                    <a:pt x="1351312" y="25387"/>
                    <a:pt x="1352498" y="28547"/>
                    <a:pt x="1352498" y="32147"/>
                  </a:cubicBezTo>
                  <a:lnTo>
                    <a:pt x="1352498" y="59396"/>
                  </a:lnTo>
                  <a:lnTo>
                    <a:pt x="1344629" y="59396"/>
                  </a:lnTo>
                  <a:lnTo>
                    <a:pt x="1344629" y="34867"/>
                  </a:lnTo>
                  <a:cubicBezTo>
                    <a:pt x="1344629" y="32300"/>
                    <a:pt x="1344036" y="30172"/>
                    <a:pt x="1342850" y="28484"/>
                  </a:cubicBezTo>
                  <a:cubicBezTo>
                    <a:pt x="1341664" y="26796"/>
                    <a:pt x="1339774" y="25952"/>
                    <a:pt x="1337178" y="25952"/>
                  </a:cubicBezTo>
                  <a:cubicBezTo>
                    <a:pt x="1334834" y="25952"/>
                    <a:pt x="1332804" y="26670"/>
                    <a:pt x="1331088" y="28107"/>
                  </a:cubicBezTo>
                  <a:cubicBezTo>
                    <a:pt x="1329372" y="29544"/>
                    <a:pt x="1328088" y="31372"/>
                    <a:pt x="1327237" y="33591"/>
                  </a:cubicBezTo>
                  <a:cubicBezTo>
                    <a:pt x="1326386" y="35809"/>
                    <a:pt x="1325960" y="38090"/>
                    <a:pt x="1325960" y="40434"/>
                  </a:cubicBezTo>
                  <a:lnTo>
                    <a:pt x="1325960" y="59396"/>
                  </a:lnTo>
                  <a:lnTo>
                    <a:pt x="1318049" y="59396"/>
                  </a:lnTo>
                  <a:lnTo>
                    <a:pt x="1318049" y="19547"/>
                  </a:lnTo>
                  <a:lnTo>
                    <a:pt x="1325249" y="19547"/>
                  </a:lnTo>
                  <a:lnTo>
                    <a:pt x="1325835" y="26203"/>
                  </a:lnTo>
                  <a:lnTo>
                    <a:pt x="1326044" y="26203"/>
                  </a:lnTo>
                  <a:cubicBezTo>
                    <a:pt x="1326853" y="24835"/>
                    <a:pt x="1327705" y="23635"/>
                    <a:pt x="1328598" y="22603"/>
                  </a:cubicBezTo>
                  <a:cubicBezTo>
                    <a:pt x="1329491" y="21570"/>
                    <a:pt x="1330781" y="20643"/>
                    <a:pt x="1332469" y="19819"/>
                  </a:cubicBezTo>
                  <a:cubicBezTo>
                    <a:pt x="1334158" y="18996"/>
                    <a:pt x="1336244" y="18585"/>
                    <a:pt x="1338727" y="18585"/>
                  </a:cubicBezTo>
                  <a:close/>
                  <a:moveTo>
                    <a:pt x="1230938" y="18585"/>
                  </a:moveTo>
                  <a:cubicBezTo>
                    <a:pt x="1233729" y="18585"/>
                    <a:pt x="1236345" y="19157"/>
                    <a:pt x="1238787" y="20301"/>
                  </a:cubicBezTo>
                  <a:cubicBezTo>
                    <a:pt x="1241228" y="21445"/>
                    <a:pt x="1243210" y="22980"/>
                    <a:pt x="1244731" y="24905"/>
                  </a:cubicBezTo>
                  <a:cubicBezTo>
                    <a:pt x="1246251" y="26831"/>
                    <a:pt x="1247347" y="28924"/>
                    <a:pt x="1248016" y="31184"/>
                  </a:cubicBezTo>
                  <a:cubicBezTo>
                    <a:pt x="1248686" y="33444"/>
                    <a:pt x="1249021" y="36165"/>
                    <a:pt x="1249021" y="39346"/>
                  </a:cubicBezTo>
                  <a:lnTo>
                    <a:pt x="1219386" y="39346"/>
                  </a:lnTo>
                  <a:cubicBezTo>
                    <a:pt x="1219581" y="42611"/>
                    <a:pt x="1220425" y="45241"/>
                    <a:pt x="1221918" y="47236"/>
                  </a:cubicBezTo>
                  <a:cubicBezTo>
                    <a:pt x="1223411" y="49232"/>
                    <a:pt x="1225141" y="50641"/>
                    <a:pt x="1227108" y="51464"/>
                  </a:cubicBezTo>
                  <a:cubicBezTo>
                    <a:pt x="1229076" y="52287"/>
                    <a:pt x="1230952" y="52699"/>
                    <a:pt x="1232738" y="52699"/>
                  </a:cubicBezTo>
                  <a:cubicBezTo>
                    <a:pt x="1237705" y="52699"/>
                    <a:pt x="1242673" y="50215"/>
                    <a:pt x="1247640" y="45248"/>
                  </a:cubicBezTo>
                  <a:lnTo>
                    <a:pt x="1247640" y="54834"/>
                  </a:lnTo>
                  <a:cubicBezTo>
                    <a:pt x="1245351" y="56368"/>
                    <a:pt x="1242959" y="57673"/>
                    <a:pt x="1240461" y="58747"/>
                  </a:cubicBezTo>
                  <a:cubicBezTo>
                    <a:pt x="1237964" y="59822"/>
                    <a:pt x="1234929" y="60359"/>
                    <a:pt x="1231357" y="60359"/>
                  </a:cubicBezTo>
                  <a:cubicBezTo>
                    <a:pt x="1227227" y="60359"/>
                    <a:pt x="1223613" y="59382"/>
                    <a:pt x="1220516" y="57429"/>
                  </a:cubicBezTo>
                  <a:cubicBezTo>
                    <a:pt x="1217418" y="55475"/>
                    <a:pt x="1215039" y="52887"/>
                    <a:pt x="1213379" y="49664"/>
                  </a:cubicBezTo>
                  <a:cubicBezTo>
                    <a:pt x="1211719" y="46441"/>
                    <a:pt x="1210888" y="43030"/>
                    <a:pt x="1210888" y="39430"/>
                  </a:cubicBezTo>
                  <a:cubicBezTo>
                    <a:pt x="1210888" y="35439"/>
                    <a:pt x="1211809" y="31868"/>
                    <a:pt x="1213651" y="28714"/>
                  </a:cubicBezTo>
                  <a:cubicBezTo>
                    <a:pt x="1215493" y="25561"/>
                    <a:pt x="1217962" y="23084"/>
                    <a:pt x="1221060" y="21284"/>
                  </a:cubicBezTo>
                  <a:cubicBezTo>
                    <a:pt x="1224157" y="19485"/>
                    <a:pt x="1227450" y="18585"/>
                    <a:pt x="1230938" y="18585"/>
                  </a:cubicBezTo>
                  <a:close/>
                  <a:moveTo>
                    <a:pt x="1073808" y="18585"/>
                  </a:moveTo>
                  <a:cubicBezTo>
                    <a:pt x="1078608" y="18585"/>
                    <a:pt x="1083268" y="19785"/>
                    <a:pt x="1087789" y="22184"/>
                  </a:cubicBezTo>
                  <a:lnTo>
                    <a:pt x="1087789" y="30514"/>
                  </a:lnTo>
                  <a:cubicBezTo>
                    <a:pt x="1084859" y="28421"/>
                    <a:pt x="1082222" y="27082"/>
                    <a:pt x="1079878" y="26496"/>
                  </a:cubicBezTo>
                  <a:cubicBezTo>
                    <a:pt x="1077534" y="25910"/>
                    <a:pt x="1075566" y="25617"/>
                    <a:pt x="1073976" y="25617"/>
                  </a:cubicBezTo>
                  <a:cubicBezTo>
                    <a:pt x="1071827" y="25617"/>
                    <a:pt x="1070006" y="26028"/>
                    <a:pt x="1068513" y="26852"/>
                  </a:cubicBezTo>
                  <a:cubicBezTo>
                    <a:pt x="1067020" y="27675"/>
                    <a:pt x="1066274" y="28728"/>
                    <a:pt x="1066274" y="30012"/>
                  </a:cubicBezTo>
                  <a:cubicBezTo>
                    <a:pt x="1066274" y="31323"/>
                    <a:pt x="1066999" y="32349"/>
                    <a:pt x="1068451" y="33088"/>
                  </a:cubicBezTo>
                  <a:cubicBezTo>
                    <a:pt x="1069902" y="33828"/>
                    <a:pt x="1072008" y="34505"/>
                    <a:pt x="1074771" y="35118"/>
                  </a:cubicBezTo>
                  <a:cubicBezTo>
                    <a:pt x="1080380" y="36374"/>
                    <a:pt x="1084398" y="37937"/>
                    <a:pt x="1086826" y="39807"/>
                  </a:cubicBezTo>
                  <a:cubicBezTo>
                    <a:pt x="1089254" y="41676"/>
                    <a:pt x="1090468" y="44146"/>
                    <a:pt x="1090468" y="47215"/>
                  </a:cubicBezTo>
                  <a:cubicBezTo>
                    <a:pt x="1090468" y="49532"/>
                    <a:pt x="1089735" y="51701"/>
                    <a:pt x="1088270" y="53724"/>
                  </a:cubicBezTo>
                  <a:cubicBezTo>
                    <a:pt x="1086805" y="55747"/>
                    <a:pt x="1084747" y="57359"/>
                    <a:pt x="1082096" y="58559"/>
                  </a:cubicBezTo>
                  <a:cubicBezTo>
                    <a:pt x="1079445" y="59759"/>
                    <a:pt x="1076376" y="60359"/>
                    <a:pt x="1072887" y="60359"/>
                  </a:cubicBezTo>
                  <a:cubicBezTo>
                    <a:pt x="1070543" y="60359"/>
                    <a:pt x="1068388" y="60115"/>
                    <a:pt x="1066420" y="59626"/>
                  </a:cubicBezTo>
                  <a:cubicBezTo>
                    <a:pt x="1064453" y="59138"/>
                    <a:pt x="1062870" y="58608"/>
                    <a:pt x="1061670" y="58036"/>
                  </a:cubicBezTo>
                  <a:cubicBezTo>
                    <a:pt x="1060470" y="57464"/>
                    <a:pt x="1059172" y="56801"/>
                    <a:pt x="1057777" y="56047"/>
                  </a:cubicBezTo>
                  <a:lnTo>
                    <a:pt x="1057777" y="47299"/>
                  </a:lnTo>
                  <a:cubicBezTo>
                    <a:pt x="1062521" y="51262"/>
                    <a:pt x="1067641" y="53243"/>
                    <a:pt x="1073139" y="53243"/>
                  </a:cubicBezTo>
                  <a:cubicBezTo>
                    <a:pt x="1075483" y="53243"/>
                    <a:pt x="1077541" y="52789"/>
                    <a:pt x="1079313" y="51883"/>
                  </a:cubicBezTo>
                  <a:cubicBezTo>
                    <a:pt x="1081085" y="50976"/>
                    <a:pt x="1081971" y="49657"/>
                    <a:pt x="1081971" y="47927"/>
                  </a:cubicBezTo>
                  <a:cubicBezTo>
                    <a:pt x="1081971" y="46560"/>
                    <a:pt x="1081301" y="45436"/>
                    <a:pt x="1079961" y="44557"/>
                  </a:cubicBezTo>
                  <a:cubicBezTo>
                    <a:pt x="1078622" y="43678"/>
                    <a:pt x="1076152" y="42848"/>
                    <a:pt x="1072553" y="42067"/>
                  </a:cubicBezTo>
                  <a:cubicBezTo>
                    <a:pt x="1068758" y="41230"/>
                    <a:pt x="1066120" y="40462"/>
                    <a:pt x="1064641" y="39765"/>
                  </a:cubicBezTo>
                  <a:cubicBezTo>
                    <a:pt x="1063163" y="39067"/>
                    <a:pt x="1061851" y="38244"/>
                    <a:pt x="1060707" y="37295"/>
                  </a:cubicBezTo>
                  <a:cubicBezTo>
                    <a:pt x="1059730" y="36179"/>
                    <a:pt x="1058998" y="35174"/>
                    <a:pt x="1058509" y="34281"/>
                  </a:cubicBezTo>
                  <a:cubicBezTo>
                    <a:pt x="1058021" y="33388"/>
                    <a:pt x="1057777" y="32161"/>
                    <a:pt x="1057777" y="30598"/>
                  </a:cubicBezTo>
                  <a:cubicBezTo>
                    <a:pt x="1057777" y="27082"/>
                    <a:pt x="1059270" y="24201"/>
                    <a:pt x="1062256" y="21954"/>
                  </a:cubicBezTo>
                  <a:cubicBezTo>
                    <a:pt x="1065241" y="19708"/>
                    <a:pt x="1069092" y="18585"/>
                    <a:pt x="1073808" y="18585"/>
                  </a:cubicBezTo>
                  <a:close/>
                  <a:moveTo>
                    <a:pt x="1030913" y="18585"/>
                  </a:moveTo>
                  <a:cubicBezTo>
                    <a:pt x="1033704" y="18585"/>
                    <a:pt x="1036320" y="19157"/>
                    <a:pt x="1038762" y="20301"/>
                  </a:cubicBezTo>
                  <a:cubicBezTo>
                    <a:pt x="1041203" y="21445"/>
                    <a:pt x="1043185" y="22980"/>
                    <a:pt x="1044705" y="24905"/>
                  </a:cubicBezTo>
                  <a:cubicBezTo>
                    <a:pt x="1046226" y="26831"/>
                    <a:pt x="1047322" y="28924"/>
                    <a:pt x="1047991" y="31184"/>
                  </a:cubicBezTo>
                  <a:cubicBezTo>
                    <a:pt x="1048661" y="33444"/>
                    <a:pt x="1048996" y="36165"/>
                    <a:pt x="1048996" y="39346"/>
                  </a:cubicBezTo>
                  <a:lnTo>
                    <a:pt x="1019361" y="39346"/>
                  </a:lnTo>
                  <a:cubicBezTo>
                    <a:pt x="1019556" y="42611"/>
                    <a:pt x="1020400" y="45241"/>
                    <a:pt x="1021893" y="47236"/>
                  </a:cubicBezTo>
                  <a:cubicBezTo>
                    <a:pt x="1023386" y="49232"/>
                    <a:pt x="1025116" y="50641"/>
                    <a:pt x="1027083" y="51464"/>
                  </a:cubicBezTo>
                  <a:cubicBezTo>
                    <a:pt x="1029051" y="52287"/>
                    <a:pt x="1030927" y="52699"/>
                    <a:pt x="1032713" y="52699"/>
                  </a:cubicBezTo>
                  <a:cubicBezTo>
                    <a:pt x="1037680" y="52699"/>
                    <a:pt x="1042647" y="50215"/>
                    <a:pt x="1047615" y="45248"/>
                  </a:cubicBezTo>
                  <a:lnTo>
                    <a:pt x="1047615" y="54834"/>
                  </a:lnTo>
                  <a:cubicBezTo>
                    <a:pt x="1045326" y="56368"/>
                    <a:pt x="1042934" y="57673"/>
                    <a:pt x="1040436" y="58747"/>
                  </a:cubicBezTo>
                  <a:cubicBezTo>
                    <a:pt x="1037938" y="59822"/>
                    <a:pt x="1034904" y="60359"/>
                    <a:pt x="1031332" y="60359"/>
                  </a:cubicBezTo>
                  <a:cubicBezTo>
                    <a:pt x="1027202" y="60359"/>
                    <a:pt x="1023588" y="59382"/>
                    <a:pt x="1020491" y="57429"/>
                  </a:cubicBezTo>
                  <a:cubicBezTo>
                    <a:pt x="1017393" y="55475"/>
                    <a:pt x="1015014" y="52887"/>
                    <a:pt x="1013354" y="49664"/>
                  </a:cubicBezTo>
                  <a:cubicBezTo>
                    <a:pt x="1011694" y="46441"/>
                    <a:pt x="1010863" y="43030"/>
                    <a:pt x="1010863" y="39430"/>
                  </a:cubicBezTo>
                  <a:cubicBezTo>
                    <a:pt x="1010863" y="35439"/>
                    <a:pt x="1011784" y="31868"/>
                    <a:pt x="1013626" y="28714"/>
                  </a:cubicBezTo>
                  <a:cubicBezTo>
                    <a:pt x="1015468" y="25561"/>
                    <a:pt x="1017937" y="23084"/>
                    <a:pt x="1021035" y="21284"/>
                  </a:cubicBezTo>
                  <a:cubicBezTo>
                    <a:pt x="1024132" y="19485"/>
                    <a:pt x="1027425" y="18585"/>
                    <a:pt x="1030913" y="18585"/>
                  </a:cubicBezTo>
                  <a:close/>
                  <a:moveTo>
                    <a:pt x="981991" y="18585"/>
                  </a:moveTo>
                  <a:cubicBezTo>
                    <a:pt x="984000" y="18585"/>
                    <a:pt x="985897" y="18940"/>
                    <a:pt x="987683" y="19652"/>
                  </a:cubicBezTo>
                  <a:cubicBezTo>
                    <a:pt x="989469" y="20364"/>
                    <a:pt x="991660" y="21836"/>
                    <a:pt x="994255" y="24068"/>
                  </a:cubicBezTo>
                  <a:lnTo>
                    <a:pt x="995971" y="19547"/>
                  </a:lnTo>
                  <a:lnTo>
                    <a:pt x="1002166" y="19547"/>
                  </a:lnTo>
                  <a:lnTo>
                    <a:pt x="1002166" y="54582"/>
                  </a:lnTo>
                  <a:cubicBezTo>
                    <a:pt x="1002166" y="59829"/>
                    <a:pt x="1001692" y="63798"/>
                    <a:pt x="1000743" y="66491"/>
                  </a:cubicBezTo>
                  <a:cubicBezTo>
                    <a:pt x="999794" y="69184"/>
                    <a:pt x="998259" y="71535"/>
                    <a:pt x="996139" y="73544"/>
                  </a:cubicBezTo>
                  <a:cubicBezTo>
                    <a:pt x="994018" y="75553"/>
                    <a:pt x="991737" y="76955"/>
                    <a:pt x="989295" y="77751"/>
                  </a:cubicBezTo>
                  <a:cubicBezTo>
                    <a:pt x="986853" y="78546"/>
                    <a:pt x="984307" y="78972"/>
                    <a:pt x="981656" y="79027"/>
                  </a:cubicBezTo>
                  <a:cubicBezTo>
                    <a:pt x="976465" y="79027"/>
                    <a:pt x="971317" y="77283"/>
                    <a:pt x="966210" y="73795"/>
                  </a:cubicBezTo>
                  <a:lnTo>
                    <a:pt x="966210" y="64042"/>
                  </a:lnTo>
                  <a:cubicBezTo>
                    <a:pt x="968387" y="66135"/>
                    <a:pt x="970710" y="67928"/>
                    <a:pt x="973180" y="69421"/>
                  </a:cubicBezTo>
                  <a:cubicBezTo>
                    <a:pt x="975649" y="70914"/>
                    <a:pt x="978558" y="71660"/>
                    <a:pt x="981907" y="71660"/>
                  </a:cubicBezTo>
                  <a:cubicBezTo>
                    <a:pt x="984307" y="71660"/>
                    <a:pt x="986518" y="70963"/>
                    <a:pt x="988541" y="69568"/>
                  </a:cubicBezTo>
                  <a:cubicBezTo>
                    <a:pt x="990565" y="68172"/>
                    <a:pt x="992023" y="66414"/>
                    <a:pt x="992916" y="64293"/>
                  </a:cubicBezTo>
                  <a:cubicBezTo>
                    <a:pt x="993809" y="62173"/>
                    <a:pt x="994255" y="58224"/>
                    <a:pt x="994255" y="52448"/>
                  </a:cubicBezTo>
                  <a:lnTo>
                    <a:pt x="994088" y="52280"/>
                  </a:lnTo>
                  <a:cubicBezTo>
                    <a:pt x="990348" y="57080"/>
                    <a:pt x="985981" y="59480"/>
                    <a:pt x="980986" y="59480"/>
                  </a:cubicBezTo>
                  <a:cubicBezTo>
                    <a:pt x="976131" y="59480"/>
                    <a:pt x="972015" y="57499"/>
                    <a:pt x="968638" y="53536"/>
                  </a:cubicBezTo>
                  <a:cubicBezTo>
                    <a:pt x="965262" y="49573"/>
                    <a:pt x="963573" y="44843"/>
                    <a:pt x="963573" y="39346"/>
                  </a:cubicBezTo>
                  <a:cubicBezTo>
                    <a:pt x="963573" y="35607"/>
                    <a:pt x="964369" y="32161"/>
                    <a:pt x="965959" y="29007"/>
                  </a:cubicBezTo>
                  <a:cubicBezTo>
                    <a:pt x="967550" y="25854"/>
                    <a:pt x="969747" y="23329"/>
                    <a:pt x="972552" y="21431"/>
                  </a:cubicBezTo>
                  <a:cubicBezTo>
                    <a:pt x="975356" y="19533"/>
                    <a:pt x="978503" y="18585"/>
                    <a:pt x="981991" y="18585"/>
                  </a:cubicBezTo>
                  <a:close/>
                  <a:moveTo>
                    <a:pt x="942635" y="18585"/>
                  </a:moveTo>
                  <a:cubicBezTo>
                    <a:pt x="945732" y="18585"/>
                    <a:pt x="948502" y="19219"/>
                    <a:pt x="950944" y="20489"/>
                  </a:cubicBezTo>
                  <a:cubicBezTo>
                    <a:pt x="953386" y="21759"/>
                    <a:pt x="955297" y="23566"/>
                    <a:pt x="956678" y="25910"/>
                  </a:cubicBezTo>
                  <a:cubicBezTo>
                    <a:pt x="958060" y="28254"/>
                    <a:pt x="958750" y="30793"/>
                    <a:pt x="958750" y="33528"/>
                  </a:cubicBezTo>
                  <a:lnTo>
                    <a:pt x="958750" y="49894"/>
                  </a:lnTo>
                  <a:cubicBezTo>
                    <a:pt x="958750" y="51987"/>
                    <a:pt x="959601" y="53034"/>
                    <a:pt x="961304" y="53034"/>
                  </a:cubicBezTo>
                  <a:cubicBezTo>
                    <a:pt x="962224" y="53034"/>
                    <a:pt x="963145" y="52838"/>
                    <a:pt x="964066" y="52448"/>
                  </a:cubicBezTo>
                  <a:lnTo>
                    <a:pt x="964066" y="58977"/>
                  </a:lnTo>
                  <a:cubicBezTo>
                    <a:pt x="961778" y="59591"/>
                    <a:pt x="959853" y="59898"/>
                    <a:pt x="958290" y="59898"/>
                  </a:cubicBezTo>
                  <a:cubicBezTo>
                    <a:pt x="953462" y="59898"/>
                    <a:pt x="951007" y="57610"/>
                    <a:pt x="950923" y="53034"/>
                  </a:cubicBezTo>
                  <a:lnTo>
                    <a:pt x="950755" y="53034"/>
                  </a:lnTo>
                  <a:cubicBezTo>
                    <a:pt x="949500" y="55015"/>
                    <a:pt x="947937" y="56731"/>
                    <a:pt x="946067" y="58182"/>
                  </a:cubicBezTo>
                  <a:cubicBezTo>
                    <a:pt x="944198" y="59633"/>
                    <a:pt x="941672" y="60359"/>
                    <a:pt x="938491" y="60359"/>
                  </a:cubicBezTo>
                  <a:cubicBezTo>
                    <a:pt x="936259" y="60359"/>
                    <a:pt x="934040" y="59829"/>
                    <a:pt x="931836" y="58768"/>
                  </a:cubicBezTo>
                  <a:cubicBezTo>
                    <a:pt x="929631" y="57708"/>
                    <a:pt x="927845" y="56194"/>
                    <a:pt x="926478" y="54227"/>
                  </a:cubicBezTo>
                  <a:cubicBezTo>
                    <a:pt x="925111" y="52259"/>
                    <a:pt x="924427" y="50034"/>
                    <a:pt x="924427" y="47550"/>
                  </a:cubicBezTo>
                  <a:cubicBezTo>
                    <a:pt x="924427" y="44955"/>
                    <a:pt x="925152" y="42785"/>
                    <a:pt x="926603" y="41041"/>
                  </a:cubicBezTo>
                  <a:cubicBezTo>
                    <a:pt x="928055" y="39297"/>
                    <a:pt x="929980" y="37951"/>
                    <a:pt x="932380" y="37002"/>
                  </a:cubicBezTo>
                  <a:cubicBezTo>
                    <a:pt x="934780" y="36053"/>
                    <a:pt x="937354" y="35349"/>
                    <a:pt x="940103" y="34888"/>
                  </a:cubicBezTo>
                  <a:cubicBezTo>
                    <a:pt x="942851" y="34428"/>
                    <a:pt x="946430" y="33974"/>
                    <a:pt x="950839" y="33528"/>
                  </a:cubicBezTo>
                  <a:cubicBezTo>
                    <a:pt x="950755" y="31658"/>
                    <a:pt x="950190" y="30123"/>
                    <a:pt x="949144" y="28924"/>
                  </a:cubicBezTo>
                  <a:cubicBezTo>
                    <a:pt x="948097" y="27724"/>
                    <a:pt x="946835" y="26872"/>
                    <a:pt x="945356" y="26370"/>
                  </a:cubicBezTo>
                  <a:cubicBezTo>
                    <a:pt x="943877" y="25868"/>
                    <a:pt x="942454" y="25617"/>
                    <a:pt x="941086" y="25617"/>
                  </a:cubicBezTo>
                  <a:cubicBezTo>
                    <a:pt x="939245" y="25617"/>
                    <a:pt x="937500" y="25924"/>
                    <a:pt x="935854" y="26538"/>
                  </a:cubicBezTo>
                  <a:cubicBezTo>
                    <a:pt x="934208" y="27152"/>
                    <a:pt x="932770" y="27870"/>
                    <a:pt x="931543" y="28693"/>
                  </a:cubicBezTo>
                  <a:cubicBezTo>
                    <a:pt x="930315" y="29516"/>
                    <a:pt x="929003" y="30486"/>
                    <a:pt x="927608" y="31602"/>
                  </a:cubicBezTo>
                  <a:lnTo>
                    <a:pt x="927608" y="23147"/>
                  </a:lnTo>
                  <a:cubicBezTo>
                    <a:pt x="932910" y="20105"/>
                    <a:pt x="937919" y="18585"/>
                    <a:pt x="942635" y="18585"/>
                  </a:cubicBezTo>
                  <a:close/>
                  <a:moveTo>
                    <a:pt x="848641" y="18585"/>
                  </a:moveTo>
                  <a:cubicBezTo>
                    <a:pt x="850650" y="18585"/>
                    <a:pt x="852548" y="18940"/>
                    <a:pt x="854333" y="19652"/>
                  </a:cubicBezTo>
                  <a:cubicBezTo>
                    <a:pt x="856119" y="20364"/>
                    <a:pt x="858310" y="21836"/>
                    <a:pt x="860905" y="24068"/>
                  </a:cubicBezTo>
                  <a:lnTo>
                    <a:pt x="862621" y="19547"/>
                  </a:lnTo>
                  <a:lnTo>
                    <a:pt x="868816" y="19547"/>
                  </a:lnTo>
                  <a:lnTo>
                    <a:pt x="868816" y="54582"/>
                  </a:lnTo>
                  <a:cubicBezTo>
                    <a:pt x="868816" y="59829"/>
                    <a:pt x="868342" y="63798"/>
                    <a:pt x="867393" y="66491"/>
                  </a:cubicBezTo>
                  <a:cubicBezTo>
                    <a:pt x="866444" y="69184"/>
                    <a:pt x="864910" y="71535"/>
                    <a:pt x="862789" y="73544"/>
                  </a:cubicBezTo>
                  <a:cubicBezTo>
                    <a:pt x="860668" y="75553"/>
                    <a:pt x="858387" y="76955"/>
                    <a:pt x="855945" y="77751"/>
                  </a:cubicBezTo>
                  <a:cubicBezTo>
                    <a:pt x="853503" y="78546"/>
                    <a:pt x="850957" y="78972"/>
                    <a:pt x="848306" y="79027"/>
                  </a:cubicBezTo>
                  <a:cubicBezTo>
                    <a:pt x="843116" y="79027"/>
                    <a:pt x="837967" y="77283"/>
                    <a:pt x="832860" y="73795"/>
                  </a:cubicBezTo>
                  <a:lnTo>
                    <a:pt x="832860" y="64042"/>
                  </a:lnTo>
                  <a:cubicBezTo>
                    <a:pt x="835037" y="66135"/>
                    <a:pt x="837360" y="67928"/>
                    <a:pt x="839830" y="69421"/>
                  </a:cubicBezTo>
                  <a:cubicBezTo>
                    <a:pt x="842299" y="70914"/>
                    <a:pt x="845208" y="71660"/>
                    <a:pt x="848557" y="71660"/>
                  </a:cubicBezTo>
                  <a:cubicBezTo>
                    <a:pt x="850957" y="71660"/>
                    <a:pt x="853168" y="70963"/>
                    <a:pt x="855192" y="69568"/>
                  </a:cubicBezTo>
                  <a:cubicBezTo>
                    <a:pt x="857215" y="68172"/>
                    <a:pt x="858673" y="66414"/>
                    <a:pt x="859566" y="64293"/>
                  </a:cubicBezTo>
                  <a:cubicBezTo>
                    <a:pt x="860459" y="62173"/>
                    <a:pt x="860905" y="58224"/>
                    <a:pt x="860905" y="52448"/>
                  </a:cubicBezTo>
                  <a:lnTo>
                    <a:pt x="860738" y="52280"/>
                  </a:lnTo>
                  <a:cubicBezTo>
                    <a:pt x="856998" y="57080"/>
                    <a:pt x="852631" y="59480"/>
                    <a:pt x="847636" y="59480"/>
                  </a:cubicBezTo>
                  <a:cubicBezTo>
                    <a:pt x="842781" y="59480"/>
                    <a:pt x="838665" y="57499"/>
                    <a:pt x="835288" y="53536"/>
                  </a:cubicBezTo>
                  <a:cubicBezTo>
                    <a:pt x="831912" y="49573"/>
                    <a:pt x="830223" y="44843"/>
                    <a:pt x="830223" y="39346"/>
                  </a:cubicBezTo>
                  <a:cubicBezTo>
                    <a:pt x="830223" y="35607"/>
                    <a:pt x="831019" y="32161"/>
                    <a:pt x="832609" y="29007"/>
                  </a:cubicBezTo>
                  <a:cubicBezTo>
                    <a:pt x="834200" y="25854"/>
                    <a:pt x="836397" y="23329"/>
                    <a:pt x="839202" y="21431"/>
                  </a:cubicBezTo>
                  <a:cubicBezTo>
                    <a:pt x="842006" y="19533"/>
                    <a:pt x="845153" y="18585"/>
                    <a:pt x="848641" y="18585"/>
                  </a:cubicBezTo>
                  <a:close/>
                  <a:moveTo>
                    <a:pt x="805327" y="18585"/>
                  </a:moveTo>
                  <a:cubicBezTo>
                    <a:pt x="809764" y="18585"/>
                    <a:pt x="813168" y="19945"/>
                    <a:pt x="815540" y="22666"/>
                  </a:cubicBezTo>
                  <a:cubicBezTo>
                    <a:pt x="817912" y="25387"/>
                    <a:pt x="819098" y="28547"/>
                    <a:pt x="819098" y="32147"/>
                  </a:cubicBezTo>
                  <a:lnTo>
                    <a:pt x="819098" y="59396"/>
                  </a:lnTo>
                  <a:lnTo>
                    <a:pt x="811229" y="59396"/>
                  </a:lnTo>
                  <a:lnTo>
                    <a:pt x="811229" y="34867"/>
                  </a:lnTo>
                  <a:cubicBezTo>
                    <a:pt x="811229" y="32300"/>
                    <a:pt x="810636" y="30172"/>
                    <a:pt x="809450" y="28484"/>
                  </a:cubicBezTo>
                  <a:cubicBezTo>
                    <a:pt x="808264" y="26796"/>
                    <a:pt x="806374" y="25952"/>
                    <a:pt x="803778" y="25952"/>
                  </a:cubicBezTo>
                  <a:cubicBezTo>
                    <a:pt x="801434" y="25952"/>
                    <a:pt x="799404" y="26670"/>
                    <a:pt x="797688" y="28107"/>
                  </a:cubicBezTo>
                  <a:cubicBezTo>
                    <a:pt x="795972" y="29544"/>
                    <a:pt x="794688" y="31372"/>
                    <a:pt x="793837" y="33591"/>
                  </a:cubicBezTo>
                  <a:cubicBezTo>
                    <a:pt x="792986" y="35809"/>
                    <a:pt x="792561" y="38090"/>
                    <a:pt x="792561" y="40434"/>
                  </a:cubicBezTo>
                  <a:lnTo>
                    <a:pt x="792561" y="59396"/>
                  </a:lnTo>
                  <a:lnTo>
                    <a:pt x="784649" y="59396"/>
                  </a:lnTo>
                  <a:lnTo>
                    <a:pt x="784649" y="19547"/>
                  </a:lnTo>
                  <a:lnTo>
                    <a:pt x="791849" y="19547"/>
                  </a:lnTo>
                  <a:lnTo>
                    <a:pt x="792435" y="26203"/>
                  </a:lnTo>
                  <a:lnTo>
                    <a:pt x="792644" y="26203"/>
                  </a:lnTo>
                  <a:cubicBezTo>
                    <a:pt x="793453" y="24835"/>
                    <a:pt x="794305" y="23635"/>
                    <a:pt x="795197" y="22603"/>
                  </a:cubicBezTo>
                  <a:cubicBezTo>
                    <a:pt x="796090" y="21570"/>
                    <a:pt x="797381" y="20643"/>
                    <a:pt x="799069" y="19819"/>
                  </a:cubicBezTo>
                  <a:cubicBezTo>
                    <a:pt x="800758" y="18996"/>
                    <a:pt x="802844" y="18585"/>
                    <a:pt x="805327" y="18585"/>
                  </a:cubicBezTo>
                  <a:close/>
                  <a:moveTo>
                    <a:pt x="761660" y="18585"/>
                  </a:moveTo>
                  <a:cubicBezTo>
                    <a:pt x="764757" y="18585"/>
                    <a:pt x="767527" y="19219"/>
                    <a:pt x="769969" y="20489"/>
                  </a:cubicBezTo>
                  <a:cubicBezTo>
                    <a:pt x="772411" y="21759"/>
                    <a:pt x="774322" y="23566"/>
                    <a:pt x="775703" y="25910"/>
                  </a:cubicBezTo>
                  <a:cubicBezTo>
                    <a:pt x="777085" y="28254"/>
                    <a:pt x="777775" y="30793"/>
                    <a:pt x="777775" y="33528"/>
                  </a:cubicBezTo>
                  <a:lnTo>
                    <a:pt x="777775" y="49894"/>
                  </a:lnTo>
                  <a:cubicBezTo>
                    <a:pt x="777775" y="51987"/>
                    <a:pt x="778626" y="53034"/>
                    <a:pt x="780329" y="53034"/>
                  </a:cubicBezTo>
                  <a:cubicBezTo>
                    <a:pt x="781250" y="53034"/>
                    <a:pt x="782170" y="52838"/>
                    <a:pt x="783091" y="52448"/>
                  </a:cubicBezTo>
                  <a:lnTo>
                    <a:pt x="783091" y="58977"/>
                  </a:lnTo>
                  <a:cubicBezTo>
                    <a:pt x="780803" y="59591"/>
                    <a:pt x="778878" y="59898"/>
                    <a:pt x="777315" y="59898"/>
                  </a:cubicBezTo>
                  <a:cubicBezTo>
                    <a:pt x="772487" y="59898"/>
                    <a:pt x="770032" y="57610"/>
                    <a:pt x="769948" y="53034"/>
                  </a:cubicBezTo>
                  <a:lnTo>
                    <a:pt x="769780" y="53034"/>
                  </a:lnTo>
                  <a:cubicBezTo>
                    <a:pt x="768525" y="55015"/>
                    <a:pt x="766962" y="56731"/>
                    <a:pt x="765092" y="58182"/>
                  </a:cubicBezTo>
                  <a:cubicBezTo>
                    <a:pt x="763223" y="59633"/>
                    <a:pt x="760697" y="60359"/>
                    <a:pt x="757516" y="60359"/>
                  </a:cubicBezTo>
                  <a:cubicBezTo>
                    <a:pt x="755284" y="60359"/>
                    <a:pt x="753065" y="59829"/>
                    <a:pt x="750861" y="58768"/>
                  </a:cubicBezTo>
                  <a:cubicBezTo>
                    <a:pt x="748656" y="57708"/>
                    <a:pt x="746870" y="56194"/>
                    <a:pt x="745503" y="54227"/>
                  </a:cubicBezTo>
                  <a:cubicBezTo>
                    <a:pt x="744136" y="52259"/>
                    <a:pt x="743452" y="50034"/>
                    <a:pt x="743452" y="47550"/>
                  </a:cubicBezTo>
                  <a:cubicBezTo>
                    <a:pt x="743452" y="44955"/>
                    <a:pt x="744177" y="42785"/>
                    <a:pt x="745628" y="41041"/>
                  </a:cubicBezTo>
                  <a:cubicBezTo>
                    <a:pt x="747080" y="39297"/>
                    <a:pt x="749005" y="37951"/>
                    <a:pt x="751405" y="37002"/>
                  </a:cubicBezTo>
                  <a:cubicBezTo>
                    <a:pt x="753805" y="36053"/>
                    <a:pt x="756379" y="35349"/>
                    <a:pt x="759128" y="34888"/>
                  </a:cubicBezTo>
                  <a:cubicBezTo>
                    <a:pt x="761876" y="34428"/>
                    <a:pt x="765455" y="33974"/>
                    <a:pt x="769864" y="33528"/>
                  </a:cubicBezTo>
                  <a:cubicBezTo>
                    <a:pt x="769780" y="31658"/>
                    <a:pt x="769215" y="30123"/>
                    <a:pt x="768169" y="28924"/>
                  </a:cubicBezTo>
                  <a:cubicBezTo>
                    <a:pt x="767122" y="27724"/>
                    <a:pt x="765860" y="26872"/>
                    <a:pt x="764381" y="26370"/>
                  </a:cubicBezTo>
                  <a:cubicBezTo>
                    <a:pt x="762902" y="25868"/>
                    <a:pt x="761479" y="25617"/>
                    <a:pt x="760111" y="25617"/>
                  </a:cubicBezTo>
                  <a:cubicBezTo>
                    <a:pt x="758270" y="25617"/>
                    <a:pt x="756525" y="25924"/>
                    <a:pt x="754879" y="26538"/>
                  </a:cubicBezTo>
                  <a:cubicBezTo>
                    <a:pt x="753233" y="27152"/>
                    <a:pt x="751795" y="27870"/>
                    <a:pt x="750568" y="28693"/>
                  </a:cubicBezTo>
                  <a:cubicBezTo>
                    <a:pt x="749340" y="29516"/>
                    <a:pt x="748028" y="30486"/>
                    <a:pt x="746633" y="31602"/>
                  </a:cubicBezTo>
                  <a:lnTo>
                    <a:pt x="746633" y="23147"/>
                  </a:lnTo>
                  <a:cubicBezTo>
                    <a:pt x="751935" y="20105"/>
                    <a:pt x="756944" y="18585"/>
                    <a:pt x="761660" y="18585"/>
                  </a:cubicBezTo>
                  <a:close/>
                  <a:moveTo>
                    <a:pt x="643402" y="18585"/>
                  </a:moveTo>
                  <a:cubicBezTo>
                    <a:pt x="647839" y="18585"/>
                    <a:pt x="651243" y="19945"/>
                    <a:pt x="653615" y="22666"/>
                  </a:cubicBezTo>
                  <a:cubicBezTo>
                    <a:pt x="655987" y="25387"/>
                    <a:pt x="657173" y="28547"/>
                    <a:pt x="657173" y="32147"/>
                  </a:cubicBezTo>
                  <a:lnTo>
                    <a:pt x="657173" y="59396"/>
                  </a:lnTo>
                  <a:lnTo>
                    <a:pt x="649304" y="59396"/>
                  </a:lnTo>
                  <a:lnTo>
                    <a:pt x="649304" y="34867"/>
                  </a:lnTo>
                  <a:cubicBezTo>
                    <a:pt x="649304" y="32300"/>
                    <a:pt x="648711" y="30172"/>
                    <a:pt x="647525" y="28484"/>
                  </a:cubicBezTo>
                  <a:cubicBezTo>
                    <a:pt x="646339" y="26796"/>
                    <a:pt x="644449" y="25952"/>
                    <a:pt x="641853" y="25952"/>
                  </a:cubicBezTo>
                  <a:cubicBezTo>
                    <a:pt x="639509" y="25952"/>
                    <a:pt x="637479" y="26670"/>
                    <a:pt x="635763" y="28107"/>
                  </a:cubicBezTo>
                  <a:cubicBezTo>
                    <a:pt x="634047" y="29544"/>
                    <a:pt x="632763" y="31372"/>
                    <a:pt x="631912" y="33591"/>
                  </a:cubicBezTo>
                  <a:cubicBezTo>
                    <a:pt x="631061" y="35809"/>
                    <a:pt x="630635" y="38090"/>
                    <a:pt x="630635" y="40434"/>
                  </a:cubicBezTo>
                  <a:lnTo>
                    <a:pt x="630635" y="59396"/>
                  </a:lnTo>
                  <a:lnTo>
                    <a:pt x="622724" y="59396"/>
                  </a:lnTo>
                  <a:lnTo>
                    <a:pt x="622724" y="19547"/>
                  </a:lnTo>
                  <a:lnTo>
                    <a:pt x="629924" y="19547"/>
                  </a:lnTo>
                  <a:lnTo>
                    <a:pt x="630510" y="26203"/>
                  </a:lnTo>
                  <a:lnTo>
                    <a:pt x="630719" y="26203"/>
                  </a:lnTo>
                  <a:cubicBezTo>
                    <a:pt x="631528" y="24835"/>
                    <a:pt x="632380" y="23635"/>
                    <a:pt x="633272" y="22603"/>
                  </a:cubicBezTo>
                  <a:cubicBezTo>
                    <a:pt x="634165" y="21570"/>
                    <a:pt x="635456" y="20643"/>
                    <a:pt x="637144" y="19819"/>
                  </a:cubicBezTo>
                  <a:cubicBezTo>
                    <a:pt x="638833" y="18996"/>
                    <a:pt x="640919" y="18585"/>
                    <a:pt x="643402" y="18585"/>
                  </a:cubicBezTo>
                  <a:close/>
                  <a:moveTo>
                    <a:pt x="591466" y="18585"/>
                  </a:moveTo>
                  <a:cubicBezTo>
                    <a:pt x="593475" y="18585"/>
                    <a:pt x="595373" y="18940"/>
                    <a:pt x="597158" y="19652"/>
                  </a:cubicBezTo>
                  <a:cubicBezTo>
                    <a:pt x="598944" y="20364"/>
                    <a:pt x="601135" y="21836"/>
                    <a:pt x="603730" y="24068"/>
                  </a:cubicBezTo>
                  <a:lnTo>
                    <a:pt x="605446" y="19547"/>
                  </a:lnTo>
                  <a:lnTo>
                    <a:pt x="611641" y="19547"/>
                  </a:lnTo>
                  <a:lnTo>
                    <a:pt x="611641" y="54582"/>
                  </a:lnTo>
                  <a:cubicBezTo>
                    <a:pt x="611641" y="59829"/>
                    <a:pt x="611167" y="63798"/>
                    <a:pt x="610218" y="66491"/>
                  </a:cubicBezTo>
                  <a:cubicBezTo>
                    <a:pt x="609269" y="69184"/>
                    <a:pt x="607735" y="71535"/>
                    <a:pt x="605614" y="73544"/>
                  </a:cubicBezTo>
                  <a:cubicBezTo>
                    <a:pt x="603493" y="75553"/>
                    <a:pt x="601212" y="76955"/>
                    <a:pt x="598770" y="77751"/>
                  </a:cubicBezTo>
                  <a:cubicBezTo>
                    <a:pt x="596328" y="78546"/>
                    <a:pt x="593782" y="78972"/>
                    <a:pt x="591131" y="79027"/>
                  </a:cubicBezTo>
                  <a:cubicBezTo>
                    <a:pt x="585941" y="79027"/>
                    <a:pt x="580792" y="77283"/>
                    <a:pt x="575685" y="73795"/>
                  </a:cubicBezTo>
                  <a:lnTo>
                    <a:pt x="575685" y="64042"/>
                  </a:lnTo>
                  <a:cubicBezTo>
                    <a:pt x="577862" y="66135"/>
                    <a:pt x="580185" y="67928"/>
                    <a:pt x="582655" y="69421"/>
                  </a:cubicBezTo>
                  <a:cubicBezTo>
                    <a:pt x="585124" y="70914"/>
                    <a:pt x="588033" y="71660"/>
                    <a:pt x="591382" y="71660"/>
                  </a:cubicBezTo>
                  <a:cubicBezTo>
                    <a:pt x="593782" y="71660"/>
                    <a:pt x="595993" y="70963"/>
                    <a:pt x="598017" y="69568"/>
                  </a:cubicBezTo>
                  <a:cubicBezTo>
                    <a:pt x="600040" y="68172"/>
                    <a:pt x="601498" y="66414"/>
                    <a:pt x="602391" y="64293"/>
                  </a:cubicBezTo>
                  <a:cubicBezTo>
                    <a:pt x="603284" y="62173"/>
                    <a:pt x="603730" y="58224"/>
                    <a:pt x="603730" y="52448"/>
                  </a:cubicBezTo>
                  <a:lnTo>
                    <a:pt x="603563" y="52280"/>
                  </a:lnTo>
                  <a:cubicBezTo>
                    <a:pt x="599823" y="57080"/>
                    <a:pt x="595456" y="59480"/>
                    <a:pt x="590461" y="59480"/>
                  </a:cubicBezTo>
                  <a:cubicBezTo>
                    <a:pt x="585606" y="59480"/>
                    <a:pt x="581490" y="57499"/>
                    <a:pt x="578113" y="53536"/>
                  </a:cubicBezTo>
                  <a:cubicBezTo>
                    <a:pt x="574737" y="49573"/>
                    <a:pt x="573048" y="44843"/>
                    <a:pt x="573048" y="39346"/>
                  </a:cubicBezTo>
                  <a:cubicBezTo>
                    <a:pt x="573048" y="35607"/>
                    <a:pt x="573844" y="32161"/>
                    <a:pt x="575434" y="29007"/>
                  </a:cubicBezTo>
                  <a:cubicBezTo>
                    <a:pt x="577025" y="25854"/>
                    <a:pt x="579222" y="23329"/>
                    <a:pt x="582027" y="21431"/>
                  </a:cubicBezTo>
                  <a:cubicBezTo>
                    <a:pt x="584831" y="19533"/>
                    <a:pt x="587978" y="18585"/>
                    <a:pt x="591466" y="18585"/>
                  </a:cubicBezTo>
                  <a:close/>
                  <a:moveTo>
                    <a:pt x="526088" y="18585"/>
                  </a:moveTo>
                  <a:cubicBezTo>
                    <a:pt x="528879" y="18585"/>
                    <a:pt x="531495" y="19157"/>
                    <a:pt x="533937" y="20301"/>
                  </a:cubicBezTo>
                  <a:cubicBezTo>
                    <a:pt x="536378" y="21445"/>
                    <a:pt x="538360" y="22980"/>
                    <a:pt x="539881" y="24905"/>
                  </a:cubicBezTo>
                  <a:cubicBezTo>
                    <a:pt x="541401" y="26831"/>
                    <a:pt x="542497" y="28924"/>
                    <a:pt x="543166" y="31184"/>
                  </a:cubicBezTo>
                  <a:cubicBezTo>
                    <a:pt x="543836" y="33444"/>
                    <a:pt x="544171" y="36165"/>
                    <a:pt x="544171" y="39346"/>
                  </a:cubicBezTo>
                  <a:lnTo>
                    <a:pt x="514536" y="39346"/>
                  </a:lnTo>
                  <a:cubicBezTo>
                    <a:pt x="514731" y="42611"/>
                    <a:pt x="515575" y="45241"/>
                    <a:pt x="517068" y="47236"/>
                  </a:cubicBezTo>
                  <a:cubicBezTo>
                    <a:pt x="518561" y="49232"/>
                    <a:pt x="520291" y="50641"/>
                    <a:pt x="522258" y="51464"/>
                  </a:cubicBezTo>
                  <a:cubicBezTo>
                    <a:pt x="524226" y="52287"/>
                    <a:pt x="526102" y="52699"/>
                    <a:pt x="527888" y="52699"/>
                  </a:cubicBezTo>
                  <a:cubicBezTo>
                    <a:pt x="532855" y="52699"/>
                    <a:pt x="537823" y="50215"/>
                    <a:pt x="542790" y="45248"/>
                  </a:cubicBezTo>
                  <a:lnTo>
                    <a:pt x="542790" y="54834"/>
                  </a:lnTo>
                  <a:cubicBezTo>
                    <a:pt x="540501" y="56368"/>
                    <a:pt x="538109" y="57673"/>
                    <a:pt x="535611" y="58747"/>
                  </a:cubicBezTo>
                  <a:cubicBezTo>
                    <a:pt x="533114" y="59822"/>
                    <a:pt x="530079" y="60359"/>
                    <a:pt x="526507" y="60359"/>
                  </a:cubicBezTo>
                  <a:cubicBezTo>
                    <a:pt x="522377" y="60359"/>
                    <a:pt x="518763" y="59382"/>
                    <a:pt x="515666" y="57429"/>
                  </a:cubicBezTo>
                  <a:cubicBezTo>
                    <a:pt x="512568" y="55475"/>
                    <a:pt x="510189" y="52887"/>
                    <a:pt x="508529" y="49664"/>
                  </a:cubicBezTo>
                  <a:cubicBezTo>
                    <a:pt x="506869" y="46441"/>
                    <a:pt x="506038" y="43030"/>
                    <a:pt x="506038" y="39430"/>
                  </a:cubicBezTo>
                  <a:cubicBezTo>
                    <a:pt x="506038" y="35439"/>
                    <a:pt x="506959" y="31868"/>
                    <a:pt x="508801" y="28714"/>
                  </a:cubicBezTo>
                  <a:cubicBezTo>
                    <a:pt x="510643" y="25561"/>
                    <a:pt x="513112" y="23084"/>
                    <a:pt x="516210" y="21284"/>
                  </a:cubicBezTo>
                  <a:cubicBezTo>
                    <a:pt x="519307" y="19485"/>
                    <a:pt x="522600" y="18585"/>
                    <a:pt x="526088" y="18585"/>
                  </a:cubicBezTo>
                  <a:close/>
                  <a:moveTo>
                    <a:pt x="450391" y="18585"/>
                  </a:moveTo>
                  <a:cubicBezTo>
                    <a:pt x="454158" y="18585"/>
                    <a:pt x="457611" y="19478"/>
                    <a:pt x="460751" y="21264"/>
                  </a:cubicBezTo>
                  <a:cubicBezTo>
                    <a:pt x="463890" y="23049"/>
                    <a:pt x="466380" y="25568"/>
                    <a:pt x="468222" y="28819"/>
                  </a:cubicBezTo>
                  <a:cubicBezTo>
                    <a:pt x="470064" y="32070"/>
                    <a:pt x="470985" y="35607"/>
                    <a:pt x="470985" y="39430"/>
                  </a:cubicBezTo>
                  <a:cubicBezTo>
                    <a:pt x="470985" y="43225"/>
                    <a:pt x="470057" y="46741"/>
                    <a:pt x="468201" y="49978"/>
                  </a:cubicBezTo>
                  <a:cubicBezTo>
                    <a:pt x="466345" y="53215"/>
                    <a:pt x="463827" y="55754"/>
                    <a:pt x="460646" y="57596"/>
                  </a:cubicBezTo>
                  <a:cubicBezTo>
                    <a:pt x="457465" y="59438"/>
                    <a:pt x="454102" y="60359"/>
                    <a:pt x="450558" y="60359"/>
                  </a:cubicBezTo>
                  <a:cubicBezTo>
                    <a:pt x="446651" y="60359"/>
                    <a:pt x="443093" y="59445"/>
                    <a:pt x="439884" y="57617"/>
                  </a:cubicBezTo>
                  <a:cubicBezTo>
                    <a:pt x="436675" y="55789"/>
                    <a:pt x="434171" y="53278"/>
                    <a:pt x="432371" y="50083"/>
                  </a:cubicBezTo>
                  <a:cubicBezTo>
                    <a:pt x="430571" y="46888"/>
                    <a:pt x="429671" y="43337"/>
                    <a:pt x="429671" y="39430"/>
                  </a:cubicBezTo>
                  <a:cubicBezTo>
                    <a:pt x="429671" y="35523"/>
                    <a:pt x="430592" y="31972"/>
                    <a:pt x="432434" y="28777"/>
                  </a:cubicBezTo>
                  <a:cubicBezTo>
                    <a:pt x="434275" y="25582"/>
                    <a:pt x="436773" y="23084"/>
                    <a:pt x="439926" y="21284"/>
                  </a:cubicBezTo>
                  <a:cubicBezTo>
                    <a:pt x="443079" y="19485"/>
                    <a:pt x="446568" y="18585"/>
                    <a:pt x="450391" y="18585"/>
                  </a:cubicBezTo>
                  <a:close/>
                  <a:moveTo>
                    <a:pt x="297991" y="18585"/>
                  </a:moveTo>
                  <a:cubicBezTo>
                    <a:pt x="301758" y="18585"/>
                    <a:pt x="305211" y="19478"/>
                    <a:pt x="308350" y="21264"/>
                  </a:cubicBezTo>
                  <a:cubicBezTo>
                    <a:pt x="311490" y="23049"/>
                    <a:pt x="313980" y="25568"/>
                    <a:pt x="315822" y="28819"/>
                  </a:cubicBezTo>
                  <a:cubicBezTo>
                    <a:pt x="317664" y="32070"/>
                    <a:pt x="318585" y="35607"/>
                    <a:pt x="318585" y="39430"/>
                  </a:cubicBezTo>
                  <a:cubicBezTo>
                    <a:pt x="318585" y="43225"/>
                    <a:pt x="317657" y="46741"/>
                    <a:pt x="315801" y="49978"/>
                  </a:cubicBezTo>
                  <a:cubicBezTo>
                    <a:pt x="313946" y="53215"/>
                    <a:pt x="311427" y="55754"/>
                    <a:pt x="308246" y="57596"/>
                  </a:cubicBezTo>
                  <a:cubicBezTo>
                    <a:pt x="305065" y="59438"/>
                    <a:pt x="301702" y="60359"/>
                    <a:pt x="298158" y="60359"/>
                  </a:cubicBezTo>
                  <a:cubicBezTo>
                    <a:pt x="294251" y="60359"/>
                    <a:pt x="290693" y="59445"/>
                    <a:pt x="287484" y="57617"/>
                  </a:cubicBezTo>
                  <a:cubicBezTo>
                    <a:pt x="284275" y="55789"/>
                    <a:pt x="281771" y="53278"/>
                    <a:pt x="279971" y="50083"/>
                  </a:cubicBezTo>
                  <a:cubicBezTo>
                    <a:pt x="278171" y="46888"/>
                    <a:pt x="277271" y="43337"/>
                    <a:pt x="277271" y="39430"/>
                  </a:cubicBezTo>
                  <a:cubicBezTo>
                    <a:pt x="277271" y="35523"/>
                    <a:pt x="278192" y="31972"/>
                    <a:pt x="280034" y="28777"/>
                  </a:cubicBezTo>
                  <a:cubicBezTo>
                    <a:pt x="281875" y="25582"/>
                    <a:pt x="284373" y="23084"/>
                    <a:pt x="287526" y="21284"/>
                  </a:cubicBezTo>
                  <a:cubicBezTo>
                    <a:pt x="290680" y="19485"/>
                    <a:pt x="294168" y="18585"/>
                    <a:pt x="297991" y="18585"/>
                  </a:cubicBezTo>
                  <a:close/>
                  <a:moveTo>
                    <a:pt x="202741" y="18585"/>
                  </a:moveTo>
                  <a:cubicBezTo>
                    <a:pt x="206508" y="18585"/>
                    <a:pt x="209961" y="19478"/>
                    <a:pt x="213101" y="21264"/>
                  </a:cubicBezTo>
                  <a:cubicBezTo>
                    <a:pt x="216240" y="23049"/>
                    <a:pt x="218730" y="25568"/>
                    <a:pt x="220572" y="28819"/>
                  </a:cubicBezTo>
                  <a:cubicBezTo>
                    <a:pt x="222414" y="32070"/>
                    <a:pt x="223335" y="35607"/>
                    <a:pt x="223335" y="39430"/>
                  </a:cubicBezTo>
                  <a:cubicBezTo>
                    <a:pt x="223335" y="43225"/>
                    <a:pt x="222407" y="46741"/>
                    <a:pt x="220551" y="49978"/>
                  </a:cubicBezTo>
                  <a:cubicBezTo>
                    <a:pt x="218696" y="53215"/>
                    <a:pt x="216177" y="55754"/>
                    <a:pt x="212996" y="57596"/>
                  </a:cubicBezTo>
                  <a:cubicBezTo>
                    <a:pt x="209815" y="59438"/>
                    <a:pt x="206452" y="60359"/>
                    <a:pt x="202908" y="60359"/>
                  </a:cubicBezTo>
                  <a:cubicBezTo>
                    <a:pt x="199001" y="60359"/>
                    <a:pt x="195443" y="59445"/>
                    <a:pt x="192234" y="57617"/>
                  </a:cubicBezTo>
                  <a:cubicBezTo>
                    <a:pt x="189025" y="55789"/>
                    <a:pt x="186521" y="53278"/>
                    <a:pt x="184721" y="50083"/>
                  </a:cubicBezTo>
                  <a:cubicBezTo>
                    <a:pt x="182921" y="46888"/>
                    <a:pt x="182021" y="43337"/>
                    <a:pt x="182021" y="39430"/>
                  </a:cubicBezTo>
                  <a:cubicBezTo>
                    <a:pt x="182021" y="35523"/>
                    <a:pt x="182942" y="31972"/>
                    <a:pt x="184784" y="28777"/>
                  </a:cubicBezTo>
                  <a:cubicBezTo>
                    <a:pt x="186625" y="25582"/>
                    <a:pt x="189123" y="23084"/>
                    <a:pt x="192276" y="21284"/>
                  </a:cubicBezTo>
                  <a:cubicBezTo>
                    <a:pt x="195430" y="19485"/>
                    <a:pt x="198918" y="18585"/>
                    <a:pt x="202741" y="18585"/>
                  </a:cubicBezTo>
                  <a:close/>
                  <a:moveTo>
                    <a:pt x="155116" y="18585"/>
                  </a:moveTo>
                  <a:cubicBezTo>
                    <a:pt x="158883" y="18585"/>
                    <a:pt x="162336" y="19478"/>
                    <a:pt x="165476" y="21264"/>
                  </a:cubicBezTo>
                  <a:cubicBezTo>
                    <a:pt x="168615" y="23049"/>
                    <a:pt x="171105" y="25568"/>
                    <a:pt x="172947" y="28819"/>
                  </a:cubicBezTo>
                  <a:cubicBezTo>
                    <a:pt x="174789" y="32070"/>
                    <a:pt x="175710" y="35607"/>
                    <a:pt x="175710" y="39430"/>
                  </a:cubicBezTo>
                  <a:cubicBezTo>
                    <a:pt x="175710" y="43225"/>
                    <a:pt x="174782" y="46741"/>
                    <a:pt x="172926" y="49978"/>
                  </a:cubicBezTo>
                  <a:cubicBezTo>
                    <a:pt x="171071" y="53215"/>
                    <a:pt x="168552" y="55754"/>
                    <a:pt x="165371" y="57596"/>
                  </a:cubicBezTo>
                  <a:cubicBezTo>
                    <a:pt x="162190" y="59438"/>
                    <a:pt x="158827" y="60359"/>
                    <a:pt x="155283" y="60359"/>
                  </a:cubicBezTo>
                  <a:cubicBezTo>
                    <a:pt x="151376" y="60359"/>
                    <a:pt x="147818" y="59445"/>
                    <a:pt x="144609" y="57617"/>
                  </a:cubicBezTo>
                  <a:cubicBezTo>
                    <a:pt x="141400" y="55789"/>
                    <a:pt x="138896" y="53278"/>
                    <a:pt x="137096" y="50083"/>
                  </a:cubicBezTo>
                  <a:cubicBezTo>
                    <a:pt x="135296" y="46888"/>
                    <a:pt x="134396" y="43337"/>
                    <a:pt x="134396" y="39430"/>
                  </a:cubicBezTo>
                  <a:cubicBezTo>
                    <a:pt x="134396" y="35523"/>
                    <a:pt x="135317" y="31972"/>
                    <a:pt x="137159" y="28777"/>
                  </a:cubicBezTo>
                  <a:cubicBezTo>
                    <a:pt x="139000" y="25582"/>
                    <a:pt x="141498" y="23084"/>
                    <a:pt x="144651" y="21284"/>
                  </a:cubicBezTo>
                  <a:cubicBezTo>
                    <a:pt x="147805" y="19485"/>
                    <a:pt x="151293" y="18585"/>
                    <a:pt x="155116" y="18585"/>
                  </a:cubicBezTo>
                  <a:close/>
                  <a:moveTo>
                    <a:pt x="69056" y="18585"/>
                  </a:moveTo>
                  <a:cubicBezTo>
                    <a:pt x="71484" y="18585"/>
                    <a:pt x="73611" y="18899"/>
                    <a:pt x="75439" y="19526"/>
                  </a:cubicBezTo>
                  <a:cubicBezTo>
                    <a:pt x="77267" y="20154"/>
                    <a:pt x="79199" y="21012"/>
                    <a:pt x="81237" y="22101"/>
                  </a:cubicBezTo>
                  <a:lnTo>
                    <a:pt x="81237" y="30682"/>
                  </a:lnTo>
                  <a:cubicBezTo>
                    <a:pt x="77609" y="27528"/>
                    <a:pt x="73842" y="25952"/>
                    <a:pt x="69935" y="25952"/>
                  </a:cubicBezTo>
                  <a:cubicBezTo>
                    <a:pt x="66028" y="25952"/>
                    <a:pt x="62931" y="27319"/>
                    <a:pt x="60642" y="30054"/>
                  </a:cubicBezTo>
                  <a:cubicBezTo>
                    <a:pt x="58354" y="32788"/>
                    <a:pt x="57210" y="35942"/>
                    <a:pt x="57210" y="39514"/>
                  </a:cubicBezTo>
                  <a:cubicBezTo>
                    <a:pt x="57210" y="43225"/>
                    <a:pt x="58410" y="46392"/>
                    <a:pt x="60810" y="49015"/>
                  </a:cubicBezTo>
                  <a:cubicBezTo>
                    <a:pt x="63210" y="51638"/>
                    <a:pt x="66098" y="52950"/>
                    <a:pt x="69474" y="52950"/>
                  </a:cubicBezTo>
                  <a:cubicBezTo>
                    <a:pt x="70981" y="52950"/>
                    <a:pt x="72704" y="52664"/>
                    <a:pt x="74644" y="52092"/>
                  </a:cubicBezTo>
                  <a:cubicBezTo>
                    <a:pt x="76583" y="51520"/>
                    <a:pt x="78781" y="50187"/>
                    <a:pt x="81237" y="48094"/>
                  </a:cubicBezTo>
                  <a:lnTo>
                    <a:pt x="81237" y="56550"/>
                  </a:lnTo>
                  <a:cubicBezTo>
                    <a:pt x="79199" y="57610"/>
                    <a:pt x="77169" y="58510"/>
                    <a:pt x="75146" y="59250"/>
                  </a:cubicBezTo>
                  <a:cubicBezTo>
                    <a:pt x="73123" y="59989"/>
                    <a:pt x="70870" y="60359"/>
                    <a:pt x="68386" y="60359"/>
                  </a:cubicBezTo>
                  <a:cubicBezTo>
                    <a:pt x="64647" y="60359"/>
                    <a:pt x="61284" y="59438"/>
                    <a:pt x="58298" y="57596"/>
                  </a:cubicBezTo>
                  <a:cubicBezTo>
                    <a:pt x="55313" y="55754"/>
                    <a:pt x="52975" y="53243"/>
                    <a:pt x="51287" y="50062"/>
                  </a:cubicBezTo>
                  <a:cubicBezTo>
                    <a:pt x="49599" y="46881"/>
                    <a:pt x="48755" y="43448"/>
                    <a:pt x="48755" y="39765"/>
                  </a:cubicBezTo>
                  <a:cubicBezTo>
                    <a:pt x="48755" y="36053"/>
                    <a:pt x="49627" y="32565"/>
                    <a:pt x="51371" y="29300"/>
                  </a:cubicBezTo>
                  <a:cubicBezTo>
                    <a:pt x="53115" y="26035"/>
                    <a:pt x="55550" y="23433"/>
                    <a:pt x="58675" y="21494"/>
                  </a:cubicBezTo>
                  <a:cubicBezTo>
                    <a:pt x="61800" y="19554"/>
                    <a:pt x="65261" y="18585"/>
                    <a:pt x="69056" y="18585"/>
                  </a:cubicBezTo>
                  <a:close/>
                  <a:moveTo>
                    <a:pt x="1173895" y="8581"/>
                  </a:moveTo>
                  <a:lnTo>
                    <a:pt x="1173895" y="26286"/>
                  </a:lnTo>
                  <a:lnTo>
                    <a:pt x="1185364" y="26286"/>
                  </a:lnTo>
                  <a:cubicBezTo>
                    <a:pt x="1189355" y="26286"/>
                    <a:pt x="1192452" y="25435"/>
                    <a:pt x="1194657" y="23733"/>
                  </a:cubicBezTo>
                  <a:cubicBezTo>
                    <a:pt x="1196861" y="22031"/>
                    <a:pt x="1197964" y="19715"/>
                    <a:pt x="1197964" y="16785"/>
                  </a:cubicBezTo>
                  <a:cubicBezTo>
                    <a:pt x="1197964" y="14329"/>
                    <a:pt x="1197085" y="12348"/>
                    <a:pt x="1195327" y="10841"/>
                  </a:cubicBezTo>
                  <a:cubicBezTo>
                    <a:pt x="1193569" y="9334"/>
                    <a:pt x="1191252" y="8581"/>
                    <a:pt x="1188378" y="8581"/>
                  </a:cubicBezTo>
                  <a:close/>
                  <a:moveTo>
                    <a:pt x="1740163" y="7618"/>
                  </a:moveTo>
                  <a:lnTo>
                    <a:pt x="1747279" y="7618"/>
                  </a:lnTo>
                  <a:lnTo>
                    <a:pt x="1747279" y="19547"/>
                  </a:lnTo>
                  <a:lnTo>
                    <a:pt x="1758078" y="19547"/>
                  </a:lnTo>
                  <a:lnTo>
                    <a:pt x="1758078" y="26203"/>
                  </a:lnTo>
                  <a:lnTo>
                    <a:pt x="1747279" y="26203"/>
                  </a:lnTo>
                  <a:lnTo>
                    <a:pt x="1747279" y="47718"/>
                  </a:lnTo>
                  <a:cubicBezTo>
                    <a:pt x="1747279" y="51401"/>
                    <a:pt x="1749163" y="53243"/>
                    <a:pt x="1752930" y="53243"/>
                  </a:cubicBezTo>
                  <a:cubicBezTo>
                    <a:pt x="1754548" y="53243"/>
                    <a:pt x="1756264" y="52783"/>
                    <a:pt x="1758078" y="51862"/>
                  </a:cubicBezTo>
                  <a:lnTo>
                    <a:pt x="1758078" y="58977"/>
                  </a:lnTo>
                  <a:cubicBezTo>
                    <a:pt x="1755399" y="59898"/>
                    <a:pt x="1752832" y="60359"/>
                    <a:pt x="1750376" y="60359"/>
                  </a:cubicBezTo>
                  <a:cubicBezTo>
                    <a:pt x="1743037" y="60359"/>
                    <a:pt x="1739368" y="56982"/>
                    <a:pt x="1739368" y="50229"/>
                  </a:cubicBezTo>
                  <a:lnTo>
                    <a:pt x="1739368" y="26203"/>
                  </a:lnTo>
                  <a:lnTo>
                    <a:pt x="1732712" y="26203"/>
                  </a:lnTo>
                  <a:lnTo>
                    <a:pt x="1732712" y="19547"/>
                  </a:lnTo>
                  <a:lnTo>
                    <a:pt x="1739368" y="19547"/>
                  </a:lnTo>
                  <a:close/>
                  <a:moveTo>
                    <a:pt x="1722746" y="1004"/>
                  </a:moveTo>
                  <a:cubicBezTo>
                    <a:pt x="1724057" y="1004"/>
                    <a:pt x="1725125" y="1472"/>
                    <a:pt x="1725948" y="2407"/>
                  </a:cubicBezTo>
                  <a:cubicBezTo>
                    <a:pt x="1726771" y="3341"/>
                    <a:pt x="1727183" y="4618"/>
                    <a:pt x="1727183" y="6237"/>
                  </a:cubicBezTo>
                  <a:cubicBezTo>
                    <a:pt x="1727183" y="7827"/>
                    <a:pt x="1726771" y="9111"/>
                    <a:pt x="1725948" y="10087"/>
                  </a:cubicBezTo>
                  <a:cubicBezTo>
                    <a:pt x="1725125" y="11064"/>
                    <a:pt x="1724085" y="11552"/>
                    <a:pt x="1722829" y="11552"/>
                  </a:cubicBezTo>
                  <a:cubicBezTo>
                    <a:pt x="1721462" y="11552"/>
                    <a:pt x="1720388" y="11036"/>
                    <a:pt x="1719606" y="10004"/>
                  </a:cubicBezTo>
                  <a:cubicBezTo>
                    <a:pt x="1718825" y="8971"/>
                    <a:pt x="1718434" y="7716"/>
                    <a:pt x="1718434" y="6237"/>
                  </a:cubicBezTo>
                  <a:cubicBezTo>
                    <a:pt x="1718434" y="4730"/>
                    <a:pt x="1718818" y="3481"/>
                    <a:pt x="1719585" y="2490"/>
                  </a:cubicBezTo>
                  <a:cubicBezTo>
                    <a:pt x="1720353" y="1500"/>
                    <a:pt x="1721406" y="1004"/>
                    <a:pt x="1722746" y="1004"/>
                  </a:cubicBezTo>
                  <a:close/>
                  <a:moveTo>
                    <a:pt x="1551296" y="1004"/>
                  </a:moveTo>
                  <a:cubicBezTo>
                    <a:pt x="1552607" y="1004"/>
                    <a:pt x="1553675" y="1472"/>
                    <a:pt x="1554498" y="2407"/>
                  </a:cubicBezTo>
                  <a:cubicBezTo>
                    <a:pt x="1555321" y="3341"/>
                    <a:pt x="1555733" y="4618"/>
                    <a:pt x="1555733" y="6237"/>
                  </a:cubicBezTo>
                  <a:cubicBezTo>
                    <a:pt x="1555733" y="7827"/>
                    <a:pt x="1555321" y="9111"/>
                    <a:pt x="1554498" y="10087"/>
                  </a:cubicBezTo>
                  <a:cubicBezTo>
                    <a:pt x="1553675" y="11064"/>
                    <a:pt x="1552635" y="11552"/>
                    <a:pt x="1551379" y="11552"/>
                  </a:cubicBezTo>
                  <a:cubicBezTo>
                    <a:pt x="1550012" y="11552"/>
                    <a:pt x="1548938" y="11036"/>
                    <a:pt x="1548156" y="10004"/>
                  </a:cubicBezTo>
                  <a:cubicBezTo>
                    <a:pt x="1547375" y="8971"/>
                    <a:pt x="1546984" y="7716"/>
                    <a:pt x="1546984" y="6237"/>
                  </a:cubicBezTo>
                  <a:cubicBezTo>
                    <a:pt x="1546984" y="4730"/>
                    <a:pt x="1547368" y="3481"/>
                    <a:pt x="1548135" y="2490"/>
                  </a:cubicBezTo>
                  <a:cubicBezTo>
                    <a:pt x="1548903" y="1500"/>
                    <a:pt x="1549956" y="1004"/>
                    <a:pt x="1551296" y="1004"/>
                  </a:cubicBezTo>
                  <a:close/>
                  <a:moveTo>
                    <a:pt x="1303646" y="1004"/>
                  </a:moveTo>
                  <a:cubicBezTo>
                    <a:pt x="1304957" y="1004"/>
                    <a:pt x="1306025" y="1472"/>
                    <a:pt x="1306848" y="2407"/>
                  </a:cubicBezTo>
                  <a:cubicBezTo>
                    <a:pt x="1307671" y="3341"/>
                    <a:pt x="1308083" y="4618"/>
                    <a:pt x="1308083" y="6237"/>
                  </a:cubicBezTo>
                  <a:cubicBezTo>
                    <a:pt x="1308083" y="7827"/>
                    <a:pt x="1307671" y="9111"/>
                    <a:pt x="1306848" y="10087"/>
                  </a:cubicBezTo>
                  <a:cubicBezTo>
                    <a:pt x="1306025" y="11064"/>
                    <a:pt x="1304985" y="11552"/>
                    <a:pt x="1303729" y="11552"/>
                  </a:cubicBezTo>
                  <a:cubicBezTo>
                    <a:pt x="1302362" y="11552"/>
                    <a:pt x="1301288" y="11036"/>
                    <a:pt x="1300506" y="10004"/>
                  </a:cubicBezTo>
                  <a:cubicBezTo>
                    <a:pt x="1299725" y="8971"/>
                    <a:pt x="1299334" y="7716"/>
                    <a:pt x="1299334" y="6237"/>
                  </a:cubicBezTo>
                  <a:cubicBezTo>
                    <a:pt x="1299334" y="4730"/>
                    <a:pt x="1299718" y="3481"/>
                    <a:pt x="1300485" y="2490"/>
                  </a:cubicBezTo>
                  <a:cubicBezTo>
                    <a:pt x="1301253" y="1500"/>
                    <a:pt x="1302306" y="1004"/>
                    <a:pt x="1303646" y="1004"/>
                  </a:cubicBezTo>
                  <a:close/>
                  <a:moveTo>
                    <a:pt x="560696" y="1004"/>
                  </a:moveTo>
                  <a:cubicBezTo>
                    <a:pt x="562007" y="1004"/>
                    <a:pt x="563075" y="1472"/>
                    <a:pt x="563898" y="2407"/>
                  </a:cubicBezTo>
                  <a:cubicBezTo>
                    <a:pt x="564721" y="3341"/>
                    <a:pt x="565133" y="4618"/>
                    <a:pt x="565133" y="6237"/>
                  </a:cubicBezTo>
                  <a:cubicBezTo>
                    <a:pt x="565133" y="7827"/>
                    <a:pt x="564721" y="9111"/>
                    <a:pt x="563898" y="10087"/>
                  </a:cubicBezTo>
                  <a:cubicBezTo>
                    <a:pt x="563075" y="11064"/>
                    <a:pt x="562035" y="11552"/>
                    <a:pt x="560779" y="11552"/>
                  </a:cubicBezTo>
                  <a:cubicBezTo>
                    <a:pt x="559412" y="11552"/>
                    <a:pt x="558338" y="11036"/>
                    <a:pt x="557556" y="10004"/>
                  </a:cubicBezTo>
                  <a:cubicBezTo>
                    <a:pt x="556775" y="8971"/>
                    <a:pt x="556384" y="7716"/>
                    <a:pt x="556384" y="6237"/>
                  </a:cubicBezTo>
                  <a:cubicBezTo>
                    <a:pt x="556384" y="4730"/>
                    <a:pt x="556768" y="3481"/>
                    <a:pt x="557535" y="2490"/>
                  </a:cubicBezTo>
                  <a:cubicBezTo>
                    <a:pt x="558303" y="1500"/>
                    <a:pt x="559356" y="1004"/>
                    <a:pt x="560696" y="1004"/>
                  </a:cubicBezTo>
                  <a:close/>
                  <a:moveTo>
                    <a:pt x="1449851" y="921"/>
                  </a:moveTo>
                  <a:lnTo>
                    <a:pt x="1458097" y="921"/>
                  </a:lnTo>
                  <a:lnTo>
                    <a:pt x="1458097" y="37379"/>
                  </a:lnTo>
                  <a:cubicBezTo>
                    <a:pt x="1458097" y="42318"/>
                    <a:pt x="1459248" y="46120"/>
                    <a:pt x="1461550" y="48785"/>
                  </a:cubicBezTo>
                  <a:cubicBezTo>
                    <a:pt x="1463852" y="51450"/>
                    <a:pt x="1467152" y="52783"/>
                    <a:pt x="1471449" y="52783"/>
                  </a:cubicBezTo>
                  <a:cubicBezTo>
                    <a:pt x="1475830" y="52783"/>
                    <a:pt x="1479242" y="51415"/>
                    <a:pt x="1481684" y="48680"/>
                  </a:cubicBezTo>
                  <a:cubicBezTo>
                    <a:pt x="1484125" y="45946"/>
                    <a:pt x="1485346" y="42179"/>
                    <a:pt x="1485346" y="37379"/>
                  </a:cubicBezTo>
                  <a:lnTo>
                    <a:pt x="1485346" y="921"/>
                  </a:lnTo>
                  <a:lnTo>
                    <a:pt x="1493592" y="921"/>
                  </a:lnTo>
                  <a:lnTo>
                    <a:pt x="1493592" y="38383"/>
                  </a:lnTo>
                  <a:cubicBezTo>
                    <a:pt x="1493592" y="43853"/>
                    <a:pt x="1492518" y="48227"/>
                    <a:pt x="1490369" y="51506"/>
                  </a:cubicBezTo>
                  <a:cubicBezTo>
                    <a:pt x="1488220" y="54785"/>
                    <a:pt x="1485486" y="57080"/>
                    <a:pt x="1482165" y="58391"/>
                  </a:cubicBezTo>
                  <a:cubicBezTo>
                    <a:pt x="1478844" y="59703"/>
                    <a:pt x="1475244" y="60359"/>
                    <a:pt x="1471366" y="60359"/>
                  </a:cubicBezTo>
                  <a:cubicBezTo>
                    <a:pt x="1464361" y="60359"/>
                    <a:pt x="1459024" y="58489"/>
                    <a:pt x="1455355" y="54750"/>
                  </a:cubicBezTo>
                  <a:cubicBezTo>
                    <a:pt x="1451685" y="51011"/>
                    <a:pt x="1449851" y="45555"/>
                    <a:pt x="1449851" y="38383"/>
                  </a:cubicBezTo>
                  <a:close/>
                  <a:moveTo>
                    <a:pt x="1261402" y="921"/>
                  </a:moveTo>
                  <a:lnTo>
                    <a:pt x="1269313" y="921"/>
                  </a:lnTo>
                  <a:lnTo>
                    <a:pt x="1269313" y="34867"/>
                  </a:lnTo>
                  <a:lnTo>
                    <a:pt x="1284549" y="19547"/>
                  </a:lnTo>
                  <a:lnTo>
                    <a:pt x="1295265" y="19547"/>
                  </a:lnTo>
                  <a:lnTo>
                    <a:pt x="1280196" y="33863"/>
                  </a:lnTo>
                  <a:lnTo>
                    <a:pt x="1296897" y="59396"/>
                  </a:lnTo>
                  <a:lnTo>
                    <a:pt x="1287144" y="59396"/>
                  </a:lnTo>
                  <a:lnTo>
                    <a:pt x="1274629" y="39262"/>
                  </a:lnTo>
                  <a:lnTo>
                    <a:pt x="1269313" y="44495"/>
                  </a:lnTo>
                  <a:lnTo>
                    <a:pt x="1269313" y="59396"/>
                  </a:lnTo>
                  <a:lnTo>
                    <a:pt x="1261402" y="59396"/>
                  </a:lnTo>
                  <a:close/>
                  <a:moveTo>
                    <a:pt x="698924" y="921"/>
                  </a:moveTo>
                  <a:lnTo>
                    <a:pt x="707170" y="921"/>
                  </a:lnTo>
                  <a:lnTo>
                    <a:pt x="707170" y="51694"/>
                  </a:lnTo>
                  <a:lnTo>
                    <a:pt x="736220" y="51694"/>
                  </a:lnTo>
                  <a:lnTo>
                    <a:pt x="736220" y="59396"/>
                  </a:lnTo>
                  <a:lnTo>
                    <a:pt x="698924" y="59396"/>
                  </a:lnTo>
                  <a:close/>
                  <a:moveTo>
                    <a:pt x="384599" y="921"/>
                  </a:moveTo>
                  <a:lnTo>
                    <a:pt x="422481" y="921"/>
                  </a:lnTo>
                  <a:lnTo>
                    <a:pt x="422481" y="8664"/>
                  </a:lnTo>
                  <a:lnTo>
                    <a:pt x="392845" y="8664"/>
                  </a:lnTo>
                  <a:lnTo>
                    <a:pt x="392845" y="26119"/>
                  </a:lnTo>
                  <a:lnTo>
                    <a:pt x="421058" y="26119"/>
                  </a:lnTo>
                  <a:lnTo>
                    <a:pt x="421058" y="33863"/>
                  </a:lnTo>
                  <a:lnTo>
                    <a:pt x="392845" y="33863"/>
                  </a:lnTo>
                  <a:lnTo>
                    <a:pt x="392845" y="59396"/>
                  </a:lnTo>
                  <a:lnTo>
                    <a:pt x="384599" y="59396"/>
                  </a:lnTo>
                  <a:close/>
                  <a:moveTo>
                    <a:pt x="232995" y="921"/>
                  </a:moveTo>
                  <a:lnTo>
                    <a:pt x="240864" y="921"/>
                  </a:lnTo>
                  <a:lnTo>
                    <a:pt x="240864" y="59396"/>
                  </a:lnTo>
                  <a:lnTo>
                    <a:pt x="232995" y="59396"/>
                  </a:lnTo>
                  <a:close/>
                  <a:moveTo>
                    <a:pt x="89827" y="921"/>
                  </a:moveTo>
                  <a:lnTo>
                    <a:pt x="97738" y="921"/>
                  </a:lnTo>
                  <a:lnTo>
                    <a:pt x="97738" y="26412"/>
                  </a:lnTo>
                  <a:lnTo>
                    <a:pt x="97905" y="26412"/>
                  </a:lnTo>
                  <a:cubicBezTo>
                    <a:pt x="99049" y="24263"/>
                    <a:pt x="100528" y="22422"/>
                    <a:pt x="102342" y="20887"/>
                  </a:cubicBezTo>
                  <a:cubicBezTo>
                    <a:pt x="104156" y="19352"/>
                    <a:pt x="106793" y="18585"/>
                    <a:pt x="110253" y="18585"/>
                  </a:cubicBezTo>
                  <a:cubicBezTo>
                    <a:pt x="114383" y="18585"/>
                    <a:pt x="117760" y="19812"/>
                    <a:pt x="120383" y="22268"/>
                  </a:cubicBezTo>
                  <a:cubicBezTo>
                    <a:pt x="123006" y="24724"/>
                    <a:pt x="124318" y="28072"/>
                    <a:pt x="124318" y="32314"/>
                  </a:cubicBezTo>
                  <a:lnTo>
                    <a:pt x="124318" y="59396"/>
                  </a:lnTo>
                  <a:lnTo>
                    <a:pt x="116406" y="59396"/>
                  </a:lnTo>
                  <a:lnTo>
                    <a:pt x="116406" y="35118"/>
                  </a:lnTo>
                  <a:cubicBezTo>
                    <a:pt x="116406" y="32440"/>
                    <a:pt x="115806" y="30242"/>
                    <a:pt x="114607" y="28526"/>
                  </a:cubicBezTo>
                  <a:cubicBezTo>
                    <a:pt x="113407" y="26810"/>
                    <a:pt x="111467" y="25952"/>
                    <a:pt x="108788" y="25952"/>
                  </a:cubicBezTo>
                  <a:cubicBezTo>
                    <a:pt x="105523" y="25952"/>
                    <a:pt x="102865" y="27389"/>
                    <a:pt x="100814" y="30263"/>
                  </a:cubicBezTo>
                  <a:cubicBezTo>
                    <a:pt x="98763" y="33137"/>
                    <a:pt x="97738" y="36793"/>
                    <a:pt x="97738" y="41230"/>
                  </a:cubicBezTo>
                  <a:lnTo>
                    <a:pt x="97738" y="59396"/>
                  </a:lnTo>
                  <a:lnTo>
                    <a:pt x="89827" y="59396"/>
                  </a:lnTo>
                  <a:close/>
                  <a:moveTo>
                    <a:pt x="1165649" y="837"/>
                  </a:moveTo>
                  <a:lnTo>
                    <a:pt x="1189048" y="837"/>
                  </a:lnTo>
                  <a:cubicBezTo>
                    <a:pt x="1192871" y="837"/>
                    <a:pt x="1196122" y="1534"/>
                    <a:pt x="1198801" y="2930"/>
                  </a:cubicBezTo>
                  <a:cubicBezTo>
                    <a:pt x="1201480" y="4325"/>
                    <a:pt x="1203482" y="6209"/>
                    <a:pt x="1204807" y="8581"/>
                  </a:cubicBezTo>
                  <a:cubicBezTo>
                    <a:pt x="1206133" y="10953"/>
                    <a:pt x="1206796" y="13576"/>
                    <a:pt x="1206796" y="16450"/>
                  </a:cubicBezTo>
                  <a:cubicBezTo>
                    <a:pt x="1206796" y="21724"/>
                    <a:pt x="1204926" y="25973"/>
                    <a:pt x="1201187" y="29196"/>
                  </a:cubicBezTo>
                  <a:cubicBezTo>
                    <a:pt x="1197447" y="32419"/>
                    <a:pt x="1192494" y="34030"/>
                    <a:pt x="1186327" y="34030"/>
                  </a:cubicBezTo>
                  <a:lnTo>
                    <a:pt x="1173895" y="34030"/>
                  </a:lnTo>
                  <a:lnTo>
                    <a:pt x="1173895" y="59396"/>
                  </a:lnTo>
                  <a:lnTo>
                    <a:pt x="1165649" y="59396"/>
                  </a:lnTo>
                  <a:close/>
                  <a:moveTo>
                    <a:pt x="341179" y="0"/>
                  </a:moveTo>
                  <a:cubicBezTo>
                    <a:pt x="343300" y="0"/>
                    <a:pt x="345406" y="390"/>
                    <a:pt x="347499" y="1172"/>
                  </a:cubicBezTo>
                  <a:lnTo>
                    <a:pt x="347499" y="8288"/>
                  </a:lnTo>
                  <a:cubicBezTo>
                    <a:pt x="345295" y="7506"/>
                    <a:pt x="343704" y="7116"/>
                    <a:pt x="342727" y="7116"/>
                  </a:cubicBezTo>
                  <a:cubicBezTo>
                    <a:pt x="340718" y="7116"/>
                    <a:pt x="339211" y="7750"/>
                    <a:pt x="338207" y="9020"/>
                  </a:cubicBezTo>
                  <a:cubicBezTo>
                    <a:pt x="337202" y="10290"/>
                    <a:pt x="336700" y="11999"/>
                    <a:pt x="336700" y="14148"/>
                  </a:cubicBezTo>
                  <a:lnTo>
                    <a:pt x="336700" y="19547"/>
                  </a:lnTo>
                  <a:lnTo>
                    <a:pt x="347499" y="19547"/>
                  </a:lnTo>
                  <a:lnTo>
                    <a:pt x="347499" y="26203"/>
                  </a:lnTo>
                  <a:lnTo>
                    <a:pt x="336700" y="26203"/>
                  </a:lnTo>
                  <a:lnTo>
                    <a:pt x="336700" y="59396"/>
                  </a:lnTo>
                  <a:lnTo>
                    <a:pt x="328831" y="59396"/>
                  </a:lnTo>
                  <a:lnTo>
                    <a:pt x="328831" y="26203"/>
                  </a:lnTo>
                  <a:lnTo>
                    <a:pt x="322133" y="26203"/>
                  </a:lnTo>
                  <a:lnTo>
                    <a:pt x="322133" y="19547"/>
                  </a:lnTo>
                  <a:lnTo>
                    <a:pt x="328831" y="19547"/>
                  </a:lnTo>
                  <a:lnTo>
                    <a:pt x="328831" y="11301"/>
                  </a:lnTo>
                  <a:cubicBezTo>
                    <a:pt x="328831" y="7534"/>
                    <a:pt x="329898" y="4709"/>
                    <a:pt x="332033" y="2825"/>
                  </a:cubicBezTo>
                  <a:cubicBezTo>
                    <a:pt x="334168" y="941"/>
                    <a:pt x="337216" y="0"/>
                    <a:pt x="341179" y="0"/>
                  </a:cubicBezTo>
                  <a:close/>
                  <a:moveTo>
                    <a:pt x="20845" y="0"/>
                  </a:moveTo>
                  <a:cubicBezTo>
                    <a:pt x="24417" y="0"/>
                    <a:pt x="27500" y="432"/>
                    <a:pt x="30095" y="1297"/>
                  </a:cubicBezTo>
                  <a:cubicBezTo>
                    <a:pt x="32691" y="2162"/>
                    <a:pt x="35411" y="3320"/>
                    <a:pt x="38258" y="4771"/>
                  </a:cubicBezTo>
                  <a:lnTo>
                    <a:pt x="38258" y="14650"/>
                  </a:lnTo>
                  <a:cubicBezTo>
                    <a:pt x="32342" y="9906"/>
                    <a:pt x="26593" y="7534"/>
                    <a:pt x="21012" y="7534"/>
                  </a:cubicBezTo>
                  <a:cubicBezTo>
                    <a:pt x="17664" y="7534"/>
                    <a:pt x="14824" y="8322"/>
                    <a:pt x="12494" y="9899"/>
                  </a:cubicBezTo>
                  <a:cubicBezTo>
                    <a:pt x="10164" y="11476"/>
                    <a:pt x="8999" y="13464"/>
                    <a:pt x="8999" y="15864"/>
                  </a:cubicBezTo>
                  <a:cubicBezTo>
                    <a:pt x="8999" y="17985"/>
                    <a:pt x="9885" y="19701"/>
                    <a:pt x="11657" y="21012"/>
                  </a:cubicBezTo>
                  <a:cubicBezTo>
                    <a:pt x="13429" y="22324"/>
                    <a:pt x="17008" y="23635"/>
                    <a:pt x="22394" y="24947"/>
                  </a:cubicBezTo>
                  <a:cubicBezTo>
                    <a:pt x="26189" y="25868"/>
                    <a:pt x="29433" y="26914"/>
                    <a:pt x="32126" y="28086"/>
                  </a:cubicBezTo>
                  <a:cubicBezTo>
                    <a:pt x="34818" y="29258"/>
                    <a:pt x="37079" y="30961"/>
                    <a:pt x="38907" y="33193"/>
                  </a:cubicBezTo>
                  <a:cubicBezTo>
                    <a:pt x="40734" y="35425"/>
                    <a:pt x="41648" y="38272"/>
                    <a:pt x="41648" y="41732"/>
                  </a:cubicBezTo>
                  <a:cubicBezTo>
                    <a:pt x="41648" y="45416"/>
                    <a:pt x="40623" y="48666"/>
                    <a:pt x="38572" y="51485"/>
                  </a:cubicBezTo>
                  <a:cubicBezTo>
                    <a:pt x="36521" y="54303"/>
                    <a:pt x="33772" y="56487"/>
                    <a:pt x="30326" y="58036"/>
                  </a:cubicBezTo>
                  <a:cubicBezTo>
                    <a:pt x="26879" y="59584"/>
                    <a:pt x="23203" y="60359"/>
                    <a:pt x="19296" y="60359"/>
                  </a:cubicBezTo>
                  <a:cubicBezTo>
                    <a:pt x="15334" y="60359"/>
                    <a:pt x="11866" y="59752"/>
                    <a:pt x="8894" y="58538"/>
                  </a:cubicBezTo>
                  <a:cubicBezTo>
                    <a:pt x="5922" y="57324"/>
                    <a:pt x="2958" y="55810"/>
                    <a:pt x="0" y="53996"/>
                  </a:cubicBezTo>
                  <a:lnTo>
                    <a:pt x="0" y="43950"/>
                  </a:lnTo>
                  <a:cubicBezTo>
                    <a:pt x="2985" y="46295"/>
                    <a:pt x="6083" y="48311"/>
                    <a:pt x="9292" y="49999"/>
                  </a:cubicBezTo>
                  <a:cubicBezTo>
                    <a:pt x="12501" y="51687"/>
                    <a:pt x="16087" y="52531"/>
                    <a:pt x="20050" y="52531"/>
                  </a:cubicBezTo>
                  <a:cubicBezTo>
                    <a:pt x="23482" y="52531"/>
                    <a:pt x="26454" y="51562"/>
                    <a:pt x="28965" y="49622"/>
                  </a:cubicBezTo>
                  <a:cubicBezTo>
                    <a:pt x="31477" y="47683"/>
                    <a:pt x="32732" y="45374"/>
                    <a:pt x="32732" y="42695"/>
                  </a:cubicBezTo>
                  <a:cubicBezTo>
                    <a:pt x="32732" y="39988"/>
                    <a:pt x="31553" y="37902"/>
                    <a:pt x="29195" y="36437"/>
                  </a:cubicBezTo>
                  <a:cubicBezTo>
                    <a:pt x="26837" y="34972"/>
                    <a:pt x="23482" y="33737"/>
                    <a:pt x="19129" y="32733"/>
                  </a:cubicBezTo>
                  <a:cubicBezTo>
                    <a:pt x="15752" y="31868"/>
                    <a:pt x="12990" y="31030"/>
                    <a:pt x="10841" y="30221"/>
                  </a:cubicBezTo>
                  <a:cubicBezTo>
                    <a:pt x="8692" y="29412"/>
                    <a:pt x="6808" y="28337"/>
                    <a:pt x="5190" y="26998"/>
                  </a:cubicBezTo>
                  <a:cubicBezTo>
                    <a:pt x="3571" y="25659"/>
                    <a:pt x="2316" y="24201"/>
                    <a:pt x="1423" y="22624"/>
                  </a:cubicBezTo>
                  <a:cubicBezTo>
                    <a:pt x="530" y="21047"/>
                    <a:pt x="83" y="18989"/>
                    <a:pt x="83" y="16450"/>
                  </a:cubicBezTo>
                  <a:cubicBezTo>
                    <a:pt x="83" y="11622"/>
                    <a:pt x="2002" y="7674"/>
                    <a:pt x="5839" y="4604"/>
                  </a:cubicBezTo>
                  <a:cubicBezTo>
                    <a:pt x="9676" y="1534"/>
                    <a:pt x="14678" y="0"/>
                    <a:pt x="20845"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700" dirty="0">
                <a:solidFill>
                  <a:schemeClr val="bg1"/>
                </a:solidFill>
                <a:latin typeface="Abadi" panose="020B0604020104020204" pitchFamily="34" charset="0"/>
                <a:ea typeface="微软雅黑" panose="020B0503020204020204" pitchFamily="34" charset="-122"/>
              </a:endParaRPr>
            </a:p>
          </p:txBody>
        </p:sp>
        <p:grpSp>
          <p:nvGrpSpPr>
            <p:cNvPr id="12" name="组合 11">
              <a:extLst>
                <a:ext uri="{FF2B5EF4-FFF2-40B4-BE49-F238E27FC236}">
                  <a16:creationId xmlns:a16="http://schemas.microsoft.com/office/drawing/2014/main" id="{0598AD9A-1FC3-43BC-9432-01A5B4CF4C14}"/>
                </a:ext>
              </a:extLst>
            </p:cNvPr>
            <p:cNvGrpSpPr/>
            <p:nvPr/>
          </p:nvGrpSpPr>
          <p:grpSpPr>
            <a:xfrm>
              <a:off x="9650003" y="315165"/>
              <a:ext cx="518408" cy="517198"/>
              <a:chOff x="9650003" y="315165"/>
              <a:chExt cx="518408" cy="517198"/>
            </a:xfrm>
          </p:grpSpPr>
          <p:sp>
            <p:nvSpPr>
              <p:cNvPr id="13" name="Freeform 8">
                <a:extLst>
                  <a:ext uri="{FF2B5EF4-FFF2-40B4-BE49-F238E27FC236}">
                    <a16:creationId xmlns:a16="http://schemas.microsoft.com/office/drawing/2014/main" id="{434B17E5-4102-4F35-B1A4-C7D7BE34B526}"/>
                  </a:ext>
                </a:extLst>
              </p:cNvPr>
              <p:cNvSpPr>
                <a:spLocks noEditPoints="1"/>
              </p:cNvSpPr>
              <p:nvPr/>
            </p:nvSpPr>
            <p:spPr bwMode="auto">
              <a:xfrm>
                <a:off x="9650003" y="315165"/>
                <a:ext cx="518408" cy="517198"/>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4" name="Freeform 42">
                <a:extLst>
                  <a:ext uri="{FF2B5EF4-FFF2-40B4-BE49-F238E27FC236}">
                    <a16:creationId xmlns:a16="http://schemas.microsoft.com/office/drawing/2014/main" id="{A9B4659E-77BD-4722-B63E-DF07917DB49F}"/>
                  </a:ext>
                </a:extLst>
              </p:cNvPr>
              <p:cNvSpPr>
                <a:spLocks noEditPoints="1"/>
              </p:cNvSpPr>
              <p:nvPr/>
            </p:nvSpPr>
            <p:spPr bwMode="auto">
              <a:xfrm>
                <a:off x="9717674" y="382231"/>
                <a:ext cx="382462" cy="381856"/>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5" name="Freeform 43">
                <a:extLst>
                  <a:ext uri="{FF2B5EF4-FFF2-40B4-BE49-F238E27FC236}">
                    <a16:creationId xmlns:a16="http://schemas.microsoft.com/office/drawing/2014/main" id="{D0DB6430-D074-41F2-A109-91CE2118C4B1}"/>
                  </a:ext>
                </a:extLst>
              </p:cNvPr>
              <p:cNvSpPr>
                <a:spLocks noEditPoints="1"/>
              </p:cNvSpPr>
              <p:nvPr/>
            </p:nvSpPr>
            <p:spPr bwMode="auto">
              <a:xfrm>
                <a:off x="10065092" y="420296"/>
                <a:ext cx="42294" cy="50753"/>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6" name="Freeform 44">
                <a:extLst>
                  <a:ext uri="{FF2B5EF4-FFF2-40B4-BE49-F238E27FC236}">
                    <a16:creationId xmlns:a16="http://schemas.microsoft.com/office/drawing/2014/main" id="{DFBD1733-2A0D-4732-8481-C644C9E80899}"/>
                  </a:ext>
                </a:extLst>
              </p:cNvPr>
              <p:cNvSpPr>
                <a:spLocks/>
              </p:cNvSpPr>
              <p:nvPr/>
            </p:nvSpPr>
            <p:spPr bwMode="auto">
              <a:xfrm>
                <a:off x="9670546" y="516364"/>
                <a:ext cx="40481" cy="43503"/>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7" name="Freeform 45">
                <a:extLst>
                  <a:ext uri="{FF2B5EF4-FFF2-40B4-BE49-F238E27FC236}">
                    <a16:creationId xmlns:a16="http://schemas.microsoft.com/office/drawing/2014/main" id="{89BACD06-E8E5-4485-9FE2-2D3A86ECE7A2}"/>
                  </a:ext>
                </a:extLst>
              </p:cNvPr>
              <p:cNvSpPr>
                <a:spLocks/>
              </p:cNvSpPr>
              <p:nvPr/>
            </p:nvSpPr>
            <p:spPr bwMode="auto">
              <a:xfrm>
                <a:off x="10025214" y="377398"/>
                <a:ext cx="44107" cy="47128"/>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8" name="Freeform 46">
                <a:extLst>
                  <a:ext uri="{FF2B5EF4-FFF2-40B4-BE49-F238E27FC236}">
                    <a16:creationId xmlns:a16="http://schemas.microsoft.com/office/drawing/2014/main" id="{C3F922C1-F2DB-4388-BB45-9267D395D24A}"/>
                  </a:ext>
                </a:extLst>
              </p:cNvPr>
              <p:cNvSpPr>
                <a:spLocks/>
              </p:cNvSpPr>
              <p:nvPr/>
            </p:nvSpPr>
            <p:spPr bwMode="auto">
              <a:xfrm>
                <a:off x="9670546" y="584035"/>
                <a:ext cx="38065" cy="36252"/>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9" name="Freeform 47">
                <a:extLst>
                  <a:ext uri="{FF2B5EF4-FFF2-40B4-BE49-F238E27FC236}">
                    <a16:creationId xmlns:a16="http://schemas.microsoft.com/office/drawing/2014/main" id="{5865E0E3-5E11-47C2-ADDC-4DAB296C5571}"/>
                  </a:ext>
                </a:extLst>
              </p:cNvPr>
              <p:cNvSpPr>
                <a:spLocks noEditPoints="1"/>
              </p:cNvSpPr>
              <p:nvPr/>
            </p:nvSpPr>
            <p:spPr bwMode="auto">
              <a:xfrm>
                <a:off x="9864496" y="772547"/>
                <a:ext cx="26585" cy="38065"/>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0" name="Freeform 48">
                <a:extLst>
                  <a:ext uri="{FF2B5EF4-FFF2-40B4-BE49-F238E27FC236}">
                    <a16:creationId xmlns:a16="http://schemas.microsoft.com/office/drawing/2014/main" id="{6A93248A-91F5-4B4D-8535-B8575A56C385}"/>
                  </a:ext>
                </a:extLst>
              </p:cNvPr>
              <p:cNvSpPr>
                <a:spLocks noEditPoints="1"/>
              </p:cNvSpPr>
              <p:nvPr/>
            </p:nvSpPr>
            <p:spPr bwMode="auto">
              <a:xfrm>
                <a:off x="9685651" y="644456"/>
                <a:ext cx="39273" cy="338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1" name="Freeform 49">
                <a:extLst>
                  <a:ext uri="{FF2B5EF4-FFF2-40B4-BE49-F238E27FC236}">
                    <a16:creationId xmlns:a16="http://schemas.microsoft.com/office/drawing/2014/main" id="{074DEBED-1C59-4DE4-B469-76CDF88C53B3}"/>
                  </a:ext>
                </a:extLst>
              </p:cNvPr>
              <p:cNvSpPr>
                <a:spLocks/>
              </p:cNvSpPr>
              <p:nvPr/>
            </p:nvSpPr>
            <p:spPr bwMode="auto">
              <a:xfrm>
                <a:off x="9708611" y="414858"/>
                <a:ext cx="46524" cy="50753"/>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2" name="Freeform 50">
                <a:extLst>
                  <a:ext uri="{FF2B5EF4-FFF2-40B4-BE49-F238E27FC236}">
                    <a16:creationId xmlns:a16="http://schemas.microsoft.com/office/drawing/2014/main" id="{ED255E53-296F-4E5C-AE87-201F5E0C8524}"/>
                  </a:ext>
                </a:extLst>
              </p:cNvPr>
              <p:cNvSpPr>
                <a:spLocks noEditPoints="1"/>
              </p:cNvSpPr>
              <p:nvPr/>
            </p:nvSpPr>
            <p:spPr bwMode="auto">
              <a:xfrm>
                <a:off x="9981712" y="756234"/>
                <a:ext cx="32627" cy="37461"/>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3" name="Freeform 51">
                <a:extLst>
                  <a:ext uri="{FF2B5EF4-FFF2-40B4-BE49-F238E27FC236}">
                    <a16:creationId xmlns:a16="http://schemas.microsoft.com/office/drawing/2014/main" id="{698C17A2-CF90-48B9-A4E6-6640F2BAC407}"/>
                  </a:ext>
                </a:extLst>
              </p:cNvPr>
              <p:cNvSpPr>
                <a:spLocks/>
              </p:cNvSpPr>
              <p:nvPr/>
            </p:nvSpPr>
            <p:spPr bwMode="auto">
              <a:xfrm>
                <a:off x="9752718" y="372564"/>
                <a:ext cx="44107" cy="4289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4" name="Freeform 52">
                <a:extLst>
                  <a:ext uri="{FF2B5EF4-FFF2-40B4-BE49-F238E27FC236}">
                    <a16:creationId xmlns:a16="http://schemas.microsoft.com/office/drawing/2014/main" id="{42EBD9F8-A4C6-476F-B0D8-2001DE55E457}"/>
                  </a:ext>
                </a:extLst>
              </p:cNvPr>
              <p:cNvSpPr>
                <a:spLocks/>
              </p:cNvSpPr>
              <p:nvPr/>
            </p:nvSpPr>
            <p:spPr bwMode="auto">
              <a:xfrm>
                <a:off x="9883226" y="333291"/>
                <a:ext cx="35044" cy="38065"/>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5" name="Freeform 53">
                <a:extLst>
                  <a:ext uri="{FF2B5EF4-FFF2-40B4-BE49-F238E27FC236}">
                    <a16:creationId xmlns:a16="http://schemas.microsoft.com/office/drawing/2014/main" id="{947D2091-665C-4D08-913D-74BF14A702B6}"/>
                  </a:ext>
                </a:extLst>
              </p:cNvPr>
              <p:cNvSpPr>
                <a:spLocks noEditPoints="1"/>
              </p:cNvSpPr>
              <p:nvPr/>
            </p:nvSpPr>
            <p:spPr bwMode="auto">
              <a:xfrm>
                <a:off x="9926125" y="772547"/>
                <a:ext cx="27190" cy="38669"/>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7" name="Freeform 54">
                <a:extLst>
                  <a:ext uri="{FF2B5EF4-FFF2-40B4-BE49-F238E27FC236}">
                    <a16:creationId xmlns:a16="http://schemas.microsoft.com/office/drawing/2014/main" id="{4CA58FED-0E77-44A3-820D-0A4AC0172F2F}"/>
                  </a:ext>
                </a:extLst>
              </p:cNvPr>
              <p:cNvSpPr>
                <a:spLocks/>
              </p:cNvSpPr>
              <p:nvPr/>
            </p:nvSpPr>
            <p:spPr bwMode="auto">
              <a:xfrm>
                <a:off x="9820389" y="340542"/>
                <a:ext cx="36253" cy="41086"/>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8" name="Freeform 55">
                <a:extLst>
                  <a:ext uri="{FF2B5EF4-FFF2-40B4-BE49-F238E27FC236}">
                    <a16:creationId xmlns:a16="http://schemas.microsoft.com/office/drawing/2014/main" id="{309D58B3-7622-4115-A735-48C963CD5089}"/>
                  </a:ext>
                </a:extLst>
              </p:cNvPr>
              <p:cNvSpPr>
                <a:spLocks/>
              </p:cNvSpPr>
              <p:nvPr/>
            </p:nvSpPr>
            <p:spPr bwMode="auto">
              <a:xfrm>
                <a:off x="10094698" y="479508"/>
                <a:ext cx="42294" cy="338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9" name="Freeform 56">
                <a:extLst>
                  <a:ext uri="{FF2B5EF4-FFF2-40B4-BE49-F238E27FC236}">
                    <a16:creationId xmlns:a16="http://schemas.microsoft.com/office/drawing/2014/main" id="{007616E9-D464-4AC5-900B-EC73A24D897D}"/>
                  </a:ext>
                </a:extLst>
              </p:cNvPr>
              <p:cNvSpPr>
                <a:spLocks/>
              </p:cNvSpPr>
              <p:nvPr/>
            </p:nvSpPr>
            <p:spPr bwMode="auto">
              <a:xfrm>
                <a:off x="10095302" y="638414"/>
                <a:ext cx="41690" cy="38669"/>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0" name="Freeform 57">
                <a:extLst>
                  <a:ext uri="{FF2B5EF4-FFF2-40B4-BE49-F238E27FC236}">
                    <a16:creationId xmlns:a16="http://schemas.microsoft.com/office/drawing/2014/main" id="{3AB9B752-21C5-4A49-B2FD-EE57968C10B1}"/>
                  </a:ext>
                </a:extLst>
              </p:cNvPr>
              <p:cNvSpPr>
                <a:spLocks/>
              </p:cNvSpPr>
              <p:nvPr/>
            </p:nvSpPr>
            <p:spPr bwMode="auto">
              <a:xfrm>
                <a:off x="10110407" y="578597"/>
                <a:ext cx="36856" cy="32627"/>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1" name="Freeform 58">
                <a:extLst>
                  <a:ext uri="{FF2B5EF4-FFF2-40B4-BE49-F238E27FC236}">
                    <a16:creationId xmlns:a16="http://schemas.microsoft.com/office/drawing/2014/main" id="{ADC5A85B-79F5-47B1-885E-B91754F918BC}"/>
                  </a:ext>
                </a:extLst>
              </p:cNvPr>
              <p:cNvSpPr>
                <a:spLocks/>
              </p:cNvSpPr>
              <p:nvPr/>
            </p:nvSpPr>
            <p:spPr bwMode="auto">
              <a:xfrm>
                <a:off x="9988358" y="347792"/>
                <a:ext cx="33231" cy="41690"/>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2" name="Freeform 59">
                <a:extLst>
                  <a:ext uri="{FF2B5EF4-FFF2-40B4-BE49-F238E27FC236}">
                    <a16:creationId xmlns:a16="http://schemas.microsoft.com/office/drawing/2014/main" id="{76B91ABE-6D82-4A1D-AC5A-EC29858D2CED}"/>
                  </a:ext>
                </a:extLst>
              </p:cNvPr>
              <p:cNvSpPr>
                <a:spLocks/>
              </p:cNvSpPr>
              <p:nvPr/>
            </p:nvSpPr>
            <p:spPr bwMode="auto">
              <a:xfrm>
                <a:off x="9686859" y="468633"/>
                <a:ext cx="38065" cy="33231"/>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3" name="Freeform 60">
                <a:extLst>
                  <a:ext uri="{FF2B5EF4-FFF2-40B4-BE49-F238E27FC236}">
                    <a16:creationId xmlns:a16="http://schemas.microsoft.com/office/drawing/2014/main" id="{4E8F0770-7E7C-46B2-B138-3A5196E02AB8}"/>
                  </a:ext>
                </a:extLst>
              </p:cNvPr>
              <p:cNvSpPr>
                <a:spLocks/>
              </p:cNvSpPr>
              <p:nvPr/>
            </p:nvSpPr>
            <p:spPr bwMode="auto">
              <a:xfrm>
                <a:off x="10109803" y="530866"/>
                <a:ext cx="36856" cy="24168"/>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4" name="Freeform 61">
                <a:extLst>
                  <a:ext uri="{FF2B5EF4-FFF2-40B4-BE49-F238E27FC236}">
                    <a16:creationId xmlns:a16="http://schemas.microsoft.com/office/drawing/2014/main" id="{AB4509D5-8B8F-4F7A-BF9B-0A16B6A7D2C8}"/>
                  </a:ext>
                </a:extLst>
              </p:cNvPr>
              <p:cNvSpPr>
                <a:spLocks/>
              </p:cNvSpPr>
              <p:nvPr/>
            </p:nvSpPr>
            <p:spPr bwMode="auto">
              <a:xfrm>
                <a:off x="9938813" y="337520"/>
                <a:ext cx="22356" cy="37461"/>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5" name="Freeform 62">
                <a:extLst>
                  <a:ext uri="{FF2B5EF4-FFF2-40B4-BE49-F238E27FC236}">
                    <a16:creationId xmlns:a16="http://schemas.microsoft.com/office/drawing/2014/main" id="{032FFE7E-F394-40BD-ADE6-6E526697321A}"/>
                  </a:ext>
                </a:extLst>
              </p:cNvPr>
              <p:cNvSpPr>
                <a:spLocks/>
              </p:cNvSpPr>
              <p:nvPr/>
            </p:nvSpPr>
            <p:spPr bwMode="auto">
              <a:xfrm>
                <a:off x="9802263" y="758650"/>
                <a:ext cx="27793" cy="36252"/>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6" name="Freeform 71">
                <a:extLst>
                  <a:ext uri="{FF2B5EF4-FFF2-40B4-BE49-F238E27FC236}">
                    <a16:creationId xmlns:a16="http://schemas.microsoft.com/office/drawing/2014/main" id="{FE6FF2B5-66BB-4D74-B644-FD2BD2B929E7}"/>
                  </a:ext>
                </a:extLst>
              </p:cNvPr>
              <p:cNvSpPr>
                <a:spLocks noEditPoints="1"/>
              </p:cNvSpPr>
              <p:nvPr/>
            </p:nvSpPr>
            <p:spPr bwMode="auto">
              <a:xfrm>
                <a:off x="9733988" y="398545"/>
                <a:ext cx="350439" cy="34983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grpSp>
      <p:pic>
        <p:nvPicPr>
          <p:cNvPr id="37" name="Picture 2">
            <a:extLst>
              <a:ext uri="{FF2B5EF4-FFF2-40B4-BE49-F238E27FC236}">
                <a16:creationId xmlns:a16="http://schemas.microsoft.com/office/drawing/2014/main" id="{20C88A70-668A-40FF-ACE7-2F123EF7EB14}"/>
              </a:ext>
            </a:extLst>
          </p:cNvPr>
          <p:cNvPicPr>
            <a:picLocks noChangeAspect="1" noChangeArrowheads="1"/>
          </p:cNvPicPr>
          <p:nvPr/>
        </p:nvPicPr>
        <p:blipFill>
          <a:blip r:embed="rId5"/>
          <a:srcRect/>
          <a:stretch>
            <a:fillRect/>
          </a:stretch>
        </p:blipFill>
        <p:spPr bwMode="auto">
          <a:xfrm>
            <a:off x="6474495" y="1737067"/>
            <a:ext cx="5299412" cy="41828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3">
            <a:extLst>
              <a:ext uri="{FF2B5EF4-FFF2-40B4-BE49-F238E27FC236}">
                <a16:creationId xmlns:a16="http://schemas.microsoft.com/office/drawing/2014/main" id="{F5BAE837-1024-43C2-8C41-EB596438C960}"/>
              </a:ext>
            </a:extLst>
          </p:cNvPr>
          <p:cNvPicPr>
            <a:picLocks noChangeAspect="1" noChangeArrowheads="1"/>
          </p:cNvPicPr>
          <p:nvPr/>
        </p:nvPicPr>
        <p:blipFill>
          <a:blip r:embed="rId6"/>
          <a:srcRect/>
          <a:stretch>
            <a:fillRect/>
          </a:stretch>
        </p:blipFill>
        <p:spPr bwMode="auto">
          <a:xfrm>
            <a:off x="543463" y="1737067"/>
            <a:ext cx="5614592" cy="41829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471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2"/>
          <a:srcRect/>
          <a:stretch>
            <a:fillRect/>
          </a:stretch>
        </p:blipFill>
        <p:spPr bwMode="auto">
          <a:xfrm>
            <a:off x="543463" y="1134366"/>
            <a:ext cx="11230444" cy="5602681"/>
          </a:xfrm>
          <a:prstGeom prst="rect">
            <a:avLst/>
          </a:prstGeom>
          <a:noFill/>
          <a:ln w="9525">
            <a:noFill/>
            <a:miter lim="800000"/>
            <a:headEnd/>
            <a:tailEnd/>
          </a:ln>
          <a:effectLst/>
        </p:spPr>
      </p:pic>
      <p:sp>
        <p:nvSpPr>
          <p:cNvPr id="88" name="任意多边形 87"/>
          <p:cNvSpPr/>
          <p:nvPr/>
        </p:nvSpPr>
        <p:spPr>
          <a:xfrm rot="8100000">
            <a:off x="3916646" y="2106673"/>
            <a:ext cx="167498" cy="167558"/>
          </a:xfrm>
          <a:custGeom>
            <a:avLst/>
            <a:gdLst>
              <a:gd name="connsiteX0" fmla="*/ 331554 w 391677"/>
              <a:gd name="connsiteY0" fmla="*/ 60123 h 391677"/>
              <a:gd name="connsiteX1" fmla="*/ 321239 w 391677"/>
              <a:gd name="connsiteY1" fmla="*/ 35219 h 391677"/>
              <a:gd name="connsiteX2" fmla="*/ 356458 w 391677"/>
              <a:gd name="connsiteY2" fmla="*/ 0 h 391677"/>
              <a:gd name="connsiteX3" fmla="*/ 391677 w 391677"/>
              <a:gd name="connsiteY3" fmla="*/ 35219 h 391677"/>
              <a:gd name="connsiteX4" fmla="*/ 356458 w 391677"/>
              <a:gd name="connsiteY4" fmla="*/ 70438 h 391677"/>
              <a:gd name="connsiteX5" fmla="*/ 331554 w 391677"/>
              <a:gd name="connsiteY5" fmla="*/ 60123 h 391677"/>
              <a:gd name="connsiteX6" fmla="*/ 331554 w 391677"/>
              <a:gd name="connsiteY6" fmla="*/ 167202 h 391677"/>
              <a:gd name="connsiteX7" fmla="*/ 321238 w 391677"/>
              <a:gd name="connsiteY7" fmla="*/ 142299 h 391677"/>
              <a:gd name="connsiteX8" fmla="*/ 356457 w 391677"/>
              <a:gd name="connsiteY8" fmla="*/ 107080 h 391677"/>
              <a:gd name="connsiteX9" fmla="*/ 391676 w 391677"/>
              <a:gd name="connsiteY9" fmla="*/ 142299 h 391677"/>
              <a:gd name="connsiteX10" fmla="*/ 356457 w 391677"/>
              <a:gd name="connsiteY10" fmla="*/ 177518 h 391677"/>
              <a:gd name="connsiteX11" fmla="*/ 331554 w 391677"/>
              <a:gd name="connsiteY11" fmla="*/ 167202 h 391677"/>
              <a:gd name="connsiteX12" fmla="*/ 331554 w 391677"/>
              <a:gd name="connsiteY12" fmla="*/ 274282 h 391677"/>
              <a:gd name="connsiteX13" fmla="*/ 321239 w 391677"/>
              <a:gd name="connsiteY13" fmla="*/ 249378 h 391677"/>
              <a:gd name="connsiteX14" fmla="*/ 356458 w 391677"/>
              <a:gd name="connsiteY14" fmla="*/ 214159 h 391677"/>
              <a:gd name="connsiteX15" fmla="*/ 391677 w 391677"/>
              <a:gd name="connsiteY15" fmla="*/ 249378 h 391677"/>
              <a:gd name="connsiteX16" fmla="*/ 356458 w 391677"/>
              <a:gd name="connsiteY16" fmla="*/ 284597 h 391677"/>
              <a:gd name="connsiteX17" fmla="*/ 331554 w 391677"/>
              <a:gd name="connsiteY17" fmla="*/ 274282 h 391677"/>
              <a:gd name="connsiteX18" fmla="*/ 331554 w 391677"/>
              <a:gd name="connsiteY18" fmla="*/ 381362 h 391677"/>
              <a:gd name="connsiteX19" fmla="*/ 321239 w 391677"/>
              <a:gd name="connsiteY19" fmla="*/ 356458 h 391677"/>
              <a:gd name="connsiteX20" fmla="*/ 356458 w 391677"/>
              <a:gd name="connsiteY20" fmla="*/ 321239 h 391677"/>
              <a:gd name="connsiteX21" fmla="*/ 391677 w 391677"/>
              <a:gd name="connsiteY21" fmla="*/ 356458 h 391677"/>
              <a:gd name="connsiteX22" fmla="*/ 356458 w 391677"/>
              <a:gd name="connsiteY22" fmla="*/ 391677 h 391677"/>
              <a:gd name="connsiteX23" fmla="*/ 331554 w 391677"/>
              <a:gd name="connsiteY23" fmla="*/ 381362 h 391677"/>
              <a:gd name="connsiteX24" fmla="*/ 224474 w 391677"/>
              <a:gd name="connsiteY24" fmla="*/ 381361 h 391677"/>
              <a:gd name="connsiteX25" fmla="*/ 214159 w 391677"/>
              <a:gd name="connsiteY25" fmla="*/ 356457 h 391677"/>
              <a:gd name="connsiteX26" fmla="*/ 249378 w 391677"/>
              <a:gd name="connsiteY26" fmla="*/ 321238 h 391677"/>
              <a:gd name="connsiteX27" fmla="*/ 284597 w 391677"/>
              <a:gd name="connsiteY27" fmla="*/ 356457 h 391677"/>
              <a:gd name="connsiteX28" fmla="*/ 249378 w 391677"/>
              <a:gd name="connsiteY28" fmla="*/ 391676 h 391677"/>
              <a:gd name="connsiteX29" fmla="*/ 224474 w 391677"/>
              <a:gd name="connsiteY29" fmla="*/ 381361 h 391677"/>
              <a:gd name="connsiteX30" fmla="*/ 117395 w 391677"/>
              <a:gd name="connsiteY30" fmla="*/ 381360 h 391677"/>
              <a:gd name="connsiteX31" fmla="*/ 107080 w 391677"/>
              <a:gd name="connsiteY31" fmla="*/ 356456 h 391677"/>
              <a:gd name="connsiteX32" fmla="*/ 142299 w 391677"/>
              <a:gd name="connsiteY32" fmla="*/ 321237 h 391677"/>
              <a:gd name="connsiteX33" fmla="*/ 177518 w 391677"/>
              <a:gd name="connsiteY33" fmla="*/ 356456 h 391677"/>
              <a:gd name="connsiteX34" fmla="*/ 142299 w 391677"/>
              <a:gd name="connsiteY34" fmla="*/ 391675 h 391677"/>
              <a:gd name="connsiteX35" fmla="*/ 117395 w 391677"/>
              <a:gd name="connsiteY35" fmla="*/ 381360 h 391677"/>
              <a:gd name="connsiteX36" fmla="*/ 10316 w 391677"/>
              <a:gd name="connsiteY36" fmla="*/ 381361 h 391677"/>
              <a:gd name="connsiteX37" fmla="*/ 0 w 391677"/>
              <a:gd name="connsiteY37" fmla="*/ 356457 h 391677"/>
              <a:gd name="connsiteX38" fmla="*/ 35219 w 391677"/>
              <a:gd name="connsiteY38" fmla="*/ 321238 h 391677"/>
              <a:gd name="connsiteX39" fmla="*/ 70438 w 391677"/>
              <a:gd name="connsiteY39" fmla="*/ 356457 h 391677"/>
              <a:gd name="connsiteX40" fmla="*/ 35219 w 391677"/>
              <a:gd name="connsiteY40" fmla="*/ 391676 h 391677"/>
              <a:gd name="connsiteX41" fmla="*/ 10316 w 391677"/>
              <a:gd name="connsiteY41" fmla="*/ 381361 h 39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1677" h="391677">
                <a:moveTo>
                  <a:pt x="331554" y="60123"/>
                </a:moveTo>
                <a:cubicBezTo>
                  <a:pt x="325181" y="53750"/>
                  <a:pt x="321239" y="44945"/>
                  <a:pt x="321239" y="35219"/>
                </a:cubicBezTo>
                <a:cubicBezTo>
                  <a:pt x="321239" y="15768"/>
                  <a:pt x="337007" y="0"/>
                  <a:pt x="356458" y="0"/>
                </a:cubicBezTo>
                <a:cubicBezTo>
                  <a:pt x="375909" y="0"/>
                  <a:pt x="391677" y="15768"/>
                  <a:pt x="391677" y="35219"/>
                </a:cubicBezTo>
                <a:cubicBezTo>
                  <a:pt x="391677" y="54670"/>
                  <a:pt x="375909" y="70438"/>
                  <a:pt x="356458" y="70438"/>
                </a:cubicBezTo>
                <a:cubicBezTo>
                  <a:pt x="346732" y="70438"/>
                  <a:pt x="337928" y="66496"/>
                  <a:pt x="331554" y="60123"/>
                </a:cubicBezTo>
                <a:close/>
                <a:moveTo>
                  <a:pt x="331554" y="167202"/>
                </a:moveTo>
                <a:cubicBezTo>
                  <a:pt x="325180" y="160829"/>
                  <a:pt x="321238" y="152024"/>
                  <a:pt x="321238" y="142299"/>
                </a:cubicBezTo>
                <a:cubicBezTo>
                  <a:pt x="321238" y="122848"/>
                  <a:pt x="337006" y="107080"/>
                  <a:pt x="356457" y="107080"/>
                </a:cubicBezTo>
                <a:cubicBezTo>
                  <a:pt x="375908" y="107080"/>
                  <a:pt x="391676" y="122848"/>
                  <a:pt x="391676" y="142299"/>
                </a:cubicBezTo>
                <a:cubicBezTo>
                  <a:pt x="391676" y="161750"/>
                  <a:pt x="375908" y="177518"/>
                  <a:pt x="356457" y="177518"/>
                </a:cubicBezTo>
                <a:cubicBezTo>
                  <a:pt x="346732" y="177518"/>
                  <a:pt x="337927" y="173576"/>
                  <a:pt x="331554" y="167202"/>
                </a:cubicBezTo>
                <a:close/>
                <a:moveTo>
                  <a:pt x="331554" y="274282"/>
                </a:moveTo>
                <a:cubicBezTo>
                  <a:pt x="325181" y="267908"/>
                  <a:pt x="321239" y="259103"/>
                  <a:pt x="321239" y="249378"/>
                </a:cubicBezTo>
                <a:cubicBezTo>
                  <a:pt x="321239" y="229927"/>
                  <a:pt x="337007" y="214159"/>
                  <a:pt x="356458" y="214159"/>
                </a:cubicBezTo>
                <a:cubicBezTo>
                  <a:pt x="375909" y="214159"/>
                  <a:pt x="391677" y="229927"/>
                  <a:pt x="391677" y="249378"/>
                </a:cubicBezTo>
                <a:cubicBezTo>
                  <a:pt x="391677" y="268829"/>
                  <a:pt x="375909" y="284597"/>
                  <a:pt x="356458" y="284597"/>
                </a:cubicBezTo>
                <a:cubicBezTo>
                  <a:pt x="346732" y="284597"/>
                  <a:pt x="337928" y="280655"/>
                  <a:pt x="331554" y="274282"/>
                </a:cubicBezTo>
                <a:close/>
                <a:moveTo>
                  <a:pt x="331554" y="381362"/>
                </a:moveTo>
                <a:cubicBezTo>
                  <a:pt x="325181" y="374988"/>
                  <a:pt x="321239" y="366183"/>
                  <a:pt x="321239" y="356458"/>
                </a:cubicBezTo>
                <a:cubicBezTo>
                  <a:pt x="321239" y="337007"/>
                  <a:pt x="337007" y="321239"/>
                  <a:pt x="356458" y="321239"/>
                </a:cubicBezTo>
                <a:cubicBezTo>
                  <a:pt x="375909" y="321239"/>
                  <a:pt x="391677" y="337007"/>
                  <a:pt x="391677" y="356458"/>
                </a:cubicBezTo>
                <a:cubicBezTo>
                  <a:pt x="391677" y="375909"/>
                  <a:pt x="375909" y="391677"/>
                  <a:pt x="356458" y="391677"/>
                </a:cubicBezTo>
                <a:cubicBezTo>
                  <a:pt x="346732" y="391677"/>
                  <a:pt x="337928" y="387735"/>
                  <a:pt x="331554" y="381362"/>
                </a:cubicBezTo>
                <a:close/>
                <a:moveTo>
                  <a:pt x="224474" y="381361"/>
                </a:moveTo>
                <a:cubicBezTo>
                  <a:pt x="218101" y="374987"/>
                  <a:pt x="214159" y="366182"/>
                  <a:pt x="214159" y="356457"/>
                </a:cubicBezTo>
                <a:cubicBezTo>
                  <a:pt x="214159" y="337006"/>
                  <a:pt x="229927" y="321238"/>
                  <a:pt x="249378" y="321238"/>
                </a:cubicBezTo>
                <a:cubicBezTo>
                  <a:pt x="268829" y="321238"/>
                  <a:pt x="284597" y="337006"/>
                  <a:pt x="284597" y="356457"/>
                </a:cubicBezTo>
                <a:cubicBezTo>
                  <a:pt x="284597" y="375908"/>
                  <a:pt x="268829" y="391676"/>
                  <a:pt x="249378" y="391676"/>
                </a:cubicBezTo>
                <a:cubicBezTo>
                  <a:pt x="239652" y="391676"/>
                  <a:pt x="230848" y="387734"/>
                  <a:pt x="224474" y="381361"/>
                </a:cubicBezTo>
                <a:close/>
                <a:moveTo>
                  <a:pt x="117395" y="381360"/>
                </a:moveTo>
                <a:cubicBezTo>
                  <a:pt x="111022" y="374987"/>
                  <a:pt x="107080" y="366182"/>
                  <a:pt x="107080" y="356456"/>
                </a:cubicBezTo>
                <a:cubicBezTo>
                  <a:pt x="107080" y="337005"/>
                  <a:pt x="122848" y="321237"/>
                  <a:pt x="142299" y="321237"/>
                </a:cubicBezTo>
                <a:cubicBezTo>
                  <a:pt x="161750" y="321237"/>
                  <a:pt x="177518" y="337005"/>
                  <a:pt x="177518" y="356456"/>
                </a:cubicBezTo>
                <a:cubicBezTo>
                  <a:pt x="177518" y="375907"/>
                  <a:pt x="161750" y="391675"/>
                  <a:pt x="142299" y="391675"/>
                </a:cubicBezTo>
                <a:cubicBezTo>
                  <a:pt x="132573" y="391675"/>
                  <a:pt x="123768" y="387733"/>
                  <a:pt x="117395" y="381360"/>
                </a:cubicBezTo>
                <a:close/>
                <a:moveTo>
                  <a:pt x="10316" y="381361"/>
                </a:moveTo>
                <a:cubicBezTo>
                  <a:pt x="3942" y="374987"/>
                  <a:pt x="0" y="366182"/>
                  <a:pt x="0" y="356457"/>
                </a:cubicBezTo>
                <a:cubicBezTo>
                  <a:pt x="0" y="337006"/>
                  <a:pt x="15768" y="321238"/>
                  <a:pt x="35219" y="321238"/>
                </a:cubicBezTo>
                <a:cubicBezTo>
                  <a:pt x="54670" y="321238"/>
                  <a:pt x="70438" y="337006"/>
                  <a:pt x="70438" y="356457"/>
                </a:cubicBezTo>
                <a:cubicBezTo>
                  <a:pt x="70438" y="375908"/>
                  <a:pt x="54670" y="391676"/>
                  <a:pt x="35219" y="391676"/>
                </a:cubicBezTo>
                <a:cubicBezTo>
                  <a:pt x="25494" y="391676"/>
                  <a:pt x="16689" y="387734"/>
                  <a:pt x="10316" y="3813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22353" y="5107555"/>
            <a:ext cx="12189178" cy="874213"/>
          </a:xfrm>
          <a:prstGeom prst="rect">
            <a:avLst/>
          </a:prstGeom>
          <a:solidFill>
            <a:schemeClr val="accent1"/>
          </a:solidFill>
          <a:effectLst>
            <a:outerShdw blurRad="50800" dist="38100" dir="2700000" algn="tl" rotWithShape="0">
              <a:prstClr val="black">
                <a:alpha val="40000"/>
              </a:prstClr>
            </a:outerShdw>
          </a:effectLst>
        </p:spPr>
        <p:txBody>
          <a:bodyPr tIns="0" bIns="0"/>
          <a:lstStyle/>
          <a:p>
            <a:pPr>
              <a:lnSpc>
                <a:spcPct val="134000"/>
              </a:lnSpc>
              <a:spcBef>
                <a:spcPts val="600"/>
              </a:spcBef>
            </a:pP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54" name="TextBox 53"/>
          <p:cNvSpPr txBox="1"/>
          <p:nvPr/>
        </p:nvSpPr>
        <p:spPr>
          <a:xfrm>
            <a:off x="5803313" y="5301960"/>
            <a:ext cx="4039566" cy="461558"/>
          </a:xfrm>
          <a:prstGeom prst="rect">
            <a:avLst/>
          </a:prstGeom>
          <a:noFill/>
        </p:spPr>
        <p:txBody>
          <a:bodyPr wrap="square" rtlCol="0">
            <a:spAutoFit/>
          </a:bodyPr>
          <a:lstStyle/>
          <a:p>
            <a:pPr algn="ctr">
              <a:spcBef>
                <a:spcPts val="600"/>
              </a:spcBef>
              <a:spcAft>
                <a:spcPts val="600"/>
              </a:spcAft>
            </a:pPr>
            <a:r>
              <a:rPr lang="zh-CN" altLang="en-US" sz="2000" b="1" dirty="0">
                <a:solidFill>
                  <a:schemeClr val="bg1"/>
                </a:solidFill>
                <a:latin typeface="微软雅黑" panose="020B0503020204020204" pitchFamily="34" charset="-122"/>
                <a:ea typeface="微软雅黑" panose="020B0503020204020204" pitchFamily="34" charset="-122"/>
              </a:rPr>
              <a:t>全校</a:t>
            </a:r>
            <a:r>
              <a:rPr lang="en-US" altLang="zh-CN" sz="2000" b="1" dirty="0">
                <a:solidFill>
                  <a:schemeClr val="bg1"/>
                </a:solidFill>
                <a:latin typeface="微软雅黑" panose="020B0503020204020204" pitchFamily="34" charset="-122"/>
                <a:ea typeface="微软雅黑" panose="020B0503020204020204" pitchFamily="34" charset="-122"/>
              </a:rPr>
              <a:t>41</a:t>
            </a:r>
            <a:r>
              <a:rPr lang="zh-CN" altLang="en-US" sz="2000" b="1" dirty="0">
                <a:solidFill>
                  <a:schemeClr val="bg1"/>
                </a:solidFill>
                <a:latin typeface="微软雅黑" panose="020B0503020204020204" pitchFamily="34" charset="-122"/>
                <a:ea typeface="微软雅黑" panose="020B0503020204020204" pitchFamily="34" charset="-122"/>
              </a:rPr>
              <a:t>家院系分馆中，排名</a:t>
            </a:r>
            <a:r>
              <a:rPr lang="zh-CN" altLang="en-US" sz="2400" b="1" dirty="0">
                <a:solidFill>
                  <a:srgbClr val="FFC000"/>
                </a:solidFill>
                <a:latin typeface="微软雅黑" panose="020B0503020204020204" pitchFamily="34" charset="-122"/>
                <a:ea typeface="微软雅黑" panose="020B0503020204020204" pitchFamily="34" charset="-122"/>
              </a:rPr>
              <a:t>第一</a:t>
            </a:r>
            <a:endParaRPr lang="en-US" altLang="zh-CN" sz="2000" b="1" dirty="0">
              <a:solidFill>
                <a:srgbClr val="FFC000"/>
              </a:solidFill>
              <a:latin typeface="微软雅黑" panose="020B0503020204020204" pitchFamily="34" charset="-122"/>
              <a:ea typeface="微软雅黑" panose="020B0503020204020204" pitchFamily="34" charset="-122"/>
            </a:endParaRPr>
          </a:p>
        </p:txBody>
      </p:sp>
      <p:sp>
        <p:nvSpPr>
          <p:cNvPr id="57" name="TextBox 56"/>
          <p:cNvSpPr txBox="1"/>
          <p:nvPr/>
        </p:nvSpPr>
        <p:spPr>
          <a:xfrm>
            <a:off x="2349121" y="5190718"/>
            <a:ext cx="3667138" cy="707886"/>
          </a:xfrm>
          <a:prstGeom prst="rect">
            <a:avLst/>
          </a:prstGeom>
          <a:noFill/>
        </p:spPr>
        <p:txBody>
          <a:bodyPr wrap="square" rtlCol="0">
            <a:spAutoFit/>
          </a:bodyPr>
          <a:lstStyle/>
          <a:p>
            <a:pPr>
              <a:spcBef>
                <a:spcPts val="0"/>
              </a:spcBef>
              <a:spcAft>
                <a:spcPts val="0"/>
              </a:spcAft>
            </a:pPr>
            <a:r>
              <a:rPr lang="en-US" altLang="zh-CN" sz="2000" b="1" dirty="0">
                <a:solidFill>
                  <a:schemeClr val="bg1"/>
                </a:solidFill>
                <a:latin typeface="微软雅黑" panose="020B0503020204020204" pitchFamily="34" charset="-122"/>
                <a:ea typeface="微软雅黑" panose="020B0503020204020204" pitchFamily="34" charset="-122"/>
              </a:rPr>
              <a:t>2021</a:t>
            </a:r>
            <a:r>
              <a:rPr lang="zh-CN" altLang="en-US" sz="2000" b="1" dirty="0">
                <a:solidFill>
                  <a:schemeClr val="bg1"/>
                </a:solidFill>
                <a:latin typeface="微软雅黑" panose="020B0503020204020204" pitchFamily="34" charset="-122"/>
                <a:ea typeface="微软雅黑" panose="020B0503020204020204" pitchFamily="34" charset="-122"/>
              </a:rPr>
              <a:t>年借还书总量</a:t>
            </a:r>
            <a:r>
              <a:rPr lang="en-US" altLang="zh-CN" sz="2000" b="1" dirty="0">
                <a:solidFill>
                  <a:srgbClr val="FFC000"/>
                </a:solidFill>
                <a:latin typeface="微软雅黑" panose="020B0503020204020204" pitchFamily="34" charset="-122"/>
                <a:ea typeface="微软雅黑" panose="020B0503020204020204" pitchFamily="34" charset="-122"/>
              </a:rPr>
              <a:t>10975</a:t>
            </a:r>
            <a:r>
              <a:rPr lang="zh-CN" altLang="en-US" sz="2000" b="1" dirty="0">
                <a:solidFill>
                  <a:srgbClr val="FFC000"/>
                </a:solidFill>
                <a:latin typeface="微软雅黑" panose="020B0503020204020204" pitchFamily="34" charset="-122"/>
                <a:ea typeface="微软雅黑" panose="020B0503020204020204" pitchFamily="34" charset="-122"/>
              </a:rPr>
              <a:t>册</a:t>
            </a:r>
            <a:endParaRPr lang="en-US" altLang="zh-CN" sz="2000" b="1" dirty="0">
              <a:solidFill>
                <a:srgbClr val="FFC000"/>
              </a:solidFill>
              <a:latin typeface="微软雅黑" panose="020B0503020204020204" pitchFamily="34" charset="-122"/>
              <a:ea typeface="微软雅黑" panose="020B0503020204020204" pitchFamily="34" charset="-122"/>
            </a:endParaRPr>
          </a:p>
          <a:p>
            <a:pPr>
              <a:spcBef>
                <a:spcPts val="0"/>
              </a:spcBef>
              <a:spcAft>
                <a:spcPts val="0"/>
              </a:spcAft>
            </a:pPr>
            <a:r>
              <a:rPr lang="en-US" altLang="zh-CN" sz="2000" b="1" dirty="0">
                <a:solidFill>
                  <a:schemeClr val="bg1"/>
                </a:solidFill>
                <a:latin typeface="微软雅黑" panose="020B0503020204020204" pitchFamily="34" charset="-122"/>
                <a:ea typeface="微软雅黑" panose="020B0503020204020204" pitchFamily="34" charset="-122"/>
              </a:rPr>
              <a:t>2021</a:t>
            </a:r>
            <a:r>
              <a:rPr lang="zh-CN" altLang="en-US" sz="2000" b="1" dirty="0">
                <a:solidFill>
                  <a:schemeClr val="bg1"/>
                </a:solidFill>
                <a:latin typeface="微软雅黑" panose="020B0503020204020204" pitchFamily="34" charset="-122"/>
                <a:ea typeface="微软雅黑" panose="020B0503020204020204" pitchFamily="34" charset="-122"/>
              </a:rPr>
              <a:t>年编目新增量 </a:t>
            </a:r>
            <a:r>
              <a:rPr lang="en-US" altLang="zh-CN" sz="2000" b="1" dirty="0">
                <a:solidFill>
                  <a:srgbClr val="FFC000"/>
                </a:solidFill>
                <a:latin typeface="微软雅黑" panose="020B0503020204020204" pitchFamily="34" charset="-122"/>
                <a:ea typeface="微软雅黑" panose="020B0503020204020204" pitchFamily="34" charset="-122"/>
              </a:rPr>
              <a:t>2435 </a:t>
            </a:r>
            <a:r>
              <a:rPr lang="zh-CN" altLang="en-US" sz="2000" b="1" dirty="0">
                <a:solidFill>
                  <a:srgbClr val="FFC000"/>
                </a:solidFill>
                <a:latin typeface="微软雅黑" panose="020B0503020204020204" pitchFamily="34" charset="-122"/>
                <a:ea typeface="微软雅黑" panose="020B0503020204020204" pitchFamily="34" charset="-122"/>
              </a:rPr>
              <a:t>册</a:t>
            </a:r>
            <a:endParaRPr lang="en-US" altLang="zh-CN" sz="2000" b="1" dirty="0">
              <a:solidFill>
                <a:srgbClr val="FFC000"/>
              </a:solidFill>
              <a:latin typeface="微软雅黑" panose="020B0503020204020204" pitchFamily="34" charset="-122"/>
              <a:ea typeface="微软雅黑" panose="020B0503020204020204" pitchFamily="34" charset="-122"/>
            </a:endParaRPr>
          </a:p>
        </p:txBody>
      </p:sp>
      <p:sp>
        <p:nvSpPr>
          <p:cNvPr id="10" name="PA-文本框 10">
            <a:extLst>
              <a:ext uri="{FF2B5EF4-FFF2-40B4-BE49-F238E27FC236}">
                <a16:creationId xmlns:a16="http://schemas.microsoft.com/office/drawing/2014/main" id="{85740DFB-D649-45F5-A40D-596E9DB10AAE}"/>
              </a:ext>
            </a:extLst>
          </p:cNvPr>
          <p:cNvSpPr txBox="1">
            <a:spLocks noChangeArrowheads="1"/>
          </p:cNvSpPr>
          <p:nvPr>
            <p:custDataLst>
              <p:tags r:id="rId1"/>
            </p:custDataLst>
          </p:nvPr>
        </p:nvSpPr>
        <p:spPr bwMode="auto">
          <a:xfrm>
            <a:off x="415388" y="315165"/>
            <a:ext cx="88327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b="1" dirty="0">
                <a:solidFill>
                  <a:schemeClr val="accent1"/>
                </a:solidFill>
                <a:latin typeface="微软雅黑" panose="020B0503020204020204" pitchFamily="34" charset="-122"/>
                <a:ea typeface="微软雅黑" panose="020B0503020204020204" pitchFamily="34" charset="-122"/>
              </a:rPr>
              <a:t>夯实流通阅览基础服务</a:t>
            </a:r>
          </a:p>
        </p:txBody>
      </p:sp>
      <p:cxnSp>
        <p:nvCxnSpPr>
          <p:cNvPr id="11" name="PA-直接连接符 10">
            <a:extLst>
              <a:ext uri="{FF2B5EF4-FFF2-40B4-BE49-F238E27FC236}">
                <a16:creationId xmlns:a16="http://schemas.microsoft.com/office/drawing/2014/main" id="{F69B2508-1C82-4AD7-8671-AA1F41FA8D42}"/>
              </a:ext>
            </a:extLst>
          </p:cNvPr>
          <p:cNvCxnSpPr>
            <a:cxnSpLocks/>
          </p:cNvCxnSpPr>
          <p:nvPr>
            <p:custDataLst>
              <p:tags r:id="rId2"/>
            </p:custDataLst>
          </p:nvPr>
        </p:nvCxnSpPr>
        <p:spPr>
          <a:xfrm>
            <a:off x="543463" y="938030"/>
            <a:ext cx="1123315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PA-直接连接符 11">
            <a:extLst>
              <a:ext uri="{FF2B5EF4-FFF2-40B4-BE49-F238E27FC236}">
                <a16:creationId xmlns:a16="http://schemas.microsoft.com/office/drawing/2014/main" id="{C2938F01-086D-4885-A4D5-1F51DC5F65CD}"/>
              </a:ext>
            </a:extLst>
          </p:cNvPr>
          <p:cNvCxnSpPr>
            <a:cxnSpLocks/>
          </p:cNvCxnSpPr>
          <p:nvPr>
            <p:custDataLst>
              <p:tags r:id="rId3"/>
            </p:custDataLst>
          </p:nvPr>
        </p:nvCxnSpPr>
        <p:spPr>
          <a:xfrm>
            <a:off x="543463" y="938030"/>
            <a:ext cx="861695"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3" name="PA-组合 12">
            <a:extLst>
              <a:ext uri="{FF2B5EF4-FFF2-40B4-BE49-F238E27FC236}">
                <a16:creationId xmlns:a16="http://schemas.microsoft.com/office/drawing/2014/main" id="{28B29BC6-A435-43C9-BEA2-043AA231B3F4}"/>
              </a:ext>
            </a:extLst>
          </p:cNvPr>
          <p:cNvGrpSpPr/>
          <p:nvPr>
            <p:custDataLst>
              <p:tags r:id="rId4"/>
            </p:custDataLst>
          </p:nvPr>
        </p:nvGrpSpPr>
        <p:grpSpPr>
          <a:xfrm>
            <a:off x="9829295" y="318176"/>
            <a:ext cx="1947318" cy="517198"/>
            <a:chOff x="9650003" y="315165"/>
            <a:chExt cx="1947318" cy="517198"/>
          </a:xfrm>
        </p:grpSpPr>
        <p:sp>
          <p:nvSpPr>
            <p:cNvPr id="14" name="PA-文本框 39">
              <a:extLst>
                <a:ext uri="{FF2B5EF4-FFF2-40B4-BE49-F238E27FC236}">
                  <a16:creationId xmlns:a16="http://schemas.microsoft.com/office/drawing/2014/main" id="{02941ECF-9DEF-447B-B142-E5A0B43C97BB}"/>
                </a:ext>
              </a:extLst>
            </p:cNvPr>
            <p:cNvSpPr txBox="1"/>
            <p:nvPr>
              <p:custDataLst>
                <p:tags r:id="rId5"/>
              </p:custDataLst>
            </p:nvPr>
          </p:nvSpPr>
          <p:spPr>
            <a:xfrm>
              <a:off x="10266337" y="498959"/>
              <a:ext cx="1328278" cy="145629"/>
            </a:xfrm>
            <a:custGeom>
              <a:avLst/>
              <a:gdLst/>
              <a:ahLst/>
              <a:cxnLst/>
              <a:rect l="l" t="t" r="r" b="b"/>
              <a:pathLst>
                <a:path w="1795928" h="196900">
                  <a:moveTo>
                    <a:pt x="1295670" y="142205"/>
                  </a:moveTo>
                  <a:lnTo>
                    <a:pt x="1295670" y="163692"/>
                  </a:lnTo>
                  <a:lnTo>
                    <a:pt x="1356615" y="163692"/>
                  </a:lnTo>
                  <a:lnTo>
                    <a:pt x="1356615" y="142205"/>
                  </a:lnTo>
                  <a:close/>
                  <a:moveTo>
                    <a:pt x="345161" y="132243"/>
                  </a:moveTo>
                  <a:cubicBezTo>
                    <a:pt x="362350" y="144094"/>
                    <a:pt x="378498" y="155618"/>
                    <a:pt x="393604" y="166818"/>
                  </a:cubicBezTo>
                  <a:lnTo>
                    <a:pt x="375633" y="188500"/>
                  </a:lnTo>
                  <a:cubicBezTo>
                    <a:pt x="362741" y="177561"/>
                    <a:pt x="347114" y="165125"/>
                    <a:pt x="328752" y="151191"/>
                  </a:cubicBezTo>
                  <a:close/>
                  <a:moveTo>
                    <a:pt x="245343" y="130290"/>
                  </a:moveTo>
                  <a:lnTo>
                    <a:pt x="265854" y="147870"/>
                  </a:lnTo>
                  <a:cubicBezTo>
                    <a:pt x="252962" y="160111"/>
                    <a:pt x="237139" y="173524"/>
                    <a:pt x="218387" y="188109"/>
                  </a:cubicBezTo>
                  <a:cubicBezTo>
                    <a:pt x="211746" y="180556"/>
                    <a:pt x="205625" y="173915"/>
                    <a:pt x="200025" y="168185"/>
                  </a:cubicBezTo>
                  <a:cubicBezTo>
                    <a:pt x="214871" y="157897"/>
                    <a:pt x="229977" y="145266"/>
                    <a:pt x="245343" y="130290"/>
                  </a:cubicBezTo>
                  <a:close/>
                  <a:moveTo>
                    <a:pt x="1269104" y="121109"/>
                  </a:moveTo>
                  <a:lnTo>
                    <a:pt x="1383181" y="121109"/>
                  </a:lnTo>
                  <a:lnTo>
                    <a:pt x="1383181" y="195337"/>
                  </a:lnTo>
                  <a:lnTo>
                    <a:pt x="1356615" y="195337"/>
                  </a:lnTo>
                  <a:lnTo>
                    <a:pt x="1356615" y="184789"/>
                  </a:lnTo>
                  <a:lnTo>
                    <a:pt x="1295670" y="184789"/>
                  </a:lnTo>
                  <a:lnTo>
                    <a:pt x="1295670" y="195532"/>
                  </a:lnTo>
                  <a:lnTo>
                    <a:pt x="1269104" y="195532"/>
                  </a:lnTo>
                  <a:close/>
                  <a:moveTo>
                    <a:pt x="1107561" y="104505"/>
                  </a:moveTo>
                  <a:lnTo>
                    <a:pt x="1107561" y="128922"/>
                  </a:lnTo>
                  <a:lnTo>
                    <a:pt x="1126704" y="128922"/>
                  </a:lnTo>
                  <a:cubicBezTo>
                    <a:pt x="1121560" y="123062"/>
                    <a:pt x="1117002" y="118179"/>
                    <a:pt x="1113030" y="114272"/>
                  </a:cubicBezTo>
                  <a:lnTo>
                    <a:pt x="1124360" y="104505"/>
                  </a:lnTo>
                  <a:close/>
                  <a:moveTo>
                    <a:pt x="1670912" y="101771"/>
                  </a:moveTo>
                  <a:lnTo>
                    <a:pt x="1788310" y="101771"/>
                  </a:lnTo>
                  <a:lnTo>
                    <a:pt x="1788310" y="124430"/>
                  </a:lnTo>
                  <a:lnTo>
                    <a:pt x="1757642" y="124430"/>
                  </a:lnTo>
                  <a:lnTo>
                    <a:pt x="1757642" y="160958"/>
                  </a:lnTo>
                  <a:cubicBezTo>
                    <a:pt x="1757642" y="166687"/>
                    <a:pt x="1759465" y="169552"/>
                    <a:pt x="1763111" y="169552"/>
                  </a:cubicBezTo>
                  <a:lnTo>
                    <a:pt x="1767213" y="169552"/>
                  </a:lnTo>
                  <a:cubicBezTo>
                    <a:pt x="1770209" y="169552"/>
                    <a:pt x="1772097" y="167404"/>
                    <a:pt x="1772878" y="163106"/>
                  </a:cubicBezTo>
                  <a:cubicBezTo>
                    <a:pt x="1773529" y="160241"/>
                    <a:pt x="1774245" y="152623"/>
                    <a:pt x="1775027" y="140252"/>
                  </a:cubicBezTo>
                  <a:cubicBezTo>
                    <a:pt x="1782059" y="142726"/>
                    <a:pt x="1789026" y="145005"/>
                    <a:pt x="1795928" y="147089"/>
                  </a:cubicBezTo>
                  <a:cubicBezTo>
                    <a:pt x="1794235" y="159851"/>
                    <a:pt x="1792672" y="168901"/>
                    <a:pt x="1791240" y="174241"/>
                  </a:cubicBezTo>
                  <a:cubicBezTo>
                    <a:pt x="1787984" y="187133"/>
                    <a:pt x="1779975" y="193579"/>
                    <a:pt x="1767213" y="193579"/>
                  </a:cubicBezTo>
                  <a:lnTo>
                    <a:pt x="1757056" y="193579"/>
                  </a:lnTo>
                  <a:cubicBezTo>
                    <a:pt x="1741559" y="193579"/>
                    <a:pt x="1733811" y="185310"/>
                    <a:pt x="1733811" y="168771"/>
                  </a:cubicBezTo>
                  <a:lnTo>
                    <a:pt x="1733811" y="124430"/>
                  </a:lnTo>
                  <a:lnTo>
                    <a:pt x="1720528" y="124430"/>
                  </a:lnTo>
                  <a:cubicBezTo>
                    <a:pt x="1718705" y="148521"/>
                    <a:pt x="1712128" y="166101"/>
                    <a:pt x="1700799" y="177171"/>
                  </a:cubicBezTo>
                  <a:cubicBezTo>
                    <a:pt x="1693376" y="184593"/>
                    <a:pt x="1682828" y="191170"/>
                    <a:pt x="1669154" y="196900"/>
                  </a:cubicBezTo>
                  <a:cubicBezTo>
                    <a:pt x="1663555" y="188565"/>
                    <a:pt x="1658085" y="181338"/>
                    <a:pt x="1652746" y="175217"/>
                  </a:cubicBezTo>
                  <a:cubicBezTo>
                    <a:pt x="1666810" y="169097"/>
                    <a:pt x="1676968" y="162976"/>
                    <a:pt x="1683218" y="156856"/>
                  </a:cubicBezTo>
                  <a:cubicBezTo>
                    <a:pt x="1690381" y="149823"/>
                    <a:pt x="1694808" y="139015"/>
                    <a:pt x="1696501" y="124430"/>
                  </a:cubicBezTo>
                  <a:lnTo>
                    <a:pt x="1670912" y="124430"/>
                  </a:lnTo>
                  <a:close/>
                  <a:moveTo>
                    <a:pt x="249446" y="81455"/>
                  </a:moveTo>
                  <a:lnTo>
                    <a:pt x="249446" y="102747"/>
                  </a:lnTo>
                  <a:lnTo>
                    <a:pt x="344770" y="102747"/>
                  </a:lnTo>
                  <a:lnTo>
                    <a:pt x="344770" y="81455"/>
                  </a:lnTo>
                  <a:close/>
                  <a:moveTo>
                    <a:pt x="1442759" y="74814"/>
                  </a:moveTo>
                  <a:lnTo>
                    <a:pt x="1552733" y="74814"/>
                  </a:lnTo>
                  <a:lnTo>
                    <a:pt x="1552733" y="98450"/>
                  </a:lnTo>
                  <a:lnTo>
                    <a:pt x="1519135" y="120718"/>
                  </a:lnTo>
                  <a:lnTo>
                    <a:pt x="1591996" y="120718"/>
                  </a:lnTo>
                  <a:lnTo>
                    <a:pt x="1591996" y="144940"/>
                  </a:lnTo>
                  <a:lnTo>
                    <a:pt x="1516205" y="144940"/>
                  </a:lnTo>
                  <a:lnTo>
                    <a:pt x="1516205" y="164864"/>
                  </a:lnTo>
                  <a:cubicBezTo>
                    <a:pt x="1516205" y="173850"/>
                    <a:pt x="1513699" y="180849"/>
                    <a:pt x="1508685" y="185863"/>
                  </a:cubicBezTo>
                  <a:cubicBezTo>
                    <a:pt x="1503671" y="190877"/>
                    <a:pt x="1496004" y="193416"/>
                    <a:pt x="1485684" y="193481"/>
                  </a:cubicBezTo>
                  <a:cubicBezTo>
                    <a:pt x="1475364" y="193546"/>
                    <a:pt x="1464767" y="193579"/>
                    <a:pt x="1453893" y="193579"/>
                  </a:cubicBezTo>
                  <a:cubicBezTo>
                    <a:pt x="1452070" y="184593"/>
                    <a:pt x="1449856" y="175999"/>
                    <a:pt x="1447251" y="167794"/>
                  </a:cubicBezTo>
                  <a:cubicBezTo>
                    <a:pt x="1457149" y="168315"/>
                    <a:pt x="1466199" y="168576"/>
                    <a:pt x="1474403" y="168576"/>
                  </a:cubicBezTo>
                  <a:cubicBezTo>
                    <a:pt x="1483519" y="168576"/>
                    <a:pt x="1488077" y="164604"/>
                    <a:pt x="1488077" y="156660"/>
                  </a:cubicBezTo>
                  <a:lnTo>
                    <a:pt x="1488077" y="144940"/>
                  </a:lnTo>
                  <a:lnTo>
                    <a:pt x="1402715" y="144940"/>
                  </a:lnTo>
                  <a:lnTo>
                    <a:pt x="1402715" y="120718"/>
                  </a:lnTo>
                  <a:lnTo>
                    <a:pt x="1488077" y="120718"/>
                  </a:lnTo>
                  <a:lnTo>
                    <a:pt x="1488077" y="115639"/>
                  </a:lnTo>
                  <a:lnTo>
                    <a:pt x="1514252" y="98645"/>
                  </a:lnTo>
                  <a:lnTo>
                    <a:pt x="1442759" y="98645"/>
                  </a:lnTo>
                  <a:close/>
                  <a:moveTo>
                    <a:pt x="642659" y="74814"/>
                  </a:moveTo>
                  <a:lnTo>
                    <a:pt x="752633" y="74814"/>
                  </a:lnTo>
                  <a:lnTo>
                    <a:pt x="752633" y="98450"/>
                  </a:lnTo>
                  <a:lnTo>
                    <a:pt x="719035" y="120718"/>
                  </a:lnTo>
                  <a:lnTo>
                    <a:pt x="791896" y="120718"/>
                  </a:lnTo>
                  <a:lnTo>
                    <a:pt x="791896" y="144940"/>
                  </a:lnTo>
                  <a:lnTo>
                    <a:pt x="716105" y="144940"/>
                  </a:lnTo>
                  <a:lnTo>
                    <a:pt x="716105" y="164864"/>
                  </a:lnTo>
                  <a:cubicBezTo>
                    <a:pt x="716105" y="173850"/>
                    <a:pt x="713599" y="180849"/>
                    <a:pt x="708585" y="185863"/>
                  </a:cubicBezTo>
                  <a:cubicBezTo>
                    <a:pt x="703571" y="190877"/>
                    <a:pt x="695904" y="193416"/>
                    <a:pt x="685584" y="193481"/>
                  </a:cubicBezTo>
                  <a:cubicBezTo>
                    <a:pt x="675264" y="193546"/>
                    <a:pt x="664667" y="193579"/>
                    <a:pt x="653793" y="193579"/>
                  </a:cubicBezTo>
                  <a:cubicBezTo>
                    <a:pt x="651970" y="184593"/>
                    <a:pt x="649756" y="175999"/>
                    <a:pt x="647152" y="167794"/>
                  </a:cubicBezTo>
                  <a:cubicBezTo>
                    <a:pt x="657049" y="168315"/>
                    <a:pt x="666099" y="168576"/>
                    <a:pt x="674303" y="168576"/>
                  </a:cubicBezTo>
                  <a:cubicBezTo>
                    <a:pt x="683419" y="168576"/>
                    <a:pt x="687977" y="164604"/>
                    <a:pt x="687977" y="156660"/>
                  </a:cubicBezTo>
                  <a:lnTo>
                    <a:pt x="687977" y="144940"/>
                  </a:lnTo>
                  <a:lnTo>
                    <a:pt x="602615" y="144940"/>
                  </a:lnTo>
                  <a:lnTo>
                    <a:pt x="602615" y="120718"/>
                  </a:lnTo>
                  <a:lnTo>
                    <a:pt x="687977" y="120718"/>
                  </a:lnTo>
                  <a:lnTo>
                    <a:pt x="687977" y="115639"/>
                  </a:lnTo>
                  <a:lnTo>
                    <a:pt x="714152" y="98645"/>
                  </a:lnTo>
                  <a:lnTo>
                    <a:pt x="642659" y="98645"/>
                  </a:lnTo>
                  <a:close/>
                  <a:moveTo>
                    <a:pt x="1311492" y="68368"/>
                  </a:moveTo>
                  <a:lnTo>
                    <a:pt x="1306414" y="88292"/>
                  </a:lnTo>
                  <a:lnTo>
                    <a:pt x="1351536" y="88292"/>
                  </a:lnTo>
                  <a:lnTo>
                    <a:pt x="1351536" y="68368"/>
                  </a:lnTo>
                  <a:close/>
                  <a:moveTo>
                    <a:pt x="1200346" y="67196"/>
                  </a:moveTo>
                  <a:lnTo>
                    <a:pt x="1243124" y="67196"/>
                  </a:lnTo>
                  <a:lnTo>
                    <a:pt x="1243124" y="145917"/>
                  </a:lnTo>
                  <a:cubicBezTo>
                    <a:pt x="1249245" y="140838"/>
                    <a:pt x="1254519" y="136150"/>
                    <a:pt x="1258947" y="131852"/>
                  </a:cubicBezTo>
                  <a:cubicBezTo>
                    <a:pt x="1258947" y="141359"/>
                    <a:pt x="1259728" y="151647"/>
                    <a:pt x="1261291" y="162716"/>
                  </a:cubicBezTo>
                  <a:cubicBezTo>
                    <a:pt x="1246706" y="173654"/>
                    <a:pt x="1234855" y="183877"/>
                    <a:pt x="1225739" y="193384"/>
                  </a:cubicBezTo>
                  <a:lnTo>
                    <a:pt x="1211675" y="174241"/>
                  </a:lnTo>
                  <a:cubicBezTo>
                    <a:pt x="1215191" y="170594"/>
                    <a:pt x="1216949" y="165125"/>
                    <a:pt x="1216949" y="157832"/>
                  </a:cubicBezTo>
                  <a:lnTo>
                    <a:pt x="1216949" y="92590"/>
                  </a:lnTo>
                  <a:lnTo>
                    <a:pt x="1200346" y="92590"/>
                  </a:lnTo>
                  <a:close/>
                  <a:moveTo>
                    <a:pt x="1679898" y="64852"/>
                  </a:moveTo>
                  <a:lnTo>
                    <a:pt x="1776980" y="64852"/>
                  </a:lnTo>
                  <a:lnTo>
                    <a:pt x="1776980" y="86730"/>
                  </a:lnTo>
                  <a:lnTo>
                    <a:pt x="1679898" y="86730"/>
                  </a:lnTo>
                  <a:close/>
                  <a:moveTo>
                    <a:pt x="221317" y="57234"/>
                  </a:moveTo>
                  <a:lnTo>
                    <a:pt x="372898" y="57234"/>
                  </a:lnTo>
                  <a:lnTo>
                    <a:pt x="372898" y="126969"/>
                  </a:lnTo>
                  <a:lnTo>
                    <a:pt x="315079" y="126969"/>
                  </a:lnTo>
                  <a:lnTo>
                    <a:pt x="315079" y="161739"/>
                  </a:lnTo>
                  <a:cubicBezTo>
                    <a:pt x="315079" y="169748"/>
                    <a:pt x="313402" y="176194"/>
                    <a:pt x="310049" y="181077"/>
                  </a:cubicBezTo>
                  <a:cubicBezTo>
                    <a:pt x="306696" y="185961"/>
                    <a:pt x="301877" y="189233"/>
                    <a:pt x="295594" y="190893"/>
                  </a:cubicBezTo>
                  <a:cubicBezTo>
                    <a:pt x="289311" y="192553"/>
                    <a:pt x="276467" y="193384"/>
                    <a:pt x="257064" y="193384"/>
                  </a:cubicBezTo>
                  <a:cubicBezTo>
                    <a:pt x="255631" y="183356"/>
                    <a:pt x="253483" y="173850"/>
                    <a:pt x="250618" y="164864"/>
                  </a:cubicBezTo>
                  <a:cubicBezTo>
                    <a:pt x="259603" y="165646"/>
                    <a:pt x="267872" y="166036"/>
                    <a:pt x="275425" y="166036"/>
                  </a:cubicBezTo>
                  <a:cubicBezTo>
                    <a:pt x="282327" y="166036"/>
                    <a:pt x="285778" y="162455"/>
                    <a:pt x="285778" y="155293"/>
                  </a:cubicBezTo>
                  <a:lnTo>
                    <a:pt x="285778" y="126969"/>
                  </a:lnTo>
                  <a:lnTo>
                    <a:pt x="221317" y="126969"/>
                  </a:lnTo>
                  <a:close/>
                  <a:moveTo>
                    <a:pt x="1043490" y="44927"/>
                  </a:moveTo>
                  <a:lnTo>
                    <a:pt x="1149949" y="44927"/>
                  </a:lnTo>
                  <a:lnTo>
                    <a:pt x="1149949" y="67782"/>
                  </a:lnTo>
                  <a:lnTo>
                    <a:pt x="1107561" y="67782"/>
                  </a:lnTo>
                  <a:lnTo>
                    <a:pt x="1107561" y="81651"/>
                  </a:lnTo>
                  <a:lnTo>
                    <a:pt x="1147214" y="81651"/>
                  </a:lnTo>
                  <a:lnTo>
                    <a:pt x="1147214" y="104505"/>
                  </a:lnTo>
                  <a:lnTo>
                    <a:pt x="1132661" y="104505"/>
                  </a:lnTo>
                  <a:cubicBezTo>
                    <a:pt x="1138066" y="109193"/>
                    <a:pt x="1143503" y="114207"/>
                    <a:pt x="1148972" y="119546"/>
                  </a:cubicBezTo>
                  <a:lnTo>
                    <a:pt x="1138619" y="128922"/>
                  </a:lnTo>
                  <a:lnTo>
                    <a:pt x="1151902" y="128922"/>
                  </a:lnTo>
                  <a:lnTo>
                    <a:pt x="1151902" y="151777"/>
                  </a:lnTo>
                  <a:lnTo>
                    <a:pt x="1041537" y="151777"/>
                  </a:lnTo>
                  <a:lnTo>
                    <a:pt x="1041537" y="128922"/>
                  </a:lnTo>
                  <a:lnTo>
                    <a:pt x="1081385" y="128922"/>
                  </a:lnTo>
                  <a:lnTo>
                    <a:pt x="1081385" y="104505"/>
                  </a:lnTo>
                  <a:lnTo>
                    <a:pt x="1046615" y="104505"/>
                  </a:lnTo>
                  <a:lnTo>
                    <a:pt x="1046615" y="81651"/>
                  </a:lnTo>
                  <a:lnTo>
                    <a:pt x="1081385" y="81651"/>
                  </a:lnTo>
                  <a:lnTo>
                    <a:pt x="1081385" y="67782"/>
                  </a:lnTo>
                  <a:lnTo>
                    <a:pt x="1043490" y="67782"/>
                  </a:lnTo>
                  <a:close/>
                  <a:moveTo>
                    <a:pt x="1036263" y="33793"/>
                  </a:moveTo>
                  <a:lnTo>
                    <a:pt x="1036263" y="162325"/>
                  </a:lnTo>
                  <a:lnTo>
                    <a:pt x="1158153" y="162325"/>
                  </a:lnTo>
                  <a:lnTo>
                    <a:pt x="1158153" y="33793"/>
                  </a:lnTo>
                  <a:close/>
                  <a:moveTo>
                    <a:pt x="1608014" y="12111"/>
                  </a:moveTo>
                  <a:lnTo>
                    <a:pt x="1669154" y="12111"/>
                  </a:lnTo>
                  <a:lnTo>
                    <a:pt x="1669154" y="31449"/>
                  </a:lnTo>
                  <a:cubicBezTo>
                    <a:pt x="1664466" y="48639"/>
                    <a:pt x="1659452" y="66284"/>
                    <a:pt x="1654113" y="84386"/>
                  </a:cubicBezTo>
                  <a:cubicBezTo>
                    <a:pt x="1663750" y="96887"/>
                    <a:pt x="1668568" y="112970"/>
                    <a:pt x="1668568" y="132634"/>
                  </a:cubicBezTo>
                  <a:cubicBezTo>
                    <a:pt x="1668568" y="143052"/>
                    <a:pt x="1666159" y="150670"/>
                    <a:pt x="1661341" y="155488"/>
                  </a:cubicBezTo>
                  <a:cubicBezTo>
                    <a:pt x="1656392" y="160437"/>
                    <a:pt x="1647863" y="162911"/>
                    <a:pt x="1635752" y="162911"/>
                  </a:cubicBezTo>
                  <a:cubicBezTo>
                    <a:pt x="1634840" y="154056"/>
                    <a:pt x="1633342" y="145005"/>
                    <a:pt x="1631259" y="135759"/>
                  </a:cubicBezTo>
                  <a:cubicBezTo>
                    <a:pt x="1634124" y="136410"/>
                    <a:pt x="1636403" y="136736"/>
                    <a:pt x="1638096" y="136736"/>
                  </a:cubicBezTo>
                  <a:cubicBezTo>
                    <a:pt x="1643565" y="136736"/>
                    <a:pt x="1646300" y="132569"/>
                    <a:pt x="1646300" y="124234"/>
                  </a:cubicBezTo>
                  <a:cubicBezTo>
                    <a:pt x="1646300" y="110691"/>
                    <a:pt x="1641416" y="97734"/>
                    <a:pt x="1631650" y="85362"/>
                  </a:cubicBezTo>
                  <a:cubicBezTo>
                    <a:pt x="1636338" y="67261"/>
                    <a:pt x="1640765" y="50267"/>
                    <a:pt x="1644932" y="34379"/>
                  </a:cubicBezTo>
                  <a:lnTo>
                    <a:pt x="1630478" y="34379"/>
                  </a:lnTo>
                  <a:lnTo>
                    <a:pt x="1630478" y="194946"/>
                  </a:lnTo>
                  <a:lnTo>
                    <a:pt x="1608014" y="194946"/>
                  </a:lnTo>
                  <a:close/>
                  <a:moveTo>
                    <a:pt x="1260509" y="10939"/>
                  </a:moveTo>
                  <a:lnTo>
                    <a:pt x="1386892" y="10939"/>
                  </a:lnTo>
                  <a:lnTo>
                    <a:pt x="1386892" y="32035"/>
                  </a:lnTo>
                  <a:lnTo>
                    <a:pt x="1320673" y="32035"/>
                  </a:lnTo>
                  <a:lnTo>
                    <a:pt x="1316766" y="47662"/>
                  </a:lnTo>
                  <a:lnTo>
                    <a:pt x="1379079" y="47662"/>
                  </a:lnTo>
                  <a:lnTo>
                    <a:pt x="1379079" y="88292"/>
                  </a:lnTo>
                  <a:lnTo>
                    <a:pt x="1393729" y="88292"/>
                  </a:lnTo>
                  <a:lnTo>
                    <a:pt x="1393729" y="109389"/>
                  </a:lnTo>
                  <a:lnTo>
                    <a:pt x="1254259" y="109389"/>
                  </a:lnTo>
                  <a:lnTo>
                    <a:pt x="1254259" y="88292"/>
                  </a:lnTo>
                  <a:lnTo>
                    <a:pt x="1279262" y="88292"/>
                  </a:lnTo>
                  <a:lnTo>
                    <a:pt x="1284341" y="68368"/>
                  </a:lnTo>
                  <a:lnTo>
                    <a:pt x="1265197" y="68368"/>
                  </a:lnTo>
                  <a:lnTo>
                    <a:pt x="1265197" y="47662"/>
                  </a:lnTo>
                  <a:lnTo>
                    <a:pt x="1289615" y="47662"/>
                  </a:lnTo>
                  <a:lnTo>
                    <a:pt x="1293521" y="32035"/>
                  </a:lnTo>
                  <a:lnTo>
                    <a:pt x="1260509" y="32035"/>
                  </a:lnTo>
                  <a:close/>
                  <a:moveTo>
                    <a:pt x="1008329" y="9767"/>
                  </a:moveTo>
                  <a:lnTo>
                    <a:pt x="1186086" y="9767"/>
                  </a:lnTo>
                  <a:lnTo>
                    <a:pt x="1186086" y="193188"/>
                  </a:lnTo>
                  <a:lnTo>
                    <a:pt x="1158153" y="193188"/>
                  </a:lnTo>
                  <a:lnTo>
                    <a:pt x="1158153" y="186351"/>
                  </a:lnTo>
                  <a:lnTo>
                    <a:pt x="1036263" y="186351"/>
                  </a:lnTo>
                  <a:lnTo>
                    <a:pt x="1036263" y="193384"/>
                  </a:lnTo>
                  <a:lnTo>
                    <a:pt x="1008329" y="193384"/>
                  </a:lnTo>
                  <a:close/>
                  <a:moveTo>
                    <a:pt x="50788" y="5665"/>
                  </a:moveTo>
                  <a:lnTo>
                    <a:pt x="80088" y="5665"/>
                  </a:lnTo>
                  <a:lnTo>
                    <a:pt x="80088" y="193970"/>
                  </a:lnTo>
                  <a:lnTo>
                    <a:pt x="50788" y="193970"/>
                  </a:lnTo>
                  <a:lnTo>
                    <a:pt x="50788" y="161153"/>
                  </a:lnTo>
                  <a:lnTo>
                    <a:pt x="5274" y="176389"/>
                  </a:lnTo>
                  <a:lnTo>
                    <a:pt x="0" y="146112"/>
                  </a:lnTo>
                  <a:cubicBezTo>
                    <a:pt x="17190" y="141554"/>
                    <a:pt x="34119" y="136866"/>
                    <a:pt x="50788" y="132048"/>
                  </a:cubicBezTo>
                  <a:lnTo>
                    <a:pt x="50788" y="78916"/>
                  </a:lnTo>
                  <a:lnTo>
                    <a:pt x="3712" y="78916"/>
                  </a:lnTo>
                  <a:lnTo>
                    <a:pt x="3712" y="53132"/>
                  </a:lnTo>
                  <a:lnTo>
                    <a:pt x="50788" y="53132"/>
                  </a:lnTo>
                  <a:close/>
                  <a:moveTo>
                    <a:pt x="103920" y="5469"/>
                  </a:moveTo>
                  <a:lnTo>
                    <a:pt x="133220" y="5469"/>
                  </a:lnTo>
                  <a:lnTo>
                    <a:pt x="133220" y="62898"/>
                  </a:lnTo>
                  <a:cubicBezTo>
                    <a:pt x="148522" y="52415"/>
                    <a:pt x="162586" y="41867"/>
                    <a:pt x="175413" y="31254"/>
                  </a:cubicBezTo>
                  <a:lnTo>
                    <a:pt x="195533" y="54304"/>
                  </a:lnTo>
                  <a:cubicBezTo>
                    <a:pt x="176194" y="68303"/>
                    <a:pt x="155423" y="82139"/>
                    <a:pt x="133220" y="95813"/>
                  </a:cubicBezTo>
                  <a:lnTo>
                    <a:pt x="133220" y="153535"/>
                  </a:lnTo>
                  <a:cubicBezTo>
                    <a:pt x="133220" y="160958"/>
                    <a:pt x="137192" y="164669"/>
                    <a:pt x="145136" y="164669"/>
                  </a:cubicBezTo>
                  <a:lnTo>
                    <a:pt x="150019" y="164669"/>
                  </a:lnTo>
                  <a:cubicBezTo>
                    <a:pt x="153340" y="164669"/>
                    <a:pt x="156091" y="163757"/>
                    <a:pt x="158272" y="161934"/>
                  </a:cubicBezTo>
                  <a:cubicBezTo>
                    <a:pt x="160453" y="160111"/>
                    <a:pt x="162065" y="157344"/>
                    <a:pt x="163107" y="153632"/>
                  </a:cubicBezTo>
                  <a:cubicBezTo>
                    <a:pt x="164148" y="149921"/>
                    <a:pt x="165255" y="137778"/>
                    <a:pt x="166427" y="117202"/>
                  </a:cubicBezTo>
                  <a:lnTo>
                    <a:pt x="193970" y="125602"/>
                  </a:lnTo>
                  <a:cubicBezTo>
                    <a:pt x="192928" y="139145"/>
                    <a:pt x="191691" y="150768"/>
                    <a:pt x="190258" y="160469"/>
                  </a:cubicBezTo>
                  <a:cubicBezTo>
                    <a:pt x="188826" y="170171"/>
                    <a:pt x="185212" y="177464"/>
                    <a:pt x="179417" y="182347"/>
                  </a:cubicBezTo>
                  <a:cubicBezTo>
                    <a:pt x="173622" y="187230"/>
                    <a:pt x="165646" y="189672"/>
                    <a:pt x="155489" y="189672"/>
                  </a:cubicBezTo>
                  <a:lnTo>
                    <a:pt x="138104" y="189672"/>
                  </a:lnTo>
                  <a:cubicBezTo>
                    <a:pt x="115314" y="189672"/>
                    <a:pt x="103920" y="179384"/>
                    <a:pt x="103920" y="158809"/>
                  </a:cubicBezTo>
                  <a:close/>
                  <a:moveTo>
                    <a:pt x="1226521" y="4493"/>
                  </a:moveTo>
                  <a:cubicBezTo>
                    <a:pt x="1235506" y="16213"/>
                    <a:pt x="1243841" y="28128"/>
                    <a:pt x="1251524" y="40239"/>
                  </a:cubicBezTo>
                  <a:cubicBezTo>
                    <a:pt x="1245534" y="44016"/>
                    <a:pt x="1237915" y="48574"/>
                    <a:pt x="1228669" y="53913"/>
                  </a:cubicBezTo>
                  <a:cubicBezTo>
                    <a:pt x="1221507" y="40630"/>
                    <a:pt x="1213759" y="28259"/>
                    <a:pt x="1205424" y="16799"/>
                  </a:cubicBezTo>
                  <a:close/>
                  <a:moveTo>
                    <a:pt x="1736155" y="2930"/>
                  </a:moveTo>
                  <a:cubicBezTo>
                    <a:pt x="1738108" y="9571"/>
                    <a:pt x="1739866" y="16278"/>
                    <a:pt x="1741429" y="23050"/>
                  </a:cubicBezTo>
                  <a:lnTo>
                    <a:pt x="1786356" y="23050"/>
                  </a:lnTo>
                  <a:lnTo>
                    <a:pt x="1786356" y="59968"/>
                  </a:lnTo>
                  <a:lnTo>
                    <a:pt x="1763307" y="59968"/>
                  </a:lnTo>
                  <a:lnTo>
                    <a:pt x="1763307" y="46099"/>
                  </a:lnTo>
                  <a:lnTo>
                    <a:pt x="1692985" y="46099"/>
                  </a:lnTo>
                  <a:lnTo>
                    <a:pt x="1692985" y="59968"/>
                  </a:lnTo>
                  <a:lnTo>
                    <a:pt x="1670326" y="59968"/>
                  </a:lnTo>
                  <a:lnTo>
                    <a:pt x="1670326" y="23050"/>
                  </a:lnTo>
                  <a:lnTo>
                    <a:pt x="1713691" y="23050"/>
                  </a:lnTo>
                  <a:cubicBezTo>
                    <a:pt x="1712259" y="18362"/>
                    <a:pt x="1710696" y="12892"/>
                    <a:pt x="1709003" y="6641"/>
                  </a:cubicBezTo>
                  <a:close/>
                  <a:moveTo>
                    <a:pt x="914372" y="2930"/>
                  </a:moveTo>
                  <a:lnTo>
                    <a:pt x="941720" y="2930"/>
                  </a:lnTo>
                  <a:lnTo>
                    <a:pt x="941720" y="63875"/>
                  </a:lnTo>
                  <a:lnTo>
                    <a:pt x="952072" y="55866"/>
                  </a:lnTo>
                  <a:cubicBezTo>
                    <a:pt x="969653" y="75530"/>
                    <a:pt x="984303" y="93111"/>
                    <a:pt x="996023" y="108607"/>
                  </a:cubicBezTo>
                  <a:lnTo>
                    <a:pt x="974145" y="126383"/>
                  </a:lnTo>
                  <a:cubicBezTo>
                    <a:pt x="963272" y="110756"/>
                    <a:pt x="952463" y="96334"/>
                    <a:pt x="941720" y="83116"/>
                  </a:cubicBezTo>
                  <a:lnTo>
                    <a:pt x="941720" y="195142"/>
                  </a:lnTo>
                  <a:lnTo>
                    <a:pt x="914372" y="195142"/>
                  </a:lnTo>
                  <a:close/>
                  <a:moveTo>
                    <a:pt x="482092" y="2735"/>
                  </a:moveTo>
                  <a:lnTo>
                    <a:pt x="511783" y="2735"/>
                  </a:lnTo>
                  <a:cubicBezTo>
                    <a:pt x="511392" y="22073"/>
                    <a:pt x="510871" y="38481"/>
                    <a:pt x="510220" y="51960"/>
                  </a:cubicBezTo>
                  <a:lnTo>
                    <a:pt x="590894" y="51960"/>
                  </a:lnTo>
                  <a:lnTo>
                    <a:pt x="590894" y="78916"/>
                  </a:lnTo>
                  <a:lnTo>
                    <a:pt x="512467" y="78916"/>
                  </a:lnTo>
                  <a:cubicBezTo>
                    <a:pt x="523666" y="122411"/>
                    <a:pt x="550720" y="151647"/>
                    <a:pt x="593629" y="166622"/>
                  </a:cubicBezTo>
                  <a:cubicBezTo>
                    <a:pt x="584383" y="177171"/>
                    <a:pt x="576960" y="186156"/>
                    <a:pt x="571361" y="193579"/>
                  </a:cubicBezTo>
                  <a:cubicBezTo>
                    <a:pt x="535875" y="176910"/>
                    <a:pt x="511164" y="150051"/>
                    <a:pt x="497230" y="113002"/>
                  </a:cubicBezTo>
                  <a:cubicBezTo>
                    <a:pt x="486422" y="146926"/>
                    <a:pt x="461451" y="174241"/>
                    <a:pt x="422319" y="194946"/>
                  </a:cubicBezTo>
                  <a:cubicBezTo>
                    <a:pt x="417110" y="188305"/>
                    <a:pt x="409752" y="179970"/>
                    <a:pt x="400246" y="169943"/>
                  </a:cubicBezTo>
                  <a:cubicBezTo>
                    <a:pt x="447647" y="148456"/>
                    <a:pt x="473595" y="118114"/>
                    <a:pt x="478087" y="78916"/>
                  </a:cubicBezTo>
                  <a:lnTo>
                    <a:pt x="403762" y="78916"/>
                  </a:lnTo>
                  <a:lnTo>
                    <a:pt x="403762" y="51960"/>
                  </a:lnTo>
                  <a:lnTo>
                    <a:pt x="480920" y="51960"/>
                  </a:lnTo>
                  <a:cubicBezTo>
                    <a:pt x="481831" y="37765"/>
                    <a:pt x="482222" y="21357"/>
                    <a:pt x="482092" y="2735"/>
                  </a:cubicBezTo>
                  <a:close/>
                  <a:moveTo>
                    <a:pt x="308828" y="1172"/>
                  </a:moveTo>
                  <a:cubicBezTo>
                    <a:pt x="310912" y="6446"/>
                    <a:pt x="313190" y="13088"/>
                    <a:pt x="315665" y="21096"/>
                  </a:cubicBezTo>
                  <a:lnTo>
                    <a:pt x="393214" y="21096"/>
                  </a:lnTo>
                  <a:lnTo>
                    <a:pt x="393214" y="45318"/>
                  </a:lnTo>
                  <a:lnTo>
                    <a:pt x="201783" y="45318"/>
                  </a:lnTo>
                  <a:lnTo>
                    <a:pt x="201783" y="21096"/>
                  </a:lnTo>
                  <a:lnTo>
                    <a:pt x="282164" y="21096"/>
                  </a:lnTo>
                  <a:cubicBezTo>
                    <a:pt x="279625" y="14715"/>
                    <a:pt x="277379" y="9246"/>
                    <a:pt x="275425" y="4688"/>
                  </a:cubicBezTo>
                  <a:close/>
                  <a:moveTo>
                    <a:pt x="837214" y="977"/>
                  </a:moveTo>
                  <a:lnTo>
                    <a:pt x="864366" y="5665"/>
                  </a:lnTo>
                  <a:cubicBezTo>
                    <a:pt x="862283" y="14846"/>
                    <a:pt x="859938" y="23701"/>
                    <a:pt x="857334" y="32231"/>
                  </a:cubicBezTo>
                  <a:lnTo>
                    <a:pt x="904019" y="32231"/>
                  </a:lnTo>
                  <a:lnTo>
                    <a:pt x="904019" y="56648"/>
                  </a:lnTo>
                  <a:cubicBezTo>
                    <a:pt x="895946" y="116681"/>
                    <a:pt x="868989" y="163171"/>
                    <a:pt x="823150" y="196118"/>
                  </a:cubicBezTo>
                  <a:cubicBezTo>
                    <a:pt x="815206" y="186482"/>
                    <a:pt x="808695" y="179189"/>
                    <a:pt x="803616" y="174241"/>
                  </a:cubicBezTo>
                  <a:cubicBezTo>
                    <a:pt x="822890" y="160632"/>
                    <a:pt x="838517" y="144973"/>
                    <a:pt x="850497" y="127262"/>
                  </a:cubicBezTo>
                  <a:cubicBezTo>
                    <a:pt x="843530" y="120621"/>
                    <a:pt x="835847" y="113621"/>
                    <a:pt x="827447" y="106263"/>
                  </a:cubicBezTo>
                  <a:lnTo>
                    <a:pt x="843074" y="86925"/>
                  </a:lnTo>
                  <a:cubicBezTo>
                    <a:pt x="850693" y="92980"/>
                    <a:pt x="857562" y="98613"/>
                    <a:pt x="863682" y="103822"/>
                  </a:cubicBezTo>
                  <a:cubicBezTo>
                    <a:pt x="870194" y="89692"/>
                    <a:pt x="874719" y="74488"/>
                    <a:pt x="877258" y="58210"/>
                  </a:cubicBezTo>
                  <a:lnTo>
                    <a:pt x="848055" y="58210"/>
                  </a:lnTo>
                  <a:cubicBezTo>
                    <a:pt x="838549" y="81586"/>
                    <a:pt x="826536" y="102552"/>
                    <a:pt x="812016" y="121109"/>
                  </a:cubicBezTo>
                  <a:cubicBezTo>
                    <a:pt x="806546" y="108347"/>
                    <a:pt x="802054" y="98971"/>
                    <a:pt x="798538" y="92980"/>
                  </a:cubicBezTo>
                  <a:cubicBezTo>
                    <a:pt x="816899" y="67977"/>
                    <a:pt x="829792" y="37309"/>
                    <a:pt x="837214" y="977"/>
                  </a:cubicBezTo>
                  <a:close/>
                  <a:moveTo>
                    <a:pt x="1498234" y="0"/>
                  </a:moveTo>
                  <a:cubicBezTo>
                    <a:pt x="1503443" y="7944"/>
                    <a:pt x="1509564" y="18231"/>
                    <a:pt x="1516596" y="30863"/>
                  </a:cubicBezTo>
                  <a:lnTo>
                    <a:pt x="1503118" y="37114"/>
                  </a:lnTo>
                  <a:lnTo>
                    <a:pt x="1527047" y="37114"/>
                  </a:lnTo>
                  <a:cubicBezTo>
                    <a:pt x="1535967" y="24287"/>
                    <a:pt x="1543487" y="13153"/>
                    <a:pt x="1549608" y="3711"/>
                  </a:cubicBezTo>
                  <a:lnTo>
                    <a:pt x="1575979" y="18166"/>
                  </a:lnTo>
                  <a:lnTo>
                    <a:pt x="1560156" y="37114"/>
                  </a:lnTo>
                  <a:lnTo>
                    <a:pt x="1588285" y="37114"/>
                  </a:lnTo>
                  <a:lnTo>
                    <a:pt x="1588285" y="85167"/>
                  </a:lnTo>
                  <a:lnTo>
                    <a:pt x="1560938" y="85167"/>
                  </a:lnTo>
                  <a:lnTo>
                    <a:pt x="1560938" y="60945"/>
                  </a:lnTo>
                  <a:lnTo>
                    <a:pt x="1433383" y="60945"/>
                  </a:lnTo>
                  <a:lnTo>
                    <a:pt x="1433383" y="85167"/>
                  </a:lnTo>
                  <a:lnTo>
                    <a:pt x="1406035" y="85167"/>
                  </a:lnTo>
                  <a:lnTo>
                    <a:pt x="1406035" y="37114"/>
                  </a:lnTo>
                  <a:lnTo>
                    <a:pt x="1437973" y="37114"/>
                  </a:lnTo>
                  <a:cubicBezTo>
                    <a:pt x="1432243" y="29235"/>
                    <a:pt x="1426676" y="22008"/>
                    <a:pt x="1421272" y="15432"/>
                  </a:cubicBezTo>
                  <a:lnTo>
                    <a:pt x="1441782" y="1563"/>
                  </a:lnTo>
                  <a:cubicBezTo>
                    <a:pt x="1449596" y="10418"/>
                    <a:pt x="1457539" y="20315"/>
                    <a:pt x="1465613" y="31254"/>
                  </a:cubicBezTo>
                  <a:lnTo>
                    <a:pt x="1456921" y="37114"/>
                  </a:lnTo>
                  <a:lnTo>
                    <a:pt x="1489542" y="37114"/>
                  </a:lnTo>
                  <a:cubicBezTo>
                    <a:pt x="1484073" y="26631"/>
                    <a:pt x="1479026" y="17776"/>
                    <a:pt x="1474403" y="10548"/>
                  </a:cubicBezTo>
                  <a:close/>
                  <a:moveTo>
                    <a:pt x="698134" y="0"/>
                  </a:moveTo>
                  <a:cubicBezTo>
                    <a:pt x="703343" y="7944"/>
                    <a:pt x="709464" y="18231"/>
                    <a:pt x="716496" y="30863"/>
                  </a:cubicBezTo>
                  <a:lnTo>
                    <a:pt x="703018" y="37114"/>
                  </a:lnTo>
                  <a:lnTo>
                    <a:pt x="726947" y="37114"/>
                  </a:lnTo>
                  <a:cubicBezTo>
                    <a:pt x="735867" y="24287"/>
                    <a:pt x="743387" y="13153"/>
                    <a:pt x="749508" y="3711"/>
                  </a:cubicBezTo>
                  <a:lnTo>
                    <a:pt x="775878" y="18166"/>
                  </a:lnTo>
                  <a:lnTo>
                    <a:pt x="760056" y="37114"/>
                  </a:lnTo>
                  <a:lnTo>
                    <a:pt x="788185" y="37114"/>
                  </a:lnTo>
                  <a:lnTo>
                    <a:pt x="788185" y="85167"/>
                  </a:lnTo>
                  <a:lnTo>
                    <a:pt x="760838" y="85167"/>
                  </a:lnTo>
                  <a:lnTo>
                    <a:pt x="760838" y="60945"/>
                  </a:lnTo>
                  <a:lnTo>
                    <a:pt x="633283" y="60945"/>
                  </a:lnTo>
                  <a:lnTo>
                    <a:pt x="633283" y="85167"/>
                  </a:lnTo>
                  <a:lnTo>
                    <a:pt x="605935" y="85167"/>
                  </a:lnTo>
                  <a:lnTo>
                    <a:pt x="605935" y="37114"/>
                  </a:lnTo>
                  <a:lnTo>
                    <a:pt x="637873" y="37114"/>
                  </a:lnTo>
                  <a:cubicBezTo>
                    <a:pt x="632143" y="29235"/>
                    <a:pt x="626576" y="22008"/>
                    <a:pt x="621172" y="15432"/>
                  </a:cubicBezTo>
                  <a:lnTo>
                    <a:pt x="641682" y="1563"/>
                  </a:lnTo>
                  <a:cubicBezTo>
                    <a:pt x="649495" y="10418"/>
                    <a:pt x="657439" y="20315"/>
                    <a:pt x="665513" y="31254"/>
                  </a:cubicBezTo>
                  <a:lnTo>
                    <a:pt x="656821" y="37114"/>
                  </a:lnTo>
                  <a:lnTo>
                    <a:pt x="689442" y="37114"/>
                  </a:lnTo>
                  <a:cubicBezTo>
                    <a:pt x="683972" y="26631"/>
                    <a:pt x="678926" y="17776"/>
                    <a:pt x="674303" y="10548"/>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5" name="PA-文本框 41">
              <a:extLst>
                <a:ext uri="{FF2B5EF4-FFF2-40B4-BE49-F238E27FC236}">
                  <a16:creationId xmlns:a16="http://schemas.microsoft.com/office/drawing/2014/main" id="{3E509599-8C2A-4ABC-BD6E-BE7E2A8E0369}"/>
                </a:ext>
              </a:extLst>
            </p:cNvPr>
            <p:cNvSpPr txBox="1"/>
            <p:nvPr>
              <p:custDataLst>
                <p:tags r:id="rId6"/>
              </p:custDataLst>
            </p:nvPr>
          </p:nvSpPr>
          <p:spPr>
            <a:xfrm>
              <a:off x="10266337" y="697828"/>
              <a:ext cx="1330984" cy="58449"/>
            </a:xfrm>
            <a:custGeom>
              <a:avLst/>
              <a:gdLst/>
              <a:ahLst/>
              <a:cxnLst/>
              <a:rect l="l" t="t" r="r" b="b"/>
              <a:pathLst>
                <a:path w="1799587" h="79027">
                  <a:moveTo>
                    <a:pt x="1103537" y="49183"/>
                  </a:moveTo>
                  <a:cubicBezTo>
                    <a:pt x="1104904" y="49183"/>
                    <a:pt x="1105985" y="49776"/>
                    <a:pt x="1106781" y="50962"/>
                  </a:cubicBezTo>
                  <a:cubicBezTo>
                    <a:pt x="1107576" y="52148"/>
                    <a:pt x="1107974" y="53592"/>
                    <a:pt x="1107974" y="55294"/>
                  </a:cubicBezTo>
                  <a:cubicBezTo>
                    <a:pt x="1107974" y="58782"/>
                    <a:pt x="1106258" y="64321"/>
                    <a:pt x="1102825" y="71912"/>
                  </a:cubicBezTo>
                  <a:lnTo>
                    <a:pt x="1099393" y="71912"/>
                  </a:lnTo>
                  <a:cubicBezTo>
                    <a:pt x="1100760" y="68312"/>
                    <a:pt x="1101597" y="65954"/>
                    <a:pt x="1101904" y="64838"/>
                  </a:cubicBezTo>
                  <a:cubicBezTo>
                    <a:pt x="1102211" y="63721"/>
                    <a:pt x="1102407" y="62187"/>
                    <a:pt x="1102490" y="60233"/>
                  </a:cubicBezTo>
                  <a:cubicBezTo>
                    <a:pt x="1100146" y="59257"/>
                    <a:pt x="1098974" y="57499"/>
                    <a:pt x="1098974" y="54959"/>
                  </a:cubicBezTo>
                  <a:cubicBezTo>
                    <a:pt x="1098974" y="53201"/>
                    <a:pt x="1099414" y="51799"/>
                    <a:pt x="1100293" y="50752"/>
                  </a:cubicBezTo>
                  <a:cubicBezTo>
                    <a:pt x="1101172" y="49706"/>
                    <a:pt x="1102253" y="49183"/>
                    <a:pt x="1103537" y="49183"/>
                  </a:cubicBezTo>
                  <a:close/>
                  <a:moveTo>
                    <a:pt x="950839" y="39681"/>
                  </a:moveTo>
                  <a:lnTo>
                    <a:pt x="946988" y="40267"/>
                  </a:lnTo>
                  <a:cubicBezTo>
                    <a:pt x="941351" y="41020"/>
                    <a:pt x="937598" y="41906"/>
                    <a:pt x="935728" y="42925"/>
                  </a:cubicBezTo>
                  <a:cubicBezTo>
                    <a:pt x="933859" y="43944"/>
                    <a:pt x="932924" y="45429"/>
                    <a:pt x="932924" y="47383"/>
                  </a:cubicBezTo>
                  <a:cubicBezTo>
                    <a:pt x="932924" y="49113"/>
                    <a:pt x="933650" y="50578"/>
                    <a:pt x="935101" y="51778"/>
                  </a:cubicBezTo>
                  <a:cubicBezTo>
                    <a:pt x="936552" y="52978"/>
                    <a:pt x="938226" y="53578"/>
                    <a:pt x="940124" y="53578"/>
                  </a:cubicBezTo>
                  <a:cubicBezTo>
                    <a:pt x="942216" y="53578"/>
                    <a:pt x="944470" y="52664"/>
                    <a:pt x="946884" y="50836"/>
                  </a:cubicBezTo>
                  <a:cubicBezTo>
                    <a:pt x="949297" y="49008"/>
                    <a:pt x="950616" y="45290"/>
                    <a:pt x="950839" y="39681"/>
                  </a:cubicBezTo>
                  <a:close/>
                  <a:moveTo>
                    <a:pt x="769864" y="39681"/>
                  </a:moveTo>
                  <a:lnTo>
                    <a:pt x="766013" y="40267"/>
                  </a:lnTo>
                  <a:cubicBezTo>
                    <a:pt x="760376" y="41020"/>
                    <a:pt x="756623" y="41906"/>
                    <a:pt x="754753" y="42925"/>
                  </a:cubicBezTo>
                  <a:cubicBezTo>
                    <a:pt x="752884" y="43944"/>
                    <a:pt x="751949" y="45429"/>
                    <a:pt x="751949" y="47383"/>
                  </a:cubicBezTo>
                  <a:cubicBezTo>
                    <a:pt x="751949" y="49113"/>
                    <a:pt x="752675" y="50578"/>
                    <a:pt x="754126" y="51778"/>
                  </a:cubicBezTo>
                  <a:cubicBezTo>
                    <a:pt x="755577" y="52978"/>
                    <a:pt x="757251" y="53578"/>
                    <a:pt x="759149" y="53578"/>
                  </a:cubicBezTo>
                  <a:cubicBezTo>
                    <a:pt x="761242" y="53578"/>
                    <a:pt x="763495" y="52664"/>
                    <a:pt x="765909" y="50836"/>
                  </a:cubicBezTo>
                  <a:cubicBezTo>
                    <a:pt x="768322" y="49008"/>
                    <a:pt x="769641" y="45290"/>
                    <a:pt x="769864" y="39681"/>
                  </a:cubicBezTo>
                  <a:close/>
                  <a:moveTo>
                    <a:pt x="1383841" y="25952"/>
                  </a:moveTo>
                  <a:cubicBezTo>
                    <a:pt x="1380464" y="25952"/>
                    <a:pt x="1377667" y="27159"/>
                    <a:pt x="1375448" y="29572"/>
                  </a:cubicBezTo>
                  <a:cubicBezTo>
                    <a:pt x="1373230" y="31986"/>
                    <a:pt x="1372120" y="35132"/>
                    <a:pt x="1372120" y="39011"/>
                  </a:cubicBezTo>
                  <a:cubicBezTo>
                    <a:pt x="1372120" y="42862"/>
                    <a:pt x="1373132" y="46009"/>
                    <a:pt x="1375155" y="48450"/>
                  </a:cubicBezTo>
                  <a:cubicBezTo>
                    <a:pt x="1377178" y="50892"/>
                    <a:pt x="1379767" y="52113"/>
                    <a:pt x="1382920" y="52113"/>
                  </a:cubicBezTo>
                  <a:cubicBezTo>
                    <a:pt x="1386241" y="52113"/>
                    <a:pt x="1388968" y="50780"/>
                    <a:pt x="1391103" y="48115"/>
                  </a:cubicBezTo>
                  <a:cubicBezTo>
                    <a:pt x="1393238" y="45450"/>
                    <a:pt x="1394305" y="42151"/>
                    <a:pt x="1394305" y="38216"/>
                  </a:cubicBezTo>
                  <a:lnTo>
                    <a:pt x="1394305" y="31016"/>
                  </a:lnTo>
                  <a:cubicBezTo>
                    <a:pt x="1392854" y="29565"/>
                    <a:pt x="1391326" y="28358"/>
                    <a:pt x="1389722" y="27396"/>
                  </a:cubicBezTo>
                  <a:cubicBezTo>
                    <a:pt x="1388117" y="26433"/>
                    <a:pt x="1386157" y="25952"/>
                    <a:pt x="1383841" y="25952"/>
                  </a:cubicBezTo>
                  <a:close/>
                  <a:moveTo>
                    <a:pt x="983791" y="25952"/>
                  </a:moveTo>
                  <a:cubicBezTo>
                    <a:pt x="980414" y="25952"/>
                    <a:pt x="977617" y="27159"/>
                    <a:pt x="975398" y="29572"/>
                  </a:cubicBezTo>
                  <a:cubicBezTo>
                    <a:pt x="973180" y="31986"/>
                    <a:pt x="972070" y="35132"/>
                    <a:pt x="972070" y="39011"/>
                  </a:cubicBezTo>
                  <a:cubicBezTo>
                    <a:pt x="972070" y="42862"/>
                    <a:pt x="973082" y="46009"/>
                    <a:pt x="975105" y="48450"/>
                  </a:cubicBezTo>
                  <a:cubicBezTo>
                    <a:pt x="977128" y="50892"/>
                    <a:pt x="979716" y="52113"/>
                    <a:pt x="982870" y="52113"/>
                  </a:cubicBezTo>
                  <a:cubicBezTo>
                    <a:pt x="986190" y="52113"/>
                    <a:pt x="988918" y="50780"/>
                    <a:pt x="991053" y="48115"/>
                  </a:cubicBezTo>
                  <a:cubicBezTo>
                    <a:pt x="993188" y="45450"/>
                    <a:pt x="994255" y="42151"/>
                    <a:pt x="994255" y="38216"/>
                  </a:cubicBezTo>
                  <a:lnTo>
                    <a:pt x="994255" y="31016"/>
                  </a:lnTo>
                  <a:cubicBezTo>
                    <a:pt x="992804" y="29565"/>
                    <a:pt x="991276" y="28358"/>
                    <a:pt x="989672" y="27396"/>
                  </a:cubicBezTo>
                  <a:cubicBezTo>
                    <a:pt x="988067" y="26433"/>
                    <a:pt x="986107" y="25952"/>
                    <a:pt x="983791" y="25952"/>
                  </a:cubicBezTo>
                  <a:close/>
                  <a:moveTo>
                    <a:pt x="850441" y="25952"/>
                  </a:moveTo>
                  <a:cubicBezTo>
                    <a:pt x="847064" y="25952"/>
                    <a:pt x="844267" y="27159"/>
                    <a:pt x="842048" y="29572"/>
                  </a:cubicBezTo>
                  <a:cubicBezTo>
                    <a:pt x="839830" y="31986"/>
                    <a:pt x="838720" y="35132"/>
                    <a:pt x="838720" y="39011"/>
                  </a:cubicBezTo>
                  <a:cubicBezTo>
                    <a:pt x="838720" y="42862"/>
                    <a:pt x="839732" y="46009"/>
                    <a:pt x="841755" y="48450"/>
                  </a:cubicBezTo>
                  <a:cubicBezTo>
                    <a:pt x="843778" y="50892"/>
                    <a:pt x="846366" y="52113"/>
                    <a:pt x="849520" y="52113"/>
                  </a:cubicBezTo>
                  <a:cubicBezTo>
                    <a:pt x="852840" y="52113"/>
                    <a:pt x="855568" y="50780"/>
                    <a:pt x="857703" y="48115"/>
                  </a:cubicBezTo>
                  <a:cubicBezTo>
                    <a:pt x="859838" y="45450"/>
                    <a:pt x="860905" y="42151"/>
                    <a:pt x="860905" y="38216"/>
                  </a:cubicBezTo>
                  <a:lnTo>
                    <a:pt x="860905" y="31016"/>
                  </a:lnTo>
                  <a:cubicBezTo>
                    <a:pt x="859454" y="29565"/>
                    <a:pt x="857926" y="28358"/>
                    <a:pt x="856322" y="27396"/>
                  </a:cubicBezTo>
                  <a:cubicBezTo>
                    <a:pt x="854717" y="26433"/>
                    <a:pt x="852757" y="25952"/>
                    <a:pt x="850441" y="25952"/>
                  </a:cubicBezTo>
                  <a:close/>
                  <a:moveTo>
                    <a:pt x="593266" y="25952"/>
                  </a:moveTo>
                  <a:cubicBezTo>
                    <a:pt x="589889" y="25952"/>
                    <a:pt x="587092" y="27159"/>
                    <a:pt x="584873" y="29572"/>
                  </a:cubicBezTo>
                  <a:cubicBezTo>
                    <a:pt x="582655" y="31986"/>
                    <a:pt x="581545" y="35132"/>
                    <a:pt x="581545" y="39011"/>
                  </a:cubicBezTo>
                  <a:cubicBezTo>
                    <a:pt x="581545" y="42862"/>
                    <a:pt x="582557" y="46009"/>
                    <a:pt x="584580" y="48450"/>
                  </a:cubicBezTo>
                  <a:cubicBezTo>
                    <a:pt x="586603" y="50892"/>
                    <a:pt x="589192" y="52113"/>
                    <a:pt x="592345" y="52113"/>
                  </a:cubicBezTo>
                  <a:cubicBezTo>
                    <a:pt x="595666" y="52113"/>
                    <a:pt x="598393" y="50780"/>
                    <a:pt x="600528" y="48115"/>
                  </a:cubicBezTo>
                  <a:cubicBezTo>
                    <a:pt x="602663" y="45450"/>
                    <a:pt x="603730" y="42151"/>
                    <a:pt x="603730" y="38216"/>
                  </a:cubicBezTo>
                  <a:lnTo>
                    <a:pt x="603730" y="31016"/>
                  </a:lnTo>
                  <a:cubicBezTo>
                    <a:pt x="602279" y="29565"/>
                    <a:pt x="600751" y="28358"/>
                    <a:pt x="599147" y="27396"/>
                  </a:cubicBezTo>
                  <a:cubicBezTo>
                    <a:pt x="597542" y="26433"/>
                    <a:pt x="595582" y="25952"/>
                    <a:pt x="593266" y="25952"/>
                  </a:cubicBezTo>
                  <a:close/>
                  <a:moveTo>
                    <a:pt x="450391" y="25617"/>
                  </a:moveTo>
                  <a:cubicBezTo>
                    <a:pt x="447014" y="25617"/>
                    <a:pt x="444126" y="26956"/>
                    <a:pt x="441726" y="29635"/>
                  </a:cubicBezTo>
                  <a:cubicBezTo>
                    <a:pt x="439326" y="32314"/>
                    <a:pt x="438126" y="35607"/>
                    <a:pt x="438126" y="39514"/>
                  </a:cubicBezTo>
                  <a:cubicBezTo>
                    <a:pt x="438126" y="43337"/>
                    <a:pt x="439312" y="46595"/>
                    <a:pt x="441684" y="49287"/>
                  </a:cubicBezTo>
                  <a:cubicBezTo>
                    <a:pt x="444056" y="51980"/>
                    <a:pt x="446847" y="53327"/>
                    <a:pt x="450056" y="53327"/>
                  </a:cubicBezTo>
                  <a:cubicBezTo>
                    <a:pt x="453544" y="53327"/>
                    <a:pt x="456488" y="51987"/>
                    <a:pt x="458888" y="49308"/>
                  </a:cubicBezTo>
                  <a:cubicBezTo>
                    <a:pt x="461288" y="46629"/>
                    <a:pt x="462488" y="43337"/>
                    <a:pt x="462488" y="39430"/>
                  </a:cubicBezTo>
                  <a:cubicBezTo>
                    <a:pt x="462488" y="37030"/>
                    <a:pt x="461978" y="34763"/>
                    <a:pt x="460960" y="32628"/>
                  </a:cubicBezTo>
                  <a:cubicBezTo>
                    <a:pt x="459941" y="30493"/>
                    <a:pt x="458490" y="28791"/>
                    <a:pt x="456607" y="27521"/>
                  </a:cubicBezTo>
                  <a:cubicBezTo>
                    <a:pt x="454723" y="26252"/>
                    <a:pt x="452651" y="25617"/>
                    <a:pt x="450391" y="25617"/>
                  </a:cubicBezTo>
                  <a:close/>
                  <a:moveTo>
                    <a:pt x="297991" y="25617"/>
                  </a:moveTo>
                  <a:cubicBezTo>
                    <a:pt x="294614" y="25617"/>
                    <a:pt x="291726" y="26956"/>
                    <a:pt x="289326" y="29635"/>
                  </a:cubicBezTo>
                  <a:cubicBezTo>
                    <a:pt x="286926" y="32314"/>
                    <a:pt x="285726" y="35607"/>
                    <a:pt x="285726" y="39514"/>
                  </a:cubicBezTo>
                  <a:cubicBezTo>
                    <a:pt x="285726" y="43337"/>
                    <a:pt x="286912" y="46595"/>
                    <a:pt x="289284" y="49287"/>
                  </a:cubicBezTo>
                  <a:cubicBezTo>
                    <a:pt x="291656" y="51980"/>
                    <a:pt x="294447" y="53327"/>
                    <a:pt x="297656" y="53327"/>
                  </a:cubicBezTo>
                  <a:cubicBezTo>
                    <a:pt x="301144" y="53327"/>
                    <a:pt x="304088" y="51987"/>
                    <a:pt x="306488" y="49308"/>
                  </a:cubicBezTo>
                  <a:cubicBezTo>
                    <a:pt x="308888" y="46629"/>
                    <a:pt x="310088" y="43337"/>
                    <a:pt x="310088" y="39430"/>
                  </a:cubicBezTo>
                  <a:cubicBezTo>
                    <a:pt x="310088" y="37030"/>
                    <a:pt x="309578" y="34763"/>
                    <a:pt x="308560" y="32628"/>
                  </a:cubicBezTo>
                  <a:cubicBezTo>
                    <a:pt x="307541" y="30493"/>
                    <a:pt x="306090" y="28791"/>
                    <a:pt x="304207" y="27521"/>
                  </a:cubicBezTo>
                  <a:cubicBezTo>
                    <a:pt x="302323" y="26252"/>
                    <a:pt x="300251" y="25617"/>
                    <a:pt x="297991" y="25617"/>
                  </a:cubicBezTo>
                  <a:close/>
                  <a:moveTo>
                    <a:pt x="202741" y="25617"/>
                  </a:moveTo>
                  <a:cubicBezTo>
                    <a:pt x="199364" y="25617"/>
                    <a:pt x="196476" y="26956"/>
                    <a:pt x="194076" y="29635"/>
                  </a:cubicBezTo>
                  <a:cubicBezTo>
                    <a:pt x="191676" y="32314"/>
                    <a:pt x="190476" y="35607"/>
                    <a:pt x="190476" y="39514"/>
                  </a:cubicBezTo>
                  <a:cubicBezTo>
                    <a:pt x="190476" y="43337"/>
                    <a:pt x="191662" y="46595"/>
                    <a:pt x="194034" y="49287"/>
                  </a:cubicBezTo>
                  <a:cubicBezTo>
                    <a:pt x="196406" y="51980"/>
                    <a:pt x="199197" y="53327"/>
                    <a:pt x="202406" y="53327"/>
                  </a:cubicBezTo>
                  <a:cubicBezTo>
                    <a:pt x="205894" y="53327"/>
                    <a:pt x="208838" y="51987"/>
                    <a:pt x="211238" y="49308"/>
                  </a:cubicBezTo>
                  <a:cubicBezTo>
                    <a:pt x="213638" y="46629"/>
                    <a:pt x="214838" y="43337"/>
                    <a:pt x="214838" y="39430"/>
                  </a:cubicBezTo>
                  <a:cubicBezTo>
                    <a:pt x="214838" y="37030"/>
                    <a:pt x="214328" y="34763"/>
                    <a:pt x="213310" y="32628"/>
                  </a:cubicBezTo>
                  <a:cubicBezTo>
                    <a:pt x="212291" y="30493"/>
                    <a:pt x="210840" y="28791"/>
                    <a:pt x="208957" y="27521"/>
                  </a:cubicBezTo>
                  <a:cubicBezTo>
                    <a:pt x="207073" y="26252"/>
                    <a:pt x="205001" y="25617"/>
                    <a:pt x="202741" y="25617"/>
                  </a:cubicBezTo>
                  <a:close/>
                  <a:moveTo>
                    <a:pt x="155116" y="25617"/>
                  </a:moveTo>
                  <a:cubicBezTo>
                    <a:pt x="151739" y="25617"/>
                    <a:pt x="148851" y="26956"/>
                    <a:pt x="146451" y="29635"/>
                  </a:cubicBezTo>
                  <a:cubicBezTo>
                    <a:pt x="144051" y="32314"/>
                    <a:pt x="142851" y="35607"/>
                    <a:pt x="142851" y="39514"/>
                  </a:cubicBezTo>
                  <a:cubicBezTo>
                    <a:pt x="142851" y="43337"/>
                    <a:pt x="144037" y="46595"/>
                    <a:pt x="146409" y="49287"/>
                  </a:cubicBezTo>
                  <a:cubicBezTo>
                    <a:pt x="148781" y="51980"/>
                    <a:pt x="151572" y="53327"/>
                    <a:pt x="154781" y="53327"/>
                  </a:cubicBezTo>
                  <a:cubicBezTo>
                    <a:pt x="158269" y="53327"/>
                    <a:pt x="161213" y="51987"/>
                    <a:pt x="163613" y="49308"/>
                  </a:cubicBezTo>
                  <a:cubicBezTo>
                    <a:pt x="166013" y="46629"/>
                    <a:pt x="167213" y="43337"/>
                    <a:pt x="167213" y="39430"/>
                  </a:cubicBezTo>
                  <a:cubicBezTo>
                    <a:pt x="167213" y="37030"/>
                    <a:pt x="166703" y="34763"/>
                    <a:pt x="165685" y="32628"/>
                  </a:cubicBezTo>
                  <a:cubicBezTo>
                    <a:pt x="164666" y="30493"/>
                    <a:pt x="163215" y="28791"/>
                    <a:pt x="161332" y="27521"/>
                  </a:cubicBezTo>
                  <a:cubicBezTo>
                    <a:pt x="159448" y="26252"/>
                    <a:pt x="157376" y="25617"/>
                    <a:pt x="155116" y="25617"/>
                  </a:cubicBezTo>
                  <a:close/>
                  <a:moveTo>
                    <a:pt x="1621463" y="25114"/>
                  </a:moveTo>
                  <a:cubicBezTo>
                    <a:pt x="1616692" y="25114"/>
                    <a:pt x="1613176" y="27738"/>
                    <a:pt x="1610915" y="32984"/>
                  </a:cubicBezTo>
                  <a:lnTo>
                    <a:pt x="1630295" y="32984"/>
                  </a:lnTo>
                  <a:cubicBezTo>
                    <a:pt x="1629933" y="30416"/>
                    <a:pt x="1628893" y="28463"/>
                    <a:pt x="1627177" y="27124"/>
                  </a:cubicBezTo>
                  <a:cubicBezTo>
                    <a:pt x="1625461" y="25784"/>
                    <a:pt x="1623556" y="25114"/>
                    <a:pt x="1621463" y="25114"/>
                  </a:cubicBezTo>
                  <a:close/>
                  <a:moveTo>
                    <a:pt x="1230938" y="25114"/>
                  </a:moveTo>
                  <a:cubicBezTo>
                    <a:pt x="1226167" y="25114"/>
                    <a:pt x="1222651" y="27738"/>
                    <a:pt x="1220390" y="32984"/>
                  </a:cubicBezTo>
                  <a:lnTo>
                    <a:pt x="1239770" y="32984"/>
                  </a:lnTo>
                  <a:cubicBezTo>
                    <a:pt x="1239408" y="30416"/>
                    <a:pt x="1238368" y="28463"/>
                    <a:pt x="1236652" y="27124"/>
                  </a:cubicBezTo>
                  <a:cubicBezTo>
                    <a:pt x="1234936" y="25784"/>
                    <a:pt x="1233031" y="25114"/>
                    <a:pt x="1230938" y="25114"/>
                  </a:cubicBezTo>
                  <a:close/>
                  <a:moveTo>
                    <a:pt x="1030913" y="25114"/>
                  </a:moveTo>
                  <a:cubicBezTo>
                    <a:pt x="1026142" y="25114"/>
                    <a:pt x="1022625" y="27738"/>
                    <a:pt x="1020365" y="32984"/>
                  </a:cubicBezTo>
                  <a:lnTo>
                    <a:pt x="1039745" y="32984"/>
                  </a:lnTo>
                  <a:cubicBezTo>
                    <a:pt x="1039383" y="30416"/>
                    <a:pt x="1038343" y="28463"/>
                    <a:pt x="1036627" y="27124"/>
                  </a:cubicBezTo>
                  <a:cubicBezTo>
                    <a:pt x="1034911" y="25784"/>
                    <a:pt x="1033006" y="25114"/>
                    <a:pt x="1030913" y="25114"/>
                  </a:cubicBezTo>
                  <a:close/>
                  <a:moveTo>
                    <a:pt x="526088" y="25114"/>
                  </a:moveTo>
                  <a:cubicBezTo>
                    <a:pt x="521317" y="25114"/>
                    <a:pt x="517801" y="27738"/>
                    <a:pt x="515540" y="32984"/>
                  </a:cubicBezTo>
                  <a:lnTo>
                    <a:pt x="534920" y="32984"/>
                  </a:lnTo>
                  <a:cubicBezTo>
                    <a:pt x="534558" y="30416"/>
                    <a:pt x="533518" y="28463"/>
                    <a:pt x="531802" y="27124"/>
                  </a:cubicBezTo>
                  <a:cubicBezTo>
                    <a:pt x="530086" y="25784"/>
                    <a:pt x="528181" y="25114"/>
                    <a:pt x="526088" y="25114"/>
                  </a:cubicBezTo>
                  <a:close/>
                  <a:moveTo>
                    <a:pt x="1759906" y="19547"/>
                  </a:moveTo>
                  <a:lnTo>
                    <a:pt x="1768989" y="19547"/>
                  </a:lnTo>
                  <a:lnTo>
                    <a:pt x="1780542" y="51317"/>
                  </a:lnTo>
                  <a:lnTo>
                    <a:pt x="1780751" y="51317"/>
                  </a:lnTo>
                  <a:lnTo>
                    <a:pt x="1791090" y="19547"/>
                  </a:lnTo>
                  <a:lnTo>
                    <a:pt x="1799587" y="19547"/>
                  </a:lnTo>
                  <a:lnTo>
                    <a:pt x="1781840" y="67349"/>
                  </a:lnTo>
                  <a:cubicBezTo>
                    <a:pt x="1780333" y="71340"/>
                    <a:pt x="1778477" y="74284"/>
                    <a:pt x="1776273" y="76181"/>
                  </a:cubicBezTo>
                  <a:cubicBezTo>
                    <a:pt x="1774068" y="78079"/>
                    <a:pt x="1771445" y="79027"/>
                    <a:pt x="1768403" y="79027"/>
                  </a:cubicBezTo>
                  <a:cubicBezTo>
                    <a:pt x="1766534" y="79027"/>
                    <a:pt x="1764469" y="78651"/>
                    <a:pt x="1762208" y="77897"/>
                  </a:cubicBezTo>
                  <a:lnTo>
                    <a:pt x="1762208" y="70865"/>
                  </a:lnTo>
                  <a:cubicBezTo>
                    <a:pt x="1764245" y="71674"/>
                    <a:pt x="1765906" y="72079"/>
                    <a:pt x="1767189" y="72079"/>
                  </a:cubicBezTo>
                  <a:cubicBezTo>
                    <a:pt x="1768724" y="72079"/>
                    <a:pt x="1770050" y="71577"/>
                    <a:pt x="1771166" y="70572"/>
                  </a:cubicBezTo>
                  <a:cubicBezTo>
                    <a:pt x="1772282" y="69568"/>
                    <a:pt x="1773210" y="68256"/>
                    <a:pt x="1773949" y="66637"/>
                  </a:cubicBezTo>
                  <a:cubicBezTo>
                    <a:pt x="1774689" y="65019"/>
                    <a:pt x="1775547" y="62745"/>
                    <a:pt x="1776524" y="59815"/>
                  </a:cubicBezTo>
                  <a:close/>
                  <a:moveTo>
                    <a:pt x="1718895" y="19547"/>
                  </a:moveTo>
                  <a:lnTo>
                    <a:pt x="1726764" y="19547"/>
                  </a:lnTo>
                  <a:lnTo>
                    <a:pt x="1726764" y="59396"/>
                  </a:lnTo>
                  <a:lnTo>
                    <a:pt x="1718895" y="59396"/>
                  </a:lnTo>
                  <a:close/>
                  <a:moveTo>
                    <a:pt x="1560300" y="19547"/>
                  </a:moveTo>
                  <a:lnTo>
                    <a:pt x="1569132" y="19547"/>
                  </a:lnTo>
                  <a:lnTo>
                    <a:pt x="1580350" y="50313"/>
                  </a:lnTo>
                  <a:lnTo>
                    <a:pt x="1591861" y="19547"/>
                  </a:lnTo>
                  <a:lnTo>
                    <a:pt x="1600441" y="19547"/>
                  </a:lnTo>
                  <a:lnTo>
                    <a:pt x="1584033" y="59396"/>
                  </a:lnTo>
                  <a:lnTo>
                    <a:pt x="1576248" y="59396"/>
                  </a:lnTo>
                  <a:close/>
                  <a:moveTo>
                    <a:pt x="1547445" y="19547"/>
                  </a:moveTo>
                  <a:lnTo>
                    <a:pt x="1555314" y="19547"/>
                  </a:lnTo>
                  <a:lnTo>
                    <a:pt x="1555314" y="59396"/>
                  </a:lnTo>
                  <a:lnTo>
                    <a:pt x="1547445" y="59396"/>
                  </a:lnTo>
                  <a:close/>
                  <a:moveTo>
                    <a:pt x="1299795" y="19547"/>
                  </a:moveTo>
                  <a:lnTo>
                    <a:pt x="1307664" y="19547"/>
                  </a:lnTo>
                  <a:lnTo>
                    <a:pt x="1307664" y="59396"/>
                  </a:lnTo>
                  <a:lnTo>
                    <a:pt x="1299795" y="59396"/>
                  </a:lnTo>
                  <a:close/>
                  <a:moveTo>
                    <a:pt x="879816" y="19547"/>
                  </a:moveTo>
                  <a:lnTo>
                    <a:pt x="887685" y="19547"/>
                  </a:lnTo>
                  <a:lnTo>
                    <a:pt x="887685" y="43532"/>
                  </a:lnTo>
                  <a:cubicBezTo>
                    <a:pt x="887685" y="46211"/>
                    <a:pt x="888278" y="48450"/>
                    <a:pt x="889464" y="50250"/>
                  </a:cubicBezTo>
                  <a:cubicBezTo>
                    <a:pt x="890650" y="52050"/>
                    <a:pt x="892610" y="52950"/>
                    <a:pt x="895345" y="52950"/>
                  </a:cubicBezTo>
                  <a:cubicBezTo>
                    <a:pt x="898582" y="52950"/>
                    <a:pt x="901233" y="51548"/>
                    <a:pt x="903298" y="48743"/>
                  </a:cubicBezTo>
                  <a:cubicBezTo>
                    <a:pt x="905363" y="45939"/>
                    <a:pt x="906395" y="42458"/>
                    <a:pt x="906395" y="38300"/>
                  </a:cubicBezTo>
                  <a:lnTo>
                    <a:pt x="906395" y="19547"/>
                  </a:lnTo>
                  <a:lnTo>
                    <a:pt x="914265" y="19547"/>
                  </a:lnTo>
                  <a:lnTo>
                    <a:pt x="914265" y="59396"/>
                  </a:lnTo>
                  <a:lnTo>
                    <a:pt x="906981" y="59396"/>
                  </a:lnTo>
                  <a:lnTo>
                    <a:pt x="906479" y="52699"/>
                  </a:lnTo>
                  <a:lnTo>
                    <a:pt x="906312" y="52699"/>
                  </a:lnTo>
                  <a:cubicBezTo>
                    <a:pt x="903270" y="57805"/>
                    <a:pt x="898987" y="60359"/>
                    <a:pt x="893461" y="60359"/>
                  </a:cubicBezTo>
                  <a:cubicBezTo>
                    <a:pt x="889220" y="60359"/>
                    <a:pt x="885885" y="59040"/>
                    <a:pt x="883457" y="56403"/>
                  </a:cubicBezTo>
                  <a:cubicBezTo>
                    <a:pt x="881029" y="53766"/>
                    <a:pt x="879816" y="50187"/>
                    <a:pt x="879816" y="45667"/>
                  </a:cubicBezTo>
                  <a:close/>
                  <a:moveTo>
                    <a:pt x="556845" y="19547"/>
                  </a:moveTo>
                  <a:lnTo>
                    <a:pt x="564714" y="19547"/>
                  </a:lnTo>
                  <a:lnTo>
                    <a:pt x="564714" y="59396"/>
                  </a:lnTo>
                  <a:lnTo>
                    <a:pt x="556845" y="59396"/>
                  </a:lnTo>
                  <a:close/>
                  <a:moveTo>
                    <a:pt x="1670972" y="18919"/>
                  </a:moveTo>
                  <a:cubicBezTo>
                    <a:pt x="1672451" y="18919"/>
                    <a:pt x="1673846" y="19101"/>
                    <a:pt x="1675158" y="19464"/>
                  </a:cubicBezTo>
                  <a:lnTo>
                    <a:pt x="1675158" y="27417"/>
                  </a:lnTo>
                  <a:cubicBezTo>
                    <a:pt x="1673232" y="26663"/>
                    <a:pt x="1671809" y="26286"/>
                    <a:pt x="1670888" y="26286"/>
                  </a:cubicBezTo>
                  <a:cubicBezTo>
                    <a:pt x="1667819" y="26286"/>
                    <a:pt x="1665210" y="27717"/>
                    <a:pt x="1663061" y="30577"/>
                  </a:cubicBezTo>
                  <a:cubicBezTo>
                    <a:pt x="1660912" y="33437"/>
                    <a:pt x="1659838" y="36960"/>
                    <a:pt x="1659838" y="41146"/>
                  </a:cubicBezTo>
                  <a:lnTo>
                    <a:pt x="1659838" y="59396"/>
                  </a:lnTo>
                  <a:lnTo>
                    <a:pt x="1651927" y="59396"/>
                  </a:lnTo>
                  <a:lnTo>
                    <a:pt x="1651927" y="19547"/>
                  </a:lnTo>
                  <a:lnTo>
                    <a:pt x="1659126" y="19547"/>
                  </a:lnTo>
                  <a:lnTo>
                    <a:pt x="1659754" y="26998"/>
                  </a:lnTo>
                  <a:lnTo>
                    <a:pt x="1659922" y="26998"/>
                  </a:lnTo>
                  <a:cubicBezTo>
                    <a:pt x="1661819" y="21612"/>
                    <a:pt x="1665503" y="18919"/>
                    <a:pt x="1670972" y="18919"/>
                  </a:cubicBezTo>
                  <a:close/>
                  <a:moveTo>
                    <a:pt x="499397" y="18919"/>
                  </a:moveTo>
                  <a:cubicBezTo>
                    <a:pt x="500876" y="18919"/>
                    <a:pt x="502271" y="19101"/>
                    <a:pt x="503583" y="19464"/>
                  </a:cubicBezTo>
                  <a:lnTo>
                    <a:pt x="503583" y="27417"/>
                  </a:lnTo>
                  <a:cubicBezTo>
                    <a:pt x="501657" y="26663"/>
                    <a:pt x="500234" y="26286"/>
                    <a:pt x="499313" y="26286"/>
                  </a:cubicBezTo>
                  <a:cubicBezTo>
                    <a:pt x="496244" y="26286"/>
                    <a:pt x="493635" y="27717"/>
                    <a:pt x="491486" y="30577"/>
                  </a:cubicBezTo>
                  <a:cubicBezTo>
                    <a:pt x="489337" y="33437"/>
                    <a:pt x="488263" y="36960"/>
                    <a:pt x="488263" y="41146"/>
                  </a:cubicBezTo>
                  <a:lnTo>
                    <a:pt x="488263" y="59396"/>
                  </a:lnTo>
                  <a:lnTo>
                    <a:pt x="480352" y="59396"/>
                  </a:lnTo>
                  <a:lnTo>
                    <a:pt x="480352" y="19547"/>
                  </a:lnTo>
                  <a:lnTo>
                    <a:pt x="487551" y="19547"/>
                  </a:lnTo>
                  <a:lnTo>
                    <a:pt x="488179" y="26998"/>
                  </a:lnTo>
                  <a:lnTo>
                    <a:pt x="488346" y="26998"/>
                  </a:lnTo>
                  <a:cubicBezTo>
                    <a:pt x="490244" y="21612"/>
                    <a:pt x="493928" y="18919"/>
                    <a:pt x="499397" y="18919"/>
                  </a:cubicBezTo>
                  <a:close/>
                  <a:moveTo>
                    <a:pt x="1692933" y="18585"/>
                  </a:moveTo>
                  <a:cubicBezTo>
                    <a:pt x="1697733" y="18585"/>
                    <a:pt x="1702393" y="19785"/>
                    <a:pt x="1706914" y="22184"/>
                  </a:cubicBezTo>
                  <a:lnTo>
                    <a:pt x="1706914" y="30514"/>
                  </a:lnTo>
                  <a:cubicBezTo>
                    <a:pt x="1703984" y="28421"/>
                    <a:pt x="1701347" y="27082"/>
                    <a:pt x="1699003" y="26496"/>
                  </a:cubicBezTo>
                  <a:cubicBezTo>
                    <a:pt x="1696659" y="25910"/>
                    <a:pt x="1694691" y="25617"/>
                    <a:pt x="1693101" y="25617"/>
                  </a:cubicBezTo>
                  <a:cubicBezTo>
                    <a:pt x="1690952" y="25617"/>
                    <a:pt x="1689131" y="26028"/>
                    <a:pt x="1687638" y="26852"/>
                  </a:cubicBezTo>
                  <a:cubicBezTo>
                    <a:pt x="1686145" y="27675"/>
                    <a:pt x="1685399" y="28728"/>
                    <a:pt x="1685399" y="30012"/>
                  </a:cubicBezTo>
                  <a:cubicBezTo>
                    <a:pt x="1685399" y="31323"/>
                    <a:pt x="1686125" y="32349"/>
                    <a:pt x="1687576" y="33088"/>
                  </a:cubicBezTo>
                  <a:cubicBezTo>
                    <a:pt x="1689027" y="33828"/>
                    <a:pt x="1691134" y="34505"/>
                    <a:pt x="1693896" y="35118"/>
                  </a:cubicBezTo>
                  <a:cubicBezTo>
                    <a:pt x="1699505" y="36374"/>
                    <a:pt x="1703523" y="37937"/>
                    <a:pt x="1705951" y="39807"/>
                  </a:cubicBezTo>
                  <a:cubicBezTo>
                    <a:pt x="1708379" y="41676"/>
                    <a:pt x="1709593" y="44146"/>
                    <a:pt x="1709593" y="47215"/>
                  </a:cubicBezTo>
                  <a:cubicBezTo>
                    <a:pt x="1709593" y="49532"/>
                    <a:pt x="1708860" y="51701"/>
                    <a:pt x="1707395" y="53724"/>
                  </a:cubicBezTo>
                  <a:cubicBezTo>
                    <a:pt x="1705930" y="55747"/>
                    <a:pt x="1703872" y="57359"/>
                    <a:pt x="1701221" y="58559"/>
                  </a:cubicBezTo>
                  <a:cubicBezTo>
                    <a:pt x="1698570" y="59759"/>
                    <a:pt x="1695501" y="60359"/>
                    <a:pt x="1692013" y="60359"/>
                  </a:cubicBezTo>
                  <a:cubicBezTo>
                    <a:pt x="1689669" y="60359"/>
                    <a:pt x="1687513" y="60115"/>
                    <a:pt x="1685546" y="59626"/>
                  </a:cubicBezTo>
                  <a:cubicBezTo>
                    <a:pt x="1683578" y="59138"/>
                    <a:pt x="1681995" y="58608"/>
                    <a:pt x="1680795" y="58036"/>
                  </a:cubicBezTo>
                  <a:cubicBezTo>
                    <a:pt x="1679595" y="57464"/>
                    <a:pt x="1678297" y="56801"/>
                    <a:pt x="1676902" y="56047"/>
                  </a:cubicBezTo>
                  <a:lnTo>
                    <a:pt x="1676902" y="47299"/>
                  </a:lnTo>
                  <a:cubicBezTo>
                    <a:pt x="1681646" y="51262"/>
                    <a:pt x="1686766" y="53243"/>
                    <a:pt x="1692264" y="53243"/>
                  </a:cubicBezTo>
                  <a:cubicBezTo>
                    <a:pt x="1694608" y="53243"/>
                    <a:pt x="1696666" y="52789"/>
                    <a:pt x="1698438" y="51883"/>
                  </a:cubicBezTo>
                  <a:cubicBezTo>
                    <a:pt x="1700210" y="50976"/>
                    <a:pt x="1701096" y="49657"/>
                    <a:pt x="1701096" y="47927"/>
                  </a:cubicBezTo>
                  <a:cubicBezTo>
                    <a:pt x="1701096" y="46560"/>
                    <a:pt x="1700426" y="45436"/>
                    <a:pt x="1699087" y="44557"/>
                  </a:cubicBezTo>
                  <a:cubicBezTo>
                    <a:pt x="1697747" y="43678"/>
                    <a:pt x="1695277" y="42848"/>
                    <a:pt x="1691678" y="42067"/>
                  </a:cubicBezTo>
                  <a:cubicBezTo>
                    <a:pt x="1687883" y="41230"/>
                    <a:pt x="1685246" y="40462"/>
                    <a:pt x="1683767" y="39765"/>
                  </a:cubicBezTo>
                  <a:cubicBezTo>
                    <a:pt x="1682288" y="39067"/>
                    <a:pt x="1680976" y="38244"/>
                    <a:pt x="1679832" y="37295"/>
                  </a:cubicBezTo>
                  <a:cubicBezTo>
                    <a:pt x="1678855" y="36179"/>
                    <a:pt x="1678123" y="35174"/>
                    <a:pt x="1677634" y="34281"/>
                  </a:cubicBezTo>
                  <a:cubicBezTo>
                    <a:pt x="1677146" y="33388"/>
                    <a:pt x="1676902" y="32161"/>
                    <a:pt x="1676902" y="30598"/>
                  </a:cubicBezTo>
                  <a:cubicBezTo>
                    <a:pt x="1676902" y="27082"/>
                    <a:pt x="1678395" y="24201"/>
                    <a:pt x="1681381" y="21954"/>
                  </a:cubicBezTo>
                  <a:cubicBezTo>
                    <a:pt x="1684367" y="19708"/>
                    <a:pt x="1688217" y="18585"/>
                    <a:pt x="1692933" y="18585"/>
                  </a:cubicBezTo>
                  <a:close/>
                  <a:moveTo>
                    <a:pt x="1621463" y="18585"/>
                  </a:moveTo>
                  <a:cubicBezTo>
                    <a:pt x="1624254" y="18585"/>
                    <a:pt x="1626870" y="19157"/>
                    <a:pt x="1629312" y="20301"/>
                  </a:cubicBezTo>
                  <a:cubicBezTo>
                    <a:pt x="1631753" y="21445"/>
                    <a:pt x="1633735" y="22980"/>
                    <a:pt x="1635256" y="24905"/>
                  </a:cubicBezTo>
                  <a:cubicBezTo>
                    <a:pt x="1636776" y="26831"/>
                    <a:pt x="1637872" y="28924"/>
                    <a:pt x="1638541" y="31184"/>
                  </a:cubicBezTo>
                  <a:cubicBezTo>
                    <a:pt x="1639211" y="33444"/>
                    <a:pt x="1639546" y="36165"/>
                    <a:pt x="1639546" y="39346"/>
                  </a:cubicBezTo>
                  <a:lnTo>
                    <a:pt x="1609911" y="39346"/>
                  </a:lnTo>
                  <a:cubicBezTo>
                    <a:pt x="1610106" y="42611"/>
                    <a:pt x="1610950" y="45241"/>
                    <a:pt x="1612443" y="47236"/>
                  </a:cubicBezTo>
                  <a:cubicBezTo>
                    <a:pt x="1613936" y="49232"/>
                    <a:pt x="1615666" y="50641"/>
                    <a:pt x="1617633" y="51464"/>
                  </a:cubicBezTo>
                  <a:cubicBezTo>
                    <a:pt x="1619601" y="52287"/>
                    <a:pt x="1621477" y="52699"/>
                    <a:pt x="1623263" y="52699"/>
                  </a:cubicBezTo>
                  <a:cubicBezTo>
                    <a:pt x="1628230" y="52699"/>
                    <a:pt x="1633198" y="50215"/>
                    <a:pt x="1638165" y="45248"/>
                  </a:cubicBezTo>
                  <a:lnTo>
                    <a:pt x="1638165" y="54834"/>
                  </a:lnTo>
                  <a:cubicBezTo>
                    <a:pt x="1635876" y="56368"/>
                    <a:pt x="1633484" y="57673"/>
                    <a:pt x="1630986" y="58747"/>
                  </a:cubicBezTo>
                  <a:cubicBezTo>
                    <a:pt x="1628489" y="59822"/>
                    <a:pt x="1625454" y="60359"/>
                    <a:pt x="1621882" y="60359"/>
                  </a:cubicBezTo>
                  <a:cubicBezTo>
                    <a:pt x="1617752" y="60359"/>
                    <a:pt x="1614138" y="59382"/>
                    <a:pt x="1611041" y="57429"/>
                  </a:cubicBezTo>
                  <a:cubicBezTo>
                    <a:pt x="1607943" y="55475"/>
                    <a:pt x="1605564" y="52887"/>
                    <a:pt x="1603904" y="49664"/>
                  </a:cubicBezTo>
                  <a:cubicBezTo>
                    <a:pt x="1602244" y="46441"/>
                    <a:pt x="1601413" y="43030"/>
                    <a:pt x="1601413" y="39430"/>
                  </a:cubicBezTo>
                  <a:cubicBezTo>
                    <a:pt x="1601413" y="35439"/>
                    <a:pt x="1602334" y="31868"/>
                    <a:pt x="1604176" y="28714"/>
                  </a:cubicBezTo>
                  <a:cubicBezTo>
                    <a:pt x="1606018" y="25561"/>
                    <a:pt x="1608487" y="23084"/>
                    <a:pt x="1611585" y="21284"/>
                  </a:cubicBezTo>
                  <a:cubicBezTo>
                    <a:pt x="1614682" y="19485"/>
                    <a:pt x="1617975" y="18585"/>
                    <a:pt x="1621463" y="18585"/>
                  </a:cubicBezTo>
                  <a:close/>
                  <a:moveTo>
                    <a:pt x="1519702" y="18585"/>
                  </a:moveTo>
                  <a:cubicBezTo>
                    <a:pt x="1524139" y="18585"/>
                    <a:pt x="1527544" y="19945"/>
                    <a:pt x="1529915" y="22666"/>
                  </a:cubicBezTo>
                  <a:cubicBezTo>
                    <a:pt x="1532287" y="25387"/>
                    <a:pt x="1533473" y="28547"/>
                    <a:pt x="1533473" y="32147"/>
                  </a:cubicBezTo>
                  <a:lnTo>
                    <a:pt x="1533473" y="59396"/>
                  </a:lnTo>
                  <a:lnTo>
                    <a:pt x="1525604" y="59396"/>
                  </a:lnTo>
                  <a:lnTo>
                    <a:pt x="1525604" y="34867"/>
                  </a:lnTo>
                  <a:cubicBezTo>
                    <a:pt x="1525604" y="32300"/>
                    <a:pt x="1525011" y="30172"/>
                    <a:pt x="1523825" y="28484"/>
                  </a:cubicBezTo>
                  <a:cubicBezTo>
                    <a:pt x="1522639" y="26796"/>
                    <a:pt x="1520749" y="25952"/>
                    <a:pt x="1518153" y="25952"/>
                  </a:cubicBezTo>
                  <a:cubicBezTo>
                    <a:pt x="1515809" y="25952"/>
                    <a:pt x="1513779" y="26670"/>
                    <a:pt x="1512063" y="28107"/>
                  </a:cubicBezTo>
                  <a:cubicBezTo>
                    <a:pt x="1510347" y="29544"/>
                    <a:pt x="1509063" y="31372"/>
                    <a:pt x="1508212" y="33591"/>
                  </a:cubicBezTo>
                  <a:cubicBezTo>
                    <a:pt x="1507361" y="35809"/>
                    <a:pt x="1506935" y="38090"/>
                    <a:pt x="1506935" y="40434"/>
                  </a:cubicBezTo>
                  <a:lnTo>
                    <a:pt x="1506935" y="59396"/>
                  </a:lnTo>
                  <a:lnTo>
                    <a:pt x="1499024" y="59396"/>
                  </a:lnTo>
                  <a:lnTo>
                    <a:pt x="1499024" y="19547"/>
                  </a:lnTo>
                  <a:lnTo>
                    <a:pt x="1506224" y="19547"/>
                  </a:lnTo>
                  <a:lnTo>
                    <a:pt x="1506810" y="26203"/>
                  </a:lnTo>
                  <a:lnTo>
                    <a:pt x="1507019" y="26203"/>
                  </a:lnTo>
                  <a:cubicBezTo>
                    <a:pt x="1507828" y="24835"/>
                    <a:pt x="1508680" y="23635"/>
                    <a:pt x="1509573" y="22603"/>
                  </a:cubicBezTo>
                  <a:cubicBezTo>
                    <a:pt x="1510466" y="21570"/>
                    <a:pt x="1511756" y="20643"/>
                    <a:pt x="1513444" y="19819"/>
                  </a:cubicBezTo>
                  <a:cubicBezTo>
                    <a:pt x="1515133" y="18996"/>
                    <a:pt x="1517219" y="18585"/>
                    <a:pt x="1519702" y="18585"/>
                  </a:cubicBezTo>
                  <a:close/>
                  <a:moveTo>
                    <a:pt x="1382041" y="18585"/>
                  </a:moveTo>
                  <a:cubicBezTo>
                    <a:pt x="1384050" y="18585"/>
                    <a:pt x="1385948" y="18940"/>
                    <a:pt x="1387733" y="19652"/>
                  </a:cubicBezTo>
                  <a:cubicBezTo>
                    <a:pt x="1389519" y="20364"/>
                    <a:pt x="1391710" y="21836"/>
                    <a:pt x="1394305" y="24068"/>
                  </a:cubicBezTo>
                  <a:lnTo>
                    <a:pt x="1396021" y="19547"/>
                  </a:lnTo>
                  <a:lnTo>
                    <a:pt x="1402216" y="19547"/>
                  </a:lnTo>
                  <a:lnTo>
                    <a:pt x="1402216" y="54582"/>
                  </a:lnTo>
                  <a:cubicBezTo>
                    <a:pt x="1402216" y="59829"/>
                    <a:pt x="1401742" y="63798"/>
                    <a:pt x="1400793" y="66491"/>
                  </a:cubicBezTo>
                  <a:cubicBezTo>
                    <a:pt x="1399844" y="69184"/>
                    <a:pt x="1398310" y="71535"/>
                    <a:pt x="1396189" y="73544"/>
                  </a:cubicBezTo>
                  <a:cubicBezTo>
                    <a:pt x="1394068" y="75553"/>
                    <a:pt x="1391787" y="76955"/>
                    <a:pt x="1389345" y="77751"/>
                  </a:cubicBezTo>
                  <a:cubicBezTo>
                    <a:pt x="1386903" y="78546"/>
                    <a:pt x="1384357" y="78972"/>
                    <a:pt x="1381706" y="79027"/>
                  </a:cubicBezTo>
                  <a:cubicBezTo>
                    <a:pt x="1376516" y="79027"/>
                    <a:pt x="1371367" y="77283"/>
                    <a:pt x="1366260" y="73795"/>
                  </a:cubicBezTo>
                  <a:lnTo>
                    <a:pt x="1366260" y="64042"/>
                  </a:lnTo>
                  <a:cubicBezTo>
                    <a:pt x="1368437" y="66135"/>
                    <a:pt x="1370760" y="67928"/>
                    <a:pt x="1373230" y="69421"/>
                  </a:cubicBezTo>
                  <a:cubicBezTo>
                    <a:pt x="1375699" y="70914"/>
                    <a:pt x="1378608" y="71660"/>
                    <a:pt x="1381957" y="71660"/>
                  </a:cubicBezTo>
                  <a:cubicBezTo>
                    <a:pt x="1384357" y="71660"/>
                    <a:pt x="1386568" y="70963"/>
                    <a:pt x="1388592" y="69568"/>
                  </a:cubicBezTo>
                  <a:cubicBezTo>
                    <a:pt x="1390615" y="68172"/>
                    <a:pt x="1392073" y="66414"/>
                    <a:pt x="1392966" y="64293"/>
                  </a:cubicBezTo>
                  <a:cubicBezTo>
                    <a:pt x="1393859" y="62173"/>
                    <a:pt x="1394305" y="58224"/>
                    <a:pt x="1394305" y="52448"/>
                  </a:cubicBezTo>
                  <a:lnTo>
                    <a:pt x="1394138" y="52280"/>
                  </a:lnTo>
                  <a:cubicBezTo>
                    <a:pt x="1390398" y="57080"/>
                    <a:pt x="1386031" y="59480"/>
                    <a:pt x="1381036" y="59480"/>
                  </a:cubicBezTo>
                  <a:cubicBezTo>
                    <a:pt x="1376181" y="59480"/>
                    <a:pt x="1372065" y="57499"/>
                    <a:pt x="1368688" y="53536"/>
                  </a:cubicBezTo>
                  <a:cubicBezTo>
                    <a:pt x="1365312" y="49573"/>
                    <a:pt x="1363623" y="44843"/>
                    <a:pt x="1363623" y="39346"/>
                  </a:cubicBezTo>
                  <a:cubicBezTo>
                    <a:pt x="1363623" y="35607"/>
                    <a:pt x="1364419" y="32161"/>
                    <a:pt x="1366009" y="29007"/>
                  </a:cubicBezTo>
                  <a:cubicBezTo>
                    <a:pt x="1367600" y="25854"/>
                    <a:pt x="1369797" y="23329"/>
                    <a:pt x="1372602" y="21431"/>
                  </a:cubicBezTo>
                  <a:cubicBezTo>
                    <a:pt x="1375406" y="19533"/>
                    <a:pt x="1378553" y="18585"/>
                    <a:pt x="1382041" y="18585"/>
                  </a:cubicBezTo>
                  <a:close/>
                  <a:moveTo>
                    <a:pt x="1338727" y="18585"/>
                  </a:moveTo>
                  <a:cubicBezTo>
                    <a:pt x="1343164" y="18585"/>
                    <a:pt x="1346569" y="19945"/>
                    <a:pt x="1348940" y="22666"/>
                  </a:cubicBezTo>
                  <a:cubicBezTo>
                    <a:pt x="1351312" y="25387"/>
                    <a:pt x="1352498" y="28547"/>
                    <a:pt x="1352498" y="32147"/>
                  </a:cubicBezTo>
                  <a:lnTo>
                    <a:pt x="1352498" y="59396"/>
                  </a:lnTo>
                  <a:lnTo>
                    <a:pt x="1344629" y="59396"/>
                  </a:lnTo>
                  <a:lnTo>
                    <a:pt x="1344629" y="34867"/>
                  </a:lnTo>
                  <a:cubicBezTo>
                    <a:pt x="1344629" y="32300"/>
                    <a:pt x="1344036" y="30172"/>
                    <a:pt x="1342850" y="28484"/>
                  </a:cubicBezTo>
                  <a:cubicBezTo>
                    <a:pt x="1341664" y="26796"/>
                    <a:pt x="1339774" y="25952"/>
                    <a:pt x="1337178" y="25952"/>
                  </a:cubicBezTo>
                  <a:cubicBezTo>
                    <a:pt x="1334834" y="25952"/>
                    <a:pt x="1332804" y="26670"/>
                    <a:pt x="1331088" y="28107"/>
                  </a:cubicBezTo>
                  <a:cubicBezTo>
                    <a:pt x="1329372" y="29544"/>
                    <a:pt x="1328088" y="31372"/>
                    <a:pt x="1327237" y="33591"/>
                  </a:cubicBezTo>
                  <a:cubicBezTo>
                    <a:pt x="1326386" y="35809"/>
                    <a:pt x="1325960" y="38090"/>
                    <a:pt x="1325960" y="40434"/>
                  </a:cubicBezTo>
                  <a:lnTo>
                    <a:pt x="1325960" y="59396"/>
                  </a:lnTo>
                  <a:lnTo>
                    <a:pt x="1318049" y="59396"/>
                  </a:lnTo>
                  <a:lnTo>
                    <a:pt x="1318049" y="19547"/>
                  </a:lnTo>
                  <a:lnTo>
                    <a:pt x="1325249" y="19547"/>
                  </a:lnTo>
                  <a:lnTo>
                    <a:pt x="1325835" y="26203"/>
                  </a:lnTo>
                  <a:lnTo>
                    <a:pt x="1326044" y="26203"/>
                  </a:lnTo>
                  <a:cubicBezTo>
                    <a:pt x="1326853" y="24835"/>
                    <a:pt x="1327705" y="23635"/>
                    <a:pt x="1328598" y="22603"/>
                  </a:cubicBezTo>
                  <a:cubicBezTo>
                    <a:pt x="1329491" y="21570"/>
                    <a:pt x="1330781" y="20643"/>
                    <a:pt x="1332469" y="19819"/>
                  </a:cubicBezTo>
                  <a:cubicBezTo>
                    <a:pt x="1334158" y="18996"/>
                    <a:pt x="1336244" y="18585"/>
                    <a:pt x="1338727" y="18585"/>
                  </a:cubicBezTo>
                  <a:close/>
                  <a:moveTo>
                    <a:pt x="1230938" y="18585"/>
                  </a:moveTo>
                  <a:cubicBezTo>
                    <a:pt x="1233729" y="18585"/>
                    <a:pt x="1236345" y="19157"/>
                    <a:pt x="1238787" y="20301"/>
                  </a:cubicBezTo>
                  <a:cubicBezTo>
                    <a:pt x="1241228" y="21445"/>
                    <a:pt x="1243210" y="22980"/>
                    <a:pt x="1244731" y="24905"/>
                  </a:cubicBezTo>
                  <a:cubicBezTo>
                    <a:pt x="1246251" y="26831"/>
                    <a:pt x="1247347" y="28924"/>
                    <a:pt x="1248016" y="31184"/>
                  </a:cubicBezTo>
                  <a:cubicBezTo>
                    <a:pt x="1248686" y="33444"/>
                    <a:pt x="1249021" y="36165"/>
                    <a:pt x="1249021" y="39346"/>
                  </a:cubicBezTo>
                  <a:lnTo>
                    <a:pt x="1219386" y="39346"/>
                  </a:lnTo>
                  <a:cubicBezTo>
                    <a:pt x="1219581" y="42611"/>
                    <a:pt x="1220425" y="45241"/>
                    <a:pt x="1221918" y="47236"/>
                  </a:cubicBezTo>
                  <a:cubicBezTo>
                    <a:pt x="1223411" y="49232"/>
                    <a:pt x="1225141" y="50641"/>
                    <a:pt x="1227108" y="51464"/>
                  </a:cubicBezTo>
                  <a:cubicBezTo>
                    <a:pt x="1229076" y="52287"/>
                    <a:pt x="1230952" y="52699"/>
                    <a:pt x="1232738" y="52699"/>
                  </a:cubicBezTo>
                  <a:cubicBezTo>
                    <a:pt x="1237705" y="52699"/>
                    <a:pt x="1242673" y="50215"/>
                    <a:pt x="1247640" y="45248"/>
                  </a:cubicBezTo>
                  <a:lnTo>
                    <a:pt x="1247640" y="54834"/>
                  </a:lnTo>
                  <a:cubicBezTo>
                    <a:pt x="1245351" y="56368"/>
                    <a:pt x="1242959" y="57673"/>
                    <a:pt x="1240461" y="58747"/>
                  </a:cubicBezTo>
                  <a:cubicBezTo>
                    <a:pt x="1237964" y="59822"/>
                    <a:pt x="1234929" y="60359"/>
                    <a:pt x="1231357" y="60359"/>
                  </a:cubicBezTo>
                  <a:cubicBezTo>
                    <a:pt x="1227227" y="60359"/>
                    <a:pt x="1223613" y="59382"/>
                    <a:pt x="1220516" y="57429"/>
                  </a:cubicBezTo>
                  <a:cubicBezTo>
                    <a:pt x="1217418" y="55475"/>
                    <a:pt x="1215039" y="52887"/>
                    <a:pt x="1213379" y="49664"/>
                  </a:cubicBezTo>
                  <a:cubicBezTo>
                    <a:pt x="1211719" y="46441"/>
                    <a:pt x="1210888" y="43030"/>
                    <a:pt x="1210888" y="39430"/>
                  </a:cubicBezTo>
                  <a:cubicBezTo>
                    <a:pt x="1210888" y="35439"/>
                    <a:pt x="1211809" y="31868"/>
                    <a:pt x="1213651" y="28714"/>
                  </a:cubicBezTo>
                  <a:cubicBezTo>
                    <a:pt x="1215493" y="25561"/>
                    <a:pt x="1217962" y="23084"/>
                    <a:pt x="1221060" y="21284"/>
                  </a:cubicBezTo>
                  <a:cubicBezTo>
                    <a:pt x="1224157" y="19485"/>
                    <a:pt x="1227450" y="18585"/>
                    <a:pt x="1230938" y="18585"/>
                  </a:cubicBezTo>
                  <a:close/>
                  <a:moveTo>
                    <a:pt x="1073808" y="18585"/>
                  </a:moveTo>
                  <a:cubicBezTo>
                    <a:pt x="1078608" y="18585"/>
                    <a:pt x="1083268" y="19785"/>
                    <a:pt x="1087789" y="22184"/>
                  </a:cubicBezTo>
                  <a:lnTo>
                    <a:pt x="1087789" y="30514"/>
                  </a:lnTo>
                  <a:cubicBezTo>
                    <a:pt x="1084859" y="28421"/>
                    <a:pt x="1082222" y="27082"/>
                    <a:pt x="1079878" y="26496"/>
                  </a:cubicBezTo>
                  <a:cubicBezTo>
                    <a:pt x="1077534" y="25910"/>
                    <a:pt x="1075566" y="25617"/>
                    <a:pt x="1073976" y="25617"/>
                  </a:cubicBezTo>
                  <a:cubicBezTo>
                    <a:pt x="1071827" y="25617"/>
                    <a:pt x="1070006" y="26028"/>
                    <a:pt x="1068513" y="26852"/>
                  </a:cubicBezTo>
                  <a:cubicBezTo>
                    <a:pt x="1067020" y="27675"/>
                    <a:pt x="1066274" y="28728"/>
                    <a:pt x="1066274" y="30012"/>
                  </a:cubicBezTo>
                  <a:cubicBezTo>
                    <a:pt x="1066274" y="31323"/>
                    <a:pt x="1066999" y="32349"/>
                    <a:pt x="1068451" y="33088"/>
                  </a:cubicBezTo>
                  <a:cubicBezTo>
                    <a:pt x="1069902" y="33828"/>
                    <a:pt x="1072008" y="34505"/>
                    <a:pt x="1074771" y="35118"/>
                  </a:cubicBezTo>
                  <a:cubicBezTo>
                    <a:pt x="1080380" y="36374"/>
                    <a:pt x="1084398" y="37937"/>
                    <a:pt x="1086826" y="39807"/>
                  </a:cubicBezTo>
                  <a:cubicBezTo>
                    <a:pt x="1089254" y="41676"/>
                    <a:pt x="1090468" y="44146"/>
                    <a:pt x="1090468" y="47215"/>
                  </a:cubicBezTo>
                  <a:cubicBezTo>
                    <a:pt x="1090468" y="49532"/>
                    <a:pt x="1089735" y="51701"/>
                    <a:pt x="1088270" y="53724"/>
                  </a:cubicBezTo>
                  <a:cubicBezTo>
                    <a:pt x="1086805" y="55747"/>
                    <a:pt x="1084747" y="57359"/>
                    <a:pt x="1082096" y="58559"/>
                  </a:cubicBezTo>
                  <a:cubicBezTo>
                    <a:pt x="1079445" y="59759"/>
                    <a:pt x="1076376" y="60359"/>
                    <a:pt x="1072887" y="60359"/>
                  </a:cubicBezTo>
                  <a:cubicBezTo>
                    <a:pt x="1070543" y="60359"/>
                    <a:pt x="1068388" y="60115"/>
                    <a:pt x="1066420" y="59626"/>
                  </a:cubicBezTo>
                  <a:cubicBezTo>
                    <a:pt x="1064453" y="59138"/>
                    <a:pt x="1062870" y="58608"/>
                    <a:pt x="1061670" y="58036"/>
                  </a:cubicBezTo>
                  <a:cubicBezTo>
                    <a:pt x="1060470" y="57464"/>
                    <a:pt x="1059172" y="56801"/>
                    <a:pt x="1057777" y="56047"/>
                  </a:cubicBezTo>
                  <a:lnTo>
                    <a:pt x="1057777" y="47299"/>
                  </a:lnTo>
                  <a:cubicBezTo>
                    <a:pt x="1062521" y="51262"/>
                    <a:pt x="1067641" y="53243"/>
                    <a:pt x="1073139" y="53243"/>
                  </a:cubicBezTo>
                  <a:cubicBezTo>
                    <a:pt x="1075483" y="53243"/>
                    <a:pt x="1077541" y="52789"/>
                    <a:pt x="1079313" y="51883"/>
                  </a:cubicBezTo>
                  <a:cubicBezTo>
                    <a:pt x="1081085" y="50976"/>
                    <a:pt x="1081971" y="49657"/>
                    <a:pt x="1081971" y="47927"/>
                  </a:cubicBezTo>
                  <a:cubicBezTo>
                    <a:pt x="1081971" y="46560"/>
                    <a:pt x="1081301" y="45436"/>
                    <a:pt x="1079961" y="44557"/>
                  </a:cubicBezTo>
                  <a:cubicBezTo>
                    <a:pt x="1078622" y="43678"/>
                    <a:pt x="1076152" y="42848"/>
                    <a:pt x="1072553" y="42067"/>
                  </a:cubicBezTo>
                  <a:cubicBezTo>
                    <a:pt x="1068758" y="41230"/>
                    <a:pt x="1066120" y="40462"/>
                    <a:pt x="1064641" y="39765"/>
                  </a:cubicBezTo>
                  <a:cubicBezTo>
                    <a:pt x="1063163" y="39067"/>
                    <a:pt x="1061851" y="38244"/>
                    <a:pt x="1060707" y="37295"/>
                  </a:cubicBezTo>
                  <a:cubicBezTo>
                    <a:pt x="1059730" y="36179"/>
                    <a:pt x="1058998" y="35174"/>
                    <a:pt x="1058509" y="34281"/>
                  </a:cubicBezTo>
                  <a:cubicBezTo>
                    <a:pt x="1058021" y="33388"/>
                    <a:pt x="1057777" y="32161"/>
                    <a:pt x="1057777" y="30598"/>
                  </a:cubicBezTo>
                  <a:cubicBezTo>
                    <a:pt x="1057777" y="27082"/>
                    <a:pt x="1059270" y="24201"/>
                    <a:pt x="1062256" y="21954"/>
                  </a:cubicBezTo>
                  <a:cubicBezTo>
                    <a:pt x="1065241" y="19708"/>
                    <a:pt x="1069092" y="18585"/>
                    <a:pt x="1073808" y="18585"/>
                  </a:cubicBezTo>
                  <a:close/>
                  <a:moveTo>
                    <a:pt x="1030913" y="18585"/>
                  </a:moveTo>
                  <a:cubicBezTo>
                    <a:pt x="1033704" y="18585"/>
                    <a:pt x="1036320" y="19157"/>
                    <a:pt x="1038762" y="20301"/>
                  </a:cubicBezTo>
                  <a:cubicBezTo>
                    <a:pt x="1041203" y="21445"/>
                    <a:pt x="1043185" y="22980"/>
                    <a:pt x="1044705" y="24905"/>
                  </a:cubicBezTo>
                  <a:cubicBezTo>
                    <a:pt x="1046226" y="26831"/>
                    <a:pt x="1047322" y="28924"/>
                    <a:pt x="1047991" y="31184"/>
                  </a:cubicBezTo>
                  <a:cubicBezTo>
                    <a:pt x="1048661" y="33444"/>
                    <a:pt x="1048996" y="36165"/>
                    <a:pt x="1048996" y="39346"/>
                  </a:cubicBezTo>
                  <a:lnTo>
                    <a:pt x="1019361" y="39346"/>
                  </a:lnTo>
                  <a:cubicBezTo>
                    <a:pt x="1019556" y="42611"/>
                    <a:pt x="1020400" y="45241"/>
                    <a:pt x="1021893" y="47236"/>
                  </a:cubicBezTo>
                  <a:cubicBezTo>
                    <a:pt x="1023386" y="49232"/>
                    <a:pt x="1025116" y="50641"/>
                    <a:pt x="1027083" y="51464"/>
                  </a:cubicBezTo>
                  <a:cubicBezTo>
                    <a:pt x="1029051" y="52287"/>
                    <a:pt x="1030927" y="52699"/>
                    <a:pt x="1032713" y="52699"/>
                  </a:cubicBezTo>
                  <a:cubicBezTo>
                    <a:pt x="1037680" y="52699"/>
                    <a:pt x="1042647" y="50215"/>
                    <a:pt x="1047615" y="45248"/>
                  </a:cubicBezTo>
                  <a:lnTo>
                    <a:pt x="1047615" y="54834"/>
                  </a:lnTo>
                  <a:cubicBezTo>
                    <a:pt x="1045326" y="56368"/>
                    <a:pt x="1042934" y="57673"/>
                    <a:pt x="1040436" y="58747"/>
                  </a:cubicBezTo>
                  <a:cubicBezTo>
                    <a:pt x="1037938" y="59822"/>
                    <a:pt x="1034904" y="60359"/>
                    <a:pt x="1031332" y="60359"/>
                  </a:cubicBezTo>
                  <a:cubicBezTo>
                    <a:pt x="1027202" y="60359"/>
                    <a:pt x="1023588" y="59382"/>
                    <a:pt x="1020491" y="57429"/>
                  </a:cubicBezTo>
                  <a:cubicBezTo>
                    <a:pt x="1017393" y="55475"/>
                    <a:pt x="1015014" y="52887"/>
                    <a:pt x="1013354" y="49664"/>
                  </a:cubicBezTo>
                  <a:cubicBezTo>
                    <a:pt x="1011694" y="46441"/>
                    <a:pt x="1010863" y="43030"/>
                    <a:pt x="1010863" y="39430"/>
                  </a:cubicBezTo>
                  <a:cubicBezTo>
                    <a:pt x="1010863" y="35439"/>
                    <a:pt x="1011784" y="31868"/>
                    <a:pt x="1013626" y="28714"/>
                  </a:cubicBezTo>
                  <a:cubicBezTo>
                    <a:pt x="1015468" y="25561"/>
                    <a:pt x="1017937" y="23084"/>
                    <a:pt x="1021035" y="21284"/>
                  </a:cubicBezTo>
                  <a:cubicBezTo>
                    <a:pt x="1024132" y="19485"/>
                    <a:pt x="1027425" y="18585"/>
                    <a:pt x="1030913" y="18585"/>
                  </a:cubicBezTo>
                  <a:close/>
                  <a:moveTo>
                    <a:pt x="981991" y="18585"/>
                  </a:moveTo>
                  <a:cubicBezTo>
                    <a:pt x="984000" y="18585"/>
                    <a:pt x="985897" y="18940"/>
                    <a:pt x="987683" y="19652"/>
                  </a:cubicBezTo>
                  <a:cubicBezTo>
                    <a:pt x="989469" y="20364"/>
                    <a:pt x="991660" y="21836"/>
                    <a:pt x="994255" y="24068"/>
                  </a:cubicBezTo>
                  <a:lnTo>
                    <a:pt x="995971" y="19547"/>
                  </a:lnTo>
                  <a:lnTo>
                    <a:pt x="1002166" y="19547"/>
                  </a:lnTo>
                  <a:lnTo>
                    <a:pt x="1002166" y="54582"/>
                  </a:lnTo>
                  <a:cubicBezTo>
                    <a:pt x="1002166" y="59829"/>
                    <a:pt x="1001692" y="63798"/>
                    <a:pt x="1000743" y="66491"/>
                  </a:cubicBezTo>
                  <a:cubicBezTo>
                    <a:pt x="999794" y="69184"/>
                    <a:pt x="998259" y="71535"/>
                    <a:pt x="996139" y="73544"/>
                  </a:cubicBezTo>
                  <a:cubicBezTo>
                    <a:pt x="994018" y="75553"/>
                    <a:pt x="991737" y="76955"/>
                    <a:pt x="989295" y="77751"/>
                  </a:cubicBezTo>
                  <a:cubicBezTo>
                    <a:pt x="986853" y="78546"/>
                    <a:pt x="984307" y="78972"/>
                    <a:pt x="981656" y="79027"/>
                  </a:cubicBezTo>
                  <a:cubicBezTo>
                    <a:pt x="976465" y="79027"/>
                    <a:pt x="971317" y="77283"/>
                    <a:pt x="966210" y="73795"/>
                  </a:cubicBezTo>
                  <a:lnTo>
                    <a:pt x="966210" y="64042"/>
                  </a:lnTo>
                  <a:cubicBezTo>
                    <a:pt x="968387" y="66135"/>
                    <a:pt x="970710" y="67928"/>
                    <a:pt x="973180" y="69421"/>
                  </a:cubicBezTo>
                  <a:cubicBezTo>
                    <a:pt x="975649" y="70914"/>
                    <a:pt x="978558" y="71660"/>
                    <a:pt x="981907" y="71660"/>
                  </a:cubicBezTo>
                  <a:cubicBezTo>
                    <a:pt x="984307" y="71660"/>
                    <a:pt x="986518" y="70963"/>
                    <a:pt x="988541" y="69568"/>
                  </a:cubicBezTo>
                  <a:cubicBezTo>
                    <a:pt x="990565" y="68172"/>
                    <a:pt x="992023" y="66414"/>
                    <a:pt x="992916" y="64293"/>
                  </a:cubicBezTo>
                  <a:cubicBezTo>
                    <a:pt x="993809" y="62173"/>
                    <a:pt x="994255" y="58224"/>
                    <a:pt x="994255" y="52448"/>
                  </a:cubicBezTo>
                  <a:lnTo>
                    <a:pt x="994088" y="52280"/>
                  </a:lnTo>
                  <a:cubicBezTo>
                    <a:pt x="990348" y="57080"/>
                    <a:pt x="985981" y="59480"/>
                    <a:pt x="980986" y="59480"/>
                  </a:cubicBezTo>
                  <a:cubicBezTo>
                    <a:pt x="976131" y="59480"/>
                    <a:pt x="972015" y="57499"/>
                    <a:pt x="968638" y="53536"/>
                  </a:cubicBezTo>
                  <a:cubicBezTo>
                    <a:pt x="965262" y="49573"/>
                    <a:pt x="963573" y="44843"/>
                    <a:pt x="963573" y="39346"/>
                  </a:cubicBezTo>
                  <a:cubicBezTo>
                    <a:pt x="963573" y="35607"/>
                    <a:pt x="964369" y="32161"/>
                    <a:pt x="965959" y="29007"/>
                  </a:cubicBezTo>
                  <a:cubicBezTo>
                    <a:pt x="967550" y="25854"/>
                    <a:pt x="969747" y="23329"/>
                    <a:pt x="972552" y="21431"/>
                  </a:cubicBezTo>
                  <a:cubicBezTo>
                    <a:pt x="975356" y="19533"/>
                    <a:pt x="978503" y="18585"/>
                    <a:pt x="981991" y="18585"/>
                  </a:cubicBezTo>
                  <a:close/>
                  <a:moveTo>
                    <a:pt x="942635" y="18585"/>
                  </a:moveTo>
                  <a:cubicBezTo>
                    <a:pt x="945732" y="18585"/>
                    <a:pt x="948502" y="19219"/>
                    <a:pt x="950944" y="20489"/>
                  </a:cubicBezTo>
                  <a:cubicBezTo>
                    <a:pt x="953386" y="21759"/>
                    <a:pt x="955297" y="23566"/>
                    <a:pt x="956678" y="25910"/>
                  </a:cubicBezTo>
                  <a:cubicBezTo>
                    <a:pt x="958060" y="28254"/>
                    <a:pt x="958750" y="30793"/>
                    <a:pt x="958750" y="33528"/>
                  </a:cubicBezTo>
                  <a:lnTo>
                    <a:pt x="958750" y="49894"/>
                  </a:lnTo>
                  <a:cubicBezTo>
                    <a:pt x="958750" y="51987"/>
                    <a:pt x="959601" y="53034"/>
                    <a:pt x="961304" y="53034"/>
                  </a:cubicBezTo>
                  <a:cubicBezTo>
                    <a:pt x="962224" y="53034"/>
                    <a:pt x="963145" y="52838"/>
                    <a:pt x="964066" y="52448"/>
                  </a:cubicBezTo>
                  <a:lnTo>
                    <a:pt x="964066" y="58977"/>
                  </a:lnTo>
                  <a:cubicBezTo>
                    <a:pt x="961778" y="59591"/>
                    <a:pt x="959853" y="59898"/>
                    <a:pt x="958290" y="59898"/>
                  </a:cubicBezTo>
                  <a:cubicBezTo>
                    <a:pt x="953462" y="59898"/>
                    <a:pt x="951007" y="57610"/>
                    <a:pt x="950923" y="53034"/>
                  </a:cubicBezTo>
                  <a:lnTo>
                    <a:pt x="950755" y="53034"/>
                  </a:lnTo>
                  <a:cubicBezTo>
                    <a:pt x="949500" y="55015"/>
                    <a:pt x="947937" y="56731"/>
                    <a:pt x="946067" y="58182"/>
                  </a:cubicBezTo>
                  <a:cubicBezTo>
                    <a:pt x="944198" y="59633"/>
                    <a:pt x="941672" y="60359"/>
                    <a:pt x="938491" y="60359"/>
                  </a:cubicBezTo>
                  <a:cubicBezTo>
                    <a:pt x="936259" y="60359"/>
                    <a:pt x="934040" y="59829"/>
                    <a:pt x="931836" y="58768"/>
                  </a:cubicBezTo>
                  <a:cubicBezTo>
                    <a:pt x="929631" y="57708"/>
                    <a:pt x="927845" y="56194"/>
                    <a:pt x="926478" y="54227"/>
                  </a:cubicBezTo>
                  <a:cubicBezTo>
                    <a:pt x="925111" y="52259"/>
                    <a:pt x="924427" y="50034"/>
                    <a:pt x="924427" y="47550"/>
                  </a:cubicBezTo>
                  <a:cubicBezTo>
                    <a:pt x="924427" y="44955"/>
                    <a:pt x="925152" y="42785"/>
                    <a:pt x="926603" y="41041"/>
                  </a:cubicBezTo>
                  <a:cubicBezTo>
                    <a:pt x="928055" y="39297"/>
                    <a:pt x="929980" y="37951"/>
                    <a:pt x="932380" y="37002"/>
                  </a:cubicBezTo>
                  <a:cubicBezTo>
                    <a:pt x="934780" y="36053"/>
                    <a:pt x="937354" y="35349"/>
                    <a:pt x="940103" y="34888"/>
                  </a:cubicBezTo>
                  <a:cubicBezTo>
                    <a:pt x="942851" y="34428"/>
                    <a:pt x="946430" y="33974"/>
                    <a:pt x="950839" y="33528"/>
                  </a:cubicBezTo>
                  <a:cubicBezTo>
                    <a:pt x="950755" y="31658"/>
                    <a:pt x="950190" y="30123"/>
                    <a:pt x="949144" y="28924"/>
                  </a:cubicBezTo>
                  <a:cubicBezTo>
                    <a:pt x="948097" y="27724"/>
                    <a:pt x="946835" y="26872"/>
                    <a:pt x="945356" y="26370"/>
                  </a:cubicBezTo>
                  <a:cubicBezTo>
                    <a:pt x="943877" y="25868"/>
                    <a:pt x="942454" y="25617"/>
                    <a:pt x="941086" y="25617"/>
                  </a:cubicBezTo>
                  <a:cubicBezTo>
                    <a:pt x="939245" y="25617"/>
                    <a:pt x="937500" y="25924"/>
                    <a:pt x="935854" y="26538"/>
                  </a:cubicBezTo>
                  <a:cubicBezTo>
                    <a:pt x="934208" y="27152"/>
                    <a:pt x="932770" y="27870"/>
                    <a:pt x="931543" y="28693"/>
                  </a:cubicBezTo>
                  <a:cubicBezTo>
                    <a:pt x="930315" y="29516"/>
                    <a:pt x="929003" y="30486"/>
                    <a:pt x="927608" y="31602"/>
                  </a:cubicBezTo>
                  <a:lnTo>
                    <a:pt x="927608" y="23147"/>
                  </a:lnTo>
                  <a:cubicBezTo>
                    <a:pt x="932910" y="20105"/>
                    <a:pt x="937919" y="18585"/>
                    <a:pt x="942635" y="18585"/>
                  </a:cubicBezTo>
                  <a:close/>
                  <a:moveTo>
                    <a:pt x="848641" y="18585"/>
                  </a:moveTo>
                  <a:cubicBezTo>
                    <a:pt x="850650" y="18585"/>
                    <a:pt x="852548" y="18940"/>
                    <a:pt x="854333" y="19652"/>
                  </a:cubicBezTo>
                  <a:cubicBezTo>
                    <a:pt x="856119" y="20364"/>
                    <a:pt x="858310" y="21836"/>
                    <a:pt x="860905" y="24068"/>
                  </a:cubicBezTo>
                  <a:lnTo>
                    <a:pt x="862621" y="19547"/>
                  </a:lnTo>
                  <a:lnTo>
                    <a:pt x="868816" y="19547"/>
                  </a:lnTo>
                  <a:lnTo>
                    <a:pt x="868816" y="54582"/>
                  </a:lnTo>
                  <a:cubicBezTo>
                    <a:pt x="868816" y="59829"/>
                    <a:pt x="868342" y="63798"/>
                    <a:pt x="867393" y="66491"/>
                  </a:cubicBezTo>
                  <a:cubicBezTo>
                    <a:pt x="866444" y="69184"/>
                    <a:pt x="864910" y="71535"/>
                    <a:pt x="862789" y="73544"/>
                  </a:cubicBezTo>
                  <a:cubicBezTo>
                    <a:pt x="860668" y="75553"/>
                    <a:pt x="858387" y="76955"/>
                    <a:pt x="855945" y="77751"/>
                  </a:cubicBezTo>
                  <a:cubicBezTo>
                    <a:pt x="853503" y="78546"/>
                    <a:pt x="850957" y="78972"/>
                    <a:pt x="848306" y="79027"/>
                  </a:cubicBezTo>
                  <a:cubicBezTo>
                    <a:pt x="843116" y="79027"/>
                    <a:pt x="837967" y="77283"/>
                    <a:pt x="832860" y="73795"/>
                  </a:cubicBezTo>
                  <a:lnTo>
                    <a:pt x="832860" y="64042"/>
                  </a:lnTo>
                  <a:cubicBezTo>
                    <a:pt x="835037" y="66135"/>
                    <a:pt x="837360" y="67928"/>
                    <a:pt x="839830" y="69421"/>
                  </a:cubicBezTo>
                  <a:cubicBezTo>
                    <a:pt x="842299" y="70914"/>
                    <a:pt x="845208" y="71660"/>
                    <a:pt x="848557" y="71660"/>
                  </a:cubicBezTo>
                  <a:cubicBezTo>
                    <a:pt x="850957" y="71660"/>
                    <a:pt x="853168" y="70963"/>
                    <a:pt x="855192" y="69568"/>
                  </a:cubicBezTo>
                  <a:cubicBezTo>
                    <a:pt x="857215" y="68172"/>
                    <a:pt x="858673" y="66414"/>
                    <a:pt x="859566" y="64293"/>
                  </a:cubicBezTo>
                  <a:cubicBezTo>
                    <a:pt x="860459" y="62173"/>
                    <a:pt x="860905" y="58224"/>
                    <a:pt x="860905" y="52448"/>
                  </a:cubicBezTo>
                  <a:lnTo>
                    <a:pt x="860738" y="52280"/>
                  </a:lnTo>
                  <a:cubicBezTo>
                    <a:pt x="856998" y="57080"/>
                    <a:pt x="852631" y="59480"/>
                    <a:pt x="847636" y="59480"/>
                  </a:cubicBezTo>
                  <a:cubicBezTo>
                    <a:pt x="842781" y="59480"/>
                    <a:pt x="838665" y="57499"/>
                    <a:pt x="835288" y="53536"/>
                  </a:cubicBezTo>
                  <a:cubicBezTo>
                    <a:pt x="831912" y="49573"/>
                    <a:pt x="830223" y="44843"/>
                    <a:pt x="830223" y="39346"/>
                  </a:cubicBezTo>
                  <a:cubicBezTo>
                    <a:pt x="830223" y="35607"/>
                    <a:pt x="831019" y="32161"/>
                    <a:pt x="832609" y="29007"/>
                  </a:cubicBezTo>
                  <a:cubicBezTo>
                    <a:pt x="834200" y="25854"/>
                    <a:pt x="836397" y="23329"/>
                    <a:pt x="839202" y="21431"/>
                  </a:cubicBezTo>
                  <a:cubicBezTo>
                    <a:pt x="842006" y="19533"/>
                    <a:pt x="845153" y="18585"/>
                    <a:pt x="848641" y="18585"/>
                  </a:cubicBezTo>
                  <a:close/>
                  <a:moveTo>
                    <a:pt x="805327" y="18585"/>
                  </a:moveTo>
                  <a:cubicBezTo>
                    <a:pt x="809764" y="18585"/>
                    <a:pt x="813168" y="19945"/>
                    <a:pt x="815540" y="22666"/>
                  </a:cubicBezTo>
                  <a:cubicBezTo>
                    <a:pt x="817912" y="25387"/>
                    <a:pt x="819098" y="28547"/>
                    <a:pt x="819098" y="32147"/>
                  </a:cubicBezTo>
                  <a:lnTo>
                    <a:pt x="819098" y="59396"/>
                  </a:lnTo>
                  <a:lnTo>
                    <a:pt x="811229" y="59396"/>
                  </a:lnTo>
                  <a:lnTo>
                    <a:pt x="811229" y="34867"/>
                  </a:lnTo>
                  <a:cubicBezTo>
                    <a:pt x="811229" y="32300"/>
                    <a:pt x="810636" y="30172"/>
                    <a:pt x="809450" y="28484"/>
                  </a:cubicBezTo>
                  <a:cubicBezTo>
                    <a:pt x="808264" y="26796"/>
                    <a:pt x="806374" y="25952"/>
                    <a:pt x="803778" y="25952"/>
                  </a:cubicBezTo>
                  <a:cubicBezTo>
                    <a:pt x="801434" y="25952"/>
                    <a:pt x="799404" y="26670"/>
                    <a:pt x="797688" y="28107"/>
                  </a:cubicBezTo>
                  <a:cubicBezTo>
                    <a:pt x="795972" y="29544"/>
                    <a:pt x="794688" y="31372"/>
                    <a:pt x="793837" y="33591"/>
                  </a:cubicBezTo>
                  <a:cubicBezTo>
                    <a:pt x="792986" y="35809"/>
                    <a:pt x="792561" y="38090"/>
                    <a:pt x="792561" y="40434"/>
                  </a:cubicBezTo>
                  <a:lnTo>
                    <a:pt x="792561" y="59396"/>
                  </a:lnTo>
                  <a:lnTo>
                    <a:pt x="784649" y="59396"/>
                  </a:lnTo>
                  <a:lnTo>
                    <a:pt x="784649" y="19547"/>
                  </a:lnTo>
                  <a:lnTo>
                    <a:pt x="791849" y="19547"/>
                  </a:lnTo>
                  <a:lnTo>
                    <a:pt x="792435" y="26203"/>
                  </a:lnTo>
                  <a:lnTo>
                    <a:pt x="792644" y="26203"/>
                  </a:lnTo>
                  <a:cubicBezTo>
                    <a:pt x="793453" y="24835"/>
                    <a:pt x="794305" y="23635"/>
                    <a:pt x="795197" y="22603"/>
                  </a:cubicBezTo>
                  <a:cubicBezTo>
                    <a:pt x="796090" y="21570"/>
                    <a:pt x="797381" y="20643"/>
                    <a:pt x="799069" y="19819"/>
                  </a:cubicBezTo>
                  <a:cubicBezTo>
                    <a:pt x="800758" y="18996"/>
                    <a:pt x="802844" y="18585"/>
                    <a:pt x="805327" y="18585"/>
                  </a:cubicBezTo>
                  <a:close/>
                  <a:moveTo>
                    <a:pt x="761660" y="18585"/>
                  </a:moveTo>
                  <a:cubicBezTo>
                    <a:pt x="764757" y="18585"/>
                    <a:pt x="767527" y="19219"/>
                    <a:pt x="769969" y="20489"/>
                  </a:cubicBezTo>
                  <a:cubicBezTo>
                    <a:pt x="772411" y="21759"/>
                    <a:pt x="774322" y="23566"/>
                    <a:pt x="775703" y="25910"/>
                  </a:cubicBezTo>
                  <a:cubicBezTo>
                    <a:pt x="777085" y="28254"/>
                    <a:pt x="777775" y="30793"/>
                    <a:pt x="777775" y="33528"/>
                  </a:cubicBezTo>
                  <a:lnTo>
                    <a:pt x="777775" y="49894"/>
                  </a:lnTo>
                  <a:cubicBezTo>
                    <a:pt x="777775" y="51987"/>
                    <a:pt x="778626" y="53034"/>
                    <a:pt x="780329" y="53034"/>
                  </a:cubicBezTo>
                  <a:cubicBezTo>
                    <a:pt x="781250" y="53034"/>
                    <a:pt x="782170" y="52838"/>
                    <a:pt x="783091" y="52448"/>
                  </a:cubicBezTo>
                  <a:lnTo>
                    <a:pt x="783091" y="58977"/>
                  </a:lnTo>
                  <a:cubicBezTo>
                    <a:pt x="780803" y="59591"/>
                    <a:pt x="778878" y="59898"/>
                    <a:pt x="777315" y="59898"/>
                  </a:cubicBezTo>
                  <a:cubicBezTo>
                    <a:pt x="772487" y="59898"/>
                    <a:pt x="770032" y="57610"/>
                    <a:pt x="769948" y="53034"/>
                  </a:cubicBezTo>
                  <a:lnTo>
                    <a:pt x="769780" y="53034"/>
                  </a:lnTo>
                  <a:cubicBezTo>
                    <a:pt x="768525" y="55015"/>
                    <a:pt x="766962" y="56731"/>
                    <a:pt x="765092" y="58182"/>
                  </a:cubicBezTo>
                  <a:cubicBezTo>
                    <a:pt x="763223" y="59633"/>
                    <a:pt x="760697" y="60359"/>
                    <a:pt x="757516" y="60359"/>
                  </a:cubicBezTo>
                  <a:cubicBezTo>
                    <a:pt x="755284" y="60359"/>
                    <a:pt x="753065" y="59829"/>
                    <a:pt x="750861" y="58768"/>
                  </a:cubicBezTo>
                  <a:cubicBezTo>
                    <a:pt x="748656" y="57708"/>
                    <a:pt x="746870" y="56194"/>
                    <a:pt x="745503" y="54227"/>
                  </a:cubicBezTo>
                  <a:cubicBezTo>
                    <a:pt x="744136" y="52259"/>
                    <a:pt x="743452" y="50034"/>
                    <a:pt x="743452" y="47550"/>
                  </a:cubicBezTo>
                  <a:cubicBezTo>
                    <a:pt x="743452" y="44955"/>
                    <a:pt x="744177" y="42785"/>
                    <a:pt x="745628" y="41041"/>
                  </a:cubicBezTo>
                  <a:cubicBezTo>
                    <a:pt x="747080" y="39297"/>
                    <a:pt x="749005" y="37951"/>
                    <a:pt x="751405" y="37002"/>
                  </a:cubicBezTo>
                  <a:cubicBezTo>
                    <a:pt x="753805" y="36053"/>
                    <a:pt x="756379" y="35349"/>
                    <a:pt x="759128" y="34888"/>
                  </a:cubicBezTo>
                  <a:cubicBezTo>
                    <a:pt x="761876" y="34428"/>
                    <a:pt x="765455" y="33974"/>
                    <a:pt x="769864" y="33528"/>
                  </a:cubicBezTo>
                  <a:cubicBezTo>
                    <a:pt x="769780" y="31658"/>
                    <a:pt x="769215" y="30123"/>
                    <a:pt x="768169" y="28924"/>
                  </a:cubicBezTo>
                  <a:cubicBezTo>
                    <a:pt x="767122" y="27724"/>
                    <a:pt x="765860" y="26872"/>
                    <a:pt x="764381" y="26370"/>
                  </a:cubicBezTo>
                  <a:cubicBezTo>
                    <a:pt x="762902" y="25868"/>
                    <a:pt x="761479" y="25617"/>
                    <a:pt x="760111" y="25617"/>
                  </a:cubicBezTo>
                  <a:cubicBezTo>
                    <a:pt x="758270" y="25617"/>
                    <a:pt x="756525" y="25924"/>
                    <a:pt x="754879" y="26538"/>
                  </a:cubicBezTo>
                  <a:cubicBezTo>
                    <a:pt x="753233" y="27152"/>
                    <a:pt x="751795" y="27870"/>
                    <a:pt x="750568" y="28693"/>
                  </a:cubicBezTo>
                  <a:cubicBezTo>
                    <a:pt x="749340" y="29516"/>
                    <a:pt x="748028" y="30486"/>
                    <a:pt x="746633" y="31602"/>
                  </a:cubicBezTo>
                  <a:lnTo>
                    <a:pt x="746633" y="23147"/>
                  </a:lnTo>
                  <a:cubicBezTo>
                    <a:pt x="751935" y="20105"/>
                    <a:pt x="756944" y="18585"/>
                    <a:pt x="761660" y="18585"/>
                  </a:cubicBezTo>
                  <a:close/>
                  <a:moveTo>
                    <a:pt x="643402" y="18585"/>
                  </a:moveTo>
                  <a:cubicBezTo>
                    <a:pt x="647839" y="18585"/>
                    <a:pt x="651243" y="19945"/>
                    <a:pt x="653615" y="22666"/>
                  </a:cubicBezTo>
                  <a:cubicBezTo>
                    <a:pt x="655987" y="25387"/>
                    <a:pt x="657173" y="28547"/>
                    <a:pt x="657173" y="32147"/>
                  </a:cubicBezTo>
                  <a:lnTo>
                    <a:pt x="657173" y="59396"/>
                  </a:lnTo>
                  <a:lnTo>
                    <a:pt x="649304" y="59396"/>
                  </a:lnTo>
                  <a:lnTo>
                    <a:pt x="649304" y="34867"/>
                  </a:lnTo>
                  <a:cubicBezTo>
                    <a:pt x="649304" y="32300"/>
                    <a:pt x="648711" y="30172"/>
                    <a:pt x="647525" y="28484"/>
                  </a:cubicBezTo>
                  <a:cubicBezTo>
                    <a:pt x="646339" y="26796"/>
                    <a:pt x="644449" y="25952"/>
                    <a:pt x="641853" y="25952"/>
                  </a:cubicBezTo>
                  <a:cubicBezTo>
                    <a:pt x="639509" y="25952"/>
                    <a:pt x="637479" y="26670"/>
                    <a:pt x="635763" y="28107"/>
                  </a:cubicBezTo>
                  <a:cubicBezTo>
                    <a:pt x="634047" y="29544"/>
                    <a:pt x="632763" y="31372"/>
                    <a:pt x="631912" y="33591"/>
                  </a:cubicBezTo>
                  <a:cubicBezTo>
                    <a:pt x="631061" y="35809"/>
                    <a:pt x="630635" y="38090"/>
                    <a:pt x="630635" y="40434"/>
                  </a:cubicBezTo>
                  <a:lnTo>
                    <a:pt x="630635" y="59396"/>
                  </a:lnTo>
                  <a:lnTo>
                    <a:pt x="622724" y="59396"/>
                  </a:lnTo>
                  <a:lnTo>
                    <a:pt x="622724" y="19547"/>
                  </a:lnTo>
                  <a:lnTo>
                    <a:pt x="629924" y="19547"/>
                  </a:lnTo>
                  <a:lnTo>
                    <a:pt x="630510" y="26203"/>
                  </a:lnTo>
                  <a:lnTo>
                    <a:pt x="630719" y="26203"/>
                  </a:lnTo>
                  <a:cubicBezTo>
                    <a:pt x="631528" y="24835"/>
                    <a:pt x="632380" y="23635"/>
                    <a:pt x="633272" y="22603"/>
                  </a:cubicBezTo>
                  <a:cubicBezTo>
                    <a:pt x="634165" y="21570"/>
                    <a:pt x="635456" y="20643"/>
                    <a:pt x="637144" y="19819"/>
                  </a:cubicBezTo>
                  <a:cubicBezTo>
                    <a:pt x="638833" y="18996"/>
                    <a:pt x="640919" y="18585"/>
                    <a:pt x="643402" y="18585"/>
                  </a:cubicBezTo>
                  <a:close/>
                  <a:moveTo>
                    <a:pt x="591466" y="18585"/>
                  </a:moveTo>
                  <a:cubicBezTo>
                    <a:pt x="593475" y="18585"/>
                    <a:pt x="595373" y="18940"/>
                    <a:pt x="597158" y="19652"/>
                  </a:cubicBezTo>
                  <a:cubicBezTo>
                    <a:pt x="598944" y="20364"/>
                    <a:pt x="601135" y="21836"/>
                    <a:pt x="603730" y="24068"/>
                  </a:cubicBezTo>
                  <a:lnTo>
                    <a:pt x="605446" y="19547"/>
                  </a:lnTo>
                  <a:lnTo>
                    <a:pt x="611641" y="19547"/>
                  </a:lnTo>
                  <a:lnTo>
                    <a:pt x="611641" y="54582"/>
                  </a:lnTo>
                  <a:cubicBezTo>
                    <a:pt x="611641" y="59829"/>
                    <a:pt x="611167" y="63798"/>
                    <a:pt x="610218" y="66491"/>
                  </a:cubicBezTo>
                  <a:cubicBezTo>
                    <a:pt x="609269" y="69184"/>
                    <a:pt x="607735" y="71535"/>
                    <a:pt x="605614" y="73544"/>
                  </a:cubicBezTo>
                  <a:cubicBezTo>
                    <a:pt x="603493" y="75553"/>
                    <a:pt x="601212" y="76955"/>
                    <a:pt x="598770" y="77751"/>
                  </a:cubicBezTo>
                  <a:cubicBezTo>
                    <a:pt x="596328" y="78546"/>
                    <a:pt x="593782" y="78972"/>
                    <a:pt x="591131" y="79027"/>
                  </a:cubicBezTo>
                  <a:cubicBezTo>
                    <a:pt x="585941" y="79027"/>
                    <a:pt x="580792" y="77283"/>
                    <a:pt x="575685" y="73795"/>
                  </a:cubicBezTo>
                  <a:lnTo>
                    <a:pt x="575685" y="64042"/>
                  </a:lnTo>
                  <a:cubicBezTo>
                    <a:pt x="577862" y="66135"/>
                    <a:pt x="580185" y="67928"/>
                    <a:pt x="582655" y="69421"/>
                  </a:cubicBezTo>
                  <a:cubicBezTo>
                    <a:pt x="585124" y="70914"/>
                    <a:pt x="588033" y="71660"/>
                    <a:pt x="591382" y="71660"/>
                  </a:cubicBezTo>
                  <a:cubicBezTo>
                    <a:pt x="593782" y="71660"/>
                    <a:pt x="595993" y="70963"/>
                    <a:pt x="598017" y="69568"/>
                  </a:cubicBezTo>
                  <a:cubicBezTo>
                    <a:pt x="600040" y="68172"/>
                    <a:pt x="601498" y="66414"/>
                    <a:pt x="602391" y="64293"/>
                  </a:cubicBezTo>
                  <a:cubicBezTo>
                    <a:pt x="603284" y="62173"/>
                    <a:pt x="603730" y="58224"/>
                    <a:pt x="603730" y="52448"/>
                  </a:cubicBezTo>
                  <a:lnTo>
                    <a:pt x="603563" y="52280"/>
                  </a:lnTo>
                  <a:cubicBezTo>
                    <a:pt x="599823" y="57080"/>
                    <a:pt x="595456" y="59480"/>
                    <a:pt x="590461" y="59480"/>
                  </a:cubicBezTo>
                  <a:cubicBezTo>
                    <a:pt x="585606" y="59480"/>
                    <a:pt x="581490" y="57499"/>
                    <a:pt x="578113" y="53536"/>
                  </a:cubicBezTo>
                  <a:cubicBezTo>
                    <a:pt x="574737" y="49573"/>
                    <a:pt x="573048" y="44843"/>
                    <a:pt x="573048" y="39346"/>
                  </a:cubicBezTo>
                  <a:cubicBezTo>
                    <a:pt x="573048" y="35607"/>
                    <a:pt x="573844" y="32161"/>
                    <a:pt x="575434" y="29007"/>
                  </a:cubicBezTo>
                  <a:cubicBezTo>
                    <a:pt x="577025" y="25854"/>
                    <a:pt x="579222" y="23329"/>
                    <a:pt x="582027" y="21431"/>
                  </a:cubicBezTo>
                  <a:cubicBezTo>
                    <a:pt x="584831" y="19533"/>
                    <a:pt x="587978" y="18585"/>
                    <a:pt x="591466" y="18585"/>
                  </a:cubicBezTo>
                  <a:close/>
                  <a:moveTo>
                    <a:pt x="526088" y="18585"/>
                  </a:moveTo>
                  <a:cubicBezTo>
                    <a:pt x="528879" y="18585"/>
                    <a:pt x="531495" y="19157"/>
                    <a:pt x="533937" y="20301"/>
                  </a:cubicBezTo>
                  <a:cubicBezTo>
                    <a:pt x="536378" y="21445"/>
                    <a:pt x="538360" y="22980"/>
                    <a:pt x="539881" y="24905"/>
                  </a:cubicBezTo>
                  <a:cubicBezTo>
                    <a:pt x="541401" y="26831"/>
                    <a:pt x="542497" y="28924"/>
                    <a:pt x="543166" y="31184"/>
                  </a:cubicBezTo>
                  <a:cubicBezTo>
                    <a:pt x="543836" y="33444"/>
                    <a:pt x="544171" y="36165"/>
                    <a:pt x="544171" y="39346"/>
                  </a:cubicBezTo>
                  <a:lnTo>
                    <a:pt x="514536" y="39346"/>
                  </a:lnTo>
                  <a:cubicBezTo>
                    <a:pt x="514731" y="42611"/>
                    <a:pt x="515575" y="45241"/>
                    <a:pt x="517068" y="47236"/>
                  </a:cubicBezTo>
                  <a:cubicBezTo>
                    <a:pt x="518561" y="49232"/>
                    <a:pt x="520291" y="50641"/>
                    <a:pt x="522258" y="51464"/>
                  </a:cubicBezTo>
                  <a:cubicBezTo>
                    <a:pt x="524226" y="52287"/>
                    <a:pt x="526102" y="52699"/>
                    <a:pt x="527888" y="52699"/>
                  </a:cubicBezTo>
                  <a:cubicBezTo>
                    <a:pt x="532855" y="52699"/>
                    <a:pt x="537823" y="50215"/>
                    <a:pt x="542790" y="45248"/>
                  </a:cubicBezTo>
                  <a:lnTo>
                    <a:pt x="542790" y="54834"/>
                  </a:lnTo>
                  <a:cubicBezTo>
                    <a:pt x="540501" y="56368"/>
                    <a:pt x="538109" y="57673"/>
                    <a:pt x="535611" y="58747"/>
                  </a:cubicBezTo>
                  <a:cubicBezTo>
                    <a:pt x="533114" y="59822"/>
                    <a:pt x="530079" y="60359"/>
                    <a:pt x="526507" y="60359"/>
                  </a:cubicBezTo>
                  <a:cubicBezTo>
                    <a:pt x="522377" y="60359"/>
                    <a:pt x="518763" y="59382"/>
                    <a:pt x="515666" y="57429"/>
                  </a:cubicBezTo>
                  <a:cubicBezTo>
                    <a:pt x="512568" y="55475"/>
                    <a:pt x="510189" y="52887"/>
                    <a:pt x="508529" y="49664"/>
                  </a:cubicBezTo>
                  <a:cubicBezTo>
                    <a:pt x="506869" y="46441"/>
                    <a:pt x="506038" y="43030"/>
                    <a:pt x="506038" y="39430"/>
                  </a:cubicBezTo>
                  <a:cubicBezTo>
                    <a:pt x="506038" y="35439"/>
                    <a:pt x="506959" y="31868"/>
                    <a:pt x="508801" y="28714"/>
                  </a:cubicBezTo>
                  <a:cubicBezTo>
                    <a:pt x="510643" y="25561"/>
                    <a:pt x="513112" y="23084"/>
                    <a:pt x="516210" y="21284"/>
                  </a:cubicBezTo>
                  <a:cubicBezTo>
                    <a:pt x="519307" y="19485"/>
                    <a:pt x="522600" y="18585"/>
                    <a:pt x="526088" y="18585"/>
                  </a:cubicBezTo>
                  <a:close/>
                  <a:moveTo>
                    <a:pt x="450391" y="18585"/>
                  </a:moveTo>
                  <a:cubicBezTo>
                    <a:pt x="454158" y="18585"/>
                    <a:pt x="457611" y="19478"/>
                    <a:pt x="460751" y="21264"/>
                  </a:cubicBezTo>
                  <a:cubicBezTo>
                    <a:pt x="463890" y="23049"/>
                    <a:pt x="466380" y="25568"/>
                    <a:pt x="468222" y="28819"/>
                  </a:cubicBezTo>
                  <a:cubicBezTo>
                    <a:pt x="470064" y="32070"/>
                    <a:pt x="470985" y="35607"/>
                    <a:pt x="470985" y="39430"/>
                  </a:cubicBezTo>
                  <a:cubicBezTo>
                    <a:pt x="470985" y="43225"/>
                    <a:pt x="470057" y="46741"/>
                    <a:pt x="468201" y="49978"/>
                  </a:cubicBezTo>
                  <a:cubicBezTo>
                    <a:pt x="466345" y="53215"/>
                    <a:pt x="463827" y="55754"/>
                    <a:pt x="460646" y="57596"/>
                  </a:cubicBezTo>
                  <a:cubicBezTo>
                    <a:pt x="457465" y="59438"/>
                    <a:pt x="454102" y="60359"/>
                    <a:pt x="450558" y="60359"/>
                  </a:cubicBezTo>
                  <a:cubicBezTo>
                    <a:pt x="446651" y="60359"/>
                    <a:pt x="443093" y="59445"/>
                    <a:pt x="439884" y="57617"/>
                  </a:cubicBezTo>
                  <a:cubicBezTo>
                    <a:pt x="436675" y="55789"/>
                    <a:pt x="434171" y="53278"/>
                    <a:pt x="432371" y="50083"/>
                  </a:cubicBezTo>
                  <a:cubicBezTo>
                    <a:pt x="430571" y="46888"/>
                    <a:pt x="429671" y="43337"/>
                    <a:pt x="429671" y="39430"/>
                  </a:cubicBezTo>
                  <a:cubicBezTo>
                    <a:pt x="429671" y="35523"/>
                    <a:pt x="430592" y="31972"/>
                    <a:pt x="432434" y="28777"/>
                  </a:cubicBezTo>
                  <a:cubicBezTo>
                    <a:pt x="434275" y="25582"/>
                    <a:pt x="436773" y="23084"/>
                    <a:pt x="439926" y="21284"/>
                  </a:cubicBezTo>
                  <a:cubicBezTo>
                    <a:pt x="443079" y="19485"/>
                    <a:pt x="446568" y="18585"/>
                    <a:pt x="450391" y="18585"/>
                  </a:cubicBezTo>
                  <a:close/>
                  <a:moveTo>
                    <a:pt x="297991" y="18585"/>
                  </a:moveTo>
                  <a:cubicBezTo>
                    <a:pt x="301758" y="18585"/>
                    <a:pt x="305211" y="19478"/>
                    <a:pt x="308350" y="21264"/>
                  </a:cubicBezTo>
                  <a:cubicBezTo>
                    <a:pt x="311490" y="23049"/>
                    <a:pt x="313980" y="25568"/>
                    <a:pt x="315822" y="28819"/>
                  </a:cubicBezTo>
                  <a:cubicBezTo>
                    <a:pt x="317664" y="32070"/>
                    <a:pt x="318585" y="35607"/>
                    <a:pt x="318585" y="39430"/>
                  </a:cubicBezTo>
                  <a:cubicBezTo>
                    <a:pt x="318585" y="43225"/>
                    <a:pt x="317657" y="46741"/>
                    <a:pt x="315801" y="49978"/>
                  </a:cubicBezTo>
                  <a:cubicBezTo>
                    <a:pt x="313946" y="53215"/>
                    <a:pt x="311427" y="55754"/>
                    <a:pt x="308246" y="57596"/>
                  </a:cubicBezTo>
                  <a:cubicBezTo>
                    <a:pt x="305065" y="59438"/>
                    <a:pt x="301702" y="60359"/>
                    <a:pt x="298158" y="60359"/>
                  </a:cubicBezTo>
                  <a:cubicBezTo>
                    <a:pt x="294251" y="60359"/>
                    <a:pt x="290693" y="59445"/>
                    <a:pt x="287484" y="57617"/>
                  </a:cubicBezTo>
                  <a:cubicBezTo>
                    <a:pt x="284275" y="55789"/>
                    <a:pt x="281771" y="53278"/>
                    <a:pt x="279971" y="50083"/>
                  </a:cubicBezTo>
                  <a:cubicBezTo>
                    <a:pt x="278171" y="46888"/>
                    <a:pt x="277271" y="43337"/>
                    <a:pt x="277271" y="39430"/>
                  </a:cubicBezTo>
                  <a:cubicBezTo>
                    <a:pt x="277271" y="35523"/>
                    <a:pt x="278192" y="31972"/>
                    <a:pt x="280034" y="28777"/>
                  </a:cubicBezTo>
                  <a:cubicBezTo>
                    <a:pt x="281875" y="25582"/>
                    <a:pt x="284373" y="23084"/>
                    <a:pt x="287526" y="21284"/>
                  </a:cubicBezTo>
                  <a:cubicBezTo>
                    <a:pt x="290680" y="19485"/>
                    <a:pt x="294168" y="18585"/>
                    <a:pt x="297991" y="18585"/>
                  </a:cubicBezTo>
                  <a:close/>
                  <a:moveTo>
                    <a:pt x="202741" y="18585"/>
                  </a:moveTo>
                  <a:cubicBezTo>
                    <a:pt x="206508" y="18585"/>
                    <a:pt x="209961" y="19478"/>
                    <a:pt x="213101" y="21264"/>
                  </a:cubicBezTo>
                  <a:cubicBezTo>
                    <a:pt x="216240" y="23049"/>
                    <a:pt x="218730" y="25568"/>
                    <a:pt x="220572" y="28819"/>
                  </a:cubicBezTo>
                  <a:cubicBezTo>
                    <a:pt x="222414" y="32070"/>
                    <a:pt x="223335" y="35607"/>
                    <a:pt x="223335" y="39430"/>
                  </a:cubicBezTo>
                  <a:cubicBezTo>
                    <a:pt x="223335" y="43225"/>
                    <a:pt x="222407" y="46741"/>
                    <a:pt x="220551" y="49978"/>
                  </a:cubicBezTo>
                  <a:cubicBezTo>
                    <a:pt x="218696" y="53215"/>
                    <a:pt x="216177" y="55754"/>
                    <a:pt x="212996" y="57596"/>
                  </a:cubicBezTo>
                  <a:cubicBezTo>
                    <a:pt x="209815" y="59438"/>
                    <a:pt x="206452" y="60359"/>
                    <a:pt x="202908" y="60359"/>
                  </a:cubicBezTo>
                  <a:cubicBezTo>
                    <a:pt x="199001" y="60359"/>
                    <a:pt x="195443" y="59445"/>
                    <a:pt x="192234" y="57617"/>
                  </a:cubicBezTo>
                  <a:cubicBezTo>
                    <a:pt x="189025" y="55789"/>
                    <a:pt x="186521" y="53278"/>
                    <a:pt x="184721" y="50083"/>
                  </a:cubicBezTo>
                  <a:cubicBezTo>
                    <a:pt x="182921" y="46888"/>
                    <a:pt x="182021" y="43337"/>
                    <a:pt x="182021" y="39430"/>
                  </a:cubicBezTo>
                  <a:cubicBezTo>
                    <a:pt x="182021" y="35523"/>
                    <a:pt x="182942" y="31972"/>
                    <a:pt x="184784" y="28777"/>
                  </a:cubicBezTo>
                  <a:cubicBezTo>
                    <a:pt x="186625" y="25582"/>
                    <a:pt x="189123" y="23084"/>
                    <a:pt x="192276" y="21284"/>
                  </a:cubicBezTo>
                  <a:cubicBezTo>
                    <a:pt x="195430" y="19485"/>
                    <a:pt x="198918" y="18585"/>
                    <a:pt x="202741" y="18585"/>
                  </a:cubicBezTo>
                  <a:close/>
                  <a:moveTo>
                    <a:pt x="155116" y="18585"/>
                  </a:moveTo>
                  <a:cubicBezTo>
                    <a:pt x="158883" y="18585"/>
                    <a:pt x="162336" y="19478"/>
                    <a:pt x="165476" y="21264"/>
                  </a:cubicBezTo>
                  <a:cubicBezTo>
                    <a:pt x="168615" y="23049"/>
                    <a:pt x="171105" y="25568"/>
                    <a:pt x="172947" y="28819"/>
                  </a:cubicBezTo>
                  <a:cubicBezTo>
                    <a:pt x="174789" y="32070"/>
                    <a:pt x="175710" y="35607"/>
                    <a:pt x="175710" y="39430"/>
                  </a:cubicBezTo>
                  <a:cubicBezTo>
                    <a:pt x="175710" y="43225"/>
                    <a:pt x="174782" y="46741"/>
                    <a:pt x="172926" y="49978"/>
                  </a:cubicBezTo>
                  <a:cubicBezTo>
                    <a:pt x="171071" y="53215"/>
                    <a:pt x="168552" y="55754"/>
                    <a:pt x="165371" y="57596"/>
                  </a:cubicBezTo>
                  <a:cubicBezTo>
                    <a:pt x="162190" y="59438"/>
                    <a:pt x="158827" y="60359"/>
                    <a:pt x="155283" y="60359"/>
                  </a:cubicBezTo>
                  <a:cubicBezTo>
                    <a:pt x="151376" y="60359"/>
                    <a:pt x="147818" y="59445"/>
                    <a:pt x="144609" y="57617"/>
                  </a:cubicBezTo>
                  <a:cubicBezTo>
                    <a:pt x="141400" y="55789"/>
                    <a:pt x="138896" y="53278"/>
                    <a:pt x="137096" y="50083"/>
                  </a:cubicBezTo>
                  <a:cubicBezTo>
                    <a:pt x="135296" y="46888"/>
                    <a:pt x="134396" y="43337"/>
                    <a:pt x="134396" y="39430"/>
                  </a:cubicBezTo>
                  <a:cubicBezTo>
                    <a:pt x="134396" y="35523"/>
                    <a:pt x="135317" y="31972"/>
                    <a:pt x="137159" y="28777"/>
                  </a:cubicBezTo>
                  <a:cubicBezTo>
                    <a:pt x="139000" y="25582"/>
                    <a:pt x="141498" y="23084"/>
                    <a:pt x="144651" y="21284"/>
                  </a:cubicBezTo>
                  <a:cubicBezTo>
                    <a:pt x="147805" y="19485"/>
                    <a:pt x="151293" y="18585"/>
                    <a:pt x="155116" y="18585"/>
                  </a:cubicBezTo>
                  <a:close/>
                  <a:moveTo>
                    <a:pt x="69056" y="18585"/>
                  </a:moveTo>
                  <a:cubicBezTo>
                    <a:pt x="71484" y="18585"/>
                    <a:pt x="73611" y="18899"/>
                    <a:pt x="75439" y="19526"/>
                  </a:cubicBezTo>
                  <a:cubicBezTo>
                    <a:pt x="77267" y="20154"/>
                    <a:pt x="79199" y="21012"/>
                    <a:pt x="81237" y="22101"/>
                  </a:cubicBezTo>
                  <a:lnTo>
                    <a:pt x="81237" y="30682"/>
                  </a:lnTo>
                  <a:cubicBezTo>
                    <a:pt x="77609" y="27528"/>
                    <a:pt x="73842" y="25952"/>
                    <a:pt x="69935" y="25952"/>
                  </a:cubicBezTo>
                  <a:cubicBezTo>
                    <a:pt x="66028" y="25952"/>
                    <a:pt x="62931" y="27319"/>
                    <a:pt x="60642" y="30054"/>
                  </a:cubicBezTo>
                  <a:cubicBezTo>
                    <a:pt x="58354" y="32788"/>
                    <a:pt x="57210" y="35942"/>
                    <a:pt x="57210" y="39514"/>
                  </a:cubicBezTo>
                  <a:cubicBezTo>
                    <a:pt x="57210" y="43225"/>
                    <a:pt x="58410" y="46392"/>
                    <a:pt x="60810" y="49015"/>
                  </a:cubicBezTo>
                  <a:cubicBezTo>
                    <a:pt x="63210" y="51638"/>
                    <a:pt x="66098" y="52950"/>
                    <a:pt x="69474" y="52950"/>
                  </a:cubicBezTo>
                  <a:cubicBezTo>
                    <a:pt x="70981" y="52950"/>
                    <a:pt x="72704" y="52664"/>
                    <a:pt x="74644" y="52092"/>
                  </a:cubicBezTo>
                  <a:cubicBezTo>
                    <a:pt x="76583" y="51520"/>
                    <a:pt x="78781" y="50187"/>
                    <a:pt x="81237" y="48094"/>
                  </a:cubicBezTo>
                  <a:lnTo>
                    <a:pt x="81237" y="56550"/>
                  </a:lnTo>
                  <a:cubicBezTo>
                    <a:pt x="79199" y="57610"/>
                    <a:pt x="77169" y="58510"/>
                    <a:pt x="75146" y="59250"/>
                  </a:cubicBezTo>
                  <a:cubicBezTo>
                    <a:pt x="73123" y="59989"/>
                    <a:pt x="70870" y="60359"/>
                    <a:pt x="68386" y="60359"/>
                  </a:cubicBezTo>
                  <a:cubicBezTo>
                    <a:pt x="64647" y="60359"/>
                    <a:pt x="61284" y="59438"/>
                    <a:pt x="58298" y="57596"/>
                  </a:cubicBezTo>
                  <a:cubicBezTo>
                    <a:pt x="55313" y="55754"/>
                    <a:pt x="52975" y="53243"/>
                    <a:pt x="51287" y="50062"/>
                  </a:cubicBezTo>
                  <a:cubicBezTo>
                    <a:pt x="49599" y="46881"/>
                    <a:pt x="48755" y="43448"/>
                    <a:pt x="48755" y="39765"/>
                  </a:cubicBezTo>
                  <a:cubicBezTo>
                    <a:pt x="48755" y="36053"/>
                    <a:pt x="49627" y="32565"/>
                    <a:pt x="51371" y="29300"/>
                  </a:cubicBezTo>
                  <a:cubicBezTo>
                    <a:pt x="53115" y="26035"/>
                    <a:pt x="55550" y="23433"/>
                    <a:pt x="58675" y="21494"/>
                  </a:cubicBezTo>
                  <a:cubicBezTo>
                    <a:pt x="61800" y="19554"/>
                    <a:pt x="65261" y="18585"/>
                    <a:pt x="69056" y="18585"/>
                  </a:cubicBezTo>
                  <a:close/>
                  <a:moveTo>
                    <a:pt x="1173895" y="8581"/>
                  </a:moveTo>
                  <a:lnTo>
                    <a:pt x="1173895" y="26286"/>
                  </a:lnTo>
                  <a:lnTo>
                    <a:pt x="1185364" y="26286"/>
                  </a:lnTo>
                  <a:cubicBezTo>
                    <a:pt x="1189355" y="26286"/>
                    <a:pt x="1192452" y="25435"/>
                    <a:pt x="1194657" y="23733"/>
                  </a:cubicBezTo>
                  <a:cubicBezTo>
                    <a:pt x="1196861" y="22031"/>
                    <a:pt x="1197964" y="19715"/>
                    <a:pt x="1197964" y="16785"/>
                  </a:cubicBezTo>
                  <a:cubicBezTo>
                    <a:pt x="1197964" y="14329"/>
                    <a:pt x="1197085" y="12348"/>
                    <a:pt x="1195327" y="10841"/>
                  </a:cubicBezTo>
                  <a:cubicBezTo>
                    <a:pt x="1193569" y="9334"/>
                    <a:pt x="1191252" y="8581"/>
                    <a:pt x="1188378" y="8581"/>
                  </a:cubicBezTo>
                  <a:close/>
                  <a:moveTo>
                    <a:pt x="1740163" y="7618"/>
                  </a:moveTo>
                  <a:lnTo>
                    <a:pt x="1747279" y="7618"/>
                  </a:lnTo>
                  <a:lnTo>
                    <a:pt x="1747279" y="19547"/>
                  </a:lnTo>
                  <a:lnTo>
                    <a:pt x="1758078" y="19547"/>
                  </a:lnTo>
                  <a:lnTo>
                    <a:pt x="1758078" y="26203"/>
                  </a:lnTo>
                  <a:lnTo>
                    <a:pt x="1747279" y="26203"/>
                  </a:lnTo>
                  <a:lnTo>
                    <a:pt x="1747279" y="47718"/>
                  </a:lnTo>
                  <a:cubicBezTo>
                    <a:pt x="1747279" y="51401"/>
                    <a:pt x="1749163" y="53243"/>
                    <a:pt x="1752930" y="53243"/>
                  </a:cubicBezTo>
                  <a:cubicBezTo>
                    <a:pt x="1754548" y="53243"/>
                    <a:pt x="1756264" y="52783"/>
                    <a:pt x="1758078" y="51862"/>
                  </a:cubicBezTo>
                  <a:lnTo>
                    <a:pt x="1758078" y="58977"/>
                  </a:lnTo>
                  <a:cubicBezTo>
                    <a:pt x="1755399" y="59898"/>
                    <a:pt x="1752832" y="60359"/>
                    <a:pt x="1750376" y="60359"/>
                  </a:cubicBezTo>
                  <a:cubicBezTo>
                    <a:pt x="1743037" y="60359"/>
                    <a:pt x="1739368" y="56982"/>
                    <a:pt x="1739368" y="50229"/>
                  </a:cubicBezTo>
                  <a:lnTo>
                    <a:pt x="1739368" y="26203"/>
                  </a:lnTo>
                  <a:lnTo>
                    <a:pt x="1732712" y="26203"/>
                  </a:lnTo>
                  <a:lnTo>
                    <a:pt x="1732712" y="19547"/>
                  </a:lnTo>
                  <a:lnTo>
                    <a:pt x="1739368" y="19547"/>
                  </a:lnTo>
                  <a:close/>
                  <a:moveTo>
                    <a:pt x="1722746" y="1004"/>
                  </a:moveTo>
                  <a:cubicBezTo>
                    <a:pt x="1724057" y="1004"/>
                    <a:pt x="1725125" y="1472"/>
                    <a:pt x="1725948" y="2407"/>
                  </a:cubicBezTo>
                  <a:cubicBezTo>
                    <a:pt x="1726771" y="3341"/>
                    <a:pt x="1727183" y="4618"/>
                    <a:pt x="1727183" y="6237"/>
                  </a:cubicBezTo>
                  <a:cubicBezTo>
                    <a:pt x="1727183" y="7827"/>
                    <a:pt x="1726771" y="9111"/>
                    <a:pt x="1725948" y="10087"/>
                  </a:cubicBezTo>
                  <a:cubicBezTo>
                    <a:pt x="1725125" y="11064"/>
                    <a:pt x="1724085" y="11552"/>
                    <a:pt x="1722829" y="11552"/>
                  </a:cubicBezTo>
                  <a:cubicBezTo>
                    <a:pt x="1721462" y="11552"/>
                    <a:pt x="1720388" y="11036"/>
                    <a:pt x="1719606" y="10004"/>
                  </a:cubicBezTo>
                  <a:cubicBezTo>
                    <a:pt x="1718825" y="8971"/>
                    <a:pt x="1718434" y="7716"/>
                    <a:pt x="1718434" y="6237"/>
                  </a:cubicBezTo>
                  <a:cubicBezTo>
                    <a:pt x="1718434" y="4730"/>
                    <a:pt x="1718818" y="3481"/>
                    <a:pt x="1719585" y="2490"/>
                  </a:cubicBezTo>
                  <a:cubicBezTo>
                    <a:pt x="1720353" y="1500"/>
                    <a:pt x="1721406" y="1004"/>
                    <a:pt x="1722746" y="1004"/>
                  </a:cubicBezTo>
                  <a:close/>
                  <a:moveTo>
                    <a:pt x="1551296" y="1004"/>
                  </a:moveTo>
                  <a:cubicBezTo>
                    <a:pt x="1552607" y="1004"/>
                    <a:pt x="1553675" y="1472"/>
                    <a:pt x="1554498" y="2407"/>
                  </a:cubicBezTo>
                  <a:cubicBezTo>
                    <a:pt x="1555321" y="3341"/>
                    <a:pt x="1555733" y="4618"/>
                    <a:pt x="1555733" y="6237"/>
                  </a:cubicBezTo>
                  <a:cubicBezTo>
                    <a:pt x="1555733" y="7827"/>
                    <a:pt x="1555321" y="9111"/>
                    <a:pt x="1554498" y="10087"/>
                  </a:cubicBezTo>
                  <a:cubicBezTo>
                    <a:pt x="1553675" y="11064"/>
                    <a:pt x="1552635" y="11552"/>
                    <a:pt x="1551379" y="11552"/>
                  </a:cubicBezTo>
                  <a:cubicBezTo>
                    <a:pt x="1550012" y="11552"/>
                    <a:pt x="1548938" y="11036"/>
                    <a:pt x="1548156" y="10004"/>
                  </a:cubicBezTo>
                  <a:cubicBezTo>
                    <a:pt x="1547375" y="8971"/>
                    <a:pt x="1546984" y="7716"/>
                    <a:pt x="1546984" y="6237"/>
                  </a:cubicBezTo>
                  <a:cubicBezTo>
                    <a:pt x="1546984" y="4730"/>
                    <a:pt x="1547368" y="3481"/>
                    <a:pt x="1548135" y="2490"/>
                  </a:cubicBezTo>
                  <a:cubicBezTo>
                    <a:pt x="1548903" y="1500"/>
                    <a:pt x="1549956" y="1004"/>
                    <a:pt x="1551296" y="1004"/>
                  </a:cubicBezTo>
                  <a:close/>
                  <a:moveTo>
                    <a:pt x="1303646" y="1004"/>
                  </a:moveTo>
                  <a:cubicBezTo>
                    <a:pt x="1304957" y="1004"/>
                    <a:pt x="1306025" y="1472"/>
                    <a:pt x="1306848" y="2407"/>
                  </a:cubicBezTo>
                  <a:cubicBezTo>
                    <a:pt x="1307671" y="3341"/>
                    <a:pt x="1308083" y="4618"/>
                    <a:pt x="1308083" y="6237"/>
                  </a:cubicBezTo>
                  <a:cubicBezTo>
                    <a:pt x="1308083" y="7827"/>
                    <a:pt x="1307671" y="9111"/>
                    <a:pt x="1306848" y="10087"/>
                  </a:cubicBezTo>
                  <a:cubicBezTo>
                    <a:pt x="1306025" y="11064"/>
                    <a:pt x="1304985" y="11552"/>
                    <a:pt x="1303729" y="11552"/>
                  </a:cubicBezTo>
                  <a:cubicBezTo>
                    <a:pt x="1302362" y="11552"/>
                    <a:pt x="1301288" y="11036"/>
                    <a:pt x="1300506" y="10004"/>
                  </a:cubicBezTo>
                  <a:cubicBezTo>
                    <a:pt x="1299725" y="8971"/>
                    <a:pt x="1299334" y="7716"/>
                    <a:pt x="1299334" y="6237"/>
                  </a:cubicBezTo>
                  <a:cubicBezTo>
                    <a:pt x="1299334" y="4730"/>
                    <a:pt x="1299718" y="3481"/>
                    <a:pt x="1300485" y="2490"/>
                  </a:cubicBezTo>
                  <a:cubicBezTo>
                    <a:pt x="1301253" y="1500"/>
                    <a:pt x="1302306" y="1004"/>
                    <a:pt x="1303646" y="1004"/>
                  </a:cubicBezTo>
                  <a:close/>
                  <a:moveTo>
                    <a:pt x="560696" y="1004"/>
                  </a:moveTo>
                  <a:cubicBezTo>
                    <a:pt x="562007" y="1004"/>
                    <a:pt x="563075" y="1472"/>
                    <a:pt x="563898" y="2407"/>
                  </a:cubicBezTo>
                  <a:cubicBezTo>
                    <a:pt x="564721" y="3341"/>
                    <a:pt x="565133" y="4618"/>
                    <a:pt x="565133" y="6237"/>
                  </a:cubicBezTo>
                  <a:cubicBezTo>
                    <a:pt x="565133" y="7827"/>
                    <a:pt x="564721" y="9111"/>
                    <a:pt x="563898" y="10087"/>
                  </a:cubicBezTo>
                  <a:cubicBezTo>
                    <a:pt x="563075" y="11064"/>
                    <a:pt x="562035" y="11552"/>
                    <a:pt x="560779" y="11552"/>
                  </a:cubicBezTo>
                  <a:cubicBezTo>
                    <a:pt x="559412" y="11552"/>
                    <a:pt x="558338" y="11036"/>
                    <a:pt x="557556" y="10004"/>
                  </a:cubicBezTo>
                  <a:cubicBezTo>
                    <a:pt x="556775" y="8971"/>
                    <a:pt x="556384" y="7716"/>
                    <a:pt x="556384" y="6237"/>
                  </a:cubicBezTo>
                  <a:cubicBezTo>
                    <a:pt x="556384" y="4730"/>
                    <a:pt x="556768" y="3481"/>
                    <a:pt x="557535" y="2490"/>
                  </a:cubicBezTo>
                  <a:cubicBezTo>
                    <a:pt x="558303" y="1500"/>
                    <a:pt x="559356" y="1004"/>
                    <a:pt x="560696" y="1004"/>
                  </a:cubicBezTo>
                  <a:close/>
                  <a:moveTo>
                    <a:pt x="1449851" y="921"/>
                  </a:moveTo>
                  <a:lnTo>
                    <a:pt x="1458097" y="921"/>
                  </a:lnTo>
                  <a:lnTo>
                    <a:pt x="1458097" y="37379"/>
                  </a:lnTo>
                  <a:cubicBezTo>
                    <a:pt x="1458097" y="42318"/>
                    <a:pt x="1459248" y="46120"/>
                    <a:pt x="1461550" y="48785"/>
                  </a:cubicBezTo>
                  <a:cubicBezTo>
                    <a:pt x="1463852" y="51450"/>
                    <a:pt x="1467152" y="52783"/>
                    <a:pt x="1471449" y="52783"/>
                  </a:cubicBezTo>
                  <a:cubicBezTo>
                    <a:pt x="1475830" y="52783"/>
                    <a:pt x="1479242" y="51415"/>
                    <a:pt x="1481684" y="48680"/>
                  </a:cubicBezTo>
                  <a:cubicBezTo>
                    <a:pt x="1484125" y="45946"/>
                    <a:pt x="1485346" y="42179"/>
                    <a:pt x="1485346" y="37379"/>
                  </a:cubicBezTo>
                  <a:lnTo>
                    <a:pt x="1485346" y="921"/>
                  </a:lnTo>
                  <a:lnTo>
                    <a:pt x="1493592" y="921"/>
                  </a:lnTo>
                  <a:lnTo>
                    <a:pt x="1493592" y="38383"/>
                  </a:lnTo>
                  <a:cubicBezTo>
                    <a:pt x="1493592" y="43853"/>
                    <a:pt x="1492518" y="48227"/>
                    <a:pt x="1490369" y="51506"/>
                  </a:cubicBezTo>
                  <a:cubicBezTo>
                    <a:pt x="1488220" y="54785"/>
                    <a:pt x="1485486" y="57080"/>
                    <a:pt x="1482165" y="58391"/>
                  </a:cubicBezTo>
                  <a:cubicBezTo>
                    <a:pt x="1478844" y="59703"/>
                    <a:pt x="1475244" y="60359"/>
                    <a:pt x="1471366" y="60359"/>
                  </a:cubicBezTo>
                  <a:cubicBezTo>
                    <a:pt x="1464361" y="60359"/>
                    <a:pt x="1459024" y="58489"/>
                    <a:pt x="1455355" y="54750"/>
                  </a:cubicBezTo>
                  <a:cubicBezTo>
                    <a:pt x="1451685" y="51011"/>
                    <a:pt x="1449851" y="45555"/>
                    <a:pt x="1449851" y="38383"/>
                  </a:cubicBezTo>
                  <a:close/>
                  <a:moveTo>
                    <a:pt x="1261402" y="921"/>
                  </a:moveTo>
                  <a:lnTo>
                    <a:pt x="1269313" y="921"/>
                  </a:lnTo>
                  <a:lnTo>
                    <a:pt x="1269313" y="34867"/>
                  </a:lnTo>
                  <a:lnTo>
                    <a:pt x="1284549" y="19547"/>
                  </a:lnTo>
                  <a:lnTo>
                    <a:pt x="1295265" y="19547"/>
                  </a:lnTo>
                  <a:lnTo>
                    <a:pt x="1280196" y="33863"/>
                  </a:lnTo>
                  <a:lnTo>
                    <a:pt x="1296897" y="59396"/>
                  </a:lnTo>
                  <a:lnTo>
                    <a:pt x="1287144" y="59396"/>
                  </a:lnTo>
                  <a:lnTo>
                    <a:pt x="1274629" y="39262"/>
                  </a:lnTo>
                  <a:lnTo>
                    <a:pt x="1269313" y="44495"/>
                  </a:lnTo>
                  <a:lnTo>
                    <a:pt x="1269313" y="59396"/>
                  </a:lnTo>
                  <a:lnTo>
                    <a:pt x="1261402" y="59396"/>
                  </a:lnTo>
                  <a:close/>
                  <a:moveTo>
                    <a:pt x="698924" y="921"/>
                  </a:moveTo>
                  <a:lnTo>
                    <a:pt x="707170" y="921"/>
                  </a:lnTo>
                  <a:lnTo>
                    <a:pt x="707170" y="51694"/>
                  </a:lnTo>
                  <a:lnTo>
                    <a:pt x="736220" y="51694"/>
                  </a:lnTo>
                  <a:lnTo>
                    <a:pt x="736220" y="59396"/>
                  </a:lnTo>
                  <a:lnTo>
                    <a:pt x="698924" y="59396"/>
                  </a:lnTo>
                  <a:close/>
                  <a:moveTo>
                    <a:pt x="384599" y="921"/>
                  </a:moveTo>
                  <a:lnTo>
                    <a:pt x="422481" y="921"/>
                  </a:lnTo>
                  <a:lnTo>
                    <a:pt x="422481" y="8664"/>
                  </a:lnTo>
                  <a:lnTo>
                    <a:pt x="392845" y="8664"/>
                  </a:lnTo>
                  <a:lnTo>
                    <a:pt x="392845" y="26119"/>
                  </a:lnTo>
                  <a:lnTo>
                    <a:pt x="421058" y="26119"/>
                  </a:lnTo>
                  <a:lnTo>
                    <a:pt x="421058" y="33863"/>
                  </a:lnTo>
                  <a:lnTo>
                    <a:pt x="392845" y="33863"/>
                  </a:lnTo>
                  <a:lnTo>
                    <a:pt x="392845" y="59396"/>
                  </a:lnTo>
                  <a:lnTo>
                    <a:pt x="384599" y="59396"/>
                  </a:lnTo>
                  <a:close/>
                  <a:moveTo>
                    <a:pt x="232995" y="921"/>
                  </a:moveTo>
                  <a:lnTo>
                    <a:pt x="240864" y="921"/>
                  </a:lnTo>
                  <a:lnTo>
                    <a:pt x="240864" y="59396"/>
                  </a:lnTo>
                  <a:lnTo>
                    <a:pt x="232995" y="59396"/>
                  </a:lnTo>
                  <a:close/>
                  <a:moveTo>
                    <a:pt x="89827" y="921"/>
                  </a:moveTo>
                  <a:lnTo>
                    <a:pt x="97738" y="921"/>
                  </a:lnTo>
                  <a:lnTo>
                    <a:pt x="97738" y="26412"/>
                  </a:lnTo>
                  <a:lnTo>
                    <a:pt x="97905" y="26412"/>
                  </a:lnTo>
                  <a:cubicBezTo>
                    <a:pt x="99049" y="24263"/>
                    <a:pt x="100528" y="22422"/>
                    <a:pt x="102342" y="20887"/>
                  </a:cubicBezTo>
                  <a:cubicBezTo>
                    <a:pt x="104156" y="19352"/>
                    <a:pt x="106793" y="18585"/>
                    <a:pt x="110253" y="18585"/>
                  </a:cubicBezTo>
                  <a:cubicBezTo>
                    <a:pt x="114383" y="18585"/>
                    <a:pt x="117760" y="19812"/>
                    <a:pt x="120383" y="22268"/>
                  </a:cubicBezTo>
                  <a:cubicBezTo>
                    <a:pt x="123006" y="24724"/>
                    <a:pt x="124318" y="28072"/>
                    <a:pt x="124318" y="32314"/>
                  </a:cubicBezTo>
                  <a:lnTo>
                    <a:pt x="124318" y="59396"/>
                  </a:lnTo>
                  <a:lnTo>
                    <a:pt x="116406" y="59396"/>
                  </a:lnTo>
                  <a:lnTo>
                    <a:pt x="116406" y="35118"/>
                  </a:lnTo>
                  <a:cubicBezTo>
                    <a:pt x="116406" y="32440"/>
                    <a:pt x="115806" y="30242"/>
                    <a:pt x="114607" y="28526"/>
                  </a:cubicBezTo>
                  <a:cubicBezTo>
                    <a:pt x="113407" y="26810"/>
                    <a:pt x="111467" y="25952"/>
                    <a:pt x="108788" y="25952"/>
                  </a:cubicBezTo>
                  <a:cubicBezTo>
                    <a:pt x="105523" y="25952"/>
                    <a:pt x="102865" y="27389"/>
                    <a:pt x="100814" y="30263"/>
                  </a:cubicBezTo>
                  <a:cubicBezTo>
                    <a:pt x="98763" y="33137"/>
                    <a:pt x="97738" y="36793"/>
                    <a:pt x="97738" y="41230"/>
                  </a:cubicBezTo>
                  <a:lnTo>
                    <a:pt x="97738" y="59396"/>
                  </a:lnTo>
                  <a:lnTo>
                    <a:pt x="89827" y="59396"/>
                  </a:lnTo>
                  <a:close/>
                  <a:moveTo>
                    <a:pt x="1165649" y="837"/>
                  </a:moveTo>
                  <a:lnTo>
                    <a:pt x="1189048" y="837"/>
                  </a:lnTo>
                  <a:cubicBezTo>
                    <a:pt x="1192871" y="837"/>
                    <a:pt x="1196122" y="1534"/>
                    <a:pt x="1198801" y="2930"/>
                  </a:cubicBezTo>
                  <a:cubicBezTo>
                    <a:pt x="1201480" y="4325"/>
                    <a:pt x="1203482" y="6209"/>
                    <a:pt x="1204807" y="8581"/>
                  </a:cubicBezTo>
                  <a:cubicBezTo>
                    <a:pt x="1206133" y="10953"/>
                    <a:pt x="1206796" y="13576"/>
                    <a:pt x="1206796" y="16450"/>
                  </a:cubicBezTo>
                  <a:cubicBezTo>
                    <a:pt x="1206796" y="21724"/>
                    <a:pt x="1204926" y="25973"/>
                    <a:pt x="1201187" y="29196"/>
                  </a:cubicBezTo>
                  <a:cubicBezTo>
                    <a:pt x="1197447" y="32419"/>
                    <a:pt x="1192494" y="34030"/>
                    <a:pt x="1186327" y="34030"/>
                  </a:cubicBezTo>
                  <a:lnTo>
                    <a:pt x="1173895" y="34030"/>
                  </a:lnTo>
                  <a:lnTo>
                    <a:pt x="1173895" y="59396"/>
                  </a:lnTo>
                  <a:lnTo>
                    <a:pt x="1165649" y="59396"/>
                  </a:lnTo>
                  <a:close/>
                  <a:moveTo>
                    <a:pt x="341179" y="0"/>
                  </a:moveTo>
                  <a:cubicBezTo>
                    <a:pt x="343300" y="0"/>
                    <a:pt x="345406" y="390"/>
                    <a:pt x="347499" y="1172"/>
                  </a:cubicBezTo>
                  <a:lnTo>
                    <a:pt x="347499" y="8288"/>
                  </a:lnTo>
                  <a:cubicBezTo>
                    <a:pt x="345295" y="7506"/>
                    <a:pt x="343704" y="7116"/>
                    <a:pt x="342727" y="7116"/>
                  </a:cubicBezTo>
                  <a:cubicBezTo>
                    <a:pt x="340718" y="7116"/>
                    <a:pt x="339211" y="7750"/>
                    <a:pt x="338207" y="9020"/>
                  </a:cubicBezTo>
                  <a:cubicBezTo>
                    <a:pt x="337202" y="10290"/>
                    <a:pt x="336700" y="11999"/>
                    <a:pt x="336700" y="14148"/>
                  </a:cubicBezTo>
                  <a:lnTo>
                    <a:pt x="336700" y="19547"/>
                  </a:lnTo>
                  <a:lnTo>
                    <a:pt x="347499" y="19547"/>
                  </a:lnTo>
                  <a:lnTo>
                    <a:pt x="347499" y="26203"/>
                  </a:lnTo>
                  <a:lnTo>
                    <a:pt x="336700" y="26203"/>
                  </a:lnTo>
                  <a:lnTo>
                    <a:pt x="336700" y="59396"/>
                  </a:lnTo>
                  <a:lnTo>
                    <a:pt x="328831" y="59396"/>
                  </a:lnTo>
                  <a:lnTo>
                    <a:pt x="328831" y="26203"/>
                  </a:lnTo>
                  <a:lnTo>
                    <a:pt x="322133" y="26203"/>
                  </a:lnTo>
                  <a:lnTo>
                    <a:pt x="322133" y="19547"/>
                  </a:lnTo>
                  <a:lnTo>
                    <a:pt x="328831" y="19547"/>
                  </a:lnTo>
                  <a:lnTo>
                    <a:pt x="328831" y="11301"/>
                  </a:lnTo>
                  <a:cubicBezTo>
                    <a:pt x="328831" y="7534"/>
                    <a:pt x="329898" y="4709"/>
                    <a:pt x="332033" y="2825"/>
                  </a:cubicBezTo>
                  <a:cubicBezTo>
                    <a:pt x="334168" y="941"/>
                    <a:pt x="337216" y="0"/>
                    <a:pt x="341179" y="0"/>
                  </a:cubicBezTo>
                  <a:close/>
                  <a:moveTo>
                    <a:pt x="20845" y="0"/>
                  </a:moveTo>
                  <a:cubicBezTo>
                    <a:pt x="24417" y="0"/>
                    <a:pt x="27500" y="432"/>
                    <a:pt x="30095" y="1297"/>
                  </a:cubicBezTo>
                  <a:cubicBezTo>
                    <a:pt x="32691" y="2162"/>
                    <a:pt x="35411" y="3320"/>
                    <a:pt x="38258" y="4771"/>
                  </a:cubicBezTo>
                  <a:lnTo>
                    <a:pt x="38258" y="14650"/>
                  </a:lnTo>
                  <a:cubicBezTo>
                    <a:pt x="32342" y="9906"/>
                    <a:pt x="26593" y="7534"/>
                    <a:pt x="21012" y="7534"/>
                  </a:cubicBezTo>
                  <a:cubicBezTo>
                    <a:pt x="17664" y="7534"/>
                    <a:pt x="14824" y="8322"/>
                    <a:pt x="12494" y="9899"/>
                  </a:cubicBezTo>
                  <a:cubicBezTo>
                    <a:pt x="10164" y="11476"/>
                    <a:pt x="8999" y="13464"/>
                    <a:pt x="8999" y="15864"/>
                  </a:cubicBezTo>
                  <a:cubicBezTo>
                    <a:pt x="8999" y="17985"/>
                    <a:pt x="9885" y="19701"/>
                    <a:pt x="11657" y="21012"/>
                  </a:cubicBezTo>
                  <a:cubicBezTo>
                    <a:pt x="13429" y="22324"/>
                    <a:pt x="17008" y="23635"/>
                    <a:pt x="22394" y="24947"/>
                  </a:cubicBezTo>
                  <a:cubicBezTo>
                    <a:pt x="26189" y="25868"/>
                    <a:pt x="29433" y="26914"/>
                    <a:pt x="32126" y="28086"/>
                  </a:cubicBezTo>
                  <a:cubicBezTo>
                    <a:pt x="34818" y="29258"/>
                    <a:pt x="37079" y="30961"/>
                    <a:pt x="38907" y="33193"/>
                  </a:cubicBezTo>
                  <a:cubicBezTo>
                    <a:pt x="40734" y="35425"/>
                    <a:pt x="41648" y="38272"/>
                    <a:pt x="41648" y="41732"/>
                  </a:cubicBezTo>
                  <a:cubicBezTo>
                    <a:pt x="41648" y="45416"/>
                    <a:pt x="40623" y="48666"/>
                    <a:pt x="38572" y="51485"/>
                  </a:cubicBezTo>
                  <a:cubicBezTo>
                    <a:pt x="36521" y="54303"/>
                    <a:pt x="33772" y="56487"/>
                    <a:pt x="30326" y="58036"/>
                  </a:cubicBezTo>
                  <a:cubicBezTo>
                    <a:pt x="26879" y="59584"/>
                    <a:pt x="23203" y="60359"/>
                    <a:pt x="19296" y="60359"/>
                  </a:cubicBezTo>
                  <a:cubicBezTo>
                    <a:pt x="15334" y="60359"/>
                    <a:pt x="11866" y="59752"/>
                    <a:pt x="8894" y="58538"/>
                  </a:cubicBezTo>
                  <a:cubicBezTo>
                    <a:pt x="5922" y="57324"/>
                    <a:pt x="2958" y="55810"/>
                    <a:pt x="0" y="53996"/>
                  </a:cubicBezTo>
                  <a:lnTo>
                    <a:pt x="0" y="43950"/>
                  </a:lnTo>
                  <a:cubicBezTo>
                    <a:pt x="2985" y="46295"/>
                    <a:pt x="6083" y="48311"/>
                    <a:pt x="9292" y="49999"/>
                  </a:cubicBezTo>
                  <a:cubicBezTo>
                    <a:pt x="12501" y="51687"/>
                    <a:pt x="16087" y="52531"/>
                    <a:pt x="20050" y="52531"/>
                  </a:cubicBezTo>
                  <a:cubicBezTo>
                    <a:pt x="23482" y="52531"/>
                    <a:pt x="26454" y="51562"/>
                    <a:pt x="28965" y="49622"/>
                  </a:cubicBezTo>
                  <a:cubicBezTo>
                    <a:pt x="31477" y="47683"/>
                    <a:pt x="32732" y="45374"/>
                    <a:pt x="32732" y="42695"/>
                  </a:cubicBezTo>
                  <a:cubicBezTo>
                    <a:pt x="32732" y="39988"/>
                    <a:pt x="31553" y="37902"/>
                    <a:pt x="29195" y="36437"/>
                  </a:cubicBezTo>
                  <a:cubicBezTo>
                    <a:pt x="26837" y="34972"/>
                    <a:pt x="23482" y="33737"/>
                    <a:pt x="19129" y="32733"/>
                  </a:cubicBezTo>
                  <a:cubicBezTo>
                    <a:pt x="15752" y="31868"/>
                    <a:pt x="12990" y="31030"/>
                    <a:pt x="10841" y="30221"/>
                  </a:cubicBezTo>
                  <a:cubicBezTo>
                    <a:pt x="8692" y="29412"/>
                    <a:pt x="6808" y="28337"/>
                    <a:pt x="5190" y="26998"/>
                  </a:cubicBezTo>
                  <a:cubicBezTo>
                    <a:pt x="3571" y="25659"/>
                    <a:pt x="2316" y="24201"/>
                    <a:pt x="1423" y="22624"/>
                  </a:cubicBezTo>
                  <a:cubicBezTo>
                    <a:pt x="530" y="21047"/>
                    <a:pt x="83" y="18989"/>
                    <a:pt x="83" y="16450"/>
                  </a:cubicBezTo>
                  <a:cubicBezTo>
                    <a:pt x="83" y="11622"/>
                    <a:pt x="2002" y="7674"/>
                    <a:pt x="5839" y="4604"/>
                  </a:cubicBezTo>
                  <a:cubicBezTo>
                    <a:pt x="9676" y="1534"/>
                    <a:pt x="14678" y="0"/>
                    <a:pt x="20845"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700" dirty="0">
                <a:solidFill>
                  <a:schemeClr val="bg1"/>
                </a:solidFill>
                <a:latin typeface="Abadi" panose="020B0604020104020204" pitchFamily="34" charset="0"/>
                <a:ea typeface="微软雅黑" panose="020B0503020204020204" pitchFamily="34" charset="-122"/>
              </a:endParaRPr>
            </a:p>
          </p:txBody>
        </p:sp>
        <p:grpSp>
          <p:nvGrpSpPr>
            <p:cNvPr id="16" name="组合 15">
              <a:extLst>
                <a:ext uri="{FF2B5EF4-FFF2-40B4-BE49-F238E27FC236}">
                  <a16:creationId xmlns:a16="http://schemas.microsoft.com/office/drawing/2014/main" id="{FCAF33C2-D6B3-4025-B78D-F238CFDF2DFE}"/>
                </a:ext>
              </a:extLst>
            </p:cNvPr>
            <p:cNvGrpSpPr/>
            <p:nvPr/>
          </p:nvGrpSpPr>
          <p:grpSpPr>
            <a:xfrm>
              <a:off x="9650003" y="315165"/>
              <a:ext cx="518408" cy="517198"/>
              <a:chOff x="9650003" y="315165"/>
              <a:chExt cx="518408" cy="517198"/>
            </a:xfrm>
          </p:grpSpPr>
          <p:sp>
            <p:nvSpPr>
              <p:cNvPr id="17" name="PA-任意多边形 8">
                <a:extLst>
                  <a:ext uri="{FF2B5EF4-FFF2-40B4-BE49-F238E27FC236}">
                    <a16:creationId xmlns:a16="http://schemas.microsoft.com/office/drawing/2014/main" id="{E8B56F3A-6512-4DDF-BCC4-D86759750145}"/>
                  </a:ext>
                </a:extLst>
              </p:cNvPr>
              <p:cNvSpPr>
                <a:spLocks noEditPoints="1"/>
              </p:cNvSpPr>
              <p:nvPr>
                <p:custDataLst>
                  <p:tags r:id="rId7"/>
                </p:custDataLst>
              </p:nvPr>
            </p:nvSpPr>
            <p:spPr bwMode="auto">
              <a:xfrm>
                <a:off x="9650003" y="315165"/>
                <a:ext cx="518408" cy="517198"/>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8" name="PA-任意多边形 42">
                <a:extLst>
                  <a:ext uri="{FF2B5EF4-FFF2-40B4-BE49-F238E27FC236}">
                    <a16:creationId xmlns:a16="http://schemas.microsoft.com/office/drawing/2014/main" id="{FFC50401-4B4D-43E6-960F-218B07A868E1}"/>
                  </a:ext>
                </a:extLst>
              </p:cNvPr>
              <p:cNvSpPr>
                <a:spLocks noEditPoints="1"/>
              </p:cNvSpPr>
              <p:nvPr>
                <p:custDataLst>
                  <p:tags r:id="rId8"/>
                </p:custDataLst>
              </p:nvPr>
            </p:nvSpPr>
            <p:spPr bwMode="auto">
              <a:xfrm>
                <a:off x="9717674" y="382231"/>
                <a:ext cx="382462" cy="381856"/>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9" name="PA-任意多边形 43">
                <a:extLst>
                  <a:ext uri="{FF2B5EF4-FFF2-40B4-BE49-F238E27FC236}">
                    <a16:creationId xmlns:a16="http://schemas.microsoft.com/office/drawing/2014/main" id="{30EBE5A4-CF25-4077-B563-A6C5CA170DDD}"/>
                  </a:ext>
                </a:extLst>
              </p:cNvPr>
              <p:cNvSpPr>
                <a:spLocks noEditPoints="1"/>
              </p:cNvSpPr>
              <p:nvPr>
                <p:custDataLst>
                  <p:tags r:id="rId9"/>
                </p:custDataLst>
              </p:nvPr>
            </p:nvSpPr>
            <p:spPr bwMode="auto">
              <a:xfrm>
                <a:off x="10065092" y="420296"/>
                <a:ext cx="42294" cy="50753"/>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0" name="PA-任意多边形 44">
                <a:extLst>
                  <a:ext uri="{FF2B5EF4-FFF2-40B4-BE49-F238E27FC236}">
                    <a16:creationId xmlns:a16="http://schemas.microsoft.com/office/drawing/2014/main" id="{3D158F1D-A146-4C70-B683-54881D619C1B}"/>
                  </a:ext>
                </a:extLst>
              </p:cNvPr>
              <p:cNvSpPr>
                <a:spLocks/>
              </p:cNvSpPr>
              <p:nvPr>
                <p:custDataLst>
                  <p:tags r:id="rId10"/>
                </p:custDataLst>
              </p:nvPr>
            </p:nvSpPr>
            <p:spPr bwMode="auto">
              <a:xfrm>
                <a:off x="9670546" y="516364"/>
                <a:ext cx="40481" cy="43503"/>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1" name="PA-任意多边形 45">
                <a:extLst>
                  <a:ext uri="{FF2B5EF4-FFF2-40B4-BE49-F238E27FC236}">
                    <a16:creationId xmlns:a16="http://schemas.microsoft.com/office/drawing/2014/main" id="{11090D0E-533C-4419-A267-A672B06A67D0}"/>
                  </a:ext>
                </a:extLst>
              </p:cNvPr>
              <p:cNvSpPr>
                <a:spLocks/>
              </p:cNvSpPr>
              <p:nvPr>
                <p:custDataLst>
                  <p:tags r:id="rId11"/>
                </p:custDataLst>
              </p:nvPr>
            </p:nvSpPr>
            <p:spPr bwMode="auto">
              <a:xfrm>
                <a:off x="10025214" y="377398"/>
                <a:ext cx="44107" cy="47128"/>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2" name="PA-任意多边形 46">
                <a:extLst>
                  <a:ext uri="{FF2B5EF4-FFF2-40B4-BE49-F238E27FC236}">
                    <a16:creationId xmlns:a16="http://schemas.microsoft.com/office/drawing/2014/main" id="{36EBB2BA-04D4-444E-8FFD-D11608EBA1F8}"/>
                  </a:ext>
                </a:extLst>
              </p:cNvPr>
              <p:cNvSpPr>
                <a:spLocks/>
              </p:cNvSpPr>
              <p:nvPr>
                <p:custDataLst>
                  <p:tags r:id="rId12"/>
                </p:custDataLst>
              </p:nvPr>
            </p:nvSpPr>
            <p:spPr bwMode="auto">
              <a:xfrm>
                <a:off x="9670546" y="584035"/>
                <a:ext cx="38065" cy="36252"/>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3" name="PA-任意多边形 47">
                <a:extLst>
                  <a:ext uri="{FF2B5EF4-FFF2-40B4-BE49-F238E27FC236}">
                    <a16:creationId xmlns:a16="http://schemas.microsoft.com/office/drawing/2014/main" id="{51AC0C7E-B245-4AB2-9557-220B724C90FC}"/>
                  </a:ext>
                </a:extLst>
              </p:cNvPr>
              <p:cNvSpPr>
                <a:spLocks noEditPoints="1"/>
              </p:cNvSpPr>
              <p:nvPr>
                <p:custDataLst>
                  <p:tags r:id="rId13"/>
                </p:custDataLst>
              </p:nvPr>
            </p:nvSpPr>
            <p:spPr bwMode="auto">
              <a:xfrm>
                <a:off x="9864496" y="772547"/>
                <a:ext cx="26585" cy="38065"/>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4" name="PA-任意多边形 48">
                <a:extLst>
                  <a:ext uri="{FF2B5EF4-FFF2-40B4-BE49-F238E27FC236}">
                    <a16:creationId xmlns:a16="http://schemas.microsoft.com/office/drawing/2014/main" id="{79BA16F8-A6E8-4517-9604-0FD9D765A15B}"/>
                  </a:ext>
                </a:extLst>
              </p:cNvPr>
              <p:cNvSpPr>
                <a:spLocks noEditPoints="1"/>
              </p:cNvSpPr>
              <p:nvPr>
                <p:custDataLst>
                  <p:tags r:id="rId14"/>
                </p:custDataLst>
              </p:nvPr>
            </p:nvSpPr>
            <p:spPr bwMode="auto">
              <a:xfrm>
                <a:off x="9685651" y="644456"/>
                <a:ext cx="39273" cy="338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5" name="PA-任意多边形 49">
                <a:extLst>
                  <a:ext uri="{FF2B5EF4-FFF2-40B4-BE49-F238E27FC236}">
                    <a16:creationId xmlns:a16="http://schemas.microsoft.com/office/drawing/2014/main" id="{5E62FBEC-58EA-465D-B276-E032BCBCDD40}"/>
                  </a:ext>
                </a:extLst>
              </p:cNvPr>
              <p:cNvSpPr>
                <a:spLocks/>
              </p:cNvSpPr>
              <p:nvPr>
                <p:custDataLst>
                  <p:tags r:id="rId15"/>
                </p:custDataLst>
              </p:nvPr>
            </p:nvSpPr>
            <p:spPr bwMode="auto">
              <a:xfrm>
                <a:off x="9708611" y="414858"/>
                <a:ext cx="46524" cy="50753"/>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6" name="PA-任意多边形 50">
                <a:extLst>
                  <a:ext uri="{FF2B5EF4-FFF2-40B4-BE49-F238E27FC236}">
                    <a16:creationId xmlns:a16="http://schemas.microsoft.com/office/drawing/2014/main" id="{E721E7BB-22A8-459F-9D43-CC4535BDB020}"/>
                  </a:ext>
                </a:extLst>
              </p:cNvPr>
              <p:cNvSpPr>
                <a:spLocks noEditPoints="1"/>
              </p:cNvSpPr>
              <p:nvPr>
                <p:custDataLst>
                  <p:tags r:id="rId16"/>
                </p:custDataLst>
              </p:nvPr>
            </p:nvSpPr>
            <p:spPr bwMode="auto">
              <a:xfrm>
                <a:off x="9981712" y="756234"/>
                <a:ext cx="32627" cy="37461"/>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7" name="PA-任意多边形 51">
                <a:extLst>
                  <a:ext uri="{FF2B5EF4-FFF2-40B4-BE49-F238E27FC236}">
                    <a16:creationId xmlns:a16="http://schemas.microsoft.com/office/drawing/2014/main" id="{620027DE-3125-42BF-82D6-15194EF60EEA}"/>
                  </a:ext>
                </a:extLst>
              </p:cNvPr>
              <p:cNvSpPr>
                <a:spLocks/>
              </p:cNvSpPr>
              <p:nvPr>
                <p:custDataLst>
                  <p:tags r:id="rId17"/>
                </p:custDataLst>
              </p:nvPr>
            </p:nvSpPr>
            <p:spPr bwMode="auto">
              <a:xfrm>
                <a:off x="9752718" y="372564"/>
                <a:ext cx="44107" cy="4289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8" name="PA-任意多边形 52">
                <a:extLst>
                  <a:ext uri="{FF2B5EF4-FFF2-40B4-BE49-F238E27FC236}">
                    <a16:creationId xmlns:a16="http://schemas.microsoft.com/office/drawing/2014/main" id="{8B288F41-1051-4895-B59A-C76ADA7110D5}"/>
                  </a:ext>
                </a:extLst>
              </p:cNvPr>
              <p:cNvSpPr>
                <a:spLocks/>
              </p:cNvSpPr>
              <p:nvPr>
                <p:custDataLst>
                  <p:tags r:id="rId18"/>
                </p:custDataLst>
              </p:nvPr>
            </p:nvSpPr>
            <p:spPr bwMode="auto">
              <a:xfrm>
                <a:off x="9883226" y="333291"/>
                <a:ext cx="35044" cy="38065"/>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9" name="PA-任意多边形 53">
                <a:extLst>
                  <a:ext uri="{FF2B5EF4-FFF2-40B4-BE49-F238E27FC236}">
                    <a16:creationId xmlns:a16="http://schemas.microsoft.com/office/drawing/2014/main" id="{2661D3FE-100D-43E4-8E56-1E3963FF2CCE}"/>
                  </a:ext>
                </a:extLst>
              </p:cNvPr>
              <p:cNvSpPr>
                <a:spLocks noEditPoints="1"/>
              </p:cNvSpPr>
              <p:nvPr>
                <p:custDataLst>
                  <p:tags r:id="rId19"/>
                </p:custDataLst>
              </p:nvPr>
            </p:nvSpPr>
            <p:spPr bwMode="auto">
              <a:xfrm>
                <a:off x="9926125" y="772547"/>
                <a:ext cx="27190" cy="38669"/>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0" name="PA-任意多边形 54">
                <a:extLst>
                  <a:ext uri="{FF2B5EF4-FFF2-40B4-BE49-F238E27FC236}">
                    <a16:creationId xmlns:a16="http://schemas.microsoft.com/office/drawing/2014/main" id="{CEC274A5-D37C-4CBF-B867-CF06803FD419}"/>
                  </a:ext>
                </a:extLst>
              </p:cNvPr>
              <p:cNvSpPr>
                <a:spLocks/>
              </p:cNvSpPr>
              <p:nvPr>
                <p:custDataLst>
                  <p:tags r:id="rId20"/>
                </p:custDataLst>
              </p:nvPr>
            </p:nvSpPr>
            <p:spPr bwMode="auto">
              <a:xfrm>
                <a:off x="9820389" y="340542"/>
                <a:ext cx="36253" cy="41086"/>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1" name="PA-任意多边形 55">
                <a:extLst>
                  <a:ext uri="{FF2B5EF4-FFF2-40B4-BE49-F238E27FC236}">
                    <a16:creationId xmlns:a16="http://schemas.microsoft.com/office/drawing/2014/main" id="{DCD0796E-D131-4ADE-8C89-D73890248A79}"/>
                  </a:ext>
                </a:extLst>
              </p:cNvPr>
              <p:cNvSpPr>
                <a:spLocks/>
              </p:cNvSpPr>
              <p:nvPr>
                <p:custDataLst>
                  <p:tags r:id="rId21"/>
                </p:custDataLst>
              </p:nvPr>
            </p:nvSpPr>
            <p:spPr bwMode="auto">
              <a:xfrm>
                <a:off x="10094698" y="479508"/>
                <a:ext cx="42294" cy="338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2" name="PA-任意多边形 56">
                <a:extLst>
                  <a:ext uri="{FF2B5EF4-FFF2-40B4-BE49-F238E27FC236}">
                    <a16:creationId xmlns:a16="http://schemas.microsoft.com/office/drawing/2014/main" id="{0266CF95-D83B-4B41-9EA0-B16195EF7DDC}"/>
                  </a:ext>
                </a:extLst>
              </p:cNvPr>
              <p:cNvSpPr>
                <a:spLocks/>
              </p:cNvSpPr>
              <p:nvPr>
                <p:custDataLst>
                  <p:tags r:id="rId22"/>
                </p:custDataLst>
              </p:nvPr>
            </p:nvSpPr>
            <p:spPr bwMode="auto">
              <a:xfrm>
                <a:off x="10095302" y="638414"/>
                <a:ext cx="41690" cy="38669"/>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3" name="PA-任意多边形 57">
                <a:extLst>
                  <a:ext uri="{FF2B5EF4-FFF2-40B4-BE49-F238E27FC236}">
                    <a16:creationId xmlns:a16="http://schemas.microsoft.com/office/drawing/2014/main" id="{7BD09D41-770D-4283-88EA-CFA4A1E36924}"/>
                  </a:ext>
                </a:extLst>
              </p:cNvPr>
              <p:cNvSpPr>
                <a:spLocks/>
              </p:cNvSpPr>
              <p:nvPr>
                <p:custDataLst>
                  <p:tags r:id="rId23"/>
                </p:custDataLst>
              </p:nvPr>
            </p:nvSpPr>
            <p:spPr bwMode="auto">
              <a:xfrm>
                <a:off x="10110407" y="578597"/>
                <a:ext cx="36856" cy="32627"/>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4" name="PA-任意多边形 58">
                <a:extLst>
                  <a:ext uri="{FF2B5EF4-FFF2-40B4-BE49-F238E27FC236}">
                    <a16:creationId xmlns:a16="http://schemas.microsoft.com/office/drawing/2014/main" id="{515FA5AA-18F5-4665-B010-1474929E1549}"/>
                  </a:ext>
                </a:extLst>
              </p:cNvPr>
              <p:cNvSpPr>
                <a:spLocks/>
              </p:cNvSpPr>
              <p:nvPr>
                <p:custDataLst>
                  <p:tags r:id="rId24"/>
                </p:custDataLst>
              </p:nvPr>
            </p:nvSpPr>
            <p:spPr bwMode="auto">
              <a:xfrm>
                <a:off x="9988358" y="347792"/>
                <a:ext cx="33231" cy="41690"/>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5" name="PA-任意多边形 59">
                <a:extLst>
                  <a:ext uri="{FF2B5EF4-FFF2-40B4-BE49-F238E27FC236}">
                    <a16:creationId xmlns:a16="http://schemas.microsoft.com/office/drawing/2014/main" id="{5DB2DD5B-F778-435D-BD1D-C0A88842D962}"/>
                  </a:ext>
                </a:extLst>
              </p:cNvPr>
              <p:cNvSpPr>
                <a:spLocks/>
              </p:cNvSpPr>
              <p:nvPr>
                <p:custDataLst>
                  <p:tags r:id="rId25"/>
                </p:custDataLst>
              </p:nvPr>
            </p:nvSpPr>
            <p:spPr bwMode="auto">
              <a:xfrm>
                <a:off x="9686859" y="468633"/>
                <a:ext cx="38065" cy="33231"/>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6" name="PA-任意多边形 60">
                <a:extLst>
                  <a:ext uri="{FF2B5EF4-FFF2-40B4-BE49-F238E27FC236}">
                    <a16:creationId xmlns:a16="http://schemas.microsoft.com/office/drawing/2014/main" id="{6B20F30D-91E3-43E4-ABDB-5960B7B52C92}"/>
                  </a:ext>
                </a:extLst>
              </p:cNvPr>
              <p:cNvSpPr>
                <a:spLocks/>
              </p:cNvSpPr>
              <p:nvPr>
                <p:custDataLst>
                  <p:tags r:id="rId26"/>
                </p:custDataLst>
              </p:nvPr>
            </p:nvSpPr>
            <p:spPr bwMode="auto">
              <a:xfrm>
                <a:off x="10109803" y="530866"/>
                <a:ext cx="36856" cy="24168"/>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7" name="PA-任意多边形 61">
                <a:extLst>
                  <a:ext uri="{FF2B5EF4-FFF2-40B4-BE49-F238E27FC236}">
                    <a16:creationId xmlns:a16="http://schemas.microsoft.com/office/drawing/2014/main" id="{63BDC033-5807-4A8C-AF01-A7A590CFDB75}"/>
                  </a:ext>
                </a:extLst>
              </p:cNvPr>
              <p:cNvSpPr>
                <a:spLocks/>
              </p:cNvSpPr>
              <p:nvPr>
                <p:custDataLst>
                  <p:tags r:id="rId27"/>
                </p:custDataLst>
              </p:nvPr>
            </p:nvSpPr>
            <p:spPr bwMode="auto">
              <a:xfrm>
                <a:off x="9938813" y="337520"/>
                <a:ext cx="22356" cy="37461"/>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8" name="PA-任意多边形 62">
                <a:extLst>
                  <a:ext uri="{FF2B5EF4-FFF2-40B4-BE49-F238E27FC236}">
                    <a16:creationId xmlns:a16="http://schemas.microsoft.com/office/drawing/2014/main" id="{765CA92F-B865-4BBF-B6E0-1AC9ADC7D9C4}"/>
                  </a:ext>
                </a:extLst>
              </p:cNvPr>
              <p:cNvSpPr>
                <a:spLocks/>
              </p:cNvSpPr>
              <p:nvPr>
                <p:custDataLst>
                  <p:tags r:id="rId28"/>
                </p:custDataLst>
              </p:nvPr>
            </p:nvSpPr>
            <p:spPr bwMode="auto">
              <a:xfrm>
                <a:off x="9802263" y="758650"/>
                <a:ext cx="27793" cy="36252"/>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9" name="PA-任意多边形 71">
                <a:extLst>
                  <a:ext uri="{FF2B5EF4-FFF2-40B4-BE49-F238E27FC236}">
                    <a16:creationId xmlns:a16="http://schemas.microsoft.com/office/drawing/2014/main" id="{E156AA5D-AE2D-4987-BAF2-BD28AB6C2A0D}"/>
                  </a:ext>
                </a:extLst>
              </p:cNvPr>
              <p:cNvSpPr>
                <a:spLocks noEditPoints="1"/>
              </p:cNvSpPr>
              <p:nvPr>
                <p:custDataLst>
                  <p:tags r:id="rId29"/>
                </p:custDataLst>
              </p:nvPr>
            </p:nvSpPr>
            <p:spPr bwMode="auto">
              <a:xfrm>
                <a:off x="9733988" y="398545"/>
                <a:ext cx="350439" cy="34983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grpSp>
    </p:spTree>
    <p:extLst>
      <p:ext uri="{BB962C8B-B14F-4D97-AF65-F5344CB8AC3E}">
        <p14:creationId xmlns:p14="http://schemas.microsoft.com/office/powerpoint/2010/main" val="110851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set>
                                      <p:cBhvr>
                                        <p:cTn id="9" dur="1" fill="hold">
                                          <p:stCondLst>
                                            <p:cond delay="0"/>
                                          </p:stCondLst>
                                        </p:cTn>
                                        <p:tgtEl>
                                          <p:spTgt spid="10"/>
                                        </p:tgtEl>
                                        <p:attrNameLst>
                                          <p:attrName>style.visibility</p:attrName>
                                        </p:attrNameLst>
                                      </p:cBhvr>
                                      <p:to>
                                        <p:strVal val="visible"/>
                                      </p:to>
                                    </p:set>
                                    <p:anim to="" calcmode="lin" valueType="num">
                                      <p:cBhvr>
                                        <p:cTn id="10" dur="1000" fill="hold">
                                          <p:stCondLst>
                                            <p:cond delay="0"/>
                                          </p:stCondLst>
                                        </p:cTn>
                                        <p:tgtEl>
                                          <p:spTgt spid="10"/>
                                        </p:tgtEl>
                                        <p:attrNameLst>
                                          <p:attrName>ppt_w</p:attrName>
                                        </p:attrNameLst>
                                      </p:cBhvr>
                                      <p:tavLst>
                                        <p:tav tm="0">
                                          <p:val>
                                            <p:strVal val="0"/>
                                          </p:val>
                                        </p:tav>
                                        <p:tav tm="100000">
                                          <p:val>
                                            <p:strVal val="#ppt_w"/>
                                          </p:val>
                                        </p:tav>
                                      </p:tavLst>
                                    </p:anim>
                                    <p:anim to="" calcmode="lin" valueType="num">
                                      <p:cBhvr>
                                        <p:cTn id="11" dur="1000" fill="hold">
                                          <p:stCondLst>
                                            <p:cond delay="0"/>
                                          </p:stCondLst>
                                        </p:cTn>
                                        <p:tgtEl>
                                          <p:spTgt spid="10"/>
                                        </p:tgtEl>
                                        <p:attrNameLst>
                                          <p:attrName>ppt_h</p:attrName>
                                        </p:attrNameLst>
                                      </p:cBhvr>
                                      <p:tavLst>
                                        <p:tav tm="0">
                                          <p:val>
                                            <p:strVal val="0"/>
                                          </p:val>
                                        </p:tav>
                                        <p:tav tm="100000">
                                          <p:val>
                                            <p:strVal val="#ppt_h"/>
                                          </p:val>
                                        </p:tav>
                                      </p:tavLst>
                                    </p:anim>
                                    <p:animEffect filter="fade">
                                      <p:cBhvr>
                                        <p:cTn id="12" dur="1000">
                                          <p:stCondLst>
                                            <p:cond delay="0"/>
                                          </p:stCondLst>
                                        </p:cTn>
                                        <p:tgtEl>
                                          <p:spTgt spid="10"/>
                                        </p:tgtEl>
                                      </p:cBhvr>
                                    </p:animEffect>
                                  </p:childTnLst>
                                </p:cTn>
                              </p:par>
                              <p:par>
                                <p:cTn id="13" presetID="2" presetClass="entr" presetSubtype="8" decel="10000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0-#ppt_w/2"/>
                                          </p:val>
                                        </p:tav>
                                        <p:tav tm="100000">
                                          <p:val>
                                            <p:strVal val="#ppt_x"/>
                                          </p:val>
                                        </p:tav>
                                      </p:tavLst>
                                    </p:anim>
                                    <p:anim calcmode="lin" valueType="num">
                                      <p:cBhvr additive="base">
                                        <p:cTn id="16" dur="1000" fill="hold"/>
                                        <p:tgtEl>
                                          <p:spTgt spid="11"/>
                                        </p:tgtEl>
                                        <p:attrNameLst>
                                          <p:attrName>ppt_y</p:attrName>
                                        </p:attrNameLst>
                                      </p:cBhvr>
                                      <p:tavLst>
                                        <p:tav tm="0">
                                          <p:val>
                                            <p:strVal val="#ppt_y"/>
                                          </p:val>
                                        </p:tav>
                                        <p:tav tm="100000">
                                          <p:val>
                                            <p:strVal val="#ppt_y"/>
                                          </p:val>
                                        </p:tav>
                                      </p:tavLst>
                                    </p:anim>
                                    <p:set>
                                      <p:cBhvr>
                                        <p:cTn id="17" dur="1" fill="hold">
                                          <p:stCondLst>
                                            <p:cond delay="0"/>
                                          </p:stCondLst>
                                        </p:cTn>
                                        <p:tgtEl>
                                          <p:spTgt spid="11"/>
                                        </p:tgtEl>
                                        <p:attrNameLst>
                                          <p:attrName>style.visibility</p:attrName>
                                        </p:attrNameLst>
                                      </p:cBhvr>
                                      <p:to>
                                        <p:strVal val="visible"/>
                                      </p:to>
                                    </p:set>
                                    <p:anim to="" calcmode="lin" valueType="num">
                                      <p:cBhvr>
                                        <p:cTn id="18" dur="1000" fill="hold">
                                          <p:stCondLst>
                                            <p:cond delay="0"/>
                                          </p:stCondLst>
                                        </p:cTn>
                                        <p:tgtEl>
                                          <p:spTgt spid="11"/>
                                        </p:tgtEl>
                                        <p:attrNameLst>
                                          <p:attrName>ppt_w</p:attrName>
                                        </p:attrNameLst>
                                      </p:cBhvr>
                                      <p:tavLst>
                                        <p:tav tm="0">
                                          <p:val>
                                            <p:strVal val="0"/>
                                          </p:val>
                                        </p:tav>
                                        <p:tav tm="100000">
                                          <p:val>
                                            <p:strVal val="#ppt_w"/>
                                          </p:val>
                                        </p:tav>
                                      </p:tavLst>
                                    </p:anim>
                                    <p:anim to="" calcmode="lin" valueType="num">
                                      <p:cBhvr>
                                        <p:cTn id="19" dur="1000" fill="hold">
                                          <p:stCondLst>
                                            <p:cond delay="0"/>
                                          </p:stCondLst>
                                        </p:cTn>
                                        <p:tgtEl>
                                          <p:spTgt spid="11"/>
                                        </p:tgtEl>
                                        <p:attrNameLst>
                                          <p:attrName>ppt_h</p:attrName>
                                        </p:attrNameLst>
                                      </p:cBhvr>
                                      <p:tavLst>
                                        <p:tav tm="0">
                                          <p:val>
                                            <p:strVal val="0"/>
                                          </p:val>
                                        </p:tav>
                                        <p:tav tm="100000">
                                          <p:val>
                                            <p:strVal val="#ppt_h"/>
                                          </p:val>
                                        </p:tav>
                                      </p:tavLst>
                                    </p:anim>
                                    <p:animEffect filter="fade">
                                      <p:cBhvr>
                                        <p:cTn id="20" dur="1000">
                                          <p:stCondLst>
                                            <p:cond delay="0"/>
                                          </p:stCondLst>
                                        </p:cTn>
                                        <p:tgtEl>
                                          <p:spTgt spid="11"/>
                                        </p:tgtEl>
                                      </p:cBhvr>
                                    </p:animEffect>
                                  </p:childTnLst>
                                </p:cTn>
                              </p:par>
                              <p:par>
                                <p:cTn id="21" presetID="2" presetClass="entr" presetSubtype="8" decel="10000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0-#ppt_w/2"/>
                                          </p:val>
                                        </p:tav>
                                        <p:tav tm="100000">
                                          <p:val>
                                            <p:strVal val="#ppt_x"/>
                                          </p:val>
                                        </p:tav>
                                      </p:tavLst>
                                    </p:anim>
                                    <p:anim calcmode="lin" valueType="num">
                                      <p:cBhvr additive="base">
                                        <p:cTn id="24" dur="1000" fill="hold"/>
                                        <p:tgtEl>
                                          <p:spTgt spid="12"/>
                                        </p:tgtEl>
                                        <p:attrNameLst>
                                          <p:attrName>ppt_y</p:attrName>
                                        </p:attrNameLst>
                                      </p:cBhvr>
                                      <p:tavLst>
                                        <p:tav tm="0">
                                          <p:val>
                                            <p:strVal val="#ppt_y"/>
                                          </p:val>
                                        </p:tav>
                                        <p:tav tm="100000">
                                          <p:val>
                                            <p:strVal val="#ppt_y"/>
                                          </p:val>
                                        </p:tav>
                                      </p:tavLst>
                                    </p:anim>
                                    <p:set>
                                      <p:cBhvr>
                                        <p:cTn id="25" dur="1" fill="hold">
                                          <p:stCondLst>
                                            <p:cond delay="0"/>
                                          </p:stCondLst>
                                        </p:cTn>
                                        <p:tgtEl>
                                          <p:spTgt spid="12"/>
                                        </p:tgtEl>
                                        <p:attrNameLst>
                                          <p:attrName>style.visibility</p:attrName>
                                        </p:attrNameLst>
                                      </p:cBhvr>
                                      <p:to>
                                        <p:strVal val="visible"/>
                                      </p:to>
                                    </p:set>
                                    <p:anim to="" calcmode="lin" valueType="num">
                                      <p:cBhvr>
                                        <p:cTn id="26" dur="1000" fill="hold">
                                          <p:stCondLst>
                                            <p:cond delay="0"/>
                                          </p:stCondLst>
                                        </p:cTn>
                                        <p:tgtEl>
                                          <p:spTgt spid="12"/>
                                        </p:tgtEl>
                                        <p:attrNameLst>
                                          <p:attrName>ppt_w</p:attrName>
                                        </p:attrNameLst>
                                      </p:cBhvr>
                                      <p:tavLst>
                                        <p:tav tm="0">
                                          <p:val>
                                            <p:strVal val="0"/>
                                          </p:val>
                                        </p:tav>
                                        <p:tav tm="100000">
                                          <p:val>
                                            <p:strVal val="#ppt_w"/>
                                          </p:val>
                                        </p:tav>
                                      </p:tavLst>
                                    </p:anim>
                                    <p:anim to="" calcmode="lin" valueType="num">
                                      <p:cBhvr>
                                        <p:cTn id="27" dur="1000" fill="hold">
                                          <p:stCondLst>
                                            <p:cond delay="0"/>
                                          </p:stCondLst>
                                        </p:cTn>
                                        <p:tgtEl>
                                          <p:spTgt spid="12"/>
                                        </p:tgtEl>
                                        <p:attrNameLst>
                                          <p:attrName>ppt_h</p:attrName>
                                        </p:attrNameLst>
                                      </p:cBhvr>
                                      <p:tavLst>
                                        <p:tav tm="0">
                                          <p:val>
                                            <p:strVal val="0"/>
                                          </p:val>
                                        </p:tav>
                                        <p:tav tm="100000">
                                          <p:val>
                                            <p:strVal val="#ppt_h"/>
                                          </p:val>
                                        </p:tav>
                                      </p:tavLst>
                                    </p:anim>
                                    <p:animEffect filter="fade">
                                      <p:cBhvr>
                                        <p:cTn id="28" dur="1000">
                                          <p:stCondLst>
                                            <p:cond delay="0"/>
                                          </p:stCondLst>
                                        </p:cTn>
                                        <p:tgtEl>
                                          <p:spTgt spid="12"/>
                                        </p:tgtEl>
                                      </p:cBhvr>
                                    </p:animEffect>
                                  </p:childTnLst>
                                </p:cTn>
                              </p:par>
                              <p:par>
                                <p:cTn id="29" presetID="2" presetClass="entr" presetSubtype="2" decel="10000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000" fill="hold"/>
                                        <p:tgtEl>
                                          <p:spTgt spid="13"/>
                                        </p:tgtEl>
                                        <p:attrNameLst>
                                          <p:attrName>ppt_x</p:attrName>
                                        </p:attrNameLst>
                                      </p:cBhvr>
                                      <p:tavLst>
                                        <p:tav tm="0">
                                          <p:val>
                                            <p:strVal val="1+#ppt_w/2"/>
                                          </p:val>
                                        </p:tav>
                                        <p:tav tm="100000">
                                          <p:val>
                                            <p:strVal val="#ppt_x"/>
                                          </p:val>
                                        </p:tav>
                                      </p:tavLst>
                                    </p:anim>
                                    <p:anim calcmode="lin" valueType="num">
                                      <p:cBhvr additive="base">
                                        <p:cTn id="32" dur="1000" fill="hold"/>
                                        <p:tgtEl>
                                          <p:spTgt spid="13"/>
                                        </p:tgtEl>
                                        <p:attrNameLst>
                                          <p:attrName>ppt_y</p:attrName>
                                        </p:attrNameLst>
                                      </p:cBhvr>
                                      <p:tavLst>
                                        <p:tav tm="0">
                                          <p:val>
                                            <p:strVal val="#ppt_y"/>
                                          </p:val>
                                        </p:tav>
                                        <p:tav tm="100000">
                                          <p:val>
                                            <p:strVal val="#ppt_y"/>
                                          </p:val>
                                        </p:tav>
                                      </p:tavLst>
                                    </p:anim>
                                  </p:childTnLst>
                                </p:cTn>
                              </p:par>
                              <p:par>
                                <p:cTn id="33" presetID="42" presetClass="entr" presetSubtype="0" fill="hold" nodeType="withEffect">
                                  <p:stCondLst>
                                    <p:cond delay="50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1000"/>
                                        <p:tgtEl>
                                          <p:spTgt spid="1026"/>
                                        </p:tgtEl>
                                      </p:cBhvr>
                                    </p:animEffect>
                                    <p:anim calcmode="lin" valueType="num">
                                      <p:cBhvr>
                                        <p:cTn id="36" dur="1000" fill="hold"/>
                                        <p:tgtEl>
                                          <p:spTgt spid="1026"/>
                                        </p:tgtEl>
                                        <p:attrNameLst>
                                          <p:attrName>ppt_x</p:attrName>
                                        </p:attrNameLst>
                                      </p:cBhvr>
                                      <p:tavLst>
                                        <p:tav tm="0">
                                          <p:val>
                                            <p:strVal val="#ppt_x"/>
                                          </p:val>
                                        </p:tav>
                                        <p:tav tm="100000">
                                          <p:val>
                                            <p:strVal val="#ppt_x"/>
                                          </p:val>
                                        </p:tav>
                                      </p:tavLst>
                                    </p:anim>
                                    <p:anim calcmode="lin" valueType="num">
                                      <p:cBhvr>
                                        <p:cTn id="37" dur="1000" fill="hold"/>
                                        <p:tgtEl>
                                          <p:spTgt spid="1026"/>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50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1000"/>
                                        <p:tgtEl>
                                          <p:spTgt spid="52"/>
                                        </p:tgtEl>
                                      </p:cBhvr>
                                    </p:animEffect>
                                    <p:anim calcmode="lin" valueType="num">
                                      <p:cBhvr>
                                        <p:cTn id="41" dur="1000" fill="hold"/>
                                        <p:tgtEl>
                                          <p:spTgt spid="52"/>
                                        </p:tgtEl>
                                        <p:attrNameLst>
                                          <p:attrName>ppt_x</p:attrName>
                                        </p:attrNameLst>
                                      </p:cBhvr>
                                      <p:tavLst>
                                        <p:tav tm="0">
                                          <p:val>
                                            <p:strVal val="#ppt_x"/>
                                          </p:val>
                                        </p:tav>
                                        <p:tav tm="100000">
                                          <p:val>
                                            <p:strVal val="#ppt_x"/>
                                          </p:val>
                                        </p:tav>
                                      </p:tavLst>
                                    </p:anim>
                                    <p:anim calcmode="lin" valueType="num">
                                      <p:cBhvr>
                                        <p:cTn id="42" dur="1000" fill="hold"/>
                                        <p:tgtEl>
                                          <p:spTgt spid="5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500"/>
                                  </p:stCondLst>
                                  <p:childTnLst>
                                    <p:set>
                                      <p:cBhvr>
                                        <p:cTn id="44" dur="1" fill="hold">
                                          <p:stCondLst>
                                            <p:cond delay="0"/>
                                          </p:stCondLst>
                                        </p:cTn>
                                        <p:tgtEl>
                                          <p:spTgt spid="57"/>
                                        </p:tgtEl>
                                        <p:attrNameLst>
                                          <p:attrName>style.visibility</p:attrName>
                                        </p:attrNameLst>
                                      </p:cBhvr>
                                      <p:to>
                                        <p:strVal val="visible"/>
                                      </p:to>
                                    </p:set>
                                    <p:animEffect transition="in" filter="fade">
                                      <p:cBhvr>
                                        <p:cTn id="45" dur="1000"/>
                                        <p:tgtEl>
                                          <p:spTgt spid="57"/>
                                        </p:tgtEl>
                                      </p:cBhvr>
                                    </p:animEffect>
                                    <p:anim calcmode="lin" valueType="num">
                                      <p:cBhvr>
                                        <p:cTn id="46" dur="1000" fill="hold"/>
                                        <p:tgtEl>
                                          <p:spTgt spid="57"/>
                                        </p:tgtEl>
                                        <p:attrNameLst>
                                          <p:attrName>ppt_x</p:attrName>
                                        </p:attrNameLst>
                                      </p:cBhvr>
                                      <p:tavLst>
                                        <p:tav tm="0">
                                          <p:val>
                                            <p:strVal val="#ppt_x"/>
                                          </p:val>
                                        </p:tav>
                                        <p:tav tm="100000">
                                          <p:val>
                                            <p:strVal val="#ppt_x"/>
                                          </p:val>
                                        </p:tav>
                                      </p:tavLst>
                                    </p:anim>
                                    <p:anim calcmode="lin" valueType="num">
                                      <p:cBhvr>
                                        <p:cTn id="47" dur="1000" fill="hold"/>
                                        <p:tgtEl>
                                          <p:spTgt spid="57"/>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500"/>
                                  </p:stCondLst>
                                  <p:childTnLst>
                                    <p:set>
                                      <p:cBhvr>
                                        <p:cTn id="49" dur="1" fill="hold">
                                          <p:stCondLst>
                                            <p:cond delay="0"/>
                                          </p:stCondLst>
                                        </p:cTn>
                                        <p:tgtEl>
                                          <p:spTgt spid="54"/>
                                        </p:tgtEl>
                                        <p:attrNameLst>
                                          <p:attrName>style.visibility</p:attrName>
                                        </p:attrNameLst>
                                      </p:cBhvr>
                                      <p:to>
                                        <p:strVal val="visible"/>
                                      </p:to>
                                    </p:set>
                                    <p:animEffect transition="in" filter="fade">
                                      <p:cBhvr>
                                        <p:cTn id="50" dur="1000"/>
                                        <p:tgtEl>
                                          <p:spTgt spid="54"/>
                                        </p:tgtEl>
                                      </p:cBhvr>
                                    </p:animEffect>
                                    <p:anim calcmode="lin" valueType="num">
                                      <p:cBhvr>
                                        <p:cTn id="51" dur="1000" fill="hold"/>
                                        <p:tgtEl>
                                          <p:spTgt spid="54"/>
                                        </p:tgtEl>
                                        <p:attrNameLst>
                                          <p:attrName>ppt_x</p:attrName>
                                        </p:attrNameLst>
                                      </p:cBhvr>
                                      <p:tavLst>
                                        <p:tav tm="0">
                                          <p:val>
                                            <p:strVal val="#ppt_x"/>
                                          </p:val>
                                        </p:tav>
                                        <p:tav tm="100000">
                                          <p:val>
                                            <p:strVal val="#ppt_x"/>
                                          </p:val>
                                        </p:tav>
                                      </p:tavLst>
                                    </p:anim>
                                    <p:anim calcmode="lin" valueType="num">
                                      <p:cBhvr>
                                        <p:cTn id="52"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4" grpId="0"/>
      <p:bldP spid="57"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PA-矩形 64">
            <a:extLst>
              <a:ext uri="{FF2B5EF4-FFF2-40B4-BE49-F238E27FC236}">
                <a16:creationId xmlns:a16="http://schemas.microsoft.com/office/drawing/2014/main" id="{F203DB12-FACB-4913-8BF4-4AD5E0D0B3C2}"/>
              </a:ext>
            </a:extLst>
          </p:cNvPr>
          <p:cNvSpPr/>
          <p:nvPr>
            <p:custDataLst>
              <p:tags r:id="rId1"/>
            </p:custDataLst>
          </p:nvPr>
        </p:nvSpPr>
        <p:spPr>
          <a:xfrm>
            <a:off x="8277225" y="3492510"/>
            <a:ext cx="3496682" cy="2427460"/>
          </a:xfrm>
          <a:prstGeom prst="rect">
            <a:avLst/>
          </a:prstGeom>
          <a:solidFill>
            <a:schemeClr val="bg1"/>
          </a:solidFill>
          <a:ln w="88900">
            <a:solidFill>
              <a:schemeClr val="bg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PA-圆角矩形 11">
            <a:extLst>
              <a:ext uri="{FF2B5EF4-FFF2-40B4-BE49-F238E27FC236}">
                <a16:creationId xmlns:a16="http://schemas.microsoft.com/office/drawing/2014/main" id="{0A30A929-9D08-4755-861F-73888723C48A}"/>
              </a:ext>
            </a:extLst>
          </p:cNvPr>
          <p:cNvSpPr/>
          <p:nvPr>
            <p:custDataLst>
              <p:tags r:id="rId2"/>
            </p:custDataLst>
          </p:nvPr>
        </p:nvSpPr>
        <p:spPr>
          <a:xfrm>
            <a:off x="8592440" y="3629025"/>
            <a:ext cx="2866252" cy="50571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PA-圆角矩形 65">
            <a:extLst>
              <a:ext uri="{FF2B5EF4-FFF2-40B4-BE49-F238E27FC236}">
                <a16:creationId xmlns:a16="http://schemas.microsoft.com/office/drawing/2014/main" id="{F14FB6CD-C2B1-4E19-9506-B956B7651A93}"/>
              </a:ext>
            </a:extLst>
          </p:cNvPr>
          <p:cNvSpPr/>
          <p:nvPr>
            <p:custDataLst>
              <p:tags r:id="rId3"/>
            </p:custDataLst>
          </p:nvPr>
        </p:nvSpPr>
        <p:spPr>
          <a:xfrm>
            <a:off x="8592440" y="4331602"/>
            <a:ext cx="2866252" cy="50571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PA-圆角矩形 66">
            <a:extLst>
              <a:ext uri="{FF2B5EF4-FFF2-40B4-BE49-F238E27FC236}">
                <a16:creationId xmlns:a16="http://schemas.microsoft.com/office/drawing/2014/main" id="{E5C72177-2EFB-442A-83B9-93FC8D42DEAC}"/>
              </a:ext>
            </a:extLst>
          </p:cNvPr>
          <p:cNvSpPr/>
          <p:nvPr>
            <p:custDataLst>
              <p:tags r:id="rId4"/>
            </p:custDataLst>
          </p:nvPr>
        </p:nvSpPr>
        <p:spPr>
          <a:xfrm>
            <a:off x="8592440" y="5123824"/>
            <a:ext cx="2866252" cy="50571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PA-矩形 9">
            <a:extLst>
              <a:ext uri="{FF2B5EF4-FFF2-40B4-BE49-F238E27FC236}">
                <a16:creationId xmlns:a16="http://schemas.microsoft.com/office/drawing/2014/main" id="{36AB0EC7-B295-4A5B-97F8-26A4B91FD7CD}"/>
              </a:ext>
            </a:extLst>
          </p:cNvPr>
          <p:cNvSpPr/>
          <p:nvPr>
            <p:custDataLst>
              <p:tags r:id="rId5"/>
            </p:custDataLst>
          </p:nvPr>
        </p:nvSpPr>
        <p:spPr>
          <a:xfrm>
            <a:off x="8277225" y="1228463"/>
            <a:ext cx="3496682" cy="2067183"/>
          </a:xfrm>
          <a:prstGeom prst="rect">
            <a:avLst/>
          </a:prstGeom>
          <a:solidFill>
            <a:schemeClr val="bg1"/>
          </a:solidFill>
          <a:ln w="88900">
            <a:solidFill>
              <a:schemeClr val="bg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PA-矩形 67"/>
          <p:cNvSpPr>
            <a:spLocks noChangeArrowheads="1"/>
          </p:cNvSpPr>
          <p:nvPr>
            <p:custDataLst>
              <p:tags r:id="rId6"/>
            </p:custDataLst>
          </p:nvPr>
        </p:nvSpPr>
        <p:spPr bwMode="auto">
          <a:xfrm>
            <a:off x="8884364" y="3681842"/>
            <a:ext cx="2282404" cy="400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0" tIns="45705" rIns="91410" bIns="45705">
            <a:spAutoFit/>
          </a:bodyPr>
          <a:lstStyle/>
          <a:p>
            <a:pPr algn="ctr"/>
            <a:r>
              <a:rPr lang="zh-CN" altLang="en-US" sz="2000" b="1" dirty="0">
                <a:solidFill>
                  <a:schemeClr val="bg1"/>
                </a:solidFill>
                <a:latin typeface="微软雅黑" pitchFamily="34" charset="-122"/>
                <a:ea typeface="微软雅黑" pitchFamily="34" charset="-122"/>
                <a:sym typeface="方正兰亭黑_GBK" pitchFamily="2" charset="-122"/>
              </a:rPr>
              <a:t>学习环境的颜值</a:t>
            </a:r>
            <a:endParaRPr lang="en-US" altLang="en-US" sz="2000" b="1" dirty="0">
              <a:solidFill>
                <a:schemeClr val="bg1"/>
              </a:solidFill>
              <a:latin typeface="微软雅黑" pitchFamily="34" charset="-122"/>
              <a:ea typeface="微软雅黑" pitchFamily="34" charset="-122"/>
              <a:sym typeface="方正兰亭黑_GBK" pitchFamily="2" charset="-122"/>
            </a:endParaRPr>
          </a:p>
        </p:txBody>
      </p:sp>
      <p:sp>
        <p:nvSpPr>
          <p:cNvPr id="73" name="PA-矩形 67"/>
          <p:cNvSpPr>
            <a:spLocks noChangeArrowheads="1"/>
          </p:cNvSpPr>
          <p:nvPr>
            <p:custDataLst>
              <p:tags r:id="rId7"/>
            </p:custDataLst>
          </p:nvPr>
        </p:nvSpPr>
        <p:spPr bwMode="auto">
          <a:xfrm>
            <a:off x="8884364" y="4384419"/>
            <a:ext cx="2282404" cy="400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0" tIns="45705" rIns="91410" bIns="45705">
            <a:spAutoFit/>
          </a:bodyPr>
          <a:lstStyle/>
          <a:p>
            <a:pPr algn="ctr"/>
            <a:r>
              <a:rPr lang="zh-CN" altLang="en-US" sz="2000" b="1" dirty="0">
                <a:solidFill>
                  <a:schemeClr val="bg1"/>
                </a:solidFill>
                <a:latin typeface="微软雅黑" pitchFamily="34" charset="-122"/>
                <a:ea typeface="微软雅黑" pitchFamily="34" charset="-122"/>
                <a:sym typeface="方正兰亭黑_GBK" pitchFamily="2" charset="-122"/>
              </a:rPr>
              <a:t>文献资源的价值</a:t>
            </a:r>
            <a:endParaRPr lang="en-US" altLang="en-US" sz="2000" b="1" dirty="0">
              <a:solidFill>
                <a:schemeClr val="bg1"/>
              </a:solidFill>
              <a:latin typeface="微软雅黑" pitchFamily="34" charset="-122"/>
              <a:ea typeface="微软雅黑" pitchFamily="34" charset="-122"/>
              <a:sym typeface="方正兰亭黑_GBK" pitchFamily="2" charset="-122"/>
            </a:endParaRPr>
          </a:p>
        </p:txBody>
      </p:sp>
      <p:sp>
        <p:nvSpPr>
          <p:cNvPr id="77" name="PA-矩形 67"/>
          <p:cNvSpPr>
            <a:spLocks noChangeArrowheads="1"/>
          </p:cNvSpPr>
          <p:nvPr>
            <p:custDataLst>
              <p:tags r:id="rId8"/>
            </p:custDataLst>
          </p:nvPr>
        </p:nvSpPr>
        <p:spPr bwMode="auto">
          <a:xfrm>
            <a:off x="8884364" y="5176641"/>
            <a:ext cx="2282404" cy="400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0" tIns="45705" rIns="91410" bIns="45705">
            <a:spAutoFit/>
          </a:bodyPr>
          <a:lstStyle/>
          <a:p>
            <a:pPr algn="ctr"/>
            <a:r>
              <a:rPr lang="zh-CN" altLang="en-US" sz="2000" b="1" dirty="0">
                <a:solidFill>
                  <a:schemeClr val="bg1"/>
                </a:solidFill>
                <a:latin typeface="微软雅黑" pitchFamily="34" charset="-122"/>
                <a:ea typeface="微软雅黑" pitchFamily="34" charset="-122"/>
                <a:sym typeface="方正兰亭黑_GBK" pitchFamily="2" charset="-122"/>
              </a:rPr>
              <a:t>管理服务的品质</a:t>
            </a:r>
            <a:endParaRPr lang="en-US" altLang="en-US" sz="2000" b="1" dirty="0">
              <a:solidFill>
                <a:schemeClr val="bg1"/>
              </a:solidFill>
              <a:latin typeface="微软雅黑" pitchFamily="34" charset="-122"/>
              <a:ea typeface="微软雅黑" pitchFamily="34" charset="-122"/>
              <a:sym typeface="方正兰亭黑_GBK" pitchFamily="2" charset="-122"/>
            </a:endParaRPr>
          </a:p>
        </p:txBody>
      </p:sp>
      <p:pic>
        <p:nvPicPr>
          <p:cNvPr id="1026" name="PA-图片 2"/>
          <p:cNvPicPr>
            <a:picLocks noChangeAspect="1" noChangeArrowheads="1"/>
          </p:cNvPicPr>
          <p:nvPr>
            <p:custDataLst>
              <p:tags r:id="rId9"/>
            </p:custDataLst>
          </p:nvPr>
        </p:nvPicPr>
        <p:blipFill rotWithShape="1">
          <a:blip r:embed="rId43"/>
          <a:srcRect l="1967" t="15088" r="9131" b="13058"/>
          <a:stretch/>
        </p:blipFill>
        <p:spPr bwMode="auto">
          <a:xfrm>
            <a:off x="543463" y="1228463"/>
            <a:ext cx="7571837" cy="4691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PA-矩形 21"/>
          <p:cNvSpPr/>
          <p:nvPr>
            <p:custDataLst>
              <p:tags r:id="rId10"/>
            </p:custDataLst>
          </p:nvPr>
        </p:nvSpPr>
        <p:spPr>
          <a:xfrm>
            <a:off x="757561" y="6019616"/>
            <a:ext cx="6031025" cy="369247"/>
          </a:xfrm>
          <a:prstGeom prst="rect">
            <a:avLst/>
          </a:prstGeom>
        </p:spPr>
        <p:txBody>
          <a:bodyPr wrap="none">
            <a:spAutoFit/>
          </a:bodyPr>
          <a:lstStyle/>
          <a:p>
            <a:r>
              <a:rPr lang="zh-CN" altLang="en-US" b="1" dirty="0">
                <a:latin typeface="微软雅黑" pitchFamily="34" charset="-122"/>
                <a:ea typeface="微软雅黑" pitchFamily="34" charset="-122"/>
              </a:rPr>
              <a:t>北京大学文献保障与信息服务发展委员会</a:t>
            </a:r>
            <a:r>
              <a:rPr lang="en-US" altLang="zh-CN" b="1" dirty="0">
                <a:latin typeface="微软雅黑" pitchFamily="34" charset="-122"/>
                <a:ea typeface="微软雅黑" pitchFamily="34" charset="-122"/>
              </a:rPr>
              <a:t>2021</a:t>
            </a:r>
            <a:r>
              <a:rPr lang="zh-CN" altLang="en-US" b="1" dirty="0">
                <a:latin typeface="微软雅黑" pitchFamily="34" charset="-122"/>
                <a:ea typeface="微软雅黑" pitchFamily="34" charset="-122"/>
              </a:rPr>
              <a:t>年工作会议</a:t>
            </a:r>
          </a:p>
        </p:txBody>
      </p:sp>
      <p:sp>
        <p:nvSpPr>
          <p:cNvPr id="21" name="PA-文本框 20"/>
          <p:cNvSpPr txBox="1"/>
          <p:nvPr>
            <p:custDataLst>
              <p:tags r:id="rId11"/>
            </p:custDataLst>
          </p:nvPr>
        </p:nvSpPr>
        <p:spPr>
          <a:xfrm>
            <a:off x="8430398" y="1360461"/>
            <a:ext cx="3190337" cy="1803186"/>
          </a:xfrm>
          <a:prstGeom prst="rect">
            <a:avLst/>
          </a:prstGeom>
          <a:noFill/>
        </p:spPr>
        <p:txBody>
          <a:bodyPr wrap="square" lIns="0" tIns="0" rIns="0" bIns="0" rtlCol="0">
            <a:spAutoFit/>
          </a:bodyPr>
          <a:lstStyle/>
          <a:p>
            <a:pPr>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近年来，外院分馆通过自身努力，在全校</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itchFamily="18" charset="0"/>
              </a:rPr>
              <a:t>41</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所院系分馆中表现突出，起到了引领全校分馆的作用。</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algn="r">
              <a:lnSpc>
                <a:spcPct val="150000"/>
              </a:lnSpc>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北京大学图书馆分馆办公室</a:t>
            </a:r>
          </a:p>
        </p:txBody>
      </p:sp>
      <p:sp>
        <p:nvSpPr>
          <p:cNvPr id="20" name="PA-文本框 10">
            <a:extLst>
              <a:ext uri="{FF2B5EF4-FFF2-40B4-BE49-F238E27FC236}">
                <a16:creationId xmlns:a16="http://schemas.microsoft.com/office/drawing/2014/main" id="{648230B2-DBEC-4784-88D6-76C5EDE0EA06}"/>
              </a:ext>
            </a:extLst>
          </p:cNvPr>
          <p:cNvSpPr txBox="1">
            <a:spLocks noChangeArrowheads="1"/>
          </p:cNvSpPr>
          <p:nvPr>
            <p:custDataLst>
              <p:tags r:id="rId12"/>
            </p:custDataLst>
          </p:nvPr>
        </p:nvSpPr>
        <p:spPr bwMode="auto">
          <a:xfrm>
            <a:off x="415388" y="315165"/>
            <a:ext cx="88327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b="1" dirty="0">
                <a:solidFill>
                  <a:schemeClr val="accent1"/>
                </a:solidFill>
                <a:latin typeface="微软雅黑" panose="020B0503020204020204" pitchFamily="34" charset="-122"/>
                <a:ea typeface="微软雅黑" panose="020B0503020204020204" pitchFamily="34" charset="-122"/>
              </a:rPr>
              <a:t>文科院系唯一代表，在文信委会议上介绍经验</a:t>
            </a:r>
          </a:p>
        </p:txBody>
      </p:sp>
      <p:cxnSp>
        <p:nvCxnSpPr>
          <p:cNvPr id="23" name="PA-直接连接符 22">
            <a:extLst>
              <a:ext uri="{FF2B5EF4-FFF2-40B4-BE49-F238E27FC236}">
                <a16:creationId xmlns:a16="http://schemas.microsoft.com/office/drawing/2014/main" id="{67FAFD07-9AD9-4B83-8ABF-1F9C76392A19}"/>
              </a:ext>
            </a:extLst>
          </p:cNvPr>
          <p:cNvCxnSpPr>
            <a:cxnSpLocks/>
          </p:cNvCxnSpPr>
          <p:nvPr>
            <p:custDataLst>
              <p:tags r:id="rId13"/>
            </p:custDataLst>
          </p:nvPr>
        </p:nvCxnSpPr>
        <p:spPr>
          <a:xfrm>
            <a:off x="543463" y="938030"/>
            <a:ext cx="1123315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PA-直接连接符 23">
            <a:extLst>
              <a:ext uri="{FF2B5EF4-FFF2-40B4-BE49-F238E27FC236}">
                <a16:creationId xmlns:a16="http://schemas.microsoft.com/office/drawing/2014/main" id="{16CDD9D1-08EF-44B2-B9BB-34359DD486F5}"/>
              </a:ext>
            </a:extLst>
          </p:cNvPr>
          <p:cNvCxnSpPr>
            <a:cxnSpLocks/>
          </p:cNvCxnSpPr>
          <p:nvPr>
            <p:custDataLst>
              <p:tags r:id="rId14"/>
            </p:custDataLst>
          </p:nvPr>
        </p:nvCxnSpPr>
        <p:spPr>
          <a:xfrm>
            <a:off x="543463" y="938030"/>
            <a:ext cx="861695"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5" name="PA-组合 24">
            <a:extLst>
              <a:ext uri="{FF2B5EF4-FFF2-40B4-BE49-F238E27FC236}">
                <a16:creationId xmlns:a16="http://schemas.microsoft.com/office/drawing/2014/main" id="{4A91C468-2030-4DF2-9C8C-7C751182FC33}"/>
              </a:ext>
            </a:extLst>
          </p:cNvPr>
          <p:cNvGrpSpPr/>
          <p:nvPr>
            <p:custDataLst>
              <p:tags r:id="rId15"/>
            </p:custDataLst>
          </p:nvPr>
        </p:nvGrpSpPr>
        <p:grpSpPr>
          <a:xfrm>
            <a:off x="9829295" y="318176"/>
            <a:ext cx="1947318" cy="517198"/>
            <a:chOff x="9650003" y="315165"/>
            <a:chExt cx="1947318" cy="517198"/>
          </a:xfrm>
        </p:grpSpPr>
        <p:sp>
          <p:nvSpPr>
            <p:cNvPr id="29" name="PA-文本框 39">
              <a:extLst>
                <a:ext uri="{FF2B5EF4-FFF2-40B4-BE49-F238E27FC236}">
                  <a16:creationId xmlns:a16="http://schemas.microsoft.com/office/drawing/2014/main" id="{A5856ED8-3F77-4799-9443-E93358A2C46C}"/>
                </a:ext>
              </a:extLst>
            </p:cNvPr>
            <p:cNvSpPr txBox="1"/>
            <p:nvPr>
              <p:custDataLst>
                <p:tags r:id="rId16"/>
              </p:custDataLst>
            </p:nvPr>
          </p:nvSpPr>
          <p:spPr>
            <a:xfrm>
              <a:off x="10266337" y="498959"/>
              <a:ext cx="1328278" cy="145629"/>
            </a:xfrm>
            <a:custGeom>
              <a:avLst/>
              <a:gdLst/>
              <a:ahLst/>
              <a:cxnLst/>
              <a:rect l="l" t="t" r="r" b="b"/>
              <a:pathLst>
                <a:path w="1795928" h="196900">
                  <a:moveTo>
                    <a:pt x="1295670" y="142205"/>
                  </a:moveTo>
                  <a:lnTo>
                    <a:pt x="1295670" y="163692"/>
                  </a:lnTo>
                  <a:lnTo>
                    <a:pt x="1356615" y="163692"/>
                  </a:lnTo>
                  <a:lnTo>
                    <a:pt x="1356615" y="142205"/>
                  </a:lnTo>
                  <a:close/>
                  <a:moveTo>
                    <a:pt x="345161" y="132243"/>
                  </a:moveTo>
                  <a:cubicBezTo>
                    <a:pt x="362350" y="144094"/>
                    <a:pt x="378498" y="155618"/>
                    <a:pt x="393604" y="166818"/>
                  </a:cubicBezTo>
                  <a:lnTo>
                    <a:pt x="375633" y="188500"/>
                  </a:lnTo>
                  <a:cubicBezTo>
                    <a:pt x="362741" y="177561"/>
                    <a:pt x="347114" y="165125"/>
                    <a:pt x="328752" y="151191"/>
                  </a:cubicBezTo>
                  <a:close/>
                  <a:moveTo>
                    <a:pt x="245343" y="130290"/>
                  </a:moveTo>
                  <a:lnTo>
                    <a:pt x="265854" y="147870"/>
                  </a:lnTo>
                  <a:cubicBezTo>
                    <a:pt x="252962" y="160111"/>
                    <a:pt x="237139" y="173524"/>
                    <a:pt x="218387" y="188109"/>
                  </a:cubicBezTo>
                  <a:cubicBezTo>
                    <a:pt x="211746" y="180556"/>
                    <a:pt x="205625" y="173915"/>
                    <a:pt x="200025" y="168185"/>
                  </a:cubicBezTo>
                  <a:cubicBezTo>
                    <a:pt x="214871" y="157897"/>
                    <a:pt x="229977" y="145266"/>
                    <a:pt x="245343" y="130290"/>
                  </a:cubicBezTo>
                  <a:close/>
                  <a:moveTo>
                    <a:pt x="1269104" y="121109"/>
                  </a:moveTo>
                  <a:lnTo>
                    <a:pt x="1383181" y="121109"/>
                  </a:lnTo>
                  <a:lnTo>
                    <a:pt x="1383181" y="195337"/>
                  </a:lnTo>
                  <a:lnTo>
                    <a:pt x="1356615" y="195337"/>
                  </a:lnTo>
                  <a:lnTo>
                    <a:pt x="1356615" y="184789"/>
                  </a:lnTo>
                  <a:lnTo>
                    <a:pt x="1295670" y="184789"/>
                  </a:lnTo>
                  <a:lnTo>
                    <a:pt x="1295670" y="195532"/>
                  </a:lnTo>
                  <a:lnTo>
                    <a:pt x="1269104" y="195532"/>
                  </a:lnTo>
                  <a:close/>
                  <a:moveTo>
                    <a:pt x="1107561" y="104505"/>
                  </a:moveTo>
                  <a:lnTo>
                    <a:pt x="1107561" y="128922"/>
                  </a:lnTo>
                  <a:lnTo>
                    <a:pt x="1126704" y="128922"/>
                  </a:lnTo>
                  <a:cubicBezTo>
                    <a:pt x="1121560" y="123062"/>
                    <a:pt x="1117002" y="118179"/>
                    <a:pt x="1113030" y="114272"/>
                  </a:cubicBezTo>
                  <a:lnTo>
                    <a:pt x="1124360" y="104505"/>
                  </a:lnTo>
                  <a:close/>
                  <a:moveTo>
                    <a:pt x="1670912" y="101771"/>
                  </a:moveTo>
                  <a:lnTo>
                    <a:pt x="1788310" y="101771"/>
                  </a:lnTo>
                  <a:lnTo>
                    <a:pt x="1788310" y="124430"/>
                  </a:lnTo>
                  <a:lnTo>
                    <a:pt x="1757642" y="124430"/>
                  </a:lnTo>
                  <a:lnTo>
                    <a:pt x="1757642" y="160958"/>
                  </a:lnTo>
                  <a:cubicBezTo>
                    <a:pt x="1757642" y="166687"/>
                    <a:pt x="1759465" y="169552"/>
                    <a:pt x="1763111" y="169552"/>
                  </a:cubicBezTo>
                  <a:lnTo>
                    <a:pt x="1767213" y="169552"/>
                  </a:lnTo>
                  <a:cubicBezTo>
                    <a:pt x="1770209" y="169552"/>
                    <a:pt x="1772097" y="167404"/>
                    <a:pt x="1772878" y="163106"/>
                  </a:cubicBezTo>
                  <a:cubicBezTo>
                    <a:pt x="1773529" y="160241"/>
                    <a:pt x="1774245" y="152623"/>
                    <a:pt x="1775027" y="140252"/>
                  </a:cubicBezTo>
                  <a:cubicBezTo>
                    <a:pt x="1782059" y="142726"/>
                    <a:pt x="1789026" y="145005"/>
                    <a:pt x="1795928" y="147089"/>
                  </a:cubicBezTo>
                  <a:cubicBezTo>
                    <a:pt x="1794235" y="159851"/>
                    <a:pt x="1792672" y="168901"/>
                    <a:pt x="1791240" y="174241"/>
                  </a:cubicBezTo>
                  <a:cubicBezTo>
                    <a:pt x="1787984" y="187133"/>
                    <a:pt x="1779975" y="193579"/>
                    <a:pt x="1767213" y="193579"/>
                  </a:cubicBezTo>
                  <a:lnTo>
                    <a:pt x="1757056" y="193579"/>
                  </a:lnTo>
                  <a:cubicBezTo>
                    <a:pt x="1741559" y="193579"/>
                    <a:pt x="1733811" y="185310"/>
                    <a:pt x="1733811" y="168771"/>
                  </a:cubicBezTo>
                  <a:lnTo>
                    <a:pt x="1733811" y="124430"/>
                  </a:lnTo>
                  <a:lnTo>
                    <a:pt x="1720528" y="124430"/>
                  </a:lnTo>
                  <a:cubicBezTo>
                    <a:pt x="1718705" y="148521"/>
                    <a:pt x="1712128" y="166101"/>
                    <a:pt x="1700799" y="177171"/>
                  </a:cubicBezTo>
                  <a:cubicBezTo>
                    <a:pt x="1693376" y="184593"/>
                    <a:pt x="1682828" y="191170"/>
                    <a:pt x="1669154" y="196900"/>
                  </a:cubicBezTo>
                  <a:cubicBezTo>
                    <a:pt x="1663555" y="188565"/>
                    <a:pt x="1658085" y="181338"/>
                    <a:pt x="1652746" y="175217"/>
                  </a:cubicBezTo>
                  <a:cubicBezTo>
                    <a:pt x="1666810" y="169097"/>
                    <a:pt x="1676968" y="162976"/>
                    <a:pt x="1683218" y="156856"/>
                  </a:cubicBezTo>
                  <a:cubicBezTo>
                    <a:pt x="1690381" y="149823"/>
                    <a:pt x="1694808" y="139015"/>
                    <a:pt x="1696501" y="124430"/>
                  </a:cubicBezTo>
                  <a:lnTo>
                    <a:pt x="1670912" y="124430"/>
                  </a:lnTo>
                  <a:close/>
                  <a:moveTo>
                    <a:pt x="249446" y="81455"/>
                  </a:moveTo>
                  <a:lnTo>
                    <a:pt x="249446" y="102747"/>
                  </a:lnTo>
                  <a:lnTo>
                    <a:pt x="344770" y="102747"/>
                  </a:lnTo>
                  <a:lnTo>
                    <a:pt x="344770" y="81455"/>
                  </a:lnTo>
                  <a:close/>
                  <a:moveTo>
                    <a:pt x="1442759" y="74814"/>
                  </a:moveTo>
                  <a:lnTo>
                    <a:pt x="1552733" y="74814"/>
                  </a:lnTo>
                  <a:lnTo>
                    <a:pt x="1552733" y="98450"/>
                  </a:lnTo>
                  <a:lnTo>
                    <a:pt x="1519135" y="120718"/>
                  </a:lnTo>
                  <a:lnTo>
                    <a:pt x="1591996" y="120718"/>
                  </a:lnTo>
                  <a:lnTo>
                    <a:pt x="1591996" y="144940"/>
                  </a:lnTo>
                  <a:lnTo>
                    <a:pt x="1516205" y="144940"/>
                  </a:lnTo>
                  <a:lnTo>
                    <a:pt x="1516205" y="164864"/>
                  </a:lnTo>
                  <a:cubicBezTo>
                    <a:pt x="1516205" y="173850"/>
                    <a:pt x="1513699" y="180849"/>
                    <a:pt x="1508685" y="185863"/>
                  </a:cubicBezTo>
                  <a:cubicBezTo>
                    <a:pt x="1503671" y="190877"/>
                    <a:pt x="1496004" y="193416"/>
                    <a:pt x="1485684" y="193481"/>
                  </a:cubicBezTo>
                  <a:cubicBezTo>
                    <a:pt x="1475364" y="193546"/>
                    <a:pt x="1464767" y="193579"/>
                    <a:pt x="1453893" y="193579"/>
                  </a:cubicBezTo>
                  <a:cubicBezTo>
                    <a:pt x="1452070" y="184593"/>
                    <a:pt x="1449856" y="175999"/>
                    <a:pt x="1447251" y="167794"/>
                  </a:cubicBezTo>
                  <a:cubicBezTo>
                    <a:pt x="1457149" y="168315"/>
                    <a:pt x="1466199" y="168576"/>
                    <a:pt x="1474403" y="168576"/>
                  </a:cubicBezTo>
                  <a:cubicBezTo>
                    <a:pt x="1483519" y="168576"/>
                    <a:pt x="1488077" y="164604"/>
                    <a:pt x="1488077" y="156660"/>
                  </a:cubicBezTo>
                  <a:lnTo>
                    <a:pt x="1488077" y="144940"/>
                  </a:lnTo>
                  <a:lnTo>
                    <a:pt x="1402715" y="144940"/>
                  </a:lnTo>
                  <a:lnTo>
                    <a:pt x="1402715" y="120718"/>
                  </a:lnTo>
                  <a:lnTo>
                    <a:pt x="1488077" y="120718"/>
                  </a:lnTo>
                  <a:lnTo>
                    <a:pt x="1488077" y="115639"/>
                  </a:lnTo>
                  <a:lnTo>
                    <a:pt x="1514252" y="98645"/>
                  </a:lnTo>
                  <a:lnTo>
                    <a:pt x="1442759" y="98645"/>
                  </a:lnTo>
                  <a:close/>
                  <a:moveTo>
                    <a:pt x="642659" y="74814"/>
                  </a:moveTo>
                  <a:lnTo>
                    <a:pt x="752633" y="74814"/>
                  </a:lnTo>
                  <a:lnTo>
                    <a:pt x="752633" y="98450"/>
                  </a:lnTo>
                  <a:lnTo>
                    <a:pt x="719035" y="120718"/>
                  </a:lnTo>
                  <a:lnTo>
                    <a:pt x="791896" y="120718"/>
                  </a:lnTo>
                  <a:lnTo>
                    <a:pt x="791896" y="144940"/>
                  </a:lnTo>
                  <a:lnTo>
                    <a:pt x="716105" y="144940"/>
                  </a:lnTo>
                  <a:lnTo>
                    <a:pt x="716105" y="164864"/>
                  </a:lnTo>
                  <a:cubicBezTo>
                    <a:pt x="716105" y="173850"/>
                    <a:pt x="713599" y="180849"/>
                    <a:pt x="708585" y="185863"/>
                  </a:cubicBezTo>
                  <a:cubicBezTo>
                    <a:pt x="703571" y="190877"/>
                    <a:pt x="695904" y="193416"/>
                    <a:pt x="685584" y="193481"/>
                  </a:cubicBezTo>
                  <a:cubicBezTo>
                    <a:pt x="675264" y="193546"/>
                    <a:pt x="664667" y="193579"/>
                    <a:pt x="653793" y="193579"/>
                  </a:cubicBezTo>
                  <a:cubicBezTo>
                    <a:pt x="651970" y="184593"/>
                    <a:pt x="649756" y="175999"/>
                    <a:pt x="647152" y="167794"/>
                  </a:cubicBezTo>
                  <a:cubicBezTo>
                    <a:pt x="657049" y="168315"/>
                    <a:pt x="666099" y="168576"/>
                    <a:pt x="674303" y="168576"/>
                  </a:cubicBezTo>
                  <a:cubicBezTo>
                    <a:pt x="683419" y="168576"/>
                    <a:pt x="687977" y="164604"/>
                    <a:pt x="687977" y="156660"/>
                  </a:cubicBezTo>
                  <a:lnTo>
                    <a:pt x="687977" y="144940"/>
                  </a:lnTo>
                  <a:lnTo>
                    <a:pt x="602615" y="144940"/>
                  </a:lnTo>
                  <a:lnTo>
                    <a:pt x="602615" y="120718"/>
                  </a:lnTo>
                  <a:lnTo>
                    <a:pt x="687977" y="120718"/>
                  </a:lnTo>
                  <a:lnTo>
                    <a:pt x="687977" y="115639"/>
                  </a:lnTo>
                  <a:lnTo>
                    <a:pt x="714152" y="98645"/>
                  </a:lnTo>
                  <a:lnTo>
                    <a:pt x="642659" y="98645"/>
                  </a:lnTo>
                  <a:close/>
                  <a:moveTo>
                    <a:pt x="1311492" y="68368"/>
                  </a:moveTo>
                  <a:lnTo>
                    <a:pt x="1306414" y="88292"/>
                  </a:lnTo>
                  <a:lnTo>
                    <a:pt x="1351536" y="88292"/>
                  </a:lnTo>
                  <a:lnTo>
                    <a:pt x="1351536" y="68368"/>
                  </a:lnTo>
                  <a:close/>
                  <a:moveTo>
                    <a:pt x="1200346" y="67196"/>
                  </a:moveTo>
                  <a:lnTo>
                    <a:pt x="1243124" y="67196"/>
                  </a:lnTo>
                  <a:lnTo>
                    <a:pt x="1243124" y="145917"/>
                  </a:lnTo>
                  <a:cubicBezTo>
                    <a:pt x="1249245" y="140838"/>
                    <a:pt x="1254519" y="136150"/>
                    <a:pt x="1258947" y="131852"/>
                  </a:cubicBezTo>
                  <a:cubicBezTo>
                    <a:pt x="1258947" y="141359"/>
                    <a:pt x="1259728" y="151647"/>
                    <a:pt x="1261291" y="162716"/>
                  </a:cubicBezTo>
                  <a:cubicBezTo>
                    <a:pt x="1246706" y="173654"/>
                    <a:pt x="1234855" y="183877"/>
                    <a:pt x="1225739" y="193384"/>
                  </a:cubicBezTo>
                  <a:lnTo>
                    <a:pt x="1211675" y="174241"/>
                  </a:lnTo>
                  <a:cubicBezTo>
                    <a:pt x="1215191" y="170594"/>
                    <a:pt x="1216949" y="165125"/>
                    <a:pt x="1216949" y="157832"/>
                  </a:cubicBezTo>
                  <a:lnTo>
                    <a:pt x="1216949" y="92590"/>
                  </a:lnTo>
                  <a:lnTo>
                    <a:pt x="1200346" y="92590"/>
                  </a:lnTo>
                  <a:close/>
                  <a:moveTo>
                    <a:pt x="1679898" y="64852"/>
                  </a:moveTo>
                  <a:lnTo>
                    <a:pt x="1776980" y="64852"/>
                  </a:lnTo>
                  <a:lnTo>
                    <a:pt x="1776980" y="86730"/>
                  </a:lnTo>
                  <a:lnTo>
                    <a:pt x="1679898" y="86730"/>
                  </a:lnTo>
                  <a:close/>
                  <a:moveTo>
                    <a:pt x="221317" y="57234"/>
                  </a:moveTo>
                  <a:lnTo>
                    <a:pt x="372898" y="57234"/>
                  </a:lnTo>
                  <a:lnTo>
                    <a:pt x="372898" y="126969"/>
                  </a:lnTo>
                  <a:lnTo>
                    <a:pt x="315079" y="126969"/>
                  </a:lnTo>
                  <a:lnTo>
                    <a:pt x="315079" y="161739"/>
                  </a:lnTo>
                  <a:cubicBezTo>
                    <a:pt x="315079" y="169748"/>
                    <a:pt x="313402" y="176194"/>
                    <a:pt x="310049" y="181077"/>
                  </a:cubicBezTo>
                  <a:cubicBezTo>
                    <a:pt x="306696" y="185961"/>
                    <a:pt x="301877" y="189233"/>
                    <a:pt x="295594" y="190893"/>
                  </a:cubicBezTo>
                  <a:cubicBezTo>
                    <a:pt x="289311" y="192553"/>
                    <a:pt x="276467" y="193384"/>
                    <a:pt x="257064" y="193384"/>
                  </a:cubicBezTo>
                  <a:cubicBezTo>
                    <a:pt x="255631" y="183356"/>
                    <a:pt x="253483" y="173850"/>
                    <a:pt x="250618" y="164864"/>
                  </a:cubicBezTo>
                  <a:cubicBezTo>
                    <a:pt x="259603" y="165646"/>
                    <a:pt x="267872" y="166036"/>
                    <a:pt x="275425" y="166036"/>
                  </a:cubicBezTo>
                  <a:cubicBezTo>
                    <a:pt x="282327" y="166036"/>
                    <a:pt x="285778" y="162455"/>
                    <a:pt x="285778" y="155293"/>
                  </a:cubicBezTo>
                  <a:lnTo>
                    <a:pt x="285778" y="126969"/>
                  </a:lnTo>
                  <a:lnTo>
                    <a:pt x="221317" y="126969"/>
                  </a:lnTo>
                  <a:close/>
                  <a:moveTo>
                    <a:pt x="1043490" y="44927"/>
                  </a:moveTo>
                  <a:lnTo>
                    <a:pt x="1149949" y="44927"/>
                  </a:lnTo>
                  <a:lnTo>
                    <a:pt x="1149949" y="67782"/>
                  </a:lnTo>
                  <a:lnTo>
                    <a:pt x="1107561" y="67782"/>
                  </a:lnTo>
                  <a:lnTo>
                    <a:pt x="1107561" y="81651"/>
                  </a:lnTo>
                  <a:lnTo>
                    <a:pt x="1147214" y="81651"/>
                  </a:lnTo>
                  <a:lnTo>
                    <a:pt x="1147214" y="104505"/>
                  </a:lnTo>
                  <a:lnTo>
                    <a:pt x="1132661" y="104505"/>
                  </a:lnTo>
                  <a:cubicBezTo>
                    <a:pt x="1138066" y="109193"/>
                    <a:pt x="1143503" y="114207"/>
                    <a:pt x="1148972" y="119546"/>
                  </a:cubicBezTo>
                  <a:lnTo>
                    <a:pt x="1138619" y="128922"/>
                  </a:lnTo>
                  <a:lnTo>
                    <a:pt x="1151902" y="128922"/>
                  </a:lnTo>
                  <a:lnTo>
                    <a:pt x="1151902" y="151777"/>
                  </a:lnTo>
                  <a:lnTo>
                    <a:pt x="1041537" y="151777"/>
                  </a:lnTo>
                  <a:lnTo>
                    <a:pt x="1041537" y="128922"/>
                  </a:lnTo>
                  <a:lnTo>
                    <a:pt x="1081385" y="128922"/>
                  </a:lnTo>
                  <a:lnTo>
                    <a:pt x="1081385" y="104505"/>
                  </a:lnTo>
                  <a:lnTo>
                    <a:pt x="1046615" y="104505"/>
                  </a:lnTo>
                  <a:lnTo>
                    <a:pt x="1046615" y="81651"/>
                  </a:lnTo>
                  <a:lnTo>
                    <a:pt x="1081385" y="81651"/>
                  </a:lnTo>
                  <a:lnTo>
                    <a:pt x="1081385" y="67782"/>
                  </a:lnTo>
                  <a:lnTo>
                    <a:pt x="1043490" y="67782"/>
                  </a:lnTo>
                  <a:close/>
                  <a:moveTo>
                    <a:pt x="1036263" y="33793"/>
                  </a:moveTo>
                  <a:lnTo>
                    <a:pt x="1036263" y="162325"/>
                  </a:lnTo>
                  <a:lnTo>
                    <a:pt x="1158153" y="162325"/>
                  </a:lnTo>
                  <a:lnTo>
                    <a:pt x="1158153" y="33793"/>
                  </a:lnTo>
                  <a:close/>
                  <a:moveTo>
                    <a:pt x="1608014" y="12111"/>
                  </a:moveTo>
                  <a:lnTo>
                    <a:pt x="1669154" y="12111"/>
                  </a:lnTo>
                  <a:lnTo>
                    <a:pt x="1669154" y="31449"/>
                  </a:lnTo>
                  <a:cubicBezTo>
                    <a:pt x="1664466" y="48639"/>
                    <a:pt x="1659452" y="66284"/>
                    <a:pt x="1654113" y="84386"/>
                  </a:cubicBezTo>
                  <a:cubicBezTo>
                    <a:pt x="1663750" y="96887"/>
                    <a:pt x="1668568" y="112970"/>
                    <a:pt x="1668568" y="132634"/>
                  </a:cubicBezTo>
                  <a:cubicBezTo>
                    <a:pt x="1668568" y="143052"/>
                    <a:pt x="1666159" y="150670"/>
                    <a:pt x="1661341" y="155488"/>
                  </a:cubicBezTo>
                  <a:cubicBezTo>
                    <a:pt x="1656392" y="160437"/>
                    <a:pt x="1647863" y="162911"/>
                    <a:pt x="1635752" y="162911"/>
                  </a:cubicBezTo>
                  <a:cubicBezTo>
                    <a:pt x="1634840" y="154056"/>
                    <a:pt x="1633342" y="145005"/>
                    <a:pt x="1631259" y="135759"/>
                  </a:cubicBezTo>
                  <a:cubicBezTo>
                    <a:pt x="1634124" y="136410"/>
                    <a:pt x="1636403" y="136736"/>
                    <a:pt x="1638096" y="136736"/>
                  </a:cubicBezTo>
                  <a:cubicBezTo>
                    <a:pt x="1643565" y="136736"/>
                    <a:pt x="1646300" y="132569"/>
                    <a:pt x="1646300" y="124234"/>
                  </a:cubicBezTo>
                  <a:cubicBezTo>
                    <a:pt x="1646300" y="110691"/>
                    <a:pt x="1641416" y="97734"/>
                    <a:pt x="1631650" y="85362"/>
                  </a:cubicBezTo>
                  <a:cubicBezTo>
                    <a:pt x="1636338" y="67261"/>
                    <a:pt x="1640765" y="50267"/>
                    <a:pt x="1644932" y="34379"/>
                  </a:cubicBezTo>
                  <a:lnTo>
                    <a:pt x="1630478" y="34379"/>
                  </a:lnTo>
                  <a:lnTo>
                    <a:pt x="1630478" y="194946"/>
                  </a:lnTo>
                  <a:lnTo>
                    <a:pt x="1608014" y="194946"/>
                  </a:lnTo>
                  <a:close/>
                  <a:moveTo>
                    <a:pt x="1260509" y="10939"/>
                  </a:moveTo>
                  <a:lnTo>
                    <a:pt x="1386892" y="10939"/>
                  </a:lnTo>
                  <a:lnTo>
                    <a:pt x="1386892" y="32035"/>
                  </a:lnTo>
                  <a:lnTo>
                    <a:pt x="1320673" y="32035"/>
                  </a:lnTo>
                  <a:lnTo>
                    <a:pt x="1316766" y="47662"/>
                  </a:lnTo>
                  <a:lnTo>
                    <a:pt x="1379079" y="47662"/>
                  </a:lnTo>
                  <a:lnTo>
                    <a:pt x="1379079" y="88292"/>
                  </a:lnTo>
                  <a:lnTo>
                    <a:pt x="1393729" y="88292"/>
                  </a:lnTo>
                  <a:lnTo>
                    <a:pt x="1393729" y="109389"/>
                  </a:lnTo>
                  <a:lnTo>
                    <a:pt x="1254259" y="109389"/>
                  </a:lnTo>
                  <a:lnTo>
                    <a:pt x="1254259" y="88292"/>
                  </a:lnTo>
                  <a:lnTo>
                    <a:pt x="1279262" y="88292"/>
                  </a:lnTo>
                  <a:lnTo>
                    <a:pt x="1284341" y="68368"/>
                  </a:lnTo>
                  <a:lnTo>
                    <a:pt x="1265197" y="68368"/>
                  </a:lnTo>
                  <a:lnTo>
                    <a:pt x="1265197" y="47662"/>
                  </a:lnTo>
                  <a:lnTo>
                    <a:pt x="1289615" y="47662"/>
                  </a:lnTo>
                  <a:lnTo>
                    <a:pt x="1293521" y="32035"/>
                  </a:lnTo>
                  <a:lnTo>
                    <a:pt x="1260509" y="32035"/>
                  </a:lnTo>
                  <a:close/>
                  <a:moveTo>
                    <a:pt x="1008329" y="9767"/>
                  </a:moveTo>
                  <a:lnTo>
                    <a:pt x="1186086" y="9767"/>
                  </a:lnTo>
                  <a:lnTo>
                    <a:pt x="1186086" y="193188"/>
                  </a:lnTo>
                  <a:lnTo>
                    <a:pt x="1158153" y="193188"/>
                  </a:lnTo>
                  <a:lnTo>
                    <a:pt x="1158153" y="186351"/>
                  </a:lnTo>
                  <a:lnTo>
                    <a:pt x="1036263" y="186351"/>
                  </a:lnTo>
                  <a:lnTo>
                    <a:pt x="1036263" y="193384"/>
                  </a:lnTo>
                  <a:lnTo>
                    <a:pt x="1008329" y="193384"/>
                  </a:lnTo>
                  <a:close/>
                  <a:moveTo>
                    <a:pt x="50788" y="5665"/>
                  </a:moveTo>
                  <a:lnTo>
                    <a:pt x="80088" y="5665"/>
                  </a:lnTo>
                  <a:lnTo>
                    <a:pt x="80088" y="193970"/>
                  </a:lnTo>
                  <a:lnTo>
                    <a:pt x="50788" y="193970"/>
                  </a:lnTo>
                  <a:lnTo>
                    <a:pt x="50788" y="161153"/>
                  </a:lnTo>
                  <a:lnTo>
                    <a:pt x="5274" y="176389"/>
                  </a:lnTo>
                  <a:lnTo>
                    <a:pt x="0" y="146112"/>
                  </a:lnTo>
                  <a:cubicBezTo>
                    <a:pt x="17190" y="141554"/>
                    <a:pt x="34119" y="136866"/>
                    <a:pt x="50788" y="132048"/>
                  </a:cubicBezTo>
                  <a:lnTo>
                    <a:pt x="50788" y="78916"/>
                  </a:lnTo>
                  <a:lnTo>
                    <a:pt x="3712" y="78916"/>
                  </a:lnTo>
                  <a:lnTo>
                    <a:pt x="3712" y="53132"/>
                  </a:lnTo>
                  <a:lnTo>
                    <a:pt x="50788" y="53132"/>
                  </a:lnTo>
                  <a:close/>
                  <a:moveTo>
                    <a:pt x="103920" y="5469"/>
                  </a:moveTo>
                  <a:lnTo>
                    <a:pt x="133220" y="5469"/>
                  </a:lnTo>
                  <a:lnTo>
                    <a:pt x="133220" y="62898"/>
                  </a:lnTo>
                  <a:cubicBezTo>
                    <a:pt x="148522" y="52415"/>
                    <a:pt x="162586" y="41867"/>
                    <a:pt x="175413" y="31254"/>
                  </a:cubicBezTo>
                  <a:lnTo>
                    <a:pt x="195533" y="54304"/>
                  </a:lnTo>
                  <a:cubicBezTo>
                    <a:pt x="176194" y="68303"/>
                    <a:pt x="155423" y="82139"/>
                    <a:pt x="133220" y="95813"/>
                  </a:cubicBezTo>
                  <a:lnTo>
                    <a:pt x="133220" y="153535"/>
                  </a:lnTo>
                  <a:cubicBezTo>
                    <a:pt x="133220" y="160958"/>
                    <a:pt x="137192" y="164669"/>
                    <a:pt x="145136" y="164669"/>
                  </a:cubicBezTo>
                  <a:lnTo>
                    <a:pt x="150019" y="164669"/>
                  </a:lnTo>
                  <a:cubicBezTo>
                    <a:pt x="153340" y="164669"/>
                    <a:pt x="156091" y="163757"/>
                    <a:pt x="158272" y="161934"/>
                  </a:cubicBezTo>
                  <a:cubicBezTo>
                    <a:pt x="160453" y="160111"/>
                    <a:pt x="162065" y="157344"/>
                    <a:pt x="163107" y="153632"/>
                  </a:cubicBezTo>
                  <a:cubicBezTo>
                    <a:pt x="164148" y="149921"/>
                    <a:pt x="165255" y="137778"/>
                    <a:pt x="166427" y="117202"/>
                  </a:cubicBezTo>
                  <a:lnTo>
                    <a:pt x="193970" y="125602"/>
                  </a:lnTo>
                  <a:cubicBezTo>
                    <a:pt x="192928" y="139145"/>
                    <a:pt x="191691" y="150768"/>
                    <a:pt x="190258" y="160469"/>
                  </a:cubicBezTo>
                  <a:cubicBezTo>
                    <a:pt x="188826" y="170171"/>
                    <a:pt x="185212" y="177464"/>
                    <a:pt x="179417" y="182347"/>
                  </a:cubicBezTo>
                  <a:cubicBezTo>
                    <a:pt x="173622" y="187230"/>
                    <a:pt x="165646" y="189672"/>
                    <a:pt x="155489" y="189672"/>
                  </a:cubicBezTo>
                  <a:lnTo>
                    <a:pt x="138104" y="189672"/>
                  </a:lnTo>
                  <a:cubicBezTo>
                    <a:pt x="115314" y="189672"/>
                    <a:pt x="103920" y="179384"/>
                    <a:pt x="103920" y="158809"/>
                  </a:cubicBezTo>
                  <a:close/>
                  <a:moveTo>
                    <a:pt x="1226521" y="4493"/>
                  </a:moveTo>
                  <a:cubicBezTo>
                    <a:pt x="1235506" y="16213"/>
                    <a:pt x="1243841" y="28128"/>
                    <a:pt x="1251524" y="40239"/>
                  </a:cubicBezTo>
                  <a:cubicBezTo>
                    <a:pt x="1245534" y="44016"/>
                    <a:pt x="1237915" y="48574"/>
                    <a:pt x="1228669" y="53913"/>
                  </a:cubicBezTo>
                  <a:cubicBezTo>
                    <a:pt x="1221507" y="40630"/>
                    <a:pt x="1213759" y="28259"/>
                    <a:pt x="1205424" y="16799"/>
                  </a:cubicBezTo>
                  <a:close/>
                  <a:moveTo>
                    <a:pt x="1736155" y="2930"/>
                  </a:moveTo>
                  <a:cubicBezTo>
                    <a:pt x="1738108" y="9571"/>
                    <a:pt x="1739866" y="16278"/>
                    <a:pt x="1741429" y="23050"/>
                  </a:cubicBezTo>
                  <a:lnTo>
                    <a:pt x="1786356" y="23050"/>
                  </a:lnTo>
                  <a:lnTo>
                    <a:pt x="1786356" y="59968"/>
                  </a:lnTo>
                  <a:lnTo>
                    <a:pt x="1763307" y="59968"/>
                  </a:lnTo>
                  <a:lnTo>
                    <a:pt x="1763307" y="46099"/>
                  </a:lnTo>
                  <a:lnTo>
                    <a:pt x="1692985" y="46099"/>
                  </a:lnTo>
                  <a:lnTo>
                    <a:pt x="1692985" y="59968"/>
                  </a:lnTo>
                  <a:lnTo>
                    <a:pt x="1670326" y="59968"/>
                  </a:lnTo>
                  <a:lnTo>
                    <a:pt x="1670326" y="23050"/>
                  </a:lnTo>
                  <a:lnTo>
                    <a:pt x="1713691" y="23050"/>
                  </a:lnTo>
                  <a:cubicBezTo>
                    <a:pt x="1712259" y="18362"/>
                    <a:pt x="1710696" y="12892"/>
                    <a:pt x="1709003" y="6641"/>
                  </a:cubicBezTo>
                  <a:close/>
                  <a:moveTo>
                    <a:pt x="914372" y="2930"/>
                  </a:moveTo>
                  <a:lnTo>
                    <a:pt x="941720" y="2930"/>
                  </a:lnTo>
                  <a:lnTo>
                    <a:pt x="941720" y="63875"/>
                  </a:lnTo>
                  <a:lnTo>
                    <a:pt x="952072" y="55866"/>
                  </a:lnTo>
                  <a:cubicBezTo>
                    <a:pt x="969653" y="75530"/>
                    <a:pt x="984303" y="93111"/>
                    <a:pt x="996023" y="108607"/>
                  </a:cubicBezTo>
                  <a:lnTo>
                    <a:pt x="974145" y="126383"/>
                  </a:lnTo>
                  <a:cubicBezTo>
                    <a:pt x="963272" y="110756"/>
                    <a:pt x="952463" y="96334"/>
                    <a:pt x="941720" y="83116"/>
                  </a:cubicBezTo>
                  <a:lnTo>
                    <a:pt x="941720" y="195142"/>
                  </a:lnTo>
                  <a:lnTo>
                    <a:pt x="914372" y="195142"/>
                  </a:lnTo>
                  <a:close/>
                  <a:moveTo>
                    <a:pt x="482092" y="2735"/>
                  </a:moveTo>
                  <a:lnTo>
                    <a:pt x="511783" y="2735"/>
                  </a:lnTo>
                  <a:cubicBezTo>
                    <a:pt x="511392" y="22073"/>
                    <a:pt x="510871" y="38481"/>
                    <a:pt x="510220" y="51960"/>
                  </a:cubicBezTo>
                  <a:lnTo>
                    <a:pt x="590894" y="51960"/>
                  </a:lnTo>
                  <a:lnTo>
                    <a:pt x="590894" y="78916"/>
                  </a:lnTo>
                  <a:lnTo>
                    <a:pt x="512467" y="78916"/>
                  </a:lnTo>
                  <a:cubicBezTo>
                    <a:pt x="523666" y="122411"/>
                    <a:pt x="550720" y="151647"/>
                    <a:pt x="593629" y="166622"/>
                  </a:cubicBezTo>
                  <a:cubicBezTo>
                    <a:pt x="584383" y="177171"/>
                    <a:pt x="576960" y="186156"/>
                    <a:pt x="571361" y="193579"/>
                  </a:cubicBezTo>
                  <a:cubicBezTo>
                    <a:pt x="535875" y="176910"/>
                    <a:pt x="511164" y="150051"/>
                    <a:pt x="497230" y="113002"/>
                  </a:cubicBezTo>
                  <a:cubicBezTo>
                    <a:pt x="486422" y="146926"/>
                    <a:pt x="461451" y="174241"/>
                    <a:pt x="422319" y="194946"/>
                  </a:cubicBezTo>
                  <a:cubicBezTo>
                    <a:pt x="417110" y="188305"/>
                    <a:pt x="409752" y="179970"/>
                    <a:pt x="400246" y="169943"/>
                  </a:cubicBezTo>
                  <a:cubicBezTo>
                    <a:pt x="447647" y="148456"/>
                    <a:pt x="473595" y="118114"/>
                    <a:pt x="478087" y="78916"/>
                  </a:cubicBezTo>
                  <a:lnTo>
                    <a:pt x="403762" y="78916"/>
                  </a:lnTo>
                  <a:lnTo>
                    <a:pt x="403762" y="51960"/>
                  </a:lnTo>
                  <a:lnTo>
                    <a:pt x="480920" y="51960"/>
                  </a:lnTo>
                  <a:cubicBezTo>
                    <a:pt x="481831" y="37765"/>
                    <a:pt x="482222" y="21357"/>
                    <a:pt x="482092" y="2735"/>
                  </a:cubicBezTo>
                  <a:close/>
                  <a:moveTo>
                    <a:pt x="308828" y="1172"/>
                  </a:moveTo>
                  <a:cubicBezTo>
                    <a:pt x="310912" y="6446"/>
                    <a:pt x="313190" y="13088"/>
                    <a:pt x="315665" y="21096"/>
                  </a:cubicBezTo>
                  <a:lnTo>
                    <a:pt x="393214" y="21096"/>
                  </a:lnTo>
                  <a:lnTo>
                    <a:pt x="393214" y="45318"/>
                  </a:lnTo>
                  <a:lnTo>
                    <a:pt x="201783" y="45318"/>
                  </a:lnTo>
                  <a:lnTo>
                    <a:pt x="201783" y="21096"/>
                  </a:lnTo>
                  <a:lnTo>
                    <a:pt x="282164" y="21096"/>
                  </a:lnTo>
                  <a:cubicBezTo>
                    <a:pt x="279625" y="14715"/>
                    <a:pt x="277379" y="9246"/>
                    <a:pt x="275425" y="4688"/>
                  </a:cubicBezTo>
                  <a:close/>
                  <a:moveTo>
                    <a:pt x="837214" y="977"/>
                  </a:moveTo>
                  <a:lnTo>
                    <a:pt x="864366" y="5665"/>
                  </a:lnTo>
                  <a:cubicBezTo>
                    <a:pt x="862283" y="14846"/>
                    <a:pt x="859938" y="23701"/>
                    <a:pt x="857334" y="32231"/>
                  </a:cubicBezTo>
                  <a:lnTo>
                    <a:pt x="904019" y="32231"/>
                  </a:lnTo>
                  <a:lnTo>
                    <a:pt x="904019" y="56648"/>
                  </a:lnTo>
                  <a:cubicBezTo>
                    <a:pt x="895946" y="116681"/>
                    <a:pt x="868989" y="163171"/>
                    <a:pt x="823150" y="196118"/>
                  </a:cubicBezTo>
                  <a:cubicBezTo>
                    <a:pt x="815206" y="186482"/>
                    <a:pt x="808695" y="179189"/>
                    <a:pt x="803616" y="174241"/>
                  </a:cubicBezTo>
                  <a:cubicBezTo>
                    <a:pt x="822890" y="160632"/>
                    <a:pt x="838517" y="144973"/>
                    <a:pt x="850497" y="127262"/>
                  </a:cubicBezTo>
                  <a:cubicBezTo>
                    <a:pt x="843530" y="120621"/>
                    <a:pt x="835847" y="113621"/>
                    <a:pt x="827447" y="106263"/>
                  </a:cubicBezTo>
                  <a:lnTo>
                    <a:pt x="843074" y="86925"/>
                  </a:lnTo>
                  <a:cubicBezTo>
                    <a:pt x="850693" y="92980"/>
                    <a:pt x="857562" y="98613"/>
                    <a:pt x="863682" y="103822"/>
                  </a:cubicBezTo>
                  <a:cubicBezTo>
                    <a:pt x="870194" y="89692"/>
                    <a:pt x="874719" y="74488"/>
                    <a:pt x="877258" y="58210"/>
                  </a:cubicBezTo>
                  <a:lnTo>
                    <a:pt x="848055" y="58210"/>
                  </a:lnTo>
                  <a:cubicBezTo>
                    <a:pt x="838549" y="81586"/>
                    <a:pt x="826536" y="102552"/>
                    <a:pt x="812016" y="121109"/>
                  </a:cubicBezTo>
                  <a:cubicBezTo>
                    <a:pt x="806546" y="108347"/>
                    <a:pt x="802054" y="98971"/>
                    <a:pt x="798538" y="92980"/>
                  </a:cubicBezTo>
                  <a:cubicBezTo>
                    <a:pt x="816899" y="67977"/>
                    <a:pt x="829792" y="37309"/>
                    <a:pt x="837214" y="977"/>
                  </a:cubicBezTo>
                  <a:close/>
                  <a:moveTo>
                    <a:pt x="1498234" y="0"/>
                  </a:moveTo>
                  <a:cubicBezTo>
                    <a:pt x="1503443" y="7944"/>
                    <a:pt x="1509564" y="18231"/>
                    <a:pt x="1516596" y="30863"/>
                  </a:cubicBezTo>
                  <a:lnTo>
                    <a:pt x="1503118" y="37114"/>
                  </a:lnTo>
                  <a:lnTo>
                    <a:pt x="1527047" y="37114"/>
                  </a:lnTo>
                  <a:cubicBezTo>
                    <a:pt x="1535967" y="24287"/>
                    <a:pt x="1543487" y="13153"/>
                    <a:pt x="1549608" y="3711"/>
                  </a:cubicBezTo>
                  <a:lnTo>
                    <a:pt x="1575979" y="18166"/>
                  </a:lnTo>
                  <a:lnTo>
                    <a:pt x="1560156" y="37114"/>
                  </a:lnTo>
                  <a:lnTo>
                    <a:pt x="1588285" y="37114"/>
                  </a:lnTo>
                  <a:lnTo>
                    <a:pt x="1588285" y="85167"/>
                  </a:lnTo>
                  <a:lnTo>
                    <a:pt x="1560938" y="85167"/>
                  </a:lnTo>
                  <a:lnTo>
                    <a:pt x="1560938" y="60945"/>
                  </a:lnTo>
                  <a:lnTo>
                    <a:pt x="1433383" y="60945"/>
                  </a:lnTo>
                  <a:lnTo>
                    <a:pt x="1433383" y="85167"/>
                  </a:lnTo>
                  <a:lnTo>
                    <a:pt x="1406035" y="85167"/>
                  </a:lnTo>
                  <a:lnTo>
                    <a:pt x="1406035" y="37114"/>
                  </a:lnTo>
                  <a:lnTo>
                    <a:pt x="1437973" y="37114"/>
                  </a:lnTo>
                  <a:cubicBezTo>
                    <a:pt x="1432243" y="29235"/>
                    <a:pt x="1426676" y="22008"/>
                    <a:pt x="1421272" y="15432"/>
                  </a:cubicBezTo>
                  <a:lnTo>
                    <a:pt x="1441782" y="1563"/>
                  </a:lnTo>
                  <a:cubicBezTo>
                    <a:pt x="1449596" y="10418"/>
                    <a:pt x="1457539" y="20315"/>
                    <a:pt x="1465613" y="31254"/>
                  </a:cubicBezTo>
                  <a:lnTo>
                    <a:pt x="1456921" y="37114"/>
                  </a:lnTo>
                  <a:lnTo>
                    <a:pt x="1489542" y="37114"/>
                  </a:lnTo>
                  <a:cubicBezTo>
                    <a:pt x="1484073" y="26631"/>
                    <a:pt x="1479026" y="17776"/>
                    <a:pt x="1474403" y="10548"/>
                  </a:cubicBezTo>
                  <a:close/>
                  <a:moveTo>
                    <a:pt x="698134" y="0"/>
                  </a:moveTo>
                  <a:cubicBezTo>
                    <a:pt x="703343" y="7944"/>
                    <a:pt x="709464" y="18231"/>
                    <a:pt x="716496" y="30863"/>
                  </a:cubicBezTo>
                  <a:lnTo>
                    <a:pt x="703018" y="37114"/>
                  </a:lnTo>
                  <a:lnTo>
                    <a:pt x="726947" y="37114"/>
                  </a:lnTo>
                  <a:cubicBezTo>
                    <a:pt x="735867" y="24287"/>
                    <a:pt x="743387" y="13153"/>
                    <a:pt x="749508" y="3711"/>
                  </a:cubicBezTo>
                  <a:lnTo>
                    <a:pt x="775878" y="18166"/>
                  </a:lnTo>
                  <a:lnTo>
                    <a:pt x="760056" y="37114"/>
                  </a:lnTo>
                  <a:lnTo>
                    <a:pt x="788185" y="37114"/>
                  </a:lnTo>
                  <a:lnTo>
                    <a:pt x="788185" y="85167"/>
                  </a:lnTo>
                  <a:lnTo>
                    <a:pt x="760838" y="85167"/>
                  </a:lnTo>
                  <a:lnTo>
                    <a:pt x="760838" y="60945"/>
                  </a:lnTo>
                  <a:lnTo>
                    <a:pt x="633283" y="60945"/>
                  </a:lnTo>
                  <a:lnTo>
                    <a:pt x="633283" y="85167"/>
                  </a:lnTo>
                  <a:lnTo>
                    <a:pt x="605935" y="85167"/>
                  </a:lnTo>
                  <a:lnTo>
                    <a:pt x="605935" y="37114"/>
                  </a:lnTo>
                  <a:lnTo>
                    <a:pt x="637873" y="37114"/>
                  </a:lnTo>
                  <a:cubicBezTo>
                    <a:pt x="632143" y="29235"/>
                    <a:pt x="626576" y="22008"/>
                    <a:pt x="621172" y="15432"/>
                  </a:cubicBezTo>
                  <a:lnTo>
                    <a:pt x="641682" y="1563"/>
                  </a:lnTo>
                  <a:cubicBezTo>
                    <a:pt x="649495" y="10418"/>
                    <a:pt x="657439" y="20315"/>
                    <a:pt x="665513" y="31254"/>
                  </a:cubicBezTo>
                  <a:lnTo>
                    <a:pt x="656821" y="37114"/>
                  </a:lnTo>
                  <a:lnTo>
                    <a:pt x="689442" y="37114"/>
                  </a:lnTo>
                  <a:cubicBezTo>
                    <a:pt x="683972" y="26631"/>
                    <a:pt x="678926" y="17776"/>
                    <a:pt x="674303" y="10548"/>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2" name="PA-文本框 41">
              <a:extLst>
                <a:ext uri="{FF2B5EF4-FFF2-40B4-BE49-F238E27FC236}">
                  <a16:creationId xmlns:a16="http://schemas.microsoft.com/office/drawing/2014/main" id="{E87B9660-66C1-4BF6-99E0-2C6D4E99F763}"/>
                </a:ext>
              </a:extLst>
            </p:cNvPr>
            <p:cNvSpPr txBox="1"/>
            <p:nvPr>
              <p:custDataLst>
                <p:tags r:id="rId17"/>
              </p:custDataLst>
            </p:nvPr>
          </p:nvSpPr>
          <p:spPr>
            <a:xfrm>
              <a:off x="10266337" y="697828"/>
              <a:ext cx="1330984" cy="58449"/>
            </a:xfrm>
            <a:custGeom>
              <a:avLst/>
              <a:gdLst/>
              <a:ahLst/>
              <a:cxnLst/>
              <a:rect l="l" t="t" r="r" b="b"/>
              <a:pathLst>
                <a:path w="1799587" h="79027">
                  <a:moveTo>
                    <a:pt x="1103537" y="49183"/>
                  </a:moveTo>
                  <a:cubicBezTo>
                    <a:pt x="1104904" y="49183"/>
                    <a:pt x="1105985" y="49776"/>
                    <a:pt x="1106781" y="50962"/>
                  </a:cubicBezTo>
                  <a:cubicBezTo>
                    <a:pt x="1107576" y="52148"/>
                    <a:pt x="1107974" y="53592"/>
                    <a:pt x="1107974" y="55294"/>
                  </a:cubicBezTo>
                  <a:cubicBezTo>
                    <a:pt x="1107974" y="58782"/>
                    <a:pt x="1106258" y="64321"/>
                    <a:pt x="1102825" y="71912"/>
                  </a:cubicBezTo>
                  <a:lnTo>
                    <a:pt x="1099393" y="71912"/>
                  </a:lnTo>
                  <a:cubicBezTo>
                    <a:pt x="1100760" y="68312"/>
                    <a:pt x="1101597" y="65954"/>
                    <a:pt x="1101904" y="64838"/>
                  </a:cubicBezTo>
                  <a:cubicBezTo>
                    <a:pt x="1102211" y="63721"/>
                    <a:pt x="1102407" y="62187"/>
                    <a:pt x="1102490" y="60233"/>
                  </a:cubicBezTo>
                  <a:cubicBezTo>
                    <a:pt x="1100146" y="59257"/>
                    <a:pt x="1098974" y="57499"/>
                    <a:pt x="1098974" y="54959"/>
                  </a:cubicBezTo>
                  <a:cubicBezTo>
                    <a:pt x="1098974" y="53201"/>
                    <a:pt x="1099414" y="51799"/>
                    <a:pt x="1100293" y="50752"/>
                  </a:cubicBezTo>
                  <a:cubicBezTo>
                    <a:pt x="1101172" y="49706"/>
                    <a:pt x="1102253" y="49183"/>
                    <a:pt x="1103537" y="49183"/>
                  </a:cubicBezTo>
                  <a:close/>
                  <a:moveTo>
                    <a:pt x="950839" y="39681"/>
                  </a:moveTo>
                  <a:lnTo>
                    <a:pt x="946988" y="40267"/>
                  </a:lnTo>
                  <a:cubicBezTo>
                    <a:pt x="941351" y="41020"/>
                    <a:pt x="937598" y="41906"/>
                    <a:pt x="935728" y="42925"/>
                  </a:cubicBezTo>
                  <a:cubicBezTo>
                    <a:pt x="933859" y="43944"/>
                    <a:pt x="932924" y="45429"/>
                    <a:pt x="932924" y="47383"/>
                  </a:cubicBezTo>
                  <a:cubicBezTo>
                    <a:pt x="932924" y="49113"/>
                    <a:pt x="933650" y="50578"/>
                    <a:pt x="935101" y="51778"/>
                  </a:cubicBezTo>
                  <a:cubicBezTo>
                    <a:pt x="936552" y="52978"/>
                    <a:pt x="938226" y="53578"/>
                    <a:pt x="940124" y="53578"/>
                  </a:cubicBezTo>
                  <a:cubicBezTo>
                    <a:pt x="942216" y="53578"/>
                    <a:pt x="944470" y="52664"/>
                    <a:pt x="946884" y="50836"/>
                  </a:cubicBezTo>
                  <a:cubicBezTo>
                    <a:pt x="949297" y="49008"/>
                    <a:pt x="950616" y="45290"/>
                    <a:pt x="950839" y="39681"/>
                  </a:cubicBezTo>
                  <a:close/>
                  <a:moveTo>
                    <a:pt x="769864" y="39681"/>
                  </a:moveTo>
                  <a:lnTo>
                    <a:pt x="766013" y="40267"/>
                  </a:lnTo>
                  <a:cubicBezTo>
                    <a:pt x="760376" y="41020"/>
                    <a:pt x="756623" y="41906"/>
                    <a:pt x="754753" y="42925"/>
                  </a:cubicBezTo>
                  <a:cubicBezTo>
                    <a:pt x="752884" y="43944"/>
                    <a:pt x="751949" y="45429"/>
                    <a:pt x="751949" y="47383"/>
                  </a:cubicBezTo>
                  <a:cubicBezTo>
                    <a:pt x="751949" y="49113"/>
                    <a:pt x="752675" y="50578"/>
                    <a:pt x="754126" y="51778"/>
                  </a:cubicBezTo>
                  <a:cubicBezTo>
                    <a:pt x="755577" y="52978"/>
                    <a:pt x="757251" y="53578"/>
                    <a:pt x="759149" y="53578"/>
                  </a:cubicBezTo>
                  <a:cubicBezTo>
                    <a:pt x="761242" y="53578"/>
                    <a:pt x="763495" y="52664"/>
                    <a:pt x="765909" y="50836"/>
                  </a:cubicBezTo>
                  <a:cubicBezTo>
                    <a:pt x="768322" y="49008"/>
                    <a:pt x="769641" y="45290"/>
                    <a:pt x="769864" y="39681"/>
                  </a:cubicBezTo>
                  <a:close/>
                  <a:moveTo>
                    <a:pt x="1383841" y="25952"/>
                  </a:moveTo>
                  <a:cubicBezTo>
                    <a:pt x="1380464" y="25952"/>
                    <a:pt x="1377667" y="27159"/>
                    <a:pt x="1375448" y="29572"/>
                  </a:cubicBezTo>
                  <a:cubicBezTo>
                    <a:pt x="1373230" y="31986"/>
                    <a:pt x="1372120" y="35132"/>
                    <a:pt x="1372120" y="39011"/>
                  </a:cubicBezTo>
                  <a:cubicBezTo>
                    <a:pt x="1372120" y="42862"/>
                    <a:pt x="1373132" y="46009"/>
                    <a:pt x="1375155" y="48450"/>
                  </a:cubicBezTo>
                  <a:cubicBezTo>
                    <a:pt x="1377178" y="50892"/>
                    <a:pt x="1379767" y="52113"/>
                    <a:pt x="1382920" y="52113"/>
                  </a:cubicBezTo>
                  <a:cubicBezTo>
                    <a:pt x="1386241" y="52113"/>
                    <a:pt x="1388968" y="50780"/>
                    <a:pt x="1391103" y="48115"/>
                  </a:cubicBezTo>
                  <a:cubicBezTo>
                    <a:pt x="1393238" y="45450"/>
                    <a:pt x="1394305" y="42151"/>
                    <a:pt x="1394305" y="38216"/>
                  </a:cubicBezTo>
                  <a:lnTo>
                    <a:pt x="1394305" y="31016"/>
                  </a:lnTo>
                  <a:cubicBezTo>
                    <a:pt x="1392854" y="29565"/>
                    <a:pt x="1391326" y="28358"/>
                    <a:pt x="1389722" y="27396"/>
                  </a:cubicBezTo>
                  <a:cubicBezTo>
                    <a:pt x="1388117" y="26433"/>
                    <a:pt x="1386157" y="25952"/>
                    <a:pt x="1383841" y="25952"/>
                  </a:cubicBezTo>
                  <a:close/>
                  <a:moveTo>
                    <a:pt x="983791" y="25952"/>
                  </a:moveTo>
                  <a:cubicBezTo>
                    <a:pt x="980414" y="25952"/>
                    <a:pt x="977617" y="27159"/>
                    <a:pt x="975398" y="29572"/>
                  </a:cubicBezTo>
                  <a:cubicBezTo>
                    <a:pt x="973180" y="31986"/>
                    <a:pt x="972070" y="35132"/>
                    <a:pt x="972070" y="39011"/>
                  </a:cubicBezTo>
                  <a:cubicBezTo>
                    <a:pt x="972070" y="42862"/>
                    <a:pt x="973082" y="46009"/>
                    <a:pt x="975105" y="48450"/>
                  </a:cubicBezTo>
                  <a:cubicBezTo>
                    <a:pt x="977128" y="50892"/>
                    <a:pt x="979716" y="52113"/>
                    <a:pt x="982870" y="52113"/>
                  </a:cubicBezTo>
                  <a:cubicBezTo>
                    <a:pt x="986190" y="52113"/>
                    <a:pt x="988918" y="50780"/>
                    <a:pt x="991053" y="48115"/>
                  </a:cubicBezTo>
                  <a:cubicBezTo>
                    <a:pt x="993188" y="45450"/>
                    <a:pt x="994255" y="42151"/>
                    <a:pt x="994255" y="38216"/>
                  </a:cubicBezTo>
                  <a:lnTo>
                    <a:pt x="994255" y="31016"/>
                  </a:lnTo>
                  <a:cubicBezTo>
                    <a:pt x="992804" y="29565"/>
                    <a:pt x="991276" y="28358"/>
                    <a:pt x="989672" y="27396"/>
                  </a:cubicBezTo>
                  <a:cubicBezTo>
                    <a:pt x="988067" y="26433"/>
                    <a:pt x="986107" y="25952"/>
                    <a:pt x="983791" y="25952"/>
                  </a:cubicBezTo>
                  <a:close/>
                  <a:moveTo>
                    <a:pt x="850441" y="25952"/>
                  </a:moveTo>
                  <a:cubicBezTo>
                    <a:pt x="847064" y="25952"/>
                    <a:pt x="844267" y="27159"/>
                    <a:pt x="842048" y="29572"/>
                  </a:cubicBezTo>
                  <a:cubicBezTo>
                    <a:pt x="839830" y="31986"/>
                    <a:pt x="838720" y="35132"/>
                    <a:pt x="838720" y="39011"/>
                  </a:cubicBezTo>
                  <a:cubicBezTo>
                    <a:pt x="838720" y="42862"/>
                    <a:pt x="839732" y="46009"/>
                    <a:pt x="841755" y="48450"/>
                  </a:cubicBezTo>
                  <a:cubicBezTo>
                    <a:pt x="843778" y="50892"/>
                    <a:pt x="846366" y="52113"/>
                    <a:pt x="849520" y="52113"/>
                  </a:cubicBezTo>
                  <a:cubicBezTo>
                    <a:pt x="852840" y="52113"/>
                    <a:pt x="855568" y="50780"/>
                    <a:pt x="857703" y="48115"/>
                  </a:cubicBezTo>
                  <a:cubicBezTo>
                    <a:pt x="859838" y="45450"/>
                    <a:pt x="860905" y="42151"/>
                    <a:pt x="860905" y="38216"/>
                  </a:cubicBezTo>
                  <a:lnTo>
                    <a:pt x="860905" y="31016"/>
                  </a:lnTo>
                  <a:cubicBezTo>
                    <a:pt x="859454" y="29565"/>
                    <a:pt x="857926" y="28358"/>
                    <a:pt x="856322" y="27396"/>
                  </a:cubicBezTo>
                  <a:cubicBezTo>
                    <a:pt x="854717" y="26433"/>
                    <a:pt x="852757" y="25952"/>
                    <a:pt x="850441" y="25952"/>
                  </a:cubicBezTo>
                  <a:close/>
                  <a:moveTo>
                    <a:pt x="593266" y="25952"/>
                  </a:moveTo>
                  <a:cubicBezTo>
                    <a:pt x="589889" y="25952"/>
                    <a:pt x="587092" y="27159"/>
                    <a:pt x="584873" y="29572"/>
                  </a:cubicBezTo>
                  <a:cubicBezTo>
                    <a:pt x="582655" y="31986"/>
                    <a:pt x="581545" y="35132"/>
                    <a:pt x="581545" y="39011"/>
                  </a:cubicBezTo>
                  <a:cubicBezTo>
                    <a:pt x="581545" y="42862"/>
                    <a:pt x="582557" y="46009"/>
                    <a:pt x="584580" y="48450"/>
                  </a:cubicBezTo>
                  <a:cubicBezTo>
                    <a:pt x="586603" y="50892"/>
                    <a:pt x="589192" y="52113"/>
                    <a:pt x="592345" y="52113"/>
                  </a:cubicBezTo>
                  <a:cubicBezTo>
                    <a:pt x="595666" y="52113"/>
                    <a:pt x="598393" y="50780"/>
                    <a:pt x="600528" y="48115"/>
                  </a:cubicBezTo>
                  <a:cubicBezTo>
                    <a:pt x="602663" y="45450"/>
                    <a:pt x="603730" y="42151"/>
                    <a:pt x="603730" y="38216"/>
                  </a:cubicBezTo>
                  <a:lnTo>
                    <a:pt x="603730" y="31016"/>
                  </a:lnTo>
                  <a:cubicBezTo>
                    <a:pt x="602279" y="29565"/>
                    <a:pt x="600751" y="28358"/>
                    <a:pt x="599147" y="27396"/>
                  </a:cubicBezTo>
                  <a:cubicBezTo>
                    <a:pt x="597542" y="26433"/>
                    <a:pt x="595582" y="25952"/>
                    <a:pt x="593266" y="25952"/>
                  </a:cubicBezTo>
                  <a:close/>
                  <a:moveTo>
                    <a:pt x="450391" y="25617"/>
                  </a:moveTo>
                  <a:cubicBezTo>
                    <a:pt x="447014" y="25617"/>
                    <a:pt x="444126" y="26956"/>
                    <a:pt x="441726" y="29635"/>
                  </a:cubicBezTo>
                  <a:cubicBezTo>
                    <a:pt x="439326" y="32314"/>
                    <a:pt x="438126" y="35607"/>
                    <a:pt x="438126" y="39514"/>
                  </a:cubicBezTo>
                  <a:cubicBezTo>
                    <a:pt x="438126" y="43337"/>
                    <a:pt x="439312" y="46595"/>
                    <a:pt x="441684" y="49287"/>
                  </a:cubicBezTo>
                  <a:cubicBezTo>
                    <a:pt x="444056" y="51980"/>
                    <a:pt x="446847" y="53327"/>
                    <a:pt x="450056" y="53327"/>
                  </a:cubicBezTo>
                  <a:cubicBezTo>
                    <a:pt x="453544" y="53327"/>
                    <a:pt x="456488" y="51987"/>
                    <a:pt x="458888" y="49308"/>
                  </a:cubicBezTo>
                  <a:cubicBezTo>
                    <a:pt x="461288" y="46629"/>
                    <a:pt x="462488" y="43337"/>
                    <a:pt x="462488" y="39430"/>
                  </a:cubicBezTo>
                  <a:cubicBezTo>
                    <a:pt x="462488" y="37030"/>
                    <a:pt x="461978" y="34763"/>
                    <a:pt x="460960" y="32628"/>
                  </a:cubicBezTo>
                  <a:cubicBezTo>
                    <a:pt x="459941" y="30493"/>
                    <a:pt x="458490" y="28791"/>
                    <a:pt x="456607" y="27521"/>
                  </a:cubicBezTo>
                  <a:cubicBezTo>
                    <a:pt x="454723" y="26252"/>
                    <a:pt x="452651" y="25617"/>
                    <a:pt x="450391" y="25617"/>
                  </a:cubicBezTo>
                  <a:close/>
                  <a:moveTo>
                    <a:pt x="297991" y="25617"/>
                  </a:moveTo>
                  <a:cubicBezTo>
                    <a:pt x="294614" y="25617"/>
                    <a:pt x="291726" y="26956"/>
                    <a:pt x="289326" y="29635"/>
                  </a:cubicBezTo>
                  <a:cubicBezTo>
                    <a:pt x="286926" y="32314"/>
                    <a:pt x="285726" y="35607"/>
                    <a:pt x="285726" y="39514"/>
                  </a:cubicBezTo>
                  <a:cubicBezTo>
                    <a:pt x="285726" y="43337"/>
                    <a:pt x="286912" y="46595"/>
                    <a:pt x="289284" y="49287"/>
                  </a:cubicBezTo>
                  <a:cubicBezTo>
                    <a:pt x="291656" y="51980"/>
                    <a:pt x="294447" y="53327"/>
                    <a:pt x="297656" y="53327"/>
                  </a:cubicBezTo>
                  <a:cubicBezTo>
                    <a:pt x="301144" y="53327"/>
                    <a:pt x="304088" y="51987"/>
                    <a:pt x="306488" y="49308"/>
                  </a:cubicBezTo>
                  <a:cubicBezTo>
                    <a:pt x="308888" y="46629"/>
                    <a:pt x="310088" y="43337"/>
                    <a:pt x="310088" y="39430"/>
                  </a:cubicBezTo>
                  <a:cubicBezTo>
                    <a:pt x="310088" y="37030"/>
                    <a:pt x="309578" y="34763"/>
                    <a:pt x="308560" y="32628"/>
                  </a:cubicBezTo>
                  <a:cubicBezTo>
                    <a:pt x="307541" y="30493"/>
                    <a:pt x="306090" y="28791"/>
                    <a:pt x="304207" y="27521"/>
                  </a:cubicBezTo>
                  <a:cubicBezTo>
                    <a:pt x="302323" y="26252"/>
                    <a:pt x="300251" y="25617"/>
                    <a:pt x="297991" y="25617"/>
                  </a:cubicBezTo>
                  <a:close/>
                  <a:moveTo>
                    <a:pt x="202741" y="25617"/>
                  </a:moveTo>
                  <a:cubicBezTo>
                    <a:pt x="199364" y="25617"/>
                    <a:pt x="196476" y="26956"/>
                    <a:pt x="194076" y="29635"/>
                  </a:cubicBezTo>
                  <a:cubicBezTo>
                    <a:pt x="191676" y="32314"/>
                    <a:pt x="190476" y="35607"/>
                    <a:pt x="190476" y="39514"/>
                  </a:cubicBezTo>
                  <a:cubicBezTo>
                    <a:pt x="190476" y="43337"/>
                    <a:pt x="191662" y="46595"/>
                    <a:pt x="194034" y="49287"/>
                  </a:cubicBezTo>
                  <a:cubicBezTo>
                    <a:pt x="196406" y="51980"/>
                    <a:pt x="199197" y="53327"/>
                    <a:pt x="202406" y="53327"/>
                  </a:cubicBezTo>
                  <a:cubicBezTo>
                    <a:pt x="205894" y="53327"/>
                    <a:pt x="208838" y="51987"/>
                    <a:pt x="211238" y="49308"/>
                  </a:cubicBezTo>
                  <a:cubicBezTo>
                    <a:pt x="213638" y="46629"/>
                    <a:pt x="214838" y="43337"/>
                    <a:pt x="214838" y="39430"/>
                  </a:cubicBezTo>
                  <a:cubicBezTo>
                    <a:pt x="214838" y="37030"/>
                    <a:pt x="214328" y="34763"/>
                    <a:pt x="213310" y="32628"/>
                  </a:cubicBezTo>
                  <a:cubicBezTo>
                    <a:pt x="212291" y="30493"/>
                    <a:pt x="210840" y="28791"/>
                    <a:pt x="208957" y="27521"/>
                  </a:cubicBezTo>
                  <a:cubicBezTo>
                    <a:pt x="207073" y="26252"/>
                    <a:pt x="205001" y="25617"/>
                    <a:pt x="202741" y="25617"/>
                  </a:cubicBezTo>
                  <a:close/>
                  <a:moveTo>
                    <a:pt x="155116" y="25617"/>
                  </a:moveTo>
                  <a:cubicBezTo>
                    <a:pt x="151739" y="25617"/>
                    <a:pt x="148851" y="26956"/>
                    <a:pt x="146451" y="29635"/>
                  </a:cubicBezTo>
                  <a:cubicBezTo>
                    <a:pt x="144051" y="32314"/>
                    <a:pt x="142851" y="35607"/>
                    <a:pt x="142851" y="39514"/>
                  </a:cubicBezTo>
                  <a:cubicBezTo>
                    <a:pt x="142851" y="43337"/>
                    <a:pt x="144037" y="46595"/>
                    <a:pt x="146409" y="49287"/>
                  </a:cubicBezTo>
                  <a:cubicBezTo>
                    <a:pt x="148781" y="51980"/>
                    <a:pt x="151572" y="53327"/>
                    <a:pt x="154781" y="53327"/>
                  </a:cubicBezTo>
                  <a:cubicBezTo>
                    <a:pt x="158269" y="53327"/>
                    <a:pt x="161213" y="51987"/>
                    <a:pt x="163613" y="49308"/>
                  </a:cubicBezTo>
                  <a:cubicBezTo>
                    <a:pt x="166013" y="46629"/>
                    <a:pt x="167213" y="43337"/>
                    <a:pt x="167213" y="39430"/>
                  </a:cubicBezTo>
                  <a:cubicBezTo>
                    <a:pt x="167213" y="37030"/>
                    <a:pt x="166703" y="34763"/>
                    <a:pt x="165685" y="32628"/>
                  </a:cubicBezTo>
                  <a:cubicBezTo>
                    <a:pt x="164666" y="30493"/>
                    <a:pt x="163215" y="28791"/>
                    <a:pt x="161332" y="27521"/>
                  </a:cubicBezTo>
                  <a:cubicBezTo>
                    <a:pt x="159448" y="26252"/>
                    <a:pt x="157376" y="25617"/>
                    <a:pt x="155116" y="25617"/>
                  </a:cubicBezTo>
                  <a:close/>
                  <a:moveTo>
                    <a:pt x="1621463" y="25114"/>
                  </a:moveTo>
                  <a:cubicBezTo>
                    <a:pt x="1616692" y="25114"/>
                    <a:pt x="1613176" y="27738"/>
                    <a:pt x="1610915" y="32984"/>
                  </a:cubicBezTo>
                  <a:lnTo>
                    <a:pt x="1630295" y="32984"/>
                  </a:lnTo>
                  <a:cubicBezTo>
                    <a:pt x="1629933" y="30416"/>
                    <a:pt x="1628893" y="28463"/>
                    <a:pt x="1627177" y="27124"/>
                  </a:cubicBezTo>
                  <a:cubicBezTo>
                    <a:pt x="1625461" y="25784"/>
                    <a:pt x="1623556" y="25114"/>
                    <a:pt x="1621463" y="25114"/>
                  </a:cubicBezTo>
                  <a:close/>
                  <a:moveTo>
                    <a:pt x="1230938" y="25114"/>
                  </a:moveTo>
                  <a:cubicBezTo>
                    <a:pt x="1226167" y="25114"/>
                    <a:pt x="1222651" y="27738"/>
                    <a:pt x="1220390" y="32984"/>
                  </a:cubicBezTo>
                  <a:lnTo>
                    <a:pt x="1239770" y="32984"/>
                  </a:lnTo>
                  <a:cubicBezTo>
                    <a:pt x="1239408" y="30416"/>
                    <a:pt x="1238368" y="28463"/>
                    <a:pt x="1236652" y="27124"/>
                  </a:cubicBezTo>
                  <a:cubicBezTo>
                    <a:pt x="1234936" y="25784"/>
                    <a:pt x="1233031" y="25114"/>
                    <a:pt x="1230938" y="25114"/>
                  </a:cubicBezTo>
                  <a:close/>
                  <a:moveTo>
                    <a:pt x="1030913" y="25114"/>
                  </a:moveTo>
                  <a:cubicBezTo>
                    <a:pt x="1026142" y="25114"/>
                    <a:pt x="1022625" y="27738"/>
                    <a:pt x="1020365" y="32984"/>
                  </a:cubicBezTo>
                  <a:lnTo>
                    <a:pt x="1039745" y="32984"/>
                  </a:lnTo>
                  <a:cubicBezTo>
                    <a:pt x="1039383" y="30416"/>
                    <a:pt x="1038343" y="28463"/>
                    <a:pt x="1036627" y="27124"/>
                  </a:cubicBezTo>
                  <a:cubicBezTo>
                    <a:pt x="1034911" y="25784"/>
                    <a:pt x="1033006" y="25114"/>
                    <a:pt x="1030913" y="25114"/>
                  </a:cubicBezTo>
                  <a:close/>
                  <a:moveTo>
                    <a:pt x="526088" y="25114"/>
                  </a:moveTo>
                  <a:cubicBezTo>
                    <a:pt x="521317" y="25114"/>
                    <a:pt x="517801" y="27738"/>
                    <a:pt x="515540" y="32984"/>
                  </a:cubicBezTo>
                  <a:lnTo>
                    <a:pt x="534920" y="32984"/>
                  </a:lnTo>
                  <a:cubicBezTo>
                    <a:pt x="534558" y="30416"/>
                    <a:pt x="533518" y="28463"/>
                    <a:pt x="531802" y="27124"/>
                  </a:cubicBezTo>
                  <a:cubicBezTo>
                    <a:pt x="530086" y="25784"/>
                    <a:pt x="528181" y="25114"/>
                    <a:pt x="526088" y="25114"/>
                  </a:cubicBezTo>
                  <a:close/>
                  <a:moveTo>
                    <a:pt x="1759906" y="19547"/>
                  </a:moveTo>
                  <a:lnTo>
                    <a:pt x="1768989" y="19547"/>
                  </a:lnTo>
                  <a:lnTo>
                    <a:pt x="1780542" y="51317"/>
                  </a:lnTo>
                  <a:lnTo>
                    <a:pt x="1780751" y="51317"/>
                  </a:lnTo>
                  <a:lnTo>
                    <a:pt x="1791090" y="19547"/>
                  </a:lnTo>
                  <a:lnTo>
                    <a:pt x="1799587" y="19547"/>
                  </a:lnTo>
                  <a:lnTo>
                    <a:pt x="1781840" y="67349"/>
                  </a:lnTo>
                  <a:cubicBezTo>
                    <a:pt x="1780333" y="71340"/>
                    <a:pt x="1778477" y="74284"/>
                    <a:pt x="1776273" y="76181"/>
                  </a:cubicBezTo>
                  <a:cubicBezTo>
                    <a:pt x="1774068" y="78079"/>
                    <a:pt x="1771445" y="79027"/>
                    <a:pt x="1768403" y="79027"/>
                  </a:cubicBezTo>
                  <a:cubicBezTo>
                    <a:pt x="1766534" y="79027"/>
                    <a:pt x="1764469" y="78651"/>
                    <a:pt x="1762208" y="77897"/>
                  </a:cubicBezTo>
                  <a:lnTo>
                    <a:pt x="1762208" y="70865"/>
                  </a:lnTo>
                  <a:cubicBezTo>
                    <a:pt x="1764245" y="71674"/>
                    <a:pt x="1765906" y="72079"/>
                    <a:pt x="1767189" y="72079"/>
                  </a:cubicBezTo>
                  <a:cubicBezTo>
                    <a:pt x="1768724" y="72079"/>
                    <a:pt x="1770050" y="71577"/>
                    <a:pt x="1771166" y="70572"/>
                  </a:cubicBezTo>
                  <a:cubicBezTo>
                    <a:pt x="1772282" y="69568"/>
                    <a:pt x="1773210" y="68256"/>
                    <a:pt x="1773949" y="66637"/>
                  </a:cubicBezTo>
                  <a:cubicBezTo>
                    <a:pt x="1774689" y="65019"/>
                    <a:pt x="1775547" y="62745"/>
                    <a:pt x="1776524" y="59815"/>
                  </a:cubicBezTo>
                  <a:close/>
                  <a:moveTo>
                    <a:pt x="1718895" y="19547"/>
                  </a:moveTo>
                  <a:lnTo>
                    <a:pt x="1726764" y="19547"/>
                  </a:lnTo>
                  <a:lnTo>
                    <a:pt x="1726764" y="59396"/>
                  </a:lnTo>
                  <a:lnTo>
                    <a:pt x="1718895" y="59396"/>
                  </a:lnTo>
                  <a:close/>
                  <a:moveTo>
                    <a:pt x="1560300" y="19547"/>
                  </a:moveTo>
                  <a:lnTo>
                    <a:pt x="1569132" y="19547"/>
                  </a:lnTo>
                  <a:lnTo>
                    <a:pt x="1580350" y="50313"/>
                  </a:lnTo>
                  <a:lnTo>
                    <a:pt x="1591861" y="19547"/>
                  </a:lnTo>
                  <a:lnTo>
                    <a:pt x="1600441" y="19547"/>
                  </a:lnTo>
                  <a:lnTo>
                    <a:pt x="1584033" y="59396"/>
                  </a:lnTo>
                  <a:lnTo>
                    <a:pt x="1576248" y="59396"/>
                  </a:lnTo>
                  <a:close/>
                  <a:moveTo>
                    <a:pt x="1547445" y="19547"/>
                  </a:moveTo>
                  <a:lnTo>
                    <a:pt x="1555314" y="19547"/>
                  </a:lnTo>
                  <a:lnTo>
                    <a:pt x="1555314" y="59396"/>
                  </a:lnTo>
                  <a:lnTo>
                    <a:pt x="1547445" y="59396"/>
                  </a:lnTo>
                  <a:close/>
                  <a:moveTo>
                    <a:pt x="1299795" y="19547"/>
                  </a:moveTo>
                  <a:lnTo>
                    <a:pt x="1307664" y="19547"/>
                  </a:lnTo>
                  <a:lnTo>
                    <a:pt x="1307664" y="59396"/>
                  </a:lnTo>
                  <a:lnTo>
                    <a:pt x="1299795" y="59396"/>
                  </a:lnTo>
                  <a:close/>
                  <a:moveTo>
                    <a:pt x="879816" y="19547"/>
                  </a:moveTo>
                  <a:lnTo>
                    <a:pt x="887685" y="19547"/>
                  </a:lnTo>
                  <a:lnTo>
                    <a:pt x="887685" y="43532"/>
                  </a:lnTo>
                  <a:cubicBezTo>
                    <a:pt x="887685" y="46211"/>
                    <a:pt x="888278" y="48450"/>
                    <a:pt x="889464" y="50250"/>
                  </a:cubicBezTo>
                  <a:cubicBezTo>
                    <a:pt x="890650" y="52050"/>
                    <a:pt x="892610" y="52950"/>
                    <a:pt x="895345" y="52950"/>
                  </a:cubicBezTo>
                  <a:cubicBezTo>
                    <a:pt x="898582" y="52950"/>
                    <a:pt x="901233" y="51548"/>
                    <a:pt x="903298" y="48743"/>
                  </a:cubicBezTo>
                  <a:cubicBezTo>
                    <a:pt x="905363" y="45939"/>
                    <a:pt x="906395" y="42458"/>
                    <a:pt x="906395" y="38300"/>
                  </a:cubicBezTo>
                  <a:lnTo>
                    <a:pt x="906395" y="19547"/>
                  </a:lnTo>
                  <a:lnTo>
                    <a:pt x="914265" y="19547"/>
                  </a:lnTo>
                  <a:lnTo>
                    <a:pt x="914265" y="59396"/>
                  </a:lnTo>
                  <a:lnTo>
                    <a:pt x="906981" y="59396"/>
                  </a:lnTo>
                  <a:lnTo>
                    <a:pt x="906479" y="52699"/>
                  </a:lnTo>
                  <a:lnTo>
                    <a:pt x="906312" y="52699"/>
                  </a:lnTo>
                  <a:cubicBezTo>
                    <a:pt x="903270" y="57805"/>
                    <a:pt x="898987" y="60359"/>
                    <a:pt x="893461" y="60359"/>
                  </a:cubicBezTo>
                  <a:cubicBezTo>
                    <a:pt x="889220" y="60359"/>
                    <a:pt x="885885" y="59040"/>
                    <a:pt x="883457" y="56403"/>
                  </a:cubicBezTo>
                  <a:cubicBezTo>
                    <a:pt x="881029" y="53766"/>
                    <a:pt x="879816" y="50187"/>
                    <a:pt x="879816" y="45667"/>
                  </a:cubicBezTo>
                  <a:close/>
                  <a:moveTo>
                    <a:pt x="556845" y="19547"/>
                  </a:moveTo>
                  <a:lnTo>
                    <a:pt x="564714" y="19547"/>
                  </a:lnTo>
                  <a:lnTo>
                    <a:pt x="564714" y="59396"/>
                  </a:lnTo>
                  <a:lnTo>
                    <a:pt x="556845" y="59396"/>
                  </a:lnTo>
                  <a:close/>
                  <a:moveTo>
                    <a:pt x="1670972" y="18919"/>
                  </a:moveTo>
                  <a:cubicBezTo>
                    <a:pt x="1672451" y="18919"/>
                    <a:pt x="1673846" y="19101"/>
                    <a:pt x="1675158" y="19464"/>
                  </a:cubicBezTo>
                  <a:lnTo>
                    <a:pt x="1675158" y="27417"/>
                  </a:lnTo>
                  <a:cubicBezTo>
                    <a:pt x="1673232" y="26663"/>
                    <a:pt x="1671809" y="26286"/>
                    <a:pt x="1670888" y="26286"/>
                  </a:cubicBezTo>
                  <a:cubicBezTo>
                    <a:pt x="1667819" y="26286"/>
                    <a:pt x="1665210" y="27717"/>
                    <a:pt x="1663061" y="30577"/>
                  </a:cubicBezTo>
                  <a:cubicBezTo>
                    <a:pt x="1660912" y="33437"/>
                    <a:pt x="1659838" y="36960"/>
                    <a:pt x="1659838" y="41146"/>
                  </a:cubicBezTo>
                  <a:lnTo>
                    <a:pt x="1659838" y="59396"/>
                  </a:lnTo>
                  <a:lnTo>
                    <a:pt x="1651927" y="59396"/>
                  </a:lnTo>
                  <a:lnTo>
                    <a:pt x="1651927" y="19547"/>
                  </a:lnTo>
                  <a:lnTo>
                    <a:pt x="1659126" y="19547"/>
                  </a:lnTo>
                  <a:lnTo>
                    <a:pt x="1659754" y="26998"/>
                  </a:lnTo>
                  <a:lnTo>
                    <a:pt x="1659922" y="26998"/>
                  </a:lnTo>
                  <a:cubicBezTo>
                    <a:pt x="1661819" y="21612"/>
                    <a:pt x="1665503" y="18919"/>
                    <a:pt x="1670972" y="18919"/>
                  </a:cubicBezTo>
                  <a:close/>
                  <a:moveTo>
                    <a:pt x="499397" y="18919"/>
                  </a:moveTo>
                  <a:cubicBezTo>
                    <a:pt x="500876" y="18919"/>
                    <a:pt x="502271" y="19101"/>
                    <a:pt x="503583" y="19464"/>
                  </a:cubicBezTo>
                  <a:lnTo>
                    <a:pt x="503583" y="27417"/>
                  </a:lnTo>
                  <a:cubicBezTo>
                    <a:pt x="501657" y="26663"/>
                    <a:pt x="500234" y="26286"/>
                    <a:pt x="499313" y="26286"/>
                  </a:cubicBezTo>
                  <a:cubicBezTo>
                    <a:pt x="496244" y="26286"/>
                    <a:pt x="493635" y="27717"/>
                    <a:pt x="491486" y="30577"/>
                  </a:cubicBezTo>
                  <a:cubicBezTo>
                    <a:pt x="489337" y="33437"/>
                    <a:pt x="488263" y="36960"/>
                    <a:pt x="488263" y="41146"/>
                  </a:cubicBezTo>
                  <a:lnTo>
                    <a:pt x="488263" y="59396"/>
                  </a:lnTo>
                  <a:lnTo>
                    <a:pt x="480352" y="59396"/>
                  </a:lnTo>
                  <a:lnTo>
                    <a:pt x="480352" y="19547"/>
                  </a:lnTo>
                  <a:lnTo>
                    <a:pt x="487551" y="19547"/>
                  </a:lnTo>
                  <a:lnTo>
                    <a:pt x="488179" y="26998"/>
                  </a:lnTo>
                  <a:lnTo>
                    <a:pt x="488346" y="26998"/>
                  </a:lnTo>
                  <a:cubicBezTo>
                    <a:pt x="490244" y="21612"/>
                    <a:pt x="493928" y="18919"/>
                    <a:pt x="499397" y="18919"/>
                  </a:cubicBezTo>
                  <a:close/>
                  <a:moveTo>
                    <a:pt x="1692933" y="18585"/>
                  </a:moveTo>
                  <a:cubicBezTo>
                    <a:pt x="1697733" y="18585"/>
                    <a:pt x="1702393" y="19785"/>
                    <a:pt x="1706914" y="22184"/>
                  </a:cubicBezTo>
                  <a:lnTo>
                    <a:pt x="1706914" y="30514"/>
                  </a:lnTo>
                  <a:cubicBezTo>
                    <a:pt x="1703984" y="28421"/>
                    <a:pt x="1701347" y="27082"/>
                    <a:pt x="1699003" y="26496"/>
                  </a:cubicBezTo>
                  <a:cubicBezTo>
                    <a:pt x="1696659" y="25910"/>
                    <a:pt x="1694691" y="25617"/>
                    <a:pt x="1693101" y="25617"/>
                  </a:cubicBezTo>
                  <a:cubicBezTo>
                    <a:pt x="1690952" y="25617"/>
                    <a:pt x="1689131" y="26028"/>
                    <a:pt x="1687638" y="26852"/>
                  </a:cubicBezTo>
                  <a:cubicBezTo>
                    <a:pt x="1686145" y="27675"/>
                    <a:pt x="1685399" y="28728"/>
                    <a:pt x="1685399" y="30012"/>
                  </a:cubicBezTo>
                  <a:cubicBezTo>
                    <a:pt x="1685399" y="31323"/>
                    <a:pt x="1686125" y="32349"/>
                    <a:pt x="1687576" y="33088"/>
                  </a:cubicBezTo>
                  <a:cubicBezTo>
                    <a:pt x="1689027" y="33828"/>
                    <a:pt x="1691134" y="34505"/>
                    <a:pt x="1693896" y="35118"/>
                  </a:cubicBezTo>
                  <a:cubicBezTo>
                    <a:pt x="1699505" y="36374"/>
                    <a:pt x="1703523" y="37937"/>
                    <a:pt x="1705951" y="39807"/>
                  </a:cubicBezTo>
                  <a:cubicBezTo>
                    <a:pt x="1708379" y="41676"/>
                    <a:pt x="1709593" y="44146"/>
                    <a:pt x="1709593" y="47215"/>
                  </a:cubicBezTo>
                  <a:cubicBezTo>
                    <a:pt x="1709593" y="49532"/>
                    <a:pt x="1708860" y="51701"/>
                    <a:pt x="1707395" y="53724"/>
                  </a:cubicBezTo>
                  <a:cubicBezTo>
                    <a:pt x="1705930" y="55747"/>
                    <a:pt x="1703872" y="57359"/>
                    <a:pt x="1701221" y="58559"/>
                  </a:cubicBezTo>
                  <a:cubicBezTo>
                    <a:pt x="1698570" y="59759"/>
                    <a:pt x="1695501" y="60359"/>
                    <a:pt x="1692013" y="60359"/>
                  </a:cubicBezTo>
                  <a:cubicBezTo>
                    <a:pt x="1689669" y="60359"/>
                    <a:pt x="1687513" y="60115"/>
                    <a:pt x="1685546" y="59626"/>
                  </a:cubicBezTo>
                  <a:cubicBezTo>
                    <a:pt x="1683578" y="59138"/>
                    <a:pt x="1681995" y="58608"/>
                    <a:pt x="1680795" y="58036"/>
                  </a:cubicBezTo>
                  <a:cubicBezTo>
                    <a:pt x="1679595" y="57464"/>
                    <a:pt x="1678297" y="56801"/>
                    <a:pt x="1676902" y="56047"/>
                  </a:cubicBezTo>
                  <a:lnTo>
                    <a:pt x="1676902" y="47299"/>
                  </a:lnTo>
                  <a:cubicBezTo>
                    <a:pt x="1681646" y="51262"/>
                    <a:pt x="1686766" y="53243"/>
                    <a:pt x="1692264" y="53243"/>
                  </a:cubicBezTo>
                  <a:cubicBezTo>
                    <a:pt x="1694608" y="53243"/>
                    <a:pt x="1696666" y="52789"/>
                    <a:pt x="1698438" y="51883"/>
                  </a:cubicBezTo>
                  <a:cubicBezTo>
                    <a:pt x="1700210" y="50976"/>
                    <a:pt x="1701096" y="49657"/>
                    <a:pt x="1701096" y="47927"/>
                  </a:cubicBezTo>
                  <a:cubicBezTo>
                    <a:pt x="1701096" y="46560"/>
                    <a:pt x="1700426" y="45436"/>
                    <a:pt x="1699087" y="44557"/>
                  </a:cubicBezTo>
                  <a:cubicBezTo>
                    <a:pt x="1697747" y="43678"/>
                    <a:pt x="1695277" y="42848"/>
                    <a:pt x="1691678" y="42067"/>
                  </a:cubicBezTo>
                  <a:cubicBezTo>
                    <a:pt x="1687883" y="41230"/>
                    <a:pt x="1685246" y="40462"/>
                    <a:pt x="1683767" y="39765"/>
                  </a:cubicBezTo>
                  <a:cubicBezTo>
                    <a:pt x="1682288" y="39067"/>
                    <a:pt x="1680976" y="38244"/>
                    <a:pt x="1679832" y="37295"/>
                  </a:cubicBezTo>
                  <a:cubicBezTo>
                    <a:pt x="1678855" y="36179"/>
                    <a:pt x="1678123" y="35174"/>
                    <a:pt x="1677634" y="34281"/>
                  </a:cubicBezTo>
                  <a:cubicBezTo>
                    <a:pt x="1677146" y="33388"/>
                    <a:pt x="1676902" y="32161"/>
                    <a:pt x="1676902" y="30598"/>
                  </a:cubicBezTo>
                  <a:cubicBezTo>
                    <a:pt x="1676902" y="27082"/>
                    <a:pt x="1678395" y="24201"/>
                    <a:pt x="1681381" y="21954"/>
                  </a:cubicBezTo>
                  <a:cubicBezTo>
                    <a:pt x="1684367" y="19708"/>
                    <a:pt x="1688217" y="18585"/>
                    <a:pt x="1692933" y="18585"/>
                  </a:cubicBezTo>
                  <a:close/>
                  <a:moveTo>
                    <a:pt x="1621463" y="18585"/>
                  </a:moveTo>
                  <a:cubicBezTo>
                    <a:pt x="1624254" y="18585"/>
                    <a:pt x="1626870" y="19157"/>
                    <a:pt x="1629312" y="20301"/>
                  </a:cubicBezTo>
                  <a:cubicBezTo>
                    <a:pt x="1631753" y="21445"/>
                    <a:pt x="1633735" y="22980"/>
                    <a:pt x="1635256" y="24905"/>
                  </a:cubicBezTo>
                  <a:cubicBezTo>
                    <a:pt x="1636776" y="26831"/>
                    <a:pt x="1637872" y="28924"/>
                    <a:pt x="1638541" y="31184"/>
                  </a:cubicBezTo>
                  <a:cubicBezTo>
                    <a:pt x="1639211" y="33444"/>
                    <a:pt x="1639546" y="36165"/>
                    <a:pt x="1639546" y="39346"/>
                  </a:cubicBezTo>
                  <a:lnTo>
                    <a:pt x="1609911" y="39346"/>
                  </a:lnTo>
                  <a:cubicBezTo>
                    <a:pt x="1610106" y="42611"/>
                    <a:pt x="1610950" y="45241"/>
                    <a:pt x="1612443" y="47236"/>
                  </a:cubicBezTo>
                  <a:cubicBezTo>
                    <a:pt x="1613936" y="49232"/>
                    <a:pt x="1615666" y="50641"/>
                    <a:pt x="1617633" y="51464"/>
                  </a:cubicBezTo>
                  <a:cubicBezTo>
                    <a:pt x="1619601" y="52287"/>
                    <a:pt x="1621477" y="52699"/>
                    <a:pt x="1623263" y="52699"/>
                  </a:cubicBezTo>
                  <a:cubicBezTo>
                    <a:pt x="1628230" y="52699"/>
                    <a:pt x="1633198" y="50215"/>
                    <a:pt x="1638165" y="45248"/>
                  </a:cubicBezTo>
                  <a:lnTo>
                    <a:pt x="1638165" y="54834"/>
                  </a:lnTo>
                  <a:cubicBezTo>
                    <a:pt x="1635876" y="56368"/>
                    <a:pt x="1633484" y="57673"/>
                    <a:pt x="1630986" y="58747"/>
                  </a:cubicBezTo>
                  <a:cubicBezTo>
                    <a:pt x="1628489" y="59822"/>
                    <a:pt x="1625454" y="60359"/>
                    <a:pt x="1621882" y="60359"/>
                  </a:cubicBezTo>
                  <a:cubicBezTo>
                    <a:pt x="1617752" y="60359"/>
                    <a:pt x="1614138" y="59382"/>
                    <a:pt x="1611041" y="57429"/>
                  </a:cubicBezTo>
                  <a:cubicBezTo>
                    <a:pt x="1607943" y="55475"/>
                    <a:pt x="1605564" y="52887"/>
                    <a:pt x="1603904" y="49664"/>
                  </a:cubicBezTo>
                  <a:cubicBezTo>
                    <a:pt x="1602244" y="46441"/>
                    <a:pt x="1601413" y="43030"/>
                    <a:pt x="1601413" y="39430"/>
                  </a:cubicBezTo>
                  <a:cubicBezTo>
                    <a:pt x="1601413" y="35439"/>
                    <a:pt x="1602334" y="31868"/>
                    <a:pt x="1604176" y="28714"/>
                  </a:cubicBezTo>
                  <a:cubicBezTo>
                    <a:pt x="1606018" y="25561"/>
                    <a:pt x="1608487" y="23084"/>
                    <a:pt x="1611585" y="21284"/>
                  </a:cubicBezTo>
                  <a:cubicBezTo>
                    <a:pt x="1614682" y="19485"/>
                    <a:pt x="1617975" y="18585"/>
                    <a:pt x="1621463" y="18585"/>
                  </a:cubicBezTo>
                  <a:close/>
                  <a:moveTo>
                    <a:pt x="1519702" y="18585"/>
                  </a:moveTo>
                  <a:cubicBezTo>
                    <a:pt x="1524139" y="18585"/>
                    <a:pt x="1527544" y="19945"/>
                    <a:pt x="1529915" y="22666"/>
                  </a:cubicBezTo>
                  <a:cubicBezTo>
                    <a:pt x="1532287" y="25387"/>
                    <a:pt x="1533473" y="28547"/>
                    <a:pt x="1533473" y="32147"/>
                  </a:cubicBezTo>
                  <a:lnTo>
                    <a:pt x="1533473" y="59396"/>
                  </a:lnTo>
                  <a:lnTo>
                    <a:pt x="1525604" y="59396"/>
                  </a:lnTo>
                  <a:lnTo>
                    <a:pt x="1525604" y="34867"/>
                  </a:lnTo>
                  <a:cubicBezTo>
                    <a:pt x="1525604" y="32300"/>
                    <a:pt x="1525011" y="30172"/>
                    <a:pt x="1523825" y="28484"/>
                  </a:cubicBezTo>
                  <a:cubicBezTo>
                    <a:pt x="1522639" y="26796"/>
                    <a:pt x="1520749" y="25952"/>
                    <a:pt x="1518153" y="25952"/>
                  </a:cubicBezTo>
                  <a:cubicBezTo>
                    <a:pt x="1515809" y="25952"/>
                    <a:pt x="1513779" y="26670"/>
                    <a:pt x="1512063" y="28107"/>
                  </a:cubicBezTo>
                  <a:cubicBezTo>
                    <a:pt x="1510347" y="29544"/>
                    <a:pt x="1509063" y="31372"/>
                    <a:pt x="1508212" y="33591"/>
                  </a:cubicBezTo>
                  <a:cubicBezTo>
                    <a:pt x="1507361" y="35809"/>
                    <a:pt x="1506935" y="38090"/>
                    <a:pt x="1506935" y="40434"/>
                  </a:cubicBezTo>
                  <a:lnTo>
                    <a:pt x="1506935" y="59396"/>
                  </a:lnTo>
                  <a:lnTo>
                    <a:pt x="1499024" y="59396"/>
                  </a:lnTo>
                  <a:lnTo>
                    <a:pt x="1499024" y="19547"/>
                  </a:lnTo>
                  <a:lnTo>
                    <a:pt x="1506224" y="19547"/>
                  </a:lnTo>
                  <a:lnTo>
                    <a:pt x="1506810" y="26203"/>
                  </a:lnTo>
                  <a:lnTo>
                    <a:pt x="1507019" y="26203"/>
                  </a:lnTo>
                  <a:cubicBezTo>
                    <a:pt x="1507828" y="24835"/>
                    <a:pt x="1508680" y="23635"/>
                    <a:pt x="1509573" y="22603"/>
                  </a:cubicBezTo>
                  <a:cubicBezTo>
                    <a:pt x="1510466" y="21570"/>
                    <a:pt x="1511756" y="20643"/>
                    <a:pt x="1513444" y="19819"/>
                  </a:cubicBezTo>
                  <a:cubicBezTo>
                    <a:pt x="1515133" y="18996"/>
                    <a:pt x="1517219" y="18585"/>
                    <a:pt x="1519702" y="18585"/>
                  </a:cubicBezTo>
                  <a:close/>
                  <a:moveTo>
                    <a:pt x="1382041" y="18585"/>
                  </a:moveTo>
                  <a:cubicBezTo>
                    <a:pt x="1384050" y="18585"/>
                    <a:pt x="1385948" y="18940"/>
                    <a:pt x="1387733" y="19652"/>
                  </a:cubicBezTo>
                  <a:cubicBezTo>
                    <a:pt x="1389519" y="20364"/>
                    <a:pt x="1391710" y="21836"/>
                    <a:pt x="1394305" y="24068"/>
                  </a:cubicBezTo>
                  <a:lnTo>
                    <a:pt x="1396021" y="19547"/>
                  </a:lnTo>
                  <a:lnTo>
                    <a:pt x="1402216" y="19547"/>
                  </a:lnTo>
                  <a:lnTo>
                    <a:pt x="1402216" y="54582"/>
                  </a:lnTo>
                  <a:cubicBezTo>
                    <a:pt x="1402216" y="59829"/>
                    <a:pt x="1401742" y="63798"/>
                    <a:pt x="1400793" y="66491"/>
                  </a:cubicBezTo>
                  <a:cubicBezTo>
                    <a:pt x="1399844" y="69184"/>
                    <a:pt x="1398310" y="71535"/>
                    <a:pt x="1396189" y="73544"/>
                  </a:cubicBezTo>
                  <a:cubicBezTo>
                    <a:pt x="1394068" y="75553"/>
                    <a:pt x="1391787" y="76955"/>
                    <a:pt x="1389345" y="77751"/>
                  </a:cubicBezTo>
                  <a:cubicBezTo>
                    <a:pt x="1386903" y="78546"/>
                    <a:pt x="1384357" y="78972"/>
                    <a:pt x="1381706" y="79027"/>
                  </a:cubicBezTo>
                  <a:cubicBezTo>
                    <a:pt x="1376516" y="79027"/>
                    <a:pt x="1371367" y="77283"/>
                    <a:pt x="1366260" y="73795"/>
                  </a:cubicBezTo>
                  <a:lnTo>
                    <a:pt x="1366260" y="64042"/>
                  </a:lnTo>
                  <a:cubicBezTo>
                    <a:pt x="1368437" y="66135"/>
                    <a:pt x="1370760" y="67928"/>
                    <a:pt x="1373230" y="69421"/>
                  </a:cubicBezTo>
                  <a:cubicBezTo>
                    <a:pt x="1375699" y="70914"/>
                    <a:pt x="1378608" y="71660"/>
                    <a:pt x="1381957" y="71660"/>
                  </a:cubicBezTo>
                  <a:cubicBezTo>
                    <a:pt x="1384357" y="71660"/>
                    <a:pt x="1386568" y="70963"/>
                    <a:pt x="1388592" y="69568"/>
                  </a:cubicBezTo>
                  <a:cubicBezTo>
                    <a:pt x="1390615" y="68172"/>
                    <a:pt x="1392073" y="66414"/>
                    <a:pt x="1392966" y="64293"/>
                  </a:cubicBezTo>
                  <a:cubicBezTo>
                    <a:pt x="1393859" y="62173"/>
                    <a:pt x="1394305" y="58224"/>
                    <a:pt x="1394305" y="52448"/>
                  </a:cubicBezTo>
                  <a:lnTo>
                    <a:pt x="1394138" y="52280"/>
                  </a:lnTo>
                  <a:cubicBezTo>
                    <a:pt x="1390398" y="57080"/>
                    <a:pt x="1386031" y="59480"/>
                    <a:pt x="1381036" y="59480"/>
                  </a:cubicBezTo>
                  <a:cubicBezTo>
                    <a:pt x="1376181" y="59480"/>
                    <a:pt x="1372065" y="57499"/>
                    <a:pt x="1368688" y="53536"/>
                  </a:cubicBezTo>
                  <a:cubicBezTo>
                    <a:pt x="1365312" y="49573"/>
                    <a:pt x="1363623" y="44843"/>
                    <a:pt x="1363623" y="39346"/>
                  </a:cubicBezTo>
                  <a:cubicBezTo>
                    <a:pt x="1363623" y="35607"/>
                    <a:pt x="1364419" y="32161"/>
                    <a:pt x="1366009" y="29007"/>
                  </a:cubicBezTo>
                  <a:cubicBezTo>
                    <a:pt x="1367600" y="25854"/>
                    <a:pt x="1369797" y="23329"/>
                    <a:pt x="1372602" y="21431"/>
                  </a:cubicBezTo>
                  <a:cubicBezTo>
                    <a:pt x="1375406" y="19533"/>
                    <a:pt x="1378553" y="18585"/>
                    <a:pt x="1382041" y="18585"/>
                  </a:cubicBezTo>
                  <a:close/>
                  <a:moveTo>
                    <a:pt x="1338727" y="18585"/>
                  </a:moveTo>
                  <a:cubicBezTo>
                    <a:pt x="1343164" y="18585"/>
                    <a:pt x="1346569" y="19945"/>
                    <a:pt x="1348940" y="22666"/>
                  </a:cubicBezTo>
                  <a:cubicBezTo>
                    <a:pt x="1351312" y="25387"/>
                    <a:pt x="1352498" y="28547"/>
                    <a:pt x="1352498" y="32147"/>
                  </a:cubicBezTo>
                  <a:lnTo>
                    <a:pt x="1352498" y="59396"/>
                  </a:lnTo>
                  <a:lnTo>
                    <a:pt x="1344629" y="59396"/>
                  </a:lnTo>
                  <a:lnTo>
                    <a:pt x="1344629" y="34867"/>
                  </a:lnTo>
                  <a:cubicBezTo>
                    <a:pt x="1344629" y="32300"/>
                    <a:pt x="1344036" y="30172"/>
                    <a:pt x="1342850" y="28484"/>
                  </a:cubicBezTo>
                  <a:cubicBezTo>
                    <a:pt x="1341664" y="26796"/>
                    <a:pt x="1339774" y="25952"/>
                    <a:pt x="1337178" y="25952"/>
                  </a:cubicBezTo>
                  <a:cubicBezTo>
                    <a:pt x="1334834" y="25952"/>
                    <a:pt x="1332804" y="26670"/>
                    <a:pt x="1331088" y="28107"/>
                  </a:cubicBezTo>
                  <a:cubicBezTo>
                    <a:pt x="1329372" y="29544"/>
                    <a:pt x="1328088" y="31372"/>
                    <a:pt x="1327237" y="33591"/>
                  </a:cubicBezTo>
                  <a:cubicBezTo>
                    <a:pt x="1326386" y="35809"/>
                    <a:pt x="1325960" y="38090"/>
                    <a:pt x="1325960" y="40434"/>
                  </a:cubicBezTo>
                  <a:lnTo>
                    <a:pt x="1325960" y="59396"/>
                  </a:lnTo>
                  <a:lnTo>
                    <a:pt x="1318049" y="59396"/>
                  </a:lnTo>
                  <a:lnTo>
                    <a:pt x="1318049" y="19547"/>
                  </a:lnTo>
                  <a:lnTo>
                    <a:pt x="1325249" y="19547"/>
                  </a:lnTo>
                  <a:lnTo>
                    <a:pt x="1325835" y="26203"/>
                  </a:lnTo>
                  <a:lnTo>
                    <a:pt x="1326044" y="26203"/>
                  </a:lnTo>
                  <a:cubicBezTo>
                    <a:pt x="1326853" y="24835"/>
                    <a:pt x="1327705" y="23635"/>
                    <a:pt x="1328598" y="22603"/>
                  </a:cubicBezTo>
                  <a:cubicBezTo>
                    <a:pt x="1329491" y="21570"/>
                    <a:pt x="1330781" y="20643"/>
                    <a:pt x="1332469" y="19819"/>
                  </a:cubicBezTo>
                  <a:cubicBezTo>
                    <a:pt x="1334158" y="18996"/>
                    <a:pt x="1336244" y="18585"/>
                    <a:pt x="1338727" y="18585"/>
                  </a:cubicBezTo>
                  <a:close/>
                  <a:moveTo>
                    <a:pt x="1230938" y="18585"/>
                  </a:moveTo>
                  <a:cubicBezTo>
                    <a:pt x="1233729" y="18585"/>
                    <a:pt x="1236345" y="19157"/>
                    <a:pt x="1238787" y="20301"/>
                  </a:cubicBezTo>
                  <a:cubicBezTo>
                    <a:pt x="1241228" y="21445"/>
                    <a:pt x="1243210" y="22980"/>
                    <a:pt x="1244731" y="24905"/>
                  </a:cubicBezTo>
                  <a:cubicBezTo>
                    <a:pt x="1246251" y="26831"/>
                    <a:pt x="1247347" y="28924"/>
                    <a:pt x="1248016" y="31184"/>
                  </a:cubicBezTo>
                  <a:cubicBezTo>
                    <a:pt x="1248686" y="33444"/>
                    <a:pt x="1249021" y="36165"/>
                    <a:pt x="1249021" y="39346"/>
                  </a:cubicBezTo>
                  <a:lnTo>
                    <a:pt x="1219386" y="39346"/>
                  </a:lnTo>
                  <a:cubicBezTo>
                    <a:pt x="1219581" y="42611"/>
                    <a:pt x="1220425" y="45241"/>
                    <a:pt x="1221918" y="47236"/>
                  </a:cubicBezTo>
                  <a:cubicBezTo>
                    <a:pt x="1223411" y="49232"/>
                    <a:pt x="1225141" y="50641"/>
                    <a:pt x="1227108" y="51464"/>
                  </a:cubicBezTo>
                  <a:cubicBezTo>
                    <a:pt x="1229076" y="52287"/>
                    <a:pt x="1230952" y="52699"/>
                    <a:pt x="1232738" y="52699"/>
                  </a:cubicBezTo>
                  <a:cubicBezTo>
                    <a:pt x="1237705" y="52699"/>
                    <a:pt x="1242673" y="50215"/>
                    <a:pt x="1247640" y="45248"/>
                  </a:cubicBezTo>
                  <a:lnTo>
                    <a:pt x="1247640" y="54834"/>
                  </a:lnTo>
                  <a:cubicBezTo>
                    <a:pt x="1245351" y="56368"/>
                    <a:pt x="1242959" y="57673"/>
                    <a:pt x="1240461" y="58747"/>
                  </a:cubicBezTo>
                  <a:cubicBezTo>
                    <a:pt x="1237964" y="59822"/>
                    <a:pt x="1234929" y="60359"/>
                    <a:pt x="1231357" y="60359"/>
                  </a:cubicBezTo>
                  <a:cubicBezTo>
                    <a:pt x="1227227" y="60359"/>
                    <a:pt x="1223613" y="59382"/>
                    <a:pt x="1220516" y="57429"/>
                  </a:cubicBezTo>
                  <a:cubicBezTo>
                    <a:pt x="1217418" y="55475"/>
                    <a:pt x="1215039" y="52887"/>
                    <a:pt x="1213379" y="49664"/>
                  </a:cubicBezTo>
                  <a:cubicBezTo>
                    <a:pt x="1211719" y="46441"/>
                    <a:pt x="1210888" y="43030"/>
                    <a:pt x="1210888" y="39430"/>
                  </a:cubicBezTo>
                  <a:cubicBezTo>
                    <a:pt x="1210888" y="35439"/>
                    <a:pt x="1211809" y="31868"/>
                    <a:pt x="1213651" y="28714"/>
                  </a:cubicBezTo>
                  <a:cubicBezTo>
                    <a:pt x="1215493" y="25561"/>
                    <a:pt x="1217962" y="23084"/>
                    <a:pt x="1221060" y="21284"/>
                  </a:cubicBezTo>
                  <a:cubicBezTo>
                    <a:pt x="1224157" y="19485"/>
                    <a:pt x="1227450" y="18585"/>
                    <a:pt x="1230938" y="18585"/>
                  </a:cubicBezTo>
                  <a:close/>
                  <a:moveTo>
                    <a:pt x="1073808" y="18585"/>
                  </a:moveTo>
                  <a:cubicBezTo>
                    <a:pt x="1078608" y="18585"/>
                    <a:pt x="1083268" y="19785"/>
                    <a:pt x="1087789" y="22184"/>
                  </a:cubicBezTo>
                  <a:lnTo>
                    <a:pt x="1087789" y="30514"/>
                  </a:lnTo>
                  <a:cubicBezTo>
                    <a:pt x="1084859" y="28421"/>
                    <a:pt x="1082222" y="27082"/>
                    <a:pt x="1079878" y="26496"/>
                  </a:cubicBezTo>
                  <a:cubicBezTo>
                    <a:pt x="1077534" y="25910"/>
                    <a:pt x="1075566" y="25617"/>
                    <a:pt x="1073976" y="25617"/>
                  </a:cubicBezTo>
                  <a:cubicBezTo>
                    <a:pt x="1071827" y="25617"/>
                    <a:pt x="1070006" y="26028"/>
                    <a:pt x="1068513" y="26852"/>
                  </a:cubicBezTo>
                  <a:cubicBezTo>
                    <a:pt x="1067020" y="27675"/>
                    <a:pt x="1066274" y="28728"/>
                    <a:pt x="1066274" y="30012"/>
                  </a:cubicBezTo>
                  <a:cubicBezTo>
                    <a:pt x="1066274" y="31323"/>
                    <a:pt x="1066999" y="32349"/>
                    <a:pt x="1068451" y="33088"/>
                  </a:cubicBezTo>
                  <a:cubicBezTo>
                    <a:pt x="1069902" y="33828"/>
                    <a:pt x="1072008" y="34505"/>
                    <a:pt x="1074771" y="35118"/>
                  </a:cubicBezTo>
                  <a:cubicBezTo>
                    <a:pt x="1080380" y="36374"/>
                    <a:pt x="1084398" y="37937"/>
                    <a:pt x="1086826" y="39807"/>
                  </a:cubicBezTo>
                  <a:cubicBezTo>
                    <a:pt x="1089254" y="41676"/>
                    <a:pt x="1090468" y="44146"/>
                    <a:pt x="1090468" y="47215"/>
                  </a:cubicBezTo>
                  <a:cubicBezTo>
                    <a:pt x="1090468" y="49532"/>
                    <a:pt x="1089735" y="51701"/>
                    <a:pt x="1088270" y="53724"/>
                  </a:cubicBezTo>
                  <a:cubicBezTo>
                    <a:pt x="1086805" y="55747"/>
                    <a:pt x="1084747" y="57359"/>
                    <a:pt x="1082096" y="58559"/>
                  </a:cubicBezTo>
                  <a:cubicBezTo>
                    <a:pt x="1079445" y="59759"/>
                    <a:pt x="1076376" y="60359"/>
                    <a:pt x="1072887" y="60359"/>
                  </a:cubicBezTo>
                  <a:cubicBezTo>
                    <a:pt x="1070543" y="60359"/>
                    <a:pt x="1068388" y="60115"/>
                    <a:pt x="1066420" y="59626"/>
                  </a:cubicBezTo>
                  <a:cubicBezTo>
                    <a:pt x="1064453" y="59138"/>
                    <a:pt x="1062870" y="58608"/>
                    <a:pt x="1061670" y="58036"/>
                  </a:cubicBezTo>
                  <a:cubicBezTo>
                    <a:pt x="1060470" y="57464"/>
                    <a:pt x="1059172" y="56801"/>
                    <a:pt x="1057777" y="56047"/>
                  </a:cubicBezTo>
                  <a:lnTo>
                    <a:pt x="1057777" y="47299"/>
                  </a:lnTo>
                  <a:cubicBezTo>
                    <a:pt x="1062521" y="51262"/>
                    <a:pt x="1067641" y="53243"/>
                    <a:pt x="1073139" y="53243"/>
                  </a:cubicBezTo>
                  <a:cubicBezTo>
                    <a:pt x="1075483" y="53243"/>
                    <a:pt x="1077541" y="52789"/>
                    <a:pt x="1079313" y="51883"/>
                  </a:cubicBezTo>
                  <a:cubicBezTo>
                    <a:pt x="1081085" y="50976"/>
                    <a:pt x="1081971" y="49657"/>
                    <a:pt x="1081971" y="47927"/>
                  </a:cubicBezTo>
                  <a:cubicBezTo>
                    <a:pt x="1081971" y="46560"/>
                    <a:pt x="1081301" y="45436"/>
                    <a:pt x="1079961" y="44557"/>
                  </a:cubicBezTo>
                  <a:cubicBezTo>
                    <a:pt x="1078622" y="43678"/>
                    <a:pt x="1076152" y="42848"/>
                    <a:pt x="1072553" y="42067"/>
                  </a:cubicBezTo>
                  <a:cubicBezTo>
                    <a:pt x="1068758" y="41230"/>
                    <a:pt x="1066120" y="40462"/>
                    <a:pt x="1064641" y="39765"/>
                  </a:cubicBezTo>
                  <a:cubicBezTo>
                    <a:pt x="1063163" y="39067"/>
                    <a:pt x="1061851" y="38244"/>
                    <a:pt x="1060707" y="37295"/>
                  </a:cubicBezTo>
                  <a:cubicBezTo>
                    <a:pt x="1059730" y="36179"/>
                    <a:pt x="1058998" y="35174"/>
                    <a:pt x="1058509" y="34281"/>
                  </a:cubicBezTo>
                  <a:cubicBezTo>
                    <a:pt x="1058021" y="33388"/>
                    <a:pt x="1057777" y="32161"/>
                    <a:pt x="1057777" y="30598"/>
                  </a:cubicBezTo>
                  <a:cubicBezTo>
                    <a:pt x="1057777" y="27082"/>
                    <a:pt x="1059270" y="24201"/>
                    <a:pt x="1062256" y="21954"/>
                  </a:cubicBezTo>
                  <a:cubicBezTo>
                    <a:pt x="1065241" y="19708"/>
                    <a:pt x="1069092" y="18585"/>
                    <a:pt x="1073808" y="18585"/>
                  </a:cubicBezTo>
                  <a:close/>
                  <a:moveTo>
                    <a:pt x="1030913" y="18585"/>
                  </a:moveTo>
                  <a:cubicBezTo>
                    <a:pt x="1033704" y="18585"/>
                    <a:pt x="1036320" y="19157"/>
                    <a:pt x="1038762" y="20301"/>
                  </a:cubicBezTo>
                  <a:cubicBezTo>
                    <a:pt x="1041203" y="21445"/>
                    <a:pt x="1043185" y="22980"/>
                    <a:pt x="1044705" y="24905"/>
                  </a:cubicBezTo>
                  <a:cubicBezTo>
                    <a:pt x="1046226" y="26831"/>
                    <a:pt x="1047322" y="28924"/>
                    <a:pt x="1047991" y="31184"/>
                  </a:cubicBezTo>
                  <a:cubicBezTo>
                    <a:pt x="1048661" y="33444"/>
                    <a:pt x="1048996" y="36165"/>
                    <a:pt x="1048996" y="39346"/>
                  </a:cubicBezTo>
                  <a:lnTo>
                    <a:pt x="1019361" y="39346"/>
                  </a:lnTo>
                  <a:cubicBezTo>
                    <a:pt x="1019556" y="42611"/>
                    <a:pt x="1020400" y="45241"/>
                    <a:pt x="1021893" y="47236"/>
                  </a:cubicBezTo>
                  <a:cubicBezTo>
                    <a:pt x="1023386" y="49232"/>
                    <a:pt x="1025116" y="50641"/>
                    <a:pt x="1027083" y="51464"/>
                  </a:cubicBezTo>
                  <a:cubicBezTo>
                    <a:pt x="1029051" y="52287"/>
                    <a:pt x="1030927" y="52699"/>
                    <a:pt x="1032713" y="52699"/>
                  </a:cubicBezTo>
                  <a:cubicBezTo>
                    <a:pt x="1037680" y="52699"/>
                    <a:pt x="1042647" y="50215"/>
                    <a:pt x="1047615" y="45248"/>
                  </a:cubicBezTo>
                  <a:lnTo>
                    <a:pt x="1047615" y="54834"/>
                  </a:lnTo>
                  <a:cubicBezTo>
                    <a:pt x="1045326" y="56368"/>
                    <a:pt x="1042934" y="57673"/>
                    <a:pt x="1040436" y="58747"/>
                  </a:cubicBezTo>
                  <a:cubicBezTo>
                    <a:pt x="1037938" y="59822"/>
                    <a:pt x="1034904" y="60359"/>
                    <a:pt x="1031332" y="60359"/>
                  </a:cubicBezTo>
                  <a:cubicBezTo>
                    <a:pt x="1027202" y="60359"/>
                    <a:pt x="1023588" y="59382"/>
                    <a:pt x="1020491" y="57429"/>
                  </a:cubicBezTo>
                  <a:cubicBezTo>
                    <a:pt x="1017393" y="55475"/>
                    <a:pt x="1015014" y="52887"/>
                    <a:pt x="1013354" y="49664"/>
                  </a:cubicBezTo>
                  <a:cubicBezTo>
                    <a:pt x="1011694" y="46441"/>
                    <a:pt x="1010863" y="43030"/>
                    <a:pt x="1010863" y="39430"/>
                  </a:cubicBezTo>
                  <a:cubicBezTo>
                    <a:pt x="1010863" y="35439"/>
                    <a:pt x="1011784" y="31868"/>
                    <a:pt x="1013626" y="28714"/>
                  </a:cubicBezTo>
                  <a:cubicBezTo>
                    <a:pt x="1015468" y="25561"/>
                    <a:pt x="1017937" y="23084"/>
                    <a:pt x="1021035" y="21284"/>
                  </a:cubicBezTo>
                  <a:cubicBezTo>
                    <a:pt x="1024132" y="19485"/>
                    <a:pt x="1027425" y="18585"/>
                    <a:pt x="1030913" y="18585"/>
                  </a:cubicBezTo>
                  <a:close/>
                  <a:moveTo>
                    <a:pt x="981991" y="18585"/>
                  </a:moveTo>
                  <a:cubicBezTo>
                    <a:pt x="984000" y="18585"/>
                    <a:pt x="985897" y="18940"/>
                    <a:pt x="987683" y="19652"/>
                  </a:cubicBezTo>
                  <a:cubicBezTo>
                    <a:pt x="989469" y="20364"/>
                    <a:pt x="991660" y="21836"/>
                    <a:pt x="994255" y="24068"/>
                  </a:cubicBezTo>
                  <a:lnTo>
                    <a:pt x="995971" y="19547"/>
                  </a:lnTo>
                  <a:lnTo>
                    <a:pt x="1002166" y="19547"/>
                  </a:lnTo>
                  <a:lnTo>
                    <a:pt x="1002166" y="54582"/>
                  </a:lnTo>
                  <a:cubicBezTo>
                    <a:pt x="1002166" y="59829"/>
                    <a:pt x="1001692" y="63798"/>
                    <a:pt x="1000743" y="66491"/>
                  </a:cubicBezTo>
                  <a:cubicBezTo>
                    <a:pt x="999794" y="69184"/>
                    <a:pt x="998259" y="71535"/>
                    <a:pt x="996139" y="73544"/>
                  </a:cubicBezTo>
                  <a:cubicBezTo>
                    <a:pt x="994018" y="75553"/>
                    <a:pt x="991737" y="76955"/>
                    <a:pt x="989295" y="77751"/>
                  </a:cubicBezTo>
                  <a:cubicBezTo>
                    <a:pt x="986853" y="78546"/>
                    <a:pt x="984307" y="78972"/>
                    <a:pt x="981656" y="79027"/>
                  </a:cubicBezTo>
                  <a:cubicBezTo>
                    <a:pt x="976465" y="79027"/>
                    <a:pt x="971317" y="77283"/>
                    <a:pt x="966210" y="73795"/>
                  </a:cubicBezTo>
                  <a:lnTo>
                    <a:pt x="966210" y="64042"/>
                  </a:lnTo>
                  <a:cubicBezTo>
                    <a:pt x="968387" y="66135"/>
                    <a:pt x="970710" y="67928"/>
                    <a:pt x="973180" y="69421"/>
                  </a:cubicBezTo>
                  <a:cubicBezTo>
                    <a:pt x="975649" y="70914"/>
                    <a:pt x="978558" y="71660"/>
                    <a:pt x="981907" y="71660"/>
                  </a:cubicBezTo>
                  <a:cubicBezTo>
                    <a:pt x="984307" y="71660"/>
                    <a:pt x="986518" y="70963"/>
                    <a:pt x="988541" y="69568"/>
                  </a:cubicBezTo>
                  <a:cubicBezTo>
                    <a:pt x="990565" y="68172"/>
                    <a:pt x="992023" y="66414"/>
                    <a:pt x="992916" y="64293"/>
                  </a:cubicBezTo>
                  <a:cubicBezTo>
                    <a:pt x="993809" y="62173"/>
                    <a:pt x="994255" y="58224"/>
                    <a:pt x="994255" y="52448"/>
                  </a:cubicBezTo>
                  <a:lnTo>
                    <a:pt x="994088" y="52280"/>
                  </a:lnTo>
                  <a:cubicBezTo>
                    <a:pt x="990348" y="57080"/>
                    <a:pt x="985981" y="59480"/>
                    <a:pt x="980986" y="59480"/>
                  </a:cubicBezTo>
                  <a:cubicBezTo>
                    <a:pt x="976131" y="59480"/>
                    <a:pt x="972015" y="57499"/>
                    <a:pt x="968638" y="53536"/>
                  </a:cubicBezTo>
                  <a:cubicBezTo>
                    <a:pt x="965262" y="49573"/>
                    <a:pt x="963573" y="44843"/>
                    <a:pt x="963573" y="39346"/>
                  </a:cubicBezTo>
                  <a:cubicBezTo>
                    <a:pt x="963573" y="35607"/>
                    <a:pt x="964369" y="32161"/>
                    <a:pt x="965959" y="29007"/>
                  </a:cubicBezTo>
                  <a:cubicBezTo>
                    <a:pt x="967550" y="25854"/>
                    <a:pt x="969747" y="23329"/>
                    <a:pt x="972552" y="21431"/>
                  </a:cubicBezTo>
                  <a:cubicBezTo>
                    <a:pt x="975356" y="19533"/>
                    <a:pt x="978503" y="18585"/>
                    <a:pt x="981991" y="18585"/>
                  </a:cubicBezTo>
                  <a:close/>
                  <a:moveTo>
                    <a:pt x="942635" y="18585"/>
                  </a:moveTo>
                  <a:cubicBezTo>
                    <a:pt x="945732" y="18585"/>
                    <a:pt x="948502" y="19219"/>
                    <a:pt x="950944" y="20489"/>
                  </a:cubicBezTo>
                  <a:cubicBezTo>
                    <a:pt x="953386" y="21759"/>
                    <a:pt x="955297" y="23566"/>
                    <a:pt x="956678" y="25910"/>
                  </a:cubicBezTo>
                  <a:cubicBezTo>
                    <a:pt x="958060" y="28254"/>
                    <a:pt x="958750" y="30793"/>
                    <a:pt x="958750" y="33528"/>
                  </a:cubicBezTo>
                  <a:lnTo>
                    <a:pt x="958750" y="49894"/>
                  </a:lnTo>
                  <a:cubicBezTo>
                    <a:pt x="958750" y="51987"/>
                    <a:pt x="959601" y="53034"/>
                    <a:pt x="961304" y="53034"/>
                  </a:cubicBezTo>
                  <a:cubicBezTo>
                    <a:pt x="962224" y="53034"/>
                    <a:pt x="963145" y="52838"/>
                    <a:pt x="964066" y="52448"/>
                  </a:cubicBezTo>
                  <a:lnTo>
                    <a:pt x="964066" y="58977"/>
                  </a:lnTo>
                  <a:cubicBezTo>
                    <a:pt x="961778" y="59591"/>
                    <a:pt x="959853" y="59898"/>
                    <a:pt x="958290" y="59898"/>
                  </a:cubicBezTo>
                  <a:cubicBezTo>
                    <a:pt x="953462" y="59898"/>
                    <a:pt x="951007" y="57610"/>
                    <a:pt x="950923" y="53034"/>
                  </a:cubicBezTo>
                  <a:lnTo>
                    <a:pt x="950755" y="53034"/>
                  </a:lnTo>
                  <a:cubicBezTo>
                    <a:pt x="949500" y="55015"/>
                    <a:pt x="947937" y="56731"/>
                    <a:pt x="946067" y="58182"/>
                  </a:cubicBezTo>
                  <a:cubicBezTo>
                    <a:pt x="944198" y="59633"/>
                    <a:pt x="941672" y="60359"/>
                    <a:pt x="938491" y="60359"/>
                  </a:cubicBezTo>
                  <a:cubicBezTo>
                    <a:pt x="936259" y="60359"/>
                    <a:pt x="934040" y="59829"/>
                    <a:pt x="931836" y="58768"/>
                  </a:cubicBezTo>
                  <a:cubicBezTo>
                    <a:pt x="929631" y="57708"/>
                    <a:pt x="927845" y="56194"/>
                    <a:pt x="926478" y="54227"/>
                  </a:cubicBezTo>
                  <a:cubicBezTo>
                    <a:pt x="925111" y="52259"/>
                    <a:pt x="924427" y="50034"/>
                    <a:pt x="924427" y="47550"/>
                  </a:cubicBezTo>
                  <a:cubicBezTo>
                    <a:pt x="924427" y="44955"/>
                    <a:pt x="925152" y="42785"/>
                    <a:pt x="926603" y="41041"/>
                  </a:cubicBezTo>
                  <a:cubicBezTo>
                    <a:pt x="928055" y="39297"/>
                    <a:pt x="929980" y="37951"/>
                    <a:pt x="932380" y="37002"/>
                  </a:cubicBezTo>
                  <a:cubicBezTo>
                    <a:pt x="934780" y="36053"/>
                    <a:pt x="937354" y="35349"/>
                    <a:pt x="940103" y="34888"/>
                  </a:cubicBezTo>
                  <a:cubicBezTo>
                    <a:pt x="942851" y="34428"/>
                    <a:pt x="946430" y="33974"/>
                    <a:pt x="950839" y="33528"/>
                  </a:cubicBezTo>
                  <a:cubicBezTo>
                    <a:pt x="950755" y="31658"/>
                    <a:pt x="950190" y="30123"/>
                    <a:pt x="949144" y="28924"/>
                  </a:cubicBezTo>
                  <a:cubicBezTo>
                    <a:pt x="948097" y="27724"/>
                    <a:pt x="946835" y="26872"/>
                    <a:pt x="945356" y="26370"/>
                  </a:cubicBezTo>
                  <a:cubicBezTo>
                    <a:pt x="943877" y="25868"/>
                    <a:pt x="942454" y="25617"/>
                    <a:pt x="941086" y="25617"/>
                  </a:cubicBezTo>
                  <a:cubicBezTo>
                    <a:pt x="939245" y="25617"/>
                    <a:pt x="937500" y="25924"/>
                    <a:pt x="935854" y="26538"/>
                  </a:cubicBezTo>
                  <a:cubicBezTo>
                    <a:pt x="934208" y="27152"/>
                    <a:pt x="932770" y="27870"/>
                    <a:pt x="931543" y="28693"/>
                  </a:cubicBezTo>
                  <a:cubicBezTo>
                    <a:pt x="930315" y="29516"/>
                    <a:pt x="929003" y="30486"/>
                    <a:pt x="927608" y="31602"/>
                  </a:cubicBezTo>
                  <a:lnTo>
                    <a:pt x="927608" y="23147"/>
                  </a:lnTo>
                  <a:cubicBezTo>
                    <a:pt x="932910" y="20105"/>
                    <a:pt x="937919" y="18585"/>
                    <a:pt x="942635" y="18585"/>
                  </a:cubicBezTo>
                  <a:close/>
                  <a:moveTo>
                    <a:pt x="848641" y="18585"/>
                  </a:moveTo>
                  <a:cubicBezTo>
                    <a:pt x="850650" y="18585"/>
                    <a:pt x="852548" y="18940"/>
                    <a:pt x="854333" y="19652"/>
                  </a:cubicBezTo>
                  <a:cubicBezTo>
                    <a:pt x="856119" y="20364"/>
                    <a:pt x="858310" y="21836"/>
                    <a:pt x="860905" y="24068"/>
                  </a:cubicBezTo>
                  <a:lnTo>
                    <a:pt x="862621" y="19547"/>
                  </a:lnTo>
                  <a:lnTo>
                    <a:pt x="868816" y="19547"/>
                  </a:lnTo>
                  <a:lnTo>
                    <a:pt x="868816" y="54582"/>
                  </a:lnTo>
                  <a:cubicBezTo>
                    <a:pt x="868816" y="59829"/>
                    <a:pt x="868342" y="63798"/>
                    <a:pt x="867393" y="66491"/>
                  </a:cubicBezTo>
                  <a:cubicBezTo>
                    <a:pt x="866444" y="69184"/>
                    <a:pt x="864910" y="71535"/>
                    <a:pt x="862789" y="73544"/>
                  </a:cubicBezTo>
                  <a:cubicBezTo>
                    <a:pt x="860668" y="75553"/>
                    <a:pt x="858387" y="76955"/>
                    <a:pt x="855945" y="77751"/>
                  </a:cubicBezTo>
                  <a:cubicBezTo>
                    <a:pt x="853503" y="78546"/>
                    <a:pt x="850957" y="78972"/>
                    <a:pt x="848306" y="79027"/>
                  </a:cubicBezTo>
                  <a:cubicBezTo>
                    <a:pt x="843116" y="79027"/>
                    <a:pt x="837967" y="77283"/>
                    <a:pt x="832860" y="73795"/>
                  </a:cubicBezTo>
                  <a:lnTo>
                    <a:pt x="832860" y="64042"/>
                  </a:lnTo>
                  <a:cubicBezTo>
                    <a:pt x="835037" y="66135"/>
                    <a:pt x="837360" y="67928"/>
                    <a:pt x="839830" y="69421"/>
                  </a:cubicBezTo>
                  <a:cubicBezTo>
                    <a:pt x="842299" y="70914"/>
                    <a:pt x="845208" y="71660"/>
                    <a:pt x="848557" y="71660"/>
                  </a:cubicBezTo>
                  <a:cubicBezTo>
                    <a:pt x="850957" y="71660"/>
                    <a:pt x="853168" y="70963"/>
                    <a:pt x="855192" y="69568"/>
                  </a:cubicBezTo>
                  <a:cubicBezTo>
                    <a:pt x="857215" y="68172"/>
                    <a:pt x="858673" y="66414"/>
                    <a:pt x="859566" y="64293"/>
                  </a:cubicBezTo>
                  <a:cubicBezTo>
                    <a:pt x="860459" y="62173"/>
                    <a:pt x="860905" y="58224"/>
                    <a:pt x="860905" y="52448"/>
                  </a:cubicBezTo>
                  <a:lnTo>
                    <a:pt x="860738" y="52280"/>
                  </a:lnTo>
                  <a:cubicBezTo>
                    <a:pt x="856998" y="57080"/>
                    <a:pt x="852631" y="59480"/>
                    <a:pt x="847636" y="59480"/>
                  </a:cubicBezTo>
                  <a:cubicBezTo>
                    <a:pt x="842781" y="59480"/>
                    <a:pt x="838665" y="57499"/>
                    <a:pt x="835288" y="53536"/>
                  </a:cubicBezTo>
                  <a:cubicBezTo>
                    <a:pt x="831912" y="49573"/>
                    <a:pt x="830223" y="44843"/>
                    <a:pt x="830223" y="39346"/>
                  </a:cubicBezTo>
                  <a:cubicBezTo>
                    <a:pt x="830223" y="35607"/>
                    <a:pt x="831019" y="32161"/>
                    <a:pt x="832609" y="29007"/>
                  </a:cubicBezTo>
                  <a:cubicBezTo>
                    <a:pt x="834200" y="25854"/>
                    <a:pt x="836397" y="23329"/>
                    <a:pt x="839202" y="21431"/>
                  </a:cubicBezTo>
                  <a:cubicBezTo>
                    <a:pt x="842006" y="19533"/>
                    <a:pt x="845153" y="18585"/>
                    <a:pt x="848641" y="18585"/>
                  </a:cubicBezTo>
                  <a:close/>
                  <a:moveTo>
                    <a:pt x="805327" y="18585"/>
                  </a:moveTo>
                  <a:cubicBezTo>
                    <a:pt x="809764" y="18585"/>
                    <a:pt x="813168" y="19945"/>
                    <a:pt x="815540" y="22666"/>
                  </a:cubicBezTo>
                  <a:cubicBezTo>
                    <a:pt x="817912" y="25387"/>
                    <a:pt x="819098" y="28547"/>
                    <a:pt x="819098" y="32147"/>
                  </a:cubicBezTo>
                  <a:lnTo>
                    <a:pt x="819098" y="59396"/>
                  </a:lnTo>
                  <a:lnTo>
                    <a:pt x="811229" y="59396"/>
                  </a:lnTo>
                  <a:lnTo>
                    <a:pt x="811229" y="34867"/>
                  </a:lnTo>
                  <a:cubicBezTo>
                    <a:pt x="811229" y="32300"/>
                    <a:pt x="810636" y="30172"/>
                    <a:pt x="809450" y="28484"/>
                  </a:cubicBezTo>
                  <a:cubicBezTo>
                    <a:pt x="808264" y="26796"/>
                    <a:pt x="806374" y="25952"/>
                    <a:pt x="803778" y="25952"/>
                  </a:cubicBezTo>
                  <a:cubicBezTo>
                    <a:pt x="801434" y="25952"/>
                    <a:pt x="799404" y="26670"/>
                    <a:pt x="797688" y="28107"/>
                  </a:cubicBezTo>
                  <a:cubicBezTo>
                    <a:pt x="795972" y="29544"/>
                    <a:pt x="794688" y="31372"/>
                    <a:pt x="793837" y="33591"/>
                  </a:cubicBezTo>
                  <a:cubicBezTo>
                    <a:pt x="792986" y="35809"/>
                    <a:pt x="792561" y="38090"/>
                    <a:pt x="792561" y="40434"/>
                  </a:cubicBezTo>
                  <a:lnTo>
                    <a:pt x="792561" y="59396"/>
                  </a:lnTo>
                  <a:lnTo>
                    <a:pt x="784649" y="59396"/>
                  </a:lnTo>
                  <a:lnTo>
                    <a:pt x="784649" y="19547"/>
                  </a:lnTo>
                  <a:lnTo>
                    <a:pt x="791849" y="19547"/>
                  </a:lnTo>
                  <a:lnTo>
                    <a:pt x="792435" y="26203"/>
                  </a:lnTo>
                  <a:lnTo>
                    <a:pt x="792644" y="26203"/>
                  </a:lnTo>
                  <a:cubicBezTo>
                    <a:pt x="793453" y="24835"/>
                    <a:pt x="794305" y="23635"/>
                    <a:pt x="795197" y="22603"/>
                  </a:cubicBezTo>
                  <a:cubicBezTo>
                    <a:pt x="796090" y="21570"/>
                    <a:pt x="797381" y="20643"/>
                    <a:pt x="799069" y="19819"/>
                  </a:cubicBezTo>
                  <a:cubicBezTo>
                    <a:pt x="800758" y="18996"/>
                    <a:pt x="802844" y="18585"/>
                    <a:pt x="805327" y="18585"/>
                  </a:cubicBezTo>
                  <a:close/>
                  <a:moveTo>
                    <a:pt x="761660" y="18585"/>
                  </a:moveTo>
                  <a:cubicBezTo>
                    <a:pt x="764757" y="18585"/>
                    <a:pt x="767527" y="19219"/>
                    <a:pt x="769969" y="20489"/>
                  </a:cubicBezTo>
                  <a:cubicBezTo>
                    <a:pt x="772411" y="21759"/>
                    <a:pt x="774322" y="23566"/>
                    <a:pt x="775703" y="25910"/>
                  </a:cubicBezTo>
                  <a:cubicBezTo>
                    <a:pt x="777085" y="28254"/>
                    <a:pt x="777775" y="30793"/>
                    <a:pt x="777775" y="33528"/>
                  </a:cubicBezTo>
                  <a:lnTo>
                    <a:pt x="777775" y="49894"/>
                  </a:lnTo>
                  <a:cubicBezTo>
                    <a:pt x="777775" y="51987"/>
                    <a:pt x="778626" y="53034"/>
                    <a:pt x="780329" y="53034"/>
                  </a:cubicBezTo>
                  <a:cubicBezTo>
                    <a:pt x="781250" y="53034"/>
                    <a:pt x="782170" y="52838"/>
                    <a:pt x="783091" y="52448"/>
                  </a:cubicBezTo>
                  <a:lnTo>
                    <a:pt x="783091" y="58977"/>
                  </a:lnTo>
                  <a:cubicBezTo>
                    <a:pt x="780803" y="59591"/>
                    <a:pt x="778878" y="59898"/>
                    <a:pt x="777315" y="59898"/>
                  </a:cubicBezTo>
                  <a:cubicBezTo>
                    <a:pt x="772487" y="59898"/>
                    <a:pt x="770032" y="57610"/>
                    <a:pt x="769948" y="53034"/>
                  </a:cubicBezTo>
                  <a:lnTo>
                    <a:pt x="769780" y="53034"/>
                  </a:lnTo>
                  <a:cubicBezTo>
                    <a:pt x="768525" y="55015"/>
                    <a:pt x="766962" y="56731"/>
                    <a:pt x="765092" y="58182"/>
                  </a:cubicBezTo>
                  <a:cubicBezTo>
                    <a:pt x="763223" y="59633"/>
                    <a:pt x="760697" y="60359"/>
                    <a:pt x="757516" y="60359"/>
                  </a:cubicBezTo>
                  <a:cubicBezTo>
                    <a:pt x="755284" y="60359"/>
                    <a:pt x="753065" y="59829"/>
                    <a:pt x="750861" y="58768"/>
                  </a:cubicBezTo>
                  <a:cubicBezTo>
                    <a:pt x="748656" y="57708"/>
                    <a:pt x="746870" y="56194"/>
                    <a:pt x="745503" y="54227"/>
                  </a:cubicBezTo>
                  <a:cubicBezTo>
                    <a:pt x="744136" y="52259"/>
                    <a:pt x="743452" y="50034"/>
                    <a:pt x="743452" y="47550"/>
                  </a:cubicBezTo>
                  <a:cubicBezTo>
                    <a:pt x="743452" y="44955"/>
                    <a:pt x="744177" y="42785"/>
                    <a:pt x="745628" y="41041"/>
                  </a:cubicBezTo>
                  <a:cubicBezTo>
                    <a:pt x="747080" y="39297"/>
                    <a:pt x="749005" y="37951"/>
                    <a:pt x="751405" y="37002"/>
                  </a:cubicBezTo>
                  <a:cubicBezTo>
                    <a:pt x="753805" y="36053"/>
                    <a:pt x="756379" y="35349"/>
                    <a:pt x="759128" y="34888"/>
                  </a:cubicBezTo>
                  <a:cubicBezTo>
                    <a:pt x="761876" y="34428"/>
                    <a:pt x="765455" y="33974"/>
                    <a:pt x="769864" y="33528"/>
                  </a:cubicBezTo>
                  <a:cubicBezTo>
                    <a:pt x="769780" y="31658"/>
                    <a:pt x="769215" y="30123"/>
                    <a:pt x="768169" y="28924"/>
                  </a:cubicBezTo>
                  <a:cubicBezTo>
                    <a:pt x="767122" y="27724"/>
                    <a:pt x="765860" y="26872"/>
                    <a:pt x="764381" y="26370"/>
                  </a:cubicBezTo>
                  <a:cubicBezTo>
                    <a:pt x="762902" y="25868"/>
                    <a:pt x="761479" y="25617"/>
                    <a:pt x="760111" y="25617"/>
                  </a:cubicBezTo>
                  <a:cubicBezTo>
                    <a:pt x="758270" y="25617"/>
                    <a:pt x="756525" y="25924"/>
                    <a:pt x="754879" y="26538"/>
                  </a:cubicBezTo>
                  <a:cubicBezTo>
                    <a:pt x="753233" y="27152"/>
                    <a:pt x="751795" y="27870"/>
                    <a:pt x="750568" y="28693"/>
                  </a:cubicBezTo>
                  <a:cubicBezTo>
                    <a:pt x="749340" y="29516"/>
                    <a:pt x="748028" y="30486"/>
                    <a:pt x="746633" y="31602"/>
                  </a:cubicBezTo>
                  <a:lnTo>
                    <a:pt x="746633" y="23147"/>
                  </a:lnTo>
                  <a:cubicBezTo>
                    <a:pt x="751935" y="20105"/>
                    <a:pt x="756944" y="18585"/>
                    <a:pt x="761660" y="18585"/>
                  </a:cubicBezTo>
                  <a:close/>
                  <a:moveTo>
                    <a:pt x="643402" y="18585"/>
                  </a:moveTo>
                  <a:cubicBezTo>
                    <a:pt x="647839" y="18585"/>
                    <a:pt x="651243" y="19945"/>
                    <a:pt x="653615" y="22666"/>
                  </a:cubicBezTo>
                  <a:cubicBezTo>
                    <a:pt x="655987" y="25387"/>
                    <a:pt x="657173" y="28547"/>
                    <a:pt x="657173" y="32147"/>
                  </a:cubicBezTo>
                  <a:lnTo>
                    <a:pt x="657173" y="59396"/>
                  </a:lnTo>
                  <a:lnTo>
                    <a:pt x="649304" y="59396"/>
                  </a:lnTo>
                  <a:lnTo>
                    <a:pt x="649304" y="34867"/>
                  </a:lnTo>
                  <a:cubicBezTo>
                    <a:pt x="649304" y="32300"/>
                    <a:pt x="648711" y="30172"/>
                    <a:pt x="647525" y="28484"/>
                  </a:cubicBezTo>
                  <a:cubicBezTo>
                    <a:pt x="646339" y="26796"/>
                    <a:pt x="644449" y="25952"/>
                    <a:pt x="641853" y="25952"/>
                  </a:cubicBezTo>
                  <a:cubicBezTo>
                    <a:pt x="639509" y="25952"/>
                    <a:pt x="637479" y="26670"/>
                    <a:pt x="635763" y="28107"/>
                  </a:cubicBezTo>
                  <a:cubicBezTo>
                    <a:pt x="634047" y="29544"/>
                    <a:pt x="632763" y="31372"/>
                    <a:pt x="631912" y="33591"/>
                  </a:cubicBezTo>
                  <a:cubicBezTo>
                    <a:pt x="631061" y="35809"/>
                    <a:pt x="630635" y="38090"/>
                    <a:pt x="630635" y="40434"/>
                  </a:cubicBezTo>
                  <a:lnTo>
                    <a:pt x="630635" y="59396"/>
                  </a:lnTo>
                  <a:lnTo>
                    <a:pt x="622724" y="59396"/>
                  </a:lnTo>
                  <a:lnTo>
                    <a:pt x="622724" y="19547"/>
                  </a:lnTo>
                  <a:lnTo>
                    <a:pt x="629924" y="19547"/>
                  </a:lnTo>
                  <a:lnTo>
                    <a:pt x="630510" y="26203"/>
                  </a:lnTo>
                  <a:lnTo>
                    <a:pt x="630719" y="26203"/>
                  </a:lnTo>
                  <a:cubicBezTo>
                    <a:pt x="631528" y="24835"/>
                    <a:pt x="632380" y="23635"/>
                    <a:pt x="633272" y="22603"/>
                  </a:cubicBezTo>
                  <a:cubicBezTo>
                    <a:pt x="634165" y="21570"/>
                    <a:pt x="635456" y="20643"/>
                    <a:pt x="637144" y="19819"/>
                  </a:cubicBezTo>
                  <a:cubicBezTo>
                    <a:pt x="638833" y="18996"/>
                    <a:pt x="640919" y="18585"/>
                    <a:pt x="643402" y="18585"/>
                  </a:cubicBezTo>
                  <a:close/>
                  <a:moveTo>
                    <a:pt x="591466" y="18585"/>
                  </a:moveTo>
                  <a:cubicBezTo>
                    <a:pt x="593475" y="18585"/>
                    <a:pt x="595373" y="18940"/>
                    <a:pt x="597158" y="19652"/>
                  </a:cubicBezTo>
                  <a:cubicBezTo>
                    <a:pt x="598944" y="20364"/>
                    <a:pt x="601135" y="21836"/>
                    <a:pt x="603730" y="24068"/>
                  </a:cubicBezTo>
                  <a:lnTo>
                    <a:pt x="605446" y="19547"/>
                  </a:lnTo>
                  <a:lnTo>
                    <a:pt x="611641" y="19547"/>
                  </a:lnTo>
                  <a:lnTo>
                    <a:pt x="611641" y="54582"/>
                  </a:lnTo>
                  <a:cubicBezTo>
                    <a:pt x="611641" y="59829"/>
                    <a:pt x="611167" y="63798"/>
                    <a:pt x="610218" y="66491"/>
                  </a:cubicBezTo>
                  <a:cubicBezTo>
                    <a:pt x="609269" y="69184"/>
                    <a:pt x="607735" y="71535"/>
                    <a:pt x="605614" y="73544"/>
                  </a:cubicBezTo>
                  <a:cubicBezTo>
                    <a:pt x="603493" y="75553"/>
                    <a:pt x="601212" y="76955"/>
                    <a:pt x="598770" y="77751"/>
                  </a:cubicBezTo>
                  <a:cubicBezTo>
                    <a:pt x="596328" y="78546"/>
                    <a:pt x="593782" y="78972"/>
                    <a:pt x="591131" y="79027"/>
                  </a:cubicBezTo>
                  <a:cubicBezTo>
                    <a:pt x="585941" y="79027"/>
                    <a:pt x="580792" y="77283"/>
                    <a:pt x="575685" y="73795"/>
                  </a:cubicBezTo>
                  <a:lnTo>
                    <a:pt x="575685" y="64042"/>
                  </a:lnTo>
                  <a:cubicBezTo>
                    <a:pt x="577862" y="66135"/>
                    <a:pt x="580185" y="67928"/>
                    <a:pt x="582655" y="69421"/>
                  </a:cubicBezTo>
                  <a:cubicBezTo>
                    <a:pt x="585124" y="70914"/>
                    <a:pt x="588033" y="71660"/>
                    <a:pt x="591382" y="71660"/>
                  </a:cubicBezTo>
                  <a:cubicBezTo>
                    <a:pt x="593782" y="71660"/>
                    <a:pt x="595993" y="70963"/>
                    <a:pt x="598017" y="69568"/>
                  </a:cubicBezTo>
                  <a:cubicBezTo>
                    <a:pt x="600040" y="68172"/>
                    <a:pt x="601498" y="66414"/>
                    <a:pt x="602391" y="64293"/>
                  </a:cubicBezTo>
                  <a:cubicBezTo>
                    <a:pt x="603284" y="62173"/>
                    <a:pt x="603730" y="58224"/>
                    <a:pt x="603730" y="52448"/>
                  </a:cubicBezTo>
                  <a:lnTo>
                    <a:pt x="603563" y="52280"/>
                  </a:lnTo>
                  <a:cubicBezTo>
                    <a:pt x="599823" y="57080"/>
                    <a:pt x="595456" y="59480"/>
                    <a:pt x="590461" y="59480"/>
                  </a:cubicBezTo>
                  <a:cubicBezTo>
                    <a:pt x="585606" y="59480"/>
                    <a:pt x="581490" y="57499"/>
                    <a:pt x="578113" y="53536"/>
                  </a:cubicBezTo>
                  <a:cubicBezTo>
                    <a:pt x="574737" y="49573"/>
                    <a:pt x="573048" y="44843"/>
                    <a:pt x="573048" y="39346"/>
                  </a:cubicBezTo>
                  <a:cubicBezTo>
                    <a:pt x="573048" y="35607"/>
                    <a:pt x="573844" y="32161"/>
                    <a:pt x="575434" y="29007"/>
                  </a:cubicBezTo>
                  <a:cubicBezTo>
                    <a:pt x="577025" y="25854"/>
                    <a:pt x="579222" y="23329"/>
                    <a:pt x="582027" y="21431"/>
                  </a:cubicBezTo>
                  <a:cubicBezTo>
                    <a:pt x="584831" y="19533"/>
                    <a:pt x="587978" y="18585"/>
                    <a:pt x="591466" y="18585"/>
                  </a:cubicBezTo>
                  <a:close/>
                  <a:moveTo>
                    <a:pt x="526088" y="18585"/>
                  </a:moveTo>
                  <a:cubicBezTo>
                    <a:pt x="528879" y="18585"/>
                    <a:pt x="531495" y="19157"/>
                    <a:pt x="533937" y="20301"/>
                  </a:cubicBezTo>
                  <a:cubicBezTo>
                    <a:pt x="536378" y="21445"/>
                    <a:pt x="538360" y="22980"/>
                    <a:pt x="539881" y="24905"/>
                  </a:cubicBezTo>
                  <a:cubicBezTo>
                    <a:pt x="541401" y="26831"/>
                    <a:pt x="542497" y="28924"/>
                    <a:pt x="543166" y="31184"/>
                  </a:cubicBezTo>
                  <a:cubicBezTo>
                    <a:pt x="543836" y="33444"/>
                    <a:pt x="544171" y="36165"/>
                    <a:pt x="544171" y="39346"/>
                  </a:cubicBezTo>
                  <a:lnTo>
                    <a:pt x="514536" y="39346"/>
                  </a:lnTo>
                  <a:cubicBezTo>
                    <a:pt x="514731" y="42611"/>
                    <a:pt x="515575" y="45241"/>
                    <a:pt x="517068" y="47236"/>
                  </a:cubicBezTo>
                  <a:cubicBezTo>
                    <a:pt x="518561" y="49232"/>
                    <a:pt x="520291" y="50641"/>
                    <a:pt x="522258" y="51464"/>
                  </a:cubicBezTo>
                  <a:cubicBezTo>
                    <a:pt x="524226" y="52287"/>
                    <a:pt x="526102" y="52699"/>
                    <a:pt x="527888" y="52699"/>
                  </a:cubicBezTo>
                  <a:cubicBezTo>
                    <a:pt x="532855" y="52699"/>
                    <a:pt x="537823" y="50215"/>
                    <a:pt x="542790" y="45248"/>
                  </a:cubicBezTo>
                  <a:lnTo>
                    <a:pt x="542790" y="54834"/>
                  </a:lnTo>
                  <a:cubicBezTo>
                    <a:pt x="540501" y="56368"/>
                    <a:pt x="538109" y="57673"/>
                    <a:pt x="535611" y="58747"/>
                  </a:cubicBezTo>
                  <a:cubicBezTo>
                    <a:pt x="533114" y="59822"/>
                    <a:pt x="530079" y="60359"/>
                    <a:pt x="526507" y="60359"/>
                  </a:cubicBezTo>
                  <a:cubicBezTo>
                    <a:pt x="522377" y="60359"/>
                    <a:pt x="518763" y="59382"/>
                    <a:pt x="515666" y="57429"/>
                  </a:cubicBezTo>
                  <a:cubicBezTo>
                    <a:pt x="512568" y="55475"/>
                    <a:pt x="510189" y="52887"/>
                    <a:pt x="508529" y="49664"/>
                  </a:cubicBezTo>
                  <a:cubicBezTo>
                    <a:pt x="506869" y="46441"/>
                    <a:pt x="506038" y="43030"/>
                    <a:pt x="506038" y="39430"/>
                  </a:cubicBezTo>
                  <a:cubicBezTo>
                    <a:pt x="506038" y="35439"/>
                    <a:pt x="506959" y="31868"/>
                    <a:pt x="508801" y="28714"/>
                  </a:cubicBezTo>
                  <a:cubicBezTo>
                    <a:pt x="510643" y="25561"/>
                    <a:pt x="513112" y="23084"/>
                    <a:pt x="516210" y="21284"/>
                  </a:cubicBezTo>
                  <a:cubicBezTo>
                    <a:pt x="519307" y="19485"/>
                    <a:pt x="522600" y="18585"/>
                    <a:pt x="526088" y="18585"/>
                  </a:cubicBezTo>
                  <a:close/>
                  <a:moveTo>
                    <a:pt x="450391" y="18585"/>
                  </a:moveTo>
                  <a:cubicBezTo>
                    <a:pt x="454158" y="18585"/>
                    <a:pt x="457611" y="19478"/>
                    <a:pt x="460751" y="21264"/>
                  </a:cubicBezTo>
                  <a:cubicBezTo>
                    <a:pt x="463890" y="23049"/>
                    <a:pt x="466380" y="25568"/>
                    <a:pt x="468222" y="28819"/>
                  </a:cubicBezTo>
                  <a:cubicBezTo>
                    <a:pt x="470064" y="32070"/>
                    <a:pt x="470985" y="35607"/>
                    <a:pt x="470985" y="39430"/>
                  </a:cubicBezTo>
                  <a:cubicBezTo>
                    <a:pt x="470985" y="43225"/>
                    <a:pt x="470057" y="46741"/>
                    <a:pt x="468201" y="49978"/>
                  </a:cubicBezTo>
                  <a:cubicBezTo>
                    <a:pt x="466345" y="53215"/>
                    <a:pt x="463827" y="55754"/>
                    <a:pt x="460646" y="57596"/>
                  </a:cubicBezTo>
                  <a:cubicBezTo>
                    <a:pt x="457465" y="59438"/>
                    <a:pt x="454102" y="60359"/>
                    <a:pt x="450558" y="60359"/>
                  </a:cubicBezTo>
                  <a:cubicBezTo>
                    <a:pt x="446651" y="60359"/>
                    <a:pt x="443093" y="59445"/>
                    <a:pt x="439884" y="57617"/>
                  </a:cubicBezTo>
                  <a:cubicBezTo>
                    <a:pt x="436675" y="55789"/>
                    <a:pt x="434171" y="53278"/>
                    <a:pt x="432371" y="50083"/>
                  </a:cubicBezTo>
                  <a:cubicBezTo>
                    <a:pt x="430571" y="46888"/>
                    <a:pt x="429671" y="43337"/>
                    <a:pt x="429671" y="39430"/>
                  </a:cubicBezTo>
                  <a:cubicBezTo>
                    <a:pt x="429671" y="35523"/>
                    <a:pt x="430592" y="31972"/>
                    <a:pt x="432434" y="28777"/>
                  </a:cubicBezTo>
                  <a:cubicBezTo>
                    <a:pt x="434275" y="25582"/>
                    <a:pt x="436773" y="23084"/>
                    <a:pt x="439926" y="21284"/>
                  </a:cubicBezTo>
                  <a:cubicBezTo>
                    <a:pt x="443079" y="19485"/>
                    <a:pt x="446568" y="18585"/>
                    <a:pt x="450391" y="18585"/>
                  </a:cubicBezTo>
                  <a:close/>
                  <a:moveTo>
                    <a:pt x="297991" y="18585"/>
                  </a:moveTo>
                  <a:cubicBezTo>
                    <a:pt x="301758" y="18585"/>
                    <a:pt x="305211" y="19478"/>
                    <a:pt x="308350" y="21264"/>
                  </a:cubicBezTo>
                  <a:cubicBezTo>
                    <a:pt x="311490" y="23049"/>
                    <a:pt x="313980" y="25568"/>
                    <a:pt x="315822" y="28819"/>
                  </a:cubicBezTo>
                  <a:cubicBezTo>
                    <a:pt x="317664" y="32070"/>
                    <a:pt x="318585" y="35607"/>
                    <a:pt x="318585" y="39430"/>
                  </a:cubicBezTo>
                  <a:cubicBezTo>
                    <a:pt x="318585" y="43225"/>
                    <a:pt x="317657" y="46741"/>
                    <a:pt x="315801" y="49978"/>
                  </a:cubicBezTo>
                  <a:cubicBezTo>
                    <a:pt x="313946" y="53215"/>
                    <a:pt x="311427" y="55754"/>
                    <a:pt x="308246" y="57596"/>
                  </a:cubicBezTo>
                  <a:cubicBezTo>
                    <a:pt x="305065" y="59438"/>
                    <a:pt x="301702" y="60359"/>
                    <a:pt x="298158" y="60359"/>
                  </a:cubicBezTo>
                  <a:cubicBezTo>
                    <a:pt x="294251" y="60359"/>
                    <a:pt x="290693" y="59445"/>
                    <a:pt x="287484" y="57617"/>
                  </a:cubicBezTo>
                  <a:cubicBezTo>
                    <a:pt x="284275" y="55789"/>
                    <a:pt x="281771" y="53278"/>
                    <a:pt x="279971" y="50083"/>
                  </a:cubicBezTo>
                  <a:cubicBezTo>
                    <a:pt x="278171" y="46888"/>
                    <a:pt x="277271" y="43337"/>
                    <a:pt x="277271" y="39430"/>
                  </a:cubicBezTo>
                  <a:cubicBezTo>
                    <a:pt x="277271" y="35523"/>
                    <a:pt x="278192" y="31972"/>
                    <a:pt x="280034" y="28777"/>
                  </a:cubicBezTo>
                  <a:cubicBezTo>
                    <a:pt x="281875" y="25582"/>
                    <a:pt x="284373" y="23084"/>
                    <a:pt x="287526" y="21284"/>
                  </a:cubicBezTo>
                  <a:cubicBezTo>
                    <a:pt x="290680" y="19485"/>
                    <a:pt x="294168" y="18585"/>
                    <a:pt x="297991" y="18585"/>
                  </a:cubicBezTo>
                  <a:close/>
                  <a:moveTo>
                    <a:pt x="202741" y="18585"/>
                  </a:moveTo>
                  <a:cubicBezTo>
                    <a:pt x="206508" y="18585"/>
                    <a:pt x="209961" y="19478"/>
                    <a:pt x="213101" y="21264"/>
                  </a:cubicBezTo>
                  <a:cubicBezTo>
                    <a:pt x="216240" y="23049"/>
                    <a:pt x="218730" y="25568"/>
                    <a:pt x="220572" y="28819"/>
                  </a:cubicBezTo>
                  <a:cubicBezTo>
                    <a:pt x="222414" y="32070"/>
                    <a:pt x="223335" y="35607"/>
                    <a:pt x="223335" y="39430"/>
                  </a:cubicBezTo>
                  <a:cubicBezTo>
                    <a:pt x="223335" y="43225"/>
                    <a:pt x="222407" y="46741"/>
                    <a:pt x="220551" y="49978"/>
                  </a:cubicBezTo>
                  <a:cubicBezTo>
                    <a:pt x="218696" y="53215"/>
                    <a:pt x="216177" y="55754"/>
                    <a:pt x="212996" y="57596"/>
                  </a:cubicBezTo>
                  <a:cubicBezTo>
                    <a:pt x="209815" y="59438"/>
                    <a:pt x="206452" y="60359"/>
                    <a:pt x="202908" y="60359"/>
                  </a:cubicBezTo>
                  <a:cubicBezTo>
                    <a:pt x="199001" y="60359"/>
                    <a:pt x="195443" y="59445"/>
                    <a:pt x="192234" y="57617"/>
                  </a:cubicBezTo>
                  <a:cubicBezTo>
                    <a:pt x="189025" y="55789"/>
                    <a:pt x="186521" y="53278"/>
                    <a:pt x="184721" y="50083"/>
                  </a:cubicBezTo>
                  <a:cubicBezTo>
                    <a:pt x="182921" y="46888"/>
                    <a:pt x="182021" y="43337"/>
                    <a:pt x="182021" y="39430"/>
                  </a:cubicBezTo>
                  <a:cubicBezTo>
                    <a:pt x="182021" y="35523"/>
                    <a:pt x="182942" y="31972"/>
                    <a:pt x="184784" y="28777"/>
                  </a:cubicBezTo>
                  <a:cubicBezTo>
                    <a:pt x="186625" y="25582"/>
                    <a:pt x="189123" y="23084"/>
                    <a:pt x="192276" y="21284"/>
                  </a:cubicBezTo>
                  <a:cubicBezTo>
                    <a:pt x="195430" y="19485"/>
                    <a:pt x="198918" y="18585"/>
                    <a:pt x="202741" y="18585"/>
                  </a:cubicBezTo>
                  <a:close/>
                  <a:moveTo>
                    <a:pt x="155116" y="18585"/>
                  </a:moveTo>
                  <a:cubicBezTo>
                    <a:pt x="158883" y="18585"/>
                    <a:pt x="162336" y="19478"/>
                    <a:pt x="165476" y="21264"/>
                  </a:cubicBezTo>
                  <a:cubicBezTo>
                    <a:pt x="168615" y="23049"/>
                    <a:pt x="171105" y="25568"/>
                    <a:pt x="172947" y="28819"/>
                  </a:cubicBezTo>
                  <a:cubicBezTo>
                    <a:pt x="174789" y="32070"/>
                    <a:pt x="175710" y="35607"/>
                    <a:pt x="175710" y="39430"/>
                  </a:cubicBezTo>
                  <a:cubicBezTo>
                    <a:pt x="175710" y="43225"/>
                    <a:pt x="174782" y="46741"/>
                    <a:pt x="172926" y="49978"/>
                  </a:cubicBezTo>
                  <a:cubicBezTo>
                    <a:pt x="171071" y="53215"/>
                    <a:pt x="168552" y="55754"/>
                    <a:pt x="165371" y="57596"/>
                  </a:cubicBezTo>
                  <a:cubicBezTo>
                    <a:pt x="162190" y="59438"/>
                    <a:pt x="158827" y="60359"/>
                    <a:pt x="155283" y="60359"/>
                  </a:cubicBezTo>
                  <a:cubicBezTo>
                    <a:pt x="151376" y="60359"/>
                    <a:pt x="147818" y="59445"/>
                    <a:pt x="144609" y="57617"/>
                  </a:cubicBezTo>
                  <a:cubicBezTo>
                    <a:pt x="141400" y="55789"/>
                    <a:pt x="138896" y="53278"/>
                    <a:pt x="137096" y="50083"/>
                  </a:cubicBezTo>
                  <a:cubicBezTo>
                    <a:pt x="135296" y="46888"/>
                    <a:pt x="134396" y="43337"/>
                    <a:pt x="134396" y="39430"/>
                  </a:cubicBezTo>
                  <a:cubicBezTo>
                    <a:pt x="134396" y="35523"/>
                    <a:pt x="135317" y="31972"/>
                    <a:pt x="137159" y="28777"/>
                  </a:cubicBezTo>
                  <a:cubicBezTo>
                    <a:pt x="139000" y="25582"/>
                    <a:pt x="141498" y="23084"/>
                    <a:pt x="144651" y="21284"/>
                  </a:cubicBezTo>
                  <a:cubicBezTo>
                    <a:pt x="147805" y="19485"/>
                    <a:pt x="151293" y="18585"/>
                    <a:pt x="155116" y="18585"/>
                  </a:cubicBezTo>
                  <a:close/>
                  <a:moveTo>
                    <a:pt x="69056" y="18585"/>
                  </a:moveTo>
                  <a:cubicBezTo>
                    <a:pt x="71484" y="18585"/>
                    <a:pt x="73611" y="18899"/>
                    <a:pt x="75439" y="19526"/>
                  </a:cubicBezTo>
                  <a:cubicBezTo>
                    <a:pt x="77267" y="20154"/>
                    <a:pt x="79199" y="21012"/>
                    <a:pt x="81237" y="22101"/>
                  </a:cubicBezTo>
                  <a:lnTo>
                    <a:pt x="81237" y="30682"/>
                  </a:lnTo>
                  <a:cubicBezTo>
                    <a:pt x="77609" y="27528"/>
                    <a:pt x="73842" y="25952"/>
                    <a:pt x="69935" y="25952"/>
                  </a:cubicBezTo>
                  <a:cubicBezTo>
                    <a:pt x="66028" y="25952"/>
                    <a:pt x="62931" y="27319"/>
                    <a:pt x="60642" y="30054"/>
                  </a:cubicBezTo>
                  <a:cubicBezTo>
                    <a:pt x="58354" y="32788"/>
                    <a:pt x="57210" y="35942"/>
                    <a:pt x="57210" y="39514"/>
                  </a:cubicBezTo>
                  <a:cubicBezTo>
                    <a:pt x="57210" y="43225"/>
                    <a:pt x="58410" y="46392"/>
                    <a:pt x="60810" y="49015"/>
                  </a:cubicBezTo>
                  <a:cubicBezTo>
                    <a:pt x="63210" y="51638"/>
                    <a:pt x="66098" y="52950"/>
                    <a:pt x="69474" y="52950"/>
                  </a:cubicBezTo>
                  <a:cubicBezTo>
                    <a:pt x="70981" y="52950"/>
                    <a:pt x="72704" y="52664"/>
                    <a:pt x="74644" y="52092"/>
                  </a:cubicBezTo>
                  <a:cubicBezTo>
                    <a:pt x="76583" y="51520"/>
                    <a:pt x="78781" y="50187"/>
                    <a:pt x="81237" y="48094"/>
                  </a:cubicBezTo>
                  <a:lnTo>
                    <a:pt x="81237" y="56550"/>
                  </a:lnTo>
                  <a:cubicBezTo>
                    <a:pt x="79199" y="57610"/>
                    <a:pt x="77169" y="58510"/>
                    <a:pt x="75146" y="59250"/>
                  </a:cubicBezTo>
                  <a:cubicBezTo>
                    <a:pt x="73123" y="59989"/>
                    <a:pt x="70870" y="60359"/>
                    <a:pt x="68386" y="60359"/>
                  </a:cubicBezTo>
                  <a:cubicBezTo>
                    <a:pt x="64647" y="60359"/>
                    <a:pt x="61284" y="59438"/>
                    <a:pt x="58298" y="57596"/>
                  </a:cubicBezTo>
                  <a:cubicBezTo>
                    <a:pt x="55313" y="55754"/>
                    <a:pt x="52975" y="53243"/>
                    <a:pt x="51287" y="50062"/>
                  </a:cubicBezTo>
                  <a:cubicBezTo>
                    <a:pt x="49599" y="46881"/>
                    <a:pt x="48755" y="43448"/>
                    <a:pt x="48755" y="39765"/>
                  </a:cubicBezTo>
                  <a:cubicBezTo>
                    <a:pt x="48755" y="36053"/>
                    <a:pt x="49627" y="32565"/>
                    <a:pt x="51371" y="29300"/>
                  </a:cubicBezTo>
                  <a:cubicBezTo>
                    <a:pt x="53115" y="26035"/>
                    <a:pt x="55550" y="23433"/>
                    <a:pt x="58675" y="21494"/>
                  </a:cubicBezTo>
                  <a:cubicBezTo>
                    <a:pt x="61800" y="19554"/>
                    <a:pt x="65261" y="18585"/>
                    <a:pt x="69056" y="18585"/>
                  </a:cubicBezTo>
                  <a:close/>
                  <a:moveTo>
                    <a:pt x="1173895" y="8581"/>
                  </a:moveTo>
                  <a:lnTo>
                    <a:pt x="1173895" y="26286"/>
                  </a:lnTo>
                  <a:lnTo>
                    <a:pt x="1185364" y="26286"/>
                  </a:lnTo>
                  <a:cubicBezTo>
                    <a:pt x="1189355" y="26286"/>
                    <a:pt x="1192452" y="25435"/>
                    <a:pt x="1194657" y="23733"/>
                  </a:cubicBezTo>
                  <a:cubicBezTo>
                    <a:pt x="1196861" y="22031"/>
                    <a:pt x="1197964" y="19715"/>
                    <a:pt x="1197964" y="16785"/>
                  </a:cubicBezTo>
                  <a:cubicBezTo>
                    <a:pt x="1197964" y="14329"/>
                    <a:pt x="1197085" y="12348"/>
                    <a:pt x="1195327" y="10841"/>
                  </a:cubicBezTo>
                  <a:cubicBezTo>
                    <a:pt x="1193569" y="9334"/>
                    <a:pt x="1191252" y="8581"/>
                    <a:pt x="1188378" y="8581"/>
                  </a:cubicBezTo>
                  <a:close/>
                  <a:moveTo>
                    <a:pt x="1740163" y="7618"/>
                  </a:moveTo>
                  <a:lnTo>
                    <a:pt x="1747279" y="7618"/>
                  </a:lnTo>
                  <a:lnTo>
                    <a:pt x="1747279" y="19547"/>
                  </a:lnTo>
                  <a:lnTo>
                    <a:pt x="1758078" y="19547"/>
                  </a:lnTo>
                  <a:lnTo>
                    <a:pt x="1758078" y="26203"/>
                  </a:lnTo>
                  <a:lnTo>
                    <a:pt x="1747279" y="26203"/>
                  </a:lnTo>
                  <a:lnTo>
                    <a:pt x="1747279" y="47718"/>
                  </a:lnTo>
                  <a:cubicBezTo>
                    <a:pt x="1747279" y="51401"/>
                    <a:pt x="1749163" y="53243"/>
                    <a:pt x="1752930" y="53243"/>
                  </a:cubicBezTo>
                  <a:cubicBezTo>
                    <a:pt x="1754548" y="53243"/>
                    <a:pt x="1756264" y="52783"/>
                    <a:pt x="1758078" y="51862"/>
                  </a:cubicBezTo>
                  <a:lnTo>
                    <a:pt x="1758078" y="58977"/>
                  </a:lnTo>
                  <a:cubicBezTo>
                    <a:pt x="1755399" y="59898"/>
                    <a:pt x="1752832" y="60359"/>
                    <a:pt x="1750376" y="60359"/>
                  </a:cubicBezTo>
                  <a:cubicBezTo>
                    <a:pt x="1743037" y="60359"/>
                    <a:pt x="1739368" y="56982"/>
                    <a:pt x="1739368" y="50229"/>
                  </a:cubicBezTo>
                  <a:lnTo>
                    <a:pt x="1739368" y="26203"/>
                  </a:lnTo>
                  <a:lnTo>
                    <a:pt x="1732712" y="26203"/>
                  </a:lnTo>
                  <a:lnTo>
                    <a:pt x="1732712" y="19547"/>
                  </a:lnTo>
                  <a:lnTo>
                    <a:pt x="1739368" y="19547"/>
                  </a:lnTo>
                  <a:close/>
                  <a:moveTo>
                    <a:pt x="1722746" y="1004"/>
                  </a:moveTo>
                  <a:cubicBezTo>
                    <a:pt x="1724057" y="1004"/>
                    <a:pt x="1725125" y="1472"/>
                    <a:pt x="1725948" y="2407"/>
                  </a:cubicBezTo>
                  <a:cubicBezTo>
                    <a:pt x="1726771" y="3341"/>
                    <a:pt x="1727183" y="4618"/>
                    <a:pt x="1727183" y="6237"/>
                  </a:cubicBezTo>
                  <a:cubicBezTo>
                    <a:pt x="1727183" y="7827"/>
                    <a:pt x="1726771" y="9111"/>
                    <a:pt x="1725948" y="10087"/>
                  </a:cubicBezTo>
                  <a:cubicBezTo>
                    <a:pt x="1725125" y="11064"/>
                    <a:pt x="1724085" y="11552"/>
                    <a:pt x="1722829" y="11552"/>
                  </a:cubicBezTo>
                  <a:cubicBezTo>
                    <a:pt x="1721462" y="11552"/>
                    <a:pt x="1720388" y="11036"/>
                    <a:pt x="1719606" y="10004"/>
                  </a:cubicBezTo>
                  <a:cubicBezTo>
                    <a:pt x="1718825" y="8971"/>
                    <a:pt x="1718434" y="7716"/>
                    <a:pt x="1718434" y="6237"/>
                  </a:cubicBezTo>
                  <a:cubicBezTo>
                    <a:pt x="1718434" y="4730"/>
                    <a:pt x="1718818" y="3481"/>
                    <a:pt x="1719585" y="2490"/>
                  </a:cubicBezTo>
                  <a:cubicBezTo>
                    <a:pt x="1720353" y="1500"/>
                    <a:pt x="1721406" y="1004"/>
                    <a:pt x="1722746" y="1004"/>
                  </a:cubicBezTo>
                  <a:close/>
                  <a:moveTo>
                    <a:pt x="1551296" y="1004"/>
                  </a:moveTo>
                  <a:cubicBezTo>
                    <a:pt x="1552607" y="1004"/>
                    <a:pt x="1553675" y="1472"/>
                    <a:pt x="1554498" y="2407"/>
                  </a:cubicBezTo>
                  <a:cubicBezTo>
                    <a:pt x="1555321" y="3341"/>
                    <a:pt x="1555733" y="4618"/>
                    <a:pt x="1555733" y="6237"/>
                  </a:cubicBezTo>
                  <a:cubicBezTo>
                    <a:pt x="1555733" y="7827"/>
                    <a:pt x="1555321" y="9111"/>
                    <a:pt x="1554498" y="10087"/>
                  </a:cubicBezTo>
                  <a:cubicBezTo>
                    <a:pt x="1553675" y="11064"/>
                    <a:pt x="1552635" y="11552"/>
                    <a:pt x="1551379" y="11552"/>
                  </a:cubicBezTo>
                  <a:cubicBezTo>
                    <a:pt x="1550012" y="11552"/>
                    <a:pt x="1548938" y="11036"/>
                    <a:pt x="1548156" y="10004"/>
                  </a:cubicBezTo>
                  <a:cubicBezTo>
                    <a:pt x="1547375" y="8971"/>
                    <a:pt x="1546984" y="7716"/>
                    <a:pt x="1546984" y="6237"/>
                  </a:cubicBezTo>
                  <a:cubicBezTo>
                    <a:pt x="1546984" y="4730"/>
                    <a:pt x="1547368" y="3481"/>
                    <a:pt x="1548135" y="2490"/>
                  </a:cubicBezTo>
                  <a:cubicBezTo>
                    <a:pt x="1548903" y="1500"/>
                    <a:pt x="1549956" y="1004"/>
                    <a:pt x="1551296" y="1004"/>
                  </a:cubicBezTo>
                  <a:close/>
                  <a:moveTo>
                    <a:pt x="1303646" y="1004"/>
                  </a:moveTo>
                  <a:cubicBezTo>
                    <a:pt x="1304957" y="1004"/>
                    <a:pt x="1306025" y="1472"/>
                    <a:pt x="1306848" y="2407"/>
                  </a:cubicBezTo>
                  <a:cubicBezTo>
                    <a:pt x="1307671" y="3341"/>
                    <a:pt x="1308083" y="4618"/>
                    <a:pt x="1308083" y="6237"/>
                  </a:cubicBezTo>
                  <a:cubicBezTo>
                    <a:pt x="1308083" y="7827"/>
                    <a:pt x="1307671" y="9111"/>
                    <a:pt x="1306848" y="10087"/>
                  </a:cubicBezTo>
                  <a:cubicBezTo>
                    <a:pt x="1306025" y="11064"/>
                    <a:pt x="1304985" y="11552"/>
                    <a:pt x="1303729" y="11552"/>
                  </a:cubicBezTo>
                  <a:cubicBezTo>
                    <a:pt x="1302362" y="11552"/>
                    <a:pt x="1301288" y="11036"/>
                    <a:pt x="1300506" y="10004"/>
                  </a:cubicBezTo>
                  <a:cubicBezTo>
                    <a:pt x="1299725" y="8971"/>
                    <a:pt x="1299334" y="7716"/>
                    <a:pt x="1299334" y="6237"/>
                  </a:cubicBezTo>
                  <a:cubicBezTo>
                    <a:pt x="1299334" y="4730"/>
                    <a:pt x="1299718" y="3481"/>
                    <a:pt x="1300485" y="2490"/>
                  </a:cubicBezTo>
                  <a:cubicBezTo>
                    <a:pt x="1301253" y="1500"/>
                    <a:pt x="1302306" y="1004"/>
                    <a:pt x="1303646" y="1004"/>
                  </a:cubicBezTo>
                  <a:close/>
                  <a:moveTo>
                    <a:pt x="560696" y="1004"/>
                  </a:moveTo>
                  <a:cubicBezTo>
                    <a:pt x="562007" y="1004"/>
                    <a:pt x="563075" y="1472"/>
                    <a:pt x="563898" y="2407"/>
                  </a:cubicBezTo>
                  <a:cubicBezTo>
                    <a:pt x="564721" y="3341"/>
                    <a:pt x="565133" y="4618"/>
                    <a:pt x="565133" y="6237"/>
                  </a:cubicBezTo>
                  <a:cubicBezTo>
                    <a:pt x="565133" y="7827"/>
                    <a:pt x="564721" y="9111"/>
                    <a:pt x="563898" y="10087"/>
                  </a:cubicBezTo>
                  <a:cubicBezTo>
                    <a:pt x="563075" y="11064"/>
                    <a:pt x="562035" y="11552"/>
                    <a:pt x="560779" y="11552"/>
                  </a:cubicBezTo>
                  <a:cubicBezTo>
                    <a:pt x="559412" y="11552"/>
                    <a:pt x="558338" y="11036"/>
                    <a:pt x="557556" y="10004"/>
                  </a:cubicBezTo>
                  <a:cubicBezTo>
                    <a:pt x="556775" y="8971"/>
                    <a:pt x="556384" y="7716"/>
                    <a:pt x="556384" y="6237"/>
                  </a:cubicBezTo>
                  <a:cubicBezTo>
                    <a:pt x="556384" y="4730"/>
                    <a:pt x="556768" y="3481"/>
                    <a:pt x="557535" y="2490"/>
                  </a:cubicBezTo>
                  <a:cubicBezTo>
                    <a:pt x="558303" y="1500"/>
                    <a:pt x="559356" y="1004"/>
                    <a:pt x="560696" y="1004"/>
                  </a:cubicBezTo>
                  <a:close/>
                  <a:moveTo>
                    <a:pt x="1449851" y="921"/>
                  </a:moveTo>
                  <a:lnTo>
                    <a:pt x="1458097" y="921"/>
                  </a:lnTo>
                  <a:lnTo>
                    <a:pt x="1458097" y="37379"/>
                  </a:lnTo>
                  <a:cubicBezTo>
                    <a:pt x="1458097" y="42318"/>
                    <a:pt x="1459248" y="46120"/>
                    <a:pt x="1461550" y="48785"/>
                  </a:cubicBezTo>
                  <a:cubicBezTo>
                    <a:pt x="1463852" y="51450"/>
                    <a:pt x="1467152" y="52783"/>
                    <a:pt x="1471449" y="52783"/>
                  </a:cubicBezTo>
                  <a:cubicBezTo>
                    <a:pt x="1475830" y="52783"/>
                    <a:pt x="1479242" y="51415"/>
                    <a:pt x="1481684" y="48680"/>
                  </a:cubicBezTo>
                  <a:cubicBezTo>
                    <a:pt x="1484125" y="45946"/>
                    <a:pt x="1485346" y="42179"/>
                    <a:pt x="1485346" y="37379"/>
                  </a:cubicBezTo>
                  <a:lnTo>
                    <a:pt x="1485346" y="921"/>
                  </a:lnTo>
                  <a:lnTo>
                    <a:pt x="1493592" y="921"/>
                  </a:lnTo>
                  <a:lnTo>
                    <a:pt x="1493592" y="38383"/>
                  </a:lnTo>
                  <a:cubicBezTo>
                    <a:pt x="1493592" y="43853"/>
                    <a:pt x="1492518" y="48227"/>
                    <a:pt x="1490369" y="51506"/>
                  </a:cubicBezTo>
                  <a:cubicBezTo>
                    <a:pt x="1488220" y="54785"/>
                    <a:pt x="1485486" y="57080"/>
                    <a:pt x="1482165" y="58391"/>
                  </a:cubicBezTo>
                  <a:cubicBezTo>
                    <a:pt x="1478844" y="59703"/>
                    <a:pt x="1475244" y="60359"/>
                    <a:pt x="1471366" y="60359"/>
                  </a:cubicBezTo>
                  <a:cubicBezTo>
                    <a:pt x="1464361" y="60359"/>
                    <a:pt x="1459024" y="58489"/>
                    <a:pt x="1455355" y="54750"/>
                  </a:cubicBezTo>
                  <a:cubicBezTo>
                    <a:pt x="1451685" y="51011"/>
                    <a:pt x="1449851" y="45555"/>
                    <a:pt x="1449851" y="38383"/>
                  </a:cubicBezTo>
                  <a:close/>
                  <a:moveTo>
                    <a:pt x="1261402" y="921"/>
                  </a:moveTo>
                  <a:lnTo>
                    <a:pt x="1269313" y="921"/>
                  </a:lnTo>
                  <a:lnTo>
                    <a:pt x="1269313" y="34867"/>
                  </a:lnTo>
                  <a:lnTo>
                    <a:pt x="1284549" y="19547"/>
                  </a:lnTo>
                  <a:lnTo>
                    <a:pt x="1295265" y="19547"/>
                  </a:lnTo>
                  <a:lnTo>
                    <a:pt x="1280196" y="33863"/>
                  </a:lnTo>
                  <a:lnTo>
                    <a:pt x="1296897" y="59396"/>
                  </a:lnTo>
                  <a:lnTo>
                    <a:pt x="1287144" y="59396"/>
                  </a:lnTo>
                  <a:lnTo>
                    <a:pt x="1274629" y="39262"/>
                  </a:lnTo>
                  <a:lnTo>
                    <a:pt x="1269313" y="44495"/>
                  </a:lnTo>
                  <a:lnTo>
                    <a:pt x="1269313" y="59396"/>
                  </a:lnTo>
                  <a:lnTo>
                    <a:pt x="1261402" y="59396"/>
                  </a:lnTo>
                  <a:close/>
                  <a:moveTo>
                    <a:pt x="698924" y="921"/>
                  </a:moveTo>
                  <a:lnTo>
                    <a:pt x="707170" y="921"/>
                  </a:lnTo>
                  <a:lnTo>
                    <a:pt x="707170" y="51694"/>
                  </a:lnTo>
                  <a:lnTo>
                    <a:pt x="736220" y="51694"/>
                  </a:lnTo>
                  <a:lnTo>
                    <a:pt x="736220" y="59396"/>
                  </a:lnTo>
                  <a:lnTo>
                    <a:pt x="698924" y="59396"/>
                  </a:lnTo>
                  <a:close/>
                  <a:moveTo>
                    <a:pt x="384599" y="921"/>
                  </a:moveTo>
                  <a:lnTo>
                    <a:pt x="422481" y="921"/>
                  </a:lnTo>
                  <a:lnTo>
                    <a:pt x="422481" y="8664"/>
                  </a:lnTo>
                  <a:lnTo>
                    <a:pt x="392845" y="8664"/>
                  </a:lnTo>
                  <a:lnTo>
                    <a:pt x="392845" y="26119"/>
                  </a:lnTo>
                  <a:lnTo>
                    <a:pt x="421058" y="26119"/>
                  </a:lnTo>
                  <a:lnTo>
                    <a:pt x="421058" y="33863"/>
                  </a:lnTo>
                  <a:lnTo>
                    <a:pt x="392845" y="33863"/>
                  </a:lnTo>
                  <a:lnTo>
                    <a:pt x="392845" y="59396"/>
                  </a:lnTo>
                  <a:lnTo>
                    <a:pt x="384599" y="59396"/>
                  </a:lnTo>
                  <a:close/>
                  <a:moveTo>
                    <a:pt x="232995" y="921"/>
                  </a:moveTo>
                  <a:lnTo>
                    <a:pt x="240864" y="921"/>
                  </a:lnTo>
                  <a:lnTo>
                    <a:pt x="240864" y="59396"/>
                  </a:lnTo>
                  <a:lnTo>
                    <a:pt x="232995" y="59396"/>
                  </a:lnTo>
                  <a:close/>
                  <a:moveTo>
                    <a:pt x="89827" y="921"/>
                  </a:moveTo>
                  <a:lnTo>
                    <a:pt x="97738" y="921"/>
                  </a:lnTo>
                  <a:lnTo>
                    <a:pt x="97738" y="26412"/>
                  </a:lnTo>
                  <a:lnTo>
                    <a:pt x="97905" y="26412"/>
                  </a:lnTo>
                  <a:cubicBezTo>
                    <a:pt x="99049" y="24263"/>
                    <a:pt x="100528" y="22422"/>
                    <a:pt x="102342" y="20887"/>
                  </a:cubicBezTo>
                  <a:cubicBezTo>
                    <a:pt x="104156" y="19352"/>
                    <a:pt x="106793" y="18585"/>
                    <a:pt x="110253" y="18585"/>
                  </a:cubicBezTo>
                  <a:cubicBezTo>
                    <a:pt x="114383" y="18585"/>
                    <a:pt x="117760" y="19812"/>
                    <a:pt x="120383" y="22268"/>
                  </a:cubicBezTo>
                  <a:cubicBezTo>
                    <a:pt x="123006" y="24724"/>
                    <a:pt x="124318" y="28072"/>
                    <a:pt x="124318" y="32314"/>
                  </a:cubicBezTo>
                  <a:lnTo>
                    <a:pt x="124318" y="59396"/>
                  </a:lnTo>
                  <a:lnTo>
                    <a:pt x="116406" y="59396"/>
                  </a:lnTo>
                  <a:lnTo>
                    <a:pt x="116406" y="35118"/>
                  </a:lnTo>
                  <a:cubicBezTo>
                    <a:pt x="116406" y="32440"/>
                    <a:pt x="115806" y="30242"/>
                    <a:pt x="114607" y="28526"/>
                  </a:cubicBezTo>
                  <a:cubicBezTo>
                    <a:pt x="113407" y="26810"/>
                    <a:pt x="111467" y="25952"/>
                    <a:pt x="108788" y="25952"/>
                  </a:cubicBezTo>
                  <a:cubicBezTo>
                    <a:pt x="105523" y="25952"/>
                    <a:pt x="102865" y="27389"/>
                    <a:pt x="100814" y="30263"/>
                  </a:cubicBezTo>
                  <a:cubicBezTo>
                    <a:pt x="98763" y="33137"/>
                    <a:pt x="97738" y="36793"/>
                    <a:pt x="97738" y="41230"/>
                  </a:cubicBezTo>
                  <a:lnTo>
                    <a:pt x="97738" y="59396"/>
                  </a:lnTo>
                  <a:lnTo>
                    <a:pt x="89827" y="59396"/>
                  </a:lnTo>
                  <a:close/>
                  <a:moveTo>
                    <a:pt x="1165649" y="837"/>
                  </a:moveTo>
                  <a:lnTo>
                    <a:pt x="1189048" y="837"/>
                  </a:lnTo>
                  <a:cubicBezTo>
                    <a:pt x="1192871" y="837"/>
                    <a:pt x="1196122" y="1534"/>
                    <a:pt x="1198801" y="2930"/>
                  </a:cubicBezTo>
                  <a:cubicBezTo>
                    <a:pt x="1201480" y="4325"/>
                    <a:pt x="1203482" y="6209"/>
                    <a:pt x="1204807" y="8581"/>
                  </a:cubicBezTo>
                  <a:cubicBezTo>
                    <a:pt x="1206133" y="10953"/>
                    <a:pt x="1206796" y="13576"/>
                    <a:pt x="1206796" y="16450"/>
                  </a:cubicBezTo>
                  <a:cubicBezTo>
                    <a:pt x="1206796" y="21724"/>
                    <a:pt x="1204926" y="25973"/>
                    <a:pt x="1201187" y="29196"/>
                  </a:cubicBezTo>
                  <a:cubicBezTo>
                    <a:pt x="1197447" y="32419"/>
                    <a:pt x="1192494" y="34030"/>
                    <a:pt x="1186327" y="34030"/>
                  </a:cubicBezTo>
                  <a:lnTo>
                    <a:pt x="1173895" y="34030"/>
                  </a:lnTo>
                  <a:lnTo>
                    <a:pt x="1173895" y="59396"/>
                  </a:lnTo>
                  <a:lnTo>
                    <a:pt x="1165649" y="59396"/>
                  </a:lnTo>
                  <a:close/>
                  <a:moveTo>
                    <a:pt x="341179" y="0"/>
                  </a:moveTo>
                  <a:cubicBezTo>
                    <a:pt x="343300" y="0"/>
                    <a:pt x="345406" y="390"/>
                    <a:pt x="347499" y="1172"/>
                  </a:cubicBezTo>
                  <a:lnTo>
                    <a:pt x="347499" y="8288"/>
                  </a:lnTo>
                  <a:cubicBezTo>
                    <a:pt x="345295" y="7506"/>
                    <a:pt x="343704" y="7116"/>
                    <a:pt x="342727" y="7116"/>
                  </a:cubicBezTo>
                  <a:cubicBezTo>
                    <a:pt x="340718" y="7116"/>
                    <a:pt x="339211" y="7750"/>
                    <a:pt x="338207" y="9020"/>
                  </a:cubicBezTo>
                  <a:cubicBezTo>
                    <a:pt x="337202" y="10290"/>
                    <a:pt x="336700" y="11999"/>
                    <a:pt x="336700" y="14148"/>
                  </a:cubicBezTo>
                  <a:lnTo>
                    <a:pt x="336700" y="19547"/>
                  </a:lnTo>
                  <a:lnTo>
                    <a:pt x="347499" y="19547"/>
                  </a:lnTo>
                  <a:lnTo>
                    <a:pt x="347499" y="26203"/>
                  </a:lnTo>
                  <a:lnTo>
                    <a:pt x="336700" y="26203"/>
                  </a:lnTo>
                  <a:lnTo>
                    <a:pt x="336700" y="59396"/>
                  </a:lnTo>
                  <a:lnTo>
                    <a:pt x="328831" y="59396"/>
                  </a:lnTo>
                  <a:lnTo>
                    <a:pt x="328831" y="26203"/>
                  </a:lnTo>
                  <a:lnTo>
                    <a:pt x="322133" y="26203"/>
                  </a:lnTo>
                  <a:lnTo>
                    <a:pt x="322133" y="19547"/>
                  </a:lnTo>
                  <a:lnTo>
                    <a:pt x="328831" y="19547"/>
                  </a:lnTo>
                  <a:lnTo>
                    <a:pt x="328831" y="11301"/>
                  </a:lnTo>
                  <a:cubicBezTo>
                    <a:pt x="328831" y="7534"/>
                    <a:pt x="329898" y="4709"/>
                    <a:pt x="332033" y="2825"/>
                  </a:cubicBezTo>
                  <a:cubicBezTo>
                    <a:pt x="334168" y="941"/>
                    <a:pt x="337216" y="0"/>
                    <a:pt x="341179" y="0"/>
                  </a:cubicBezTo>
                  <a:close/>
                  <a:moveTo>
                    <a:pt x="20845" y="0"/>
                  </a:moveTo>
                  <a:cubicBezTo>
                    <a:pt x="24417" y="0"/>
                    <a:pt x="27500" y="432"/>
                    <a:pt x="30095" y="1297"/>
                  </a:cubicBezTo>
                  <a:cubicBezTo>
                    <a:pt x="32691" y="2162"/>
                    <a:pt x="35411" y="3320"/>
                    <a:pt x="38258" y="4771"/>
                  </a:cubicBezTo>
                  <a:lnTo>
                    <a:pt x="38258" y="14650"/>
                  </a:lnTo>
                  <a:cubicBezTo>
                    <a:pt x="32342" y="9906"/>
                    <a:pt x="26593" y="7534"/>
                    <a:pt x="21012" y="7534"/>
                  </a:cubicBezTo>
                  <a:cubicBezTo>
                    <a:pt x="17664" y="7534"/>
                    <a:pt x="14824" y="8322"/>
                    <a:pt x="12494" y="9899"/>
                  </a:cubicBezTo>
                  <a:cubicBezTo>
                    <a:pt x="10164" y="11476"/>
                    <a:pt x="8999" y="13464"/>
                    <a:pt x="8999" y="15864"/>
                  </a:cubicBezTo>
                  <a:cubicBezTo>
                    <a:pt x="8999" y="17985"/>
                    <a:pt x="9885" y="19701"/>
                    <a:pt x="11657" y="21012"/>
                  </a:cubicBezTo>
                  <a:cubicBezTo>
                    <a:pt x="13429" y="22324"/>
                    <a:pt x="17008" y="23635"/>
                    <a:pt x="22394" y="24947"/>
                  </a:cubicBezTo>
                  <a:cubicBezTo>
                    <a:pt x="26189" y="25868"/>
                    <a:pt x="29433" y="26914"/>
                    <a:pt x="32126" y="28086"/>
                  </a:cubicBezTo>
                  <a:cubicBezTo>
                    <a:pt x="34818" y="29258"/>
                    <a:pt x="37079" y="30961"/>
                    <a:pt x="38907" y="33193"/>
                  </a:cubicBezTo>
                  <a:cubicBezTo>
                    <a:pt x="40734" y="35425"/>
                    <a:pt x="41648" y="38272"/>
                    <a:pt x="41648" y="41732"/>
                  </a:cubicBezTo>
                  <a:cubicBezTo>
                    <a:pt x="41648" y="45416"/>
                    <a:pt x="40623" y="48666"/>
                    <a:pt x="38572" y="51485"/>
                  </a:cubicBezTo>
                  <a:cubicBezTo>
                    <a:pt x="36521" y="54303"/>
                    <a:pt x="33772" y="56487"/>
                    <a:pt x="30326" y="58036"/>
                  </a:cubicBezTo>
                  <a:cubicBezTo>
                    <a:pt x="26879" y="59584"/>
                    <a:pt x="23203" y="60359"/>
                    <a:pt x="19296" y="60359"/>
                  </a:cubicBezTo>
                  <a:cubicBezTo>
                    <a:pt x="15334" y="60359"/>
                    <a:pt x="11866" y="59752"/>
                    <a:pt x="8894" y="58538"/>
                  </a:cubicBezTo>
                  <a:cubicBezTo>
                    <a:pt x="5922" y="57324"/>
                    <a:pt x="2958" y="55810"/>
                    <a:pt x="0" y="53996"/>
                  </a:cubicBezTo>
                  <a:lnTo>
                    <a:pt x="0" y="43950"/>
                  </a:lnTo>
                  <a:cubicBezTo>
                    <a:pt x="2985" y="46295"/>
                    <a:pt x="6083" y="48311"/>
                    <a:pt x="9292" y="49999"/>
                  </a:cubicBezTo>
                  <a:cubicBezTo>
                    <a:pt x="12501" y="51687"/>
                    <a:pt x="16087" y="52531"/>
                    <a:pt x="20050" y="52531"/>
                  </a:cubicBezTo>
                  <a:cubicBezTo>
                    <a:pt x="23482" y="52531"/>
                    <a:pt x="26454" y="51562"/>
                    <a:pt x="28965" y="49622"/>
                  </a:cubicBezTo>
                  <a:cubicBezTo>
                    <a:pt x="31477" y="47683"/>
                    <a:pt x="32732" y="45374"/>
                    <a:pt x="32732" y="42695"/>
                  </a:cubicBezTo>
                  <a:cubicBezTo>
                    <a:pt x="32732" y="39988"/>
                    <a:pt x="31553" y="37902"/>
                    <a:pt x="29195" y="36437"/>
                  </a:cubicBezTo>
                  <a:cubicBezTo>
                    <a:pt x="26837" y="34972"/>
                    <a:pt x="23482" y="33737"/>
                    <a:pt x="19129" y="32733"/>
                  </a:cubicBezTo>
                  <a:cubicBezTo>
                    <a:pt x="15752" y="31868"/>
                    <a:pt x="12990" y="31030"/>
                    <a:pt x="10841" y="30221"/>
                  </a:cubicBezTo>
                  <a:cubicBezTo>
                    <a:pt x="8692" y="29412"/>
                    <a:pt x="6808" y="28337"/>
                    <a:pt x="5190" y="26998"/>
                  </a:cubicBezTo>
                  <a:cubicBezTo>
                    <a:pt x="3571" y="25659"/>
                    <a:pt x="2316" y="24201"/>
                    <a:pt x="1423" y="22624"/>
                  </a:cubicBezTo>
                  <a:cubicBezTo>
                    <a:pt x="530" y="21047"/>
                    <a:pt x="83" y="18989"/>
                    <a:pt x="83" y="16450"/>
                  </a:cubicBezTo>
                  <a:cubicBezTo>
                    <a:pt x="83" y="11622"/>
                    <a:pt x="2002" y="7674"/>
                    <a:pt x="5839" y="4604"/>
                  </a:cubicBezTo>
                  <a:cubicBezTo>
                    <a:pt x="9676" y="1534"/>
                    <a:pt x="14678" y="0"/>
                    <a:pt x="20845"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700" dirty="0">
                <a:solidFill>
                  <a:schemeClr val="bg1"/>
                </a:solidFill>
                <a:latin typeface="Abadi" panose="020B0604020104020204" pitchFamily="34" charset="0"/>
                <a:ea typeface="微软雅黑" panose="020B0503020204020204" pitchFamily="34" charset="-122"/>
              </a:endParaRPr>
            </a:p>
          </p:txBody>
        </p:sp>
        <p:grpSp>
          <p:nvGrpSpPr>
            <p:cNvPr id="33" name="组合 32">
              <a:extLst>
                <a:ext uri="{FF2B5EF4-FFF2-40B4-BE49-F238E27FC236}">
                  <a16:creationId xmlns:a16="http://schemas.microsoft.com/office/drawing/2014/main" id="{F0B3903B-692A-4323-8392-A6FADC99B365}"/>
                </a:ext>
              </a:extLst>
            </p:cNvPr>
            <p:cNvGrpSpPr/>
            <p:nvPr/>
          </p:nvGrpSpPr>
          <p:grpSpPr>
            <a:xfrm>
              <a:off x="9650003" y="315165"/>
              <a:ext cx="518408" cy="517198"/>
              <a:chOff x="9650003" y="315165"/>
              <a:chExt cx="518408" cy="517198"/>
            </a:xfrm>
          </p:grpSpPr>
          <p:sp>
            <p:nvSpPr>
              <p:cNvPr id="34" name="PA-任意多边形 8">
                <a:extLst>
                  <a:ext uri="{FF2B5EF4-FFF2-40B4-BE49-F238E27FC236}">
                    <a16:creationId xmlns:a16="http://schemas.microsoft.com/office/drawing/2014/main" id="{CC90A140-5C3A-4DBB-ADA2-71C4767CDDC4}"/>
                  </a:ext>
                </a:extLst>
              </p:cNvPr>
              <p:cNvSpPr>
                <a:spLocks noEditPoints="1"/>
              </p:cNvSpPr>
              <p:nvPr>
                <p:custDataLst>
                  <p:tags r:id="rId18"/>
                </p:custDataLst>
              </p:nvPr>
            </p:nvSpPr>
            <p:spPr bwMode="auto">
              <a:xfrm>
                <a:off x="9650003" y="315165"/>
                <a:ext cx="518408" cy="517198"/>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5" name="PA-任意多边形 42">
                <a:extLst>
                  <a:ext uri="{FF2B5EF4-FFF2-40B4-BE49-F238E27FC236}">
                    <a16:creationId xmlns:a16="http://schemas.microsoft.com/office/drawing/2014/main" id="{38DB6592-B766-4D87-BDE2-E581A8CB8075}"/>
                  </a:ext>
                </a:extLst>
              </p:cNvPr>
              <p:cNvSpPr>
                <a:spLocks noEditPoints="1"/>
              </p:cNvSpPr>
              <p:nvPr>
                <p:custDataLst>
                  <p:tags r:id="rId19"/>
                </p:custDataLst>
              </p:nvPr>
            </p:nvSpPr>
            <p:spPr bwMode="auto">
              <a:xfrm>
                <a:off x="9717674" y="382231"/>
                <a:ext cx="382462" cy="381856"/>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6" name="PA-任意多边形 43">
                <a:extLst>
                  <a:ext uri="{FF2B5EF4-FFF2-40B4-BE49-F238E27FC236}">
                    <a16:creationId xmlns:a16="http://schemas.microsoft.com/office/drawing/2014/main" id="{96C5A019-E4F3-4C45-A642-EB164C29CA35}"/>
                  </a:ext>
                </a:extLst>
              </p:cNvPr>
              <p:cNvSpPr>
                <a:spLocks noEditPoints="1"/>
              </p:cNvSpPr>
              <p:nvPr>
                <p:custDataLst>
                  <p:tags r:id="rId20"/>
                </p:custDataLst>
              </p:nvPr>
            </p:nvSpPr>
            <p:spPr bwMode="auto">
              <a:xfrm>
                <a:off x="10065092" y="420296"/>
                <a:ext cx="42294" cy="50753"/>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7" name="PA-任意多边形 44">
                <a:extLst>
                  <a:ext uri="{FF2B5EF4-FFF2-40B4-BE49-F238E27FC236}">
                    <a16:creationId xmlns:a16="http://schemas.microsoft.com/office/drawing/2014/main" id="{18FF5D5E-8877-48CB-B445-2624F9030FD5}"/>
                  </a:ext>
                </a:extLst>
              </p:cNvPr>
              <p:cNvSpPr>
                <a:spLocks/>
              </p:cNvSpPr>
              <p:nvPr>
                <p:custDataLst>
                  <p:tags r:id="rId21"/>
                </p:custDataLst>
              </p:nvPr>
            </p:nvSpPr>
            <p:spPr bwMode="auto">
              <a:xfrm>
                <a:off x="9670546" y="516364"/>
                <a:ext cx="40481" cy="43503"/>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8" name="PA-任意多边形 45">
                <a:extLst>
                  <a:ext uri="{FF2B5EF4-FFF2-40B4-BE49-F238E27FC236}">
                    <a16:creationId xmlns:a16="http://schemas.microsoft.com/office/drawing/2014/main" id="{043954C0-BC69-46CB-BF87-D3E1B3E3343E}"/>
                  </a:ext>
                </a:extLst>
              </p:cNvPr>
              <p:cNvSpPr>
                <a:spLocks/>
              </p:cNvSpPr>
              <p:nvPr>
                <p:custDataLst>
                  <p:tags r:id="rId22"/>
                </p:custDataLst>
              </p:nvPr>
            </p:nvSpPr>
            <p:spPr bwMode="auto">
              <a:xfrm>
                <a:off x="10025214" y="377398"/>
                <a:ext cx="44107" cy="47128"/>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9" name="PA-任意多边形 46">
                <a:extLst>
                  <a:ext uri="{FF2B5EF4-FFF2-40B4-BE49-F238E27FC236}">
                    <a16:creationId xmlns:a16="http://schemas.microsoft.com/office/drawing/2014/main" id="{8CE94A20-3F13-48E1-A30D-B376FCA14793}"/>
                  </a:ext>
                </a:extLst>
              </p:cNvPr>
              <p:cNvSpPr>
                <a:spLocks/>
              </p:cNvSpPr>
              <p:nvPr>
                <p:custDataLst>
                  <p:tags r:id="rId23"/>
                </p:custDataLst>
              </p:nvPr>
            </p:nvSpPr>
            <p:spPr bwMode="auto">
              <a:xfrm>
                <a:off x="9670546" y="584035"/>
                <a:ext cx="38065" cy="36252"/>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0" name="PA-任意多边形 47">
                <a:extLst>
                  <a:ext uri="{FF2B5EF4-FFF2-40B4-BE49-F238E27FC236}">
                    <a16:creationId xmlns:a16="http://schemas.microsoft.com/office/drawing/2014/main" id="{9F031149-D174-4B86-9088-9A908AC203B0}"/>
                  </a:ext>
                </a:extLst>
              </p:cNvPr>
              <p:cNvSpPr>
                <a:spLocks noEditPoints="1"/>
              </p:cNvSpPr>
              <p:nvPr>
                <p:custDataLst>
                  <p:tags r:id="rId24"/>
                </p:custDataLst>
              </p:nvPr>
            </p:nvSpPr>
            <p:spPr bwMode="auto">
              <a:xfrm>
                <a:off x="9864496" y="772547"/>
                <a:ext cx="26585" cy="38065"/>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1" name="PA-任意多边形 48">
                <a:extLst>
                  <a:ext uri="{FF2B5EF4-FFF2-40B4-BE49-F238E27FC236}">
                    <a16:creationId xmlns:a16="http://schemas.microsoft.com/office/drawing/2014/main" id="{B54B4458-F060-4575-A7F3-C3CBF6A52E7F}"/>
                  </a:ext>
                </a:extLst>
              </p:cNvPr>
              <p:cNvSpPr>
                <a:spLocks noEditPoints="1"/>
              </p:cNvSpPr>
              <p:nvPr>
                <p:custDataLst>
                  <p:tags r:id="rId25"/>
                </p:custDataLst>
              </p:nvPr>
            </p:nvSpPr>
            <p:spPr bwMode="auto">
              <a:xfrm>
                <a:off x="9685651" y="644456"/>
                <a:ext cx="39273" cy="338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2" name="PA-任意多边形 49">
                <a:extLst>
                  <a:ext uri="{FF2B5EF4-FFF2-40B4-BE49-F238E27FC236}">
                    <a16:creationId xmlns:a16="http://schemas.microsoft.com/office/drawing/2014/main" id="{05411CC6-F8BF-45FA-BECC-A19E7325C901}"/>
                  </a:ext>
                </a:extLst>
              </p:cNvPr>
              <p:cNvSpPr>
                <a:spLocks/>
              </p:cNvSpPr>
              <p:nvPr>
                <p:custDataLst>
                  <p:tags r:id="rId26"/>
                </p:custDataLst>
              </p:nvPr>
            </p:nvSpPr>
            <p:spPr bwMode="auto">
              <a:xfrm>
                <a:off x="9708611" y="414858"/>
                <a:ext cx="46524" cy="50753"/>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3" name="PA-任意多边形 50">
                <a:extLst>
                  <a:ext uri="{FF2B5EF4-FFF2-40B4-BE49-F238E27FC236}">
                    <a16:creationId xmlns:a16="http://schemas.microsoft.com/office/drawing/2014/main" id="{DCA49016-27EB-4B8A-8E9D-0364C1A70717}"/>
                  </a:ext>
                </a:extLst>
              </p:cNvPr>
              <p:cNvSpPr>
                <a:spLocks noEditPoints="1"/>
              </p:cNvSpPr>
              <p:nvPr>
                <p:custDataLst>
                  <p:tags r:id="rId27"/>
                </p:custDataLst>
              </p:nvPr>
            </p:nvSpPr>
            <p:spPr bwMode="auto">
              <a:xfrm>
                <a:off x="9981712" y="756234"/>
                <a:ext cx="32627" cy="37461"/>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4" name="PA-任意多边形 51">
                <a:extLst>
                  <a:ext uri="{FF2B5EF4-FFF2-40B4-BE49-F238E27FC236}">
                    <a16:creationId xmlns:a16="http://schemas.microsoft.com/office/drawing/2014/main" id="{F275296F-9CB9-460A-A325-16BAFF067E15}"/>
                  </a:ext>
                </a:extLst>
              </p:cNvPr>
              <p:cNvSpPr>
                <a:spLocks/>
              </p:cNvSpPr>
              <p:nvPr>
                <p:custDataLst>
                  <p:tags r:id="rId28"/>
                </p:custDataLst>
              </p:nvPr>
            </p:nvSpPr>
            <p:spPr bwMode="auto">
              <a:xfrm>
                <a:off x="9752718" y="372564"/>
                <a:ext cx="44107" cy="4289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5" name="PA-任意多边形 52">
                <a:extLst>
                  <a:ext uri="{FF2B5EF4-FFF2-40B4-BE49-F238E27FC236}">
                    <a16:creationId xmlns:a16="http://schemas.microsoft.com/office/drawing/2014/main" id="{9F100FA5-39D0-44E4-9F91-4E20C1B65BE1}"/>
                  </a:ext>
                </a:extLst>
              </p:cNvPr>
              <p:cNvSpPr>
                <a:spLocks/>
              </p:cNvSpPr>
              <p:nvPr>
                <p:custDataLst>
                  <p:tags r:id="rId29"/>
                </p:custDataLst>
              </p:nvPr>
            </p:nvSpPr>
            <p:spPr bwMode="auto">
              <a:xfrm>
                <a:off x="9883226" y="333291"/>
                <a:ext cx="35044" cy="38065"/>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6" name="PA-任意多边形 53">
                <a:extLst>
                  <a:ext uri="{FF2B5EF4-FFF2-40B4-BE49-F238E27FC236}">
                    <a16:creationId xmlns:a16="http://schemas.microsoft.com/office/drawing/2014/main" id="{955AB070-4771-4087-B583-5594EFB4479E}"/>
                  </a:ext>
                </a:extLst>
              </p:cNvPr>
              <p:cNvSpPr>
                <a:spLocks noEditPoints="1"/>
              </p:cNvSpPr>
              <p:nvPr>
                <p:custDataLst>
                  <p:tags r:id="rId30"/>
                </p:custDataLst>
              </p:nvPr>
            </p:nvSpPr>
            <p:spPr bwMode="auto">
              <a:xfrm>
                <a:off x="9926125" y="772547"/>
                <a:ext cx="27190" cy="38669"/>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7" name="PA-任意多边形 54">
                <a:extLst>
                  <a:ext uri="{FF2B5EF4-FFF2-40B4-BE49-F238E27FC236}">
                    <a16:creationId xmlns:a16="http://schemas.microsoft.com/office/drawing/2014/main" id="{A500C40B-25A1-4B00-8BEA-1F396F67ECEF}"/>
                  </a:ext>
                </a:extLst>
              </p:cNvPr>
              <p:cNvSpPr>
                <a:spLocks/>
              </p:cNvSpPr>
              <p:nvPr>
                <p:custDataLst>
                  <p:tags r:id="rId31"/>
                </p:custDataLst>
              </p:nvPr>
            </p:nvSpPr>
            <p:spPr bwMode="auto">
              <a:xfrm>
                <a:off x="9820389" y="340542"/>
                <a:ext cx="36253" cy="41086"/>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8" name="PA-任意多边形 55">
                <a:extLst>
                  <a:ext uri="{FF2B5EF4-FFF2-40B4-BE49-F238E27FC236}">
                    <a16:creationId xmlns:a16="http://schemas.microsoft.com/office/drawing/2014/main" id="{685C5408-837D-4554-BB9C-750739659354}"/>
                  </a:ext>
                </a:extLst>
              </p:cNvPr>
              <p:cNvSpPr>
                <a:spLocks/>
              </p:cNvSpPr>
              <p:nvPr>
                <p:custDataLst>
                  <p:tags r:id="rId32"/>
                </p:custDataLst>
              </p:nvPr>
            </p:nvSpPr>
            <p:spPr bwMode="auto">
              <a:xfrm>
                <a:off x="10094698" y="479508"/>
                <a:ext cx="42294" cy="338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9" name="PA-任意多边形 56">
                <a:extLst>
                  <a:ext uri="{FF2B5EF4-FFF2-40B4-BE49-F238E27FC236}">
                    <a16:creationId xmlns:a16="http://schemas.microsoft.com/office/drawing/2014/main" id="{B5A7ABBA-E6BF-4E9B-8656-222159EAC6BE}"/>
                  </a:ext>
                </a:extLst>
              </p:cNvPr>
              <p:cNvSpPr>
                <a:spLocks/>
              </p:cNvSpPr>
              <p:nvPr>
                <p:custDataLst>
                  <p:tags r:id="rId33"/>
                </p:custDataLst>
              </p:nvPr>
            </p:nvSpPr>
            <p:spPr bwMode="auto">
              <a:xfrm>
                <a:off x="10095302" y="638414"/>
                <a:ext cx="41690" cy="38669"/>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0" name="PA-任意多边形 57">
                <a:extLst>
                  <a:ext uri="{FF2B5EF4-FFF2-40B4-BE49-F238E27FC236}">
                    <a16:creationId xmlns:a16="http://schemas.microsoft.com/office/drawing/2014/main" id="{052CFB95-0CDA-4085-875E-4E64E3D1F3F5}"/>
                  </a:ext>
                </a:extLst>
              </p:cNvPr>
              <p:cNvSpPr>
                <a:spLocks/>
              </p:cNvSpPr>
              <p:nvPr>
                <p:custDataLst>
                  <p:tags r:id="rId34"/>
                </p:custDataLst>
              </p:nvPr>
            </p:nvSpPr>
            <p:spPr bwMode="auto">
              <a:xfrm>
                <a:off x="10110407" y="578597"/>
                <a:ext cx="36856" cy="32627"/>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1" name="PA-任意多边形 58">
                <a:extLst>
                  <a:ext uri="{FF2B5EF4-FFF2-40B4-BE49-F238E27FC236}">
                    <a16:creationId xmlns:a16="http://schemas.microsoft.com/office/drawing/2014/main" id="{30BFE03B-2FA9-4001-A930-13788362505F}"/>
                  </a:ext>
                </a:extLst>
              </p:cNvPr>
              <p:cNvSpPr>
                <a:spLocks/>
              </p:cNvSpPr>
              <p:nvPr>
                <p:custDataLst>
                  <p:tags r:id="rId35"/>
                </p:custDataLst>
              </p:nvPr>
            </p:nvSpPr>
            <p:spPr bwMode="auto">
              <a:xfrm>
                <a:off x="9988358" y="347792"/>
                <a:ext cx="33231" cy="41690"/>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2" name="PA-任意多边形 59">
                <a:extLst>
                  <a:ext uri="{FF2B5EF4-FFF2-40B4-BE49-F238E27FC236}">
                    <a16:creationId xmlns:a16="http://schemas.microsoft.com/office/drawing/2014/main" id="{5E6EA644-D839-4480-B063-74227EFB258E}"/>
                  </a:ext>
                </a:extLst>
              </p:cNvPr>
              <p:cNvSpPr>
                <a:spLocks/>
              </p:cNvSpPr>
              <p:nvPr>
                <p:custDataLst>
                  <p:tags r:id="rId36"/>
                </p:custDataLst>
              </p:nvPr>
            </p:nvSpPr>
            <p:spPr bwMode="auto">
              <a:xfrm>
                <a:off x="9686859" y="468633"/>
                <a:ext cx="38065" cy="33231"/>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3" name="PA-任意多边形 60">
                <a:extLst>
                  <a:ext uri="{FF2B5EF4-FFF2-40B4-BE49-F238E27FC236}">
                    <a16:creationId xmlns:a16="http://schemas.microsoft.com/office/drawing/2014/main" id="{A23EFF66-AAAA-42D8-A888-C8D0E9F9ECC2}"/>
                  </a:ext>
                </a:extLst>
              </p:cNvPr>
              <p:cNvSpPr>
                <a:spLocks/>
              </p:cNvSpPr>
              <p:nvPr>
                <p:custDataLst>
                  <p:tags r:id="rId37"/>
                </p:custDataLst>
              </p:nvPr>
            </p:nvSpPr>
            <p:spPr bwMode="auto">
              <a:xfrm>
                <a:off x="10109803" y="530866"/>
                <a:ext cx="36856" cy="24168"/>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4" name="PA-任意多边形 61">
                <a:extLst>
                  <a:ext uri="{FF2B5EF4-FFF2-40B4-BE49-F238E27FC236}">
                    <a16:creationId xmlns:a16="http://schemas.microsoft.com/office/drawing/2014/main" id="{1A394A60-C8B2-484D-AA43-4DD7FF96FD92}"/>
                  </a:ext>
                </a:extLst>
              </p:cNvPr>
              <p:cNvSpPr>
                <a:spLocks/>
              </p:cNvSpPr>
              <p:nvPr>
                <p:custDataLst>
                  <p:tags r:id="rId38"/>
                </p:custDataLst>
              </p:nvPr>
            </p:nvSpPr>
            <p:spPr bwMode="auto">
              <a:xfrm>
                <a:off x="9938813" y="337520"/>
                <a:ext cx="22356" cy="37461"/>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5" name="PA-任意多边形 62">
                <a:extLst>
                  <a:ext uri="{FF2B5EF4-FFF2-40B4-BE49-F238E27FC236}">
                    <a16:creationId xmlns:a16="http://schemas.microsoft.com/office/drawing/2014/main" id="{FF6B7474-6D96-4A42-94A5-6411E0B298DD}"/>
                  </a:ext>
                </a:extLst>
              </p:cNvPr>
              <p:cNvSpPr>
                <a:spLocks/>
              </p:cNvSpPr>
              <p:nvPr>
                <p:custDataLst>
                  <p:tags r:id="rId39"/>
                </p:custDataLst>
              </p:nvPr>
            </p:nvSpPr>
            <p:spPr bwMode="auto">
              <a:xfrm>
                <a:off x="9802263" y="758650"/>
                <a:ext cx="27793" cy="36252"/>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7" name="PA-任意多边形 71">
                <a:extLst>
                  <a:ext uri="{FF2B5EF4-FFF2-40B4-BE49-F238E27FC236}">
                    <a16:creationId xmlns:a16="http://schemas.microsoft.com/office/drawing/2014/main" id="{D0278C13-8C64-46CA-A897-37A14FD5F3BA}"/>
                  </a:ext>
                </a:extLst>
              </p:cNvPr>
              <p:cNvSpPr>
                <a:spLocks noEditPoints="1"/>
              </p:cNvSpPr>
              <p:nvPr>
                <p:custDataLst>
                  <p:tags r:id="rId40"/>
                </p:custDataLst>
              </p:nvPr>
            </p:nvSpPr>
            <p:spPr bwMode="auto">
              <a:xfrm>
                <a:off x="9733988" y="398545"/>
                <a:ext cx="350439" cy="34983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grpSp>
    </p:spTree>
    <p:extLst>
      <p:ext uri="{BB962C8B-B14F-4D97-AF65-F5344CB8AC3E}">
        <p14:creationId xmlns:p14="http://schemas.microsoft.com/office/powerpoint/2010/main" val="320796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0-#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0-#ppt_w/2"/>
                                          </p:val>
                                        </p:tav>
                                        <p:tav tm="100000">
                                          <p:val>
                                            <p:strVal val="#ppt_x"/>
                                          </p:val>
                                        </p:tav>
                                      </p:tavLst>
                                    </p:anim>
                                    <p:anim calcmode="lin" valueType="num">
                                      <p:cBhvr additive="base">
                                        <p:cTn id="12" dur="10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0-#ppt_w/2"/>
                                          </p:val>
                                        </p:tav>
                                        <p:tav tm="100000">
                                          <p:val>
                                            <p:strVal val="#ppt_x"/>
                                          </p:val>
                                        </p:tav>
                                      </p:tavLst>
                                    </p:anim>
                                    <p:anim calcmode="lin" valueType="num">
                                      <p:cBhvr additive="base">
                                        <p:cTn id="16" dur="10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1+#ppt_w/2"/>
                                          </p:val>
                                        </p:tav>
                                        <p:tav tm="100000">
                                          <p:val>
                                            <p:strVal val="#ppt_x"/>
                                          </p:val>
                                        </p:tav>
                                      </p:tavLst>
                                    </p:anim>
                                    <p:anim calcmode="lin" valueType="num">
                                      <p:cBhvr additive="base">
                                        <p:cTn id="20" dur="10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65"/>
                                        </p:tgtEl>
                                        <p:attrNameLst>
                                          <p:attrName>style.visibility</p:attrName>
                                        </p:attrNameLst>
                                      </p:cBhvr>
                                      <p:to>
                                        <p:strVal val="visible"/>
                                      </p:to>
                                    </p:set>
                                    <p:anim calcmode="lin" valueType="num">
                                      <p:cBhvr additive="base">
                                        <p:cTn id="23" dur="1000" fill="hold"/>
                                        <p:tgtEl>
                                          <p:spTgt spid="65"/>
                                        </p:tgtEl>
                                        <p:attrNameLst>
                                          <p:attrName>ppt_x</p:attrName>
                                        </p:attrNameLst>
                                      </p:cBhvr>
                                      <p:tavLst>
                                        <p:tav tm="0">
                                          <p:val>
                                            <p:strVal val="#ppt_x"/>
                                          </p:val>
                                        </p:tav>
                                        <p:tav tm="100000">
                                          <p:val>
                                            <p:strVal val="#ppt_x"/>
                                          </p:val>
                                        </p:tav>
                                      </p:tavLst>
                                    </p:anim>
                                    <p:anim calcmode="lin" valueType="num">
                                      <p:cBhvr additive="base">
                                        <p:cTn id="24" dur="1000" fill="hold"/>
                                        <p:tgtEl>
                                          <p:spTgt spid="6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ppt_x"/>
                                          </p:val>
                                        </p:tav>
                                        <p:tav tm="100000">
                                          <p:val>
                                            <p:strVal val="#ppt_x"/>
                                          </p:val>
                                        </p:tav>
                                      </p:tavLst>
                                    </p:anim>
                                    <p:anim calcmode="lin" valueType="num">
                                      <p:cBhvr additive="base">
                                        <p:cTn id="28" dur="10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500"/>
                                  </p:stCondLst>
                                  <p:childTnLst>
                                    <p:set>
                                      <p:cBhvr>
                                        <p:cTn id="30" dur="1" fill="hold">
                                          <p:stCondLst>
                                            <p:cond delay="0"/>
                                          </p:stCondLst>
                                        </p:cTn>
                                        <p:tgtEl>
                                          <p:spTgt spid="66"/>
                                        </p:tgtEl>
                                        <p:attrNameLst>
                                          <p:attrName>style.visibility</p:attrName>
                                        </p:attrNameLst>
                                      </p:cBhvr>
                                      <p:to>
                                        <p:strVal val="visible"/>
                                      </p:to>
                                    </p:set>
                                    <p:anim calcmode="lin" valueType="num">
                                      <p:cBhvr additive="base">
                                        <p:cTn id="31" dur="1000" fill="hold"/>
                                        <p:tgtEl>
                                          <p:spTgt spid="66"/>
                                        </p:tgtEl>
                                        <p:attrNameLst>
                                          <p:attrName>ppt_x</p:attrName>
                                        </p:attrNameLst>
                                      </p:cBhvr>
                                      <p:tavLst>
                                        <p:tav tm="0">
                                          <p:val>
                                            <p:strVal val="#ppt_x"/>
                                          </p:val>
                                        </p:tav>
                                        <p:tav tm="100000">
                                          <p:val>
                                            <p:strVal val="#ppt_x"/>
                                          </p:val>
                                        </p:tav>
                                      </p:tavLst>
                                    </p:anim>
                                    <p:anim calcmode="lin" valueType="num">
                                      <p:cBhvr additive="base">
                                        <p:cTn id="32" dur="1000" fill="hold"/>
                                        <p:tgtEl>
                                          <p:spTgt spid="66"/>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500"/>
                                  </p:stCondLst>
                                  <p:childTnLst>
                                    <p:set>
                                      <p:cBhvr>
                                        <p:cTn id="34" dur="1" fill="hold">
                                          <p:stCondLst>
                                            <p:cond delay="0"/>
                                          </p:stCondLst>
                                        </p:cTn>
                                        <p:tgtEl>
                                          <p:spTgt spid="67"/>
                                        </p:tgtEl>
                                        <p:attrNameLst>
                                          <p:attrName>style.visibility</p:attrName>
                                        </p:attrNameLst>
                                      </p:cBhvr>
                                      <p:to>
                                        <p:strVal val="visible"/>
                                      </p:to>
                                    </p:set>
                                    <p:anim calcmode="lin" valueType="num">
                                      <p:cBhvr additive="base">
                                        <p:cTn id="35" dur="1000" fill="hold"/>
                                        <p:tgtEl>
                                          <p:spTgt spid="67"/>
                                        </p:tgtEl>
                                        <p:attrNameLst>
                                          <p:attrName>ppt_x</p:attrName>
                                        </p:attrNameLst>
                                      </p:cBhvr>
                                      <p:tavLst>
                                        <p:tav tm="0">
                                          <p:val>
                                            <p:strVal val="#ppt_x"/>
                                          </p:val>
                                        </p:tav>
                                        <p:tav tm="100000">
                                          <p:val>
                                            <p:strVal val="#ppt_x"/>
                                          </p:val>
                                        </p:tav>
                                      </p:tavLst>
                                    </p:anim>
                                    <p:anim calcmode="lin" valueType="num">
                                      <p:cBhvr additive="base">
                                        <p:cTn id="36" dur="1000" fill="hold"/>
                                        <p:tgtEl>
                                          <p:spTgt spid="67"/>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56"/>
                                        </p:tgtEl>
                                        <p:attrNameLst>
                                          <p:attrName>style.visibility</p:attrName>
                                        </p:attrNameLst>
                                      </p:cBhvr>
                                      <p:to>
                                        <p:strVal val="visible"/>
                                      </p:to>
                                    </p:set>
                                    <p:anim calcmode="lin" valueType="num">
                                      <p:cBhvr additive="base">
                                        <p:cTn id="43" dur="1000" fill="hold"/>
                                        <p:tgtEl>
                                          <p:spTgt spid="56"/>
                                        </p:tgtEl>
                                        <p:attrNameLst>
                                          <p:attrName>ppt_x</p:attrName>
                                        </p:attrNameLst>
                                      </p:cBhvr>
                                      <p:tavLst>
                                        <p:tav tm="0">
                                          <p:val>
                                            <p:strVal val="#ppt_x"/>
                                          </p:val>
                                        </p:tav>
                                        <p:tav tm="100000">
                                          <p:val>
                                            <p:strVal val="#ppt_x"/>
                                          </p:val>
                                        </p:tav>
                                      </p:tavLst>
                                    </p:anim>
                                    <p:anim calcmode="lin" valueType="num">
                                      <p:cBhvr additive="base">
                                        <p:cTn id="44" dur="1000" fill="hold"/>
                                        <p:tgtEl>
                                          <p:spTgt spid="56"/>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500"/>
                                  </p:stCondLst>
                                  <p:childTnLst>
                                    <p:set>
                                      <p:cBhvr>
                                        <p:cTn id="46" dur="1" fill="hold">
                                          <p:stCondLst>
                                            <p:cond delay="0"/>
                                          </p:stCondLst>
                                        </p:cTn>
                                        <p:tgtEl>
                                          <p:spTgt spid="73"/>
                                        </p:tgtEl>
                                        <p:attrNameLst>
                                          <p:attrName>style.visibility</p:attrName>
                                        </p:attrNameLst>
                                      </p:cBhvr>
                                      <p:to>
                                        <p:strVal val="visible"/>
                                      </p:to>
                                    </p:set>
                                    <p:anim calcmode="lin" valueType="num">
                                      <p:cBhvr additive="base">
                                        <p:cTn id="47" dur="1000" fill="hold"/>
                                        <p:tgtEl>
                                          <p:spTgt spid="73"/>
                                        </p:tgtEl>
                                        <p:attrNameLst>
                                          <p:attrName>ppt_x</p:attrName>
                                        </p:attrNameLst>
                                      </p:cBhvr>
                                      <p:tavLst>
                                        <p:tav tm="0">
                                          <p:val>
                                            <p:strVal val="#ppt_x"/>
                                          </p:val>
                                        </p:tav>
                                        <p:tav tm="100000">
                                          <p:val>
                                            <p:strVal val="#ppt_x"/>
                                          </p:val>
                                        </p:tav>
                                      </p:tavLst>
                                    </p:anim>
                                    <p:anim calcmode="lin" valueType="num">
                                      <p:cBhvr additive="base">
                                        <p:cTn id="48" dur="1000" fill="hold"/>
                                        <p:tgtEl>
                                          <p:spTgt spid="73"/>
                                        </p:tgtEl>
                                        <p:attrNameLst>
                                          <p:attrName>ppt_y</p:attrName>
                                        </p:attrNameLst>
                                      </p:cBhvr>
                                      <p:tavLst>
                                        <p:tav tm="0">
                                          <p:val>
                                            <p:strVal val="1+#ppt_h/2"/>
                                          </p:val>
                                        </p:tav>
                                        <p:tav tm="100000">
                                          <p:val>
                                            <p:strVal val="#ppt_y"/>
                                          </p:val>
                                        </p:tav>
                                      </p:tavLst>
                                    </p:anim>
                                  </p:childTnLst>
                                </p:cTn>
                              </p:par>
                              <p:par>
                                <p:cTn id="49" presetID="2" presetClass="entr" presetSubtype="4" decel="100000" fill="hold" grpId="0" nodeType="withEffect">
                                  <p:stCondLst>
                                    <p:cond delay="500"/>
                                  </p:stCondLst>
                                  <p:childTnLst>
                                    <p:set>
                                      <p:cBhvr>
                                        <p:cTn id="50" dur="1" fill="hold">
                                          <p:stCondLst>
                                            <p:cond delay="0"/>
                                          </p:stCondLst>
                                        </p:cTn>
                                        <p:tgtEl>
                                          <p:spTgt spid="77"/>
                                        </p:tgtEl>
                                        <p:attrNameLst>
                                          <p:attrName>style.visibility</p:attrName>
                                        </p:attrNameLst>
                                      </p:cBhvr>
                                      <p:to>
                                        <p:strVal val="visible"/>
                                      </p:to>
                                    </p:set>
                                    <p:anim calcmode="lin" valueType="num">
                                      <p:cBhvr additive="base">
                                        <p:cTn id="51" dur="1000" fill="hold"/>
                                        <p:tgtEl>
                                          <p:spTgt spid="77"/>
                                        </p:tgtEl>
                                        <p:attrNameLst>
                                          <p:attrName>ppt_x</p:attrName>
                                        </p:attrNameLst>
                                      </p:cBhvr>
                                      <p:tavLst>
                                        <p:tav tm="0">
                                          <p:val>
                                            <p:strVal val="#ppt_x"/>
                                          </p:val>
                                        </p:tav>
                                        <p:tav tm="100000">
                                          <p:val>
                                            <p:strVal val="#ppt_x"/>
                                          </p:val>
                                        </p:tav>
                                      </p:tavLst>
                                    </p:anim>
                                    <p:anim calcmode="lin" valueType="num">
                                      <p:cBhvr additive="base">
                                        <p:cTn id="52" dur="1000" fill="hold"/>
                                        <p:tgtEl>
                                          <p:spTgt spid="77"/>
                                        </p:tgtEl>
                                        <p:attrNameLst>
                                          <p:attrName>ppt_y</p:attrName>
                                        </p:attrNameLst>
                                      </p:cBhvr>
                                      <p:tavLst>
                                        <p:tav tm="0">
                                          <p:val>
                                            <p:strVal val="1+#ppt_h/2"/>
                                          </p:val>
                                        </p:tav>
                                        <p:tav tm="100000">
                                          <p:val>
                                            <p:strVal val="#ppt_y"/>
                                          </p:val>
                                        </p:tav>
                                      </p:tavLst>
                                    </p:anim>
                                  </p:childTnLst>
                                </p:cTn>
                              </p:par>
                              <p:par>
                                <p:cTn id="53" presetID="2" presetClass="entr" presetSubtype="4" decel="100000" fill="hold" nodeType="withEffect">
                                  <p:stCondLst>
                                    <p:cond delay="500"/>
                                  </p:stCondLst>
                                  <p:childTnLst>
                                    <p:set>
                                      <p:cBhvr>
                                        <p:cTn id="54" dur="1" fill="hold">
                                          <p:stCondLst>
                                            <p:cond delay="0"/>
                                          </p:stCondLst>
                                        </p:cTn>
                                        <p:tgtEl>
                                          <p:spTgt spid="1026"/>
                                        </p:tgtEl>
                                        <p:attrNameLst>
                                          <p:attrName>style.visibility</p:attrName>
                                        </p:attrNameLst>
                                      </p:cBhvr>
                                      <p:to>
                                        <p:strVal val="visible"/>
                                      </p:to>
                                    </p:set>
                                    <p:anim calcmode="lin" valueType="num">
                                      <p:cBhvr additive="base">
                                        <p:cTn id="55" dur="1000" fill="hold"/>
                                        <p:tgtEl>
                                          <p:spTgt spid="1026"/>
                                        </p:tgtEl>
                                        <p:attrNameLst>
                                          <p:attrName>ppt_x</p:attrName>
                                        </p:attrNameLst>
                                      </p:cBhvr>
                                      <p:tavLst>
                                        <p:tav tm="0">
                                          <p:val>
                                            <p:strVal val="#ppt_x"/>
                                          </p:val>
                                        </p:tav>
                                        <p:tav tm="100000">
                                          <p:val>
                                            <p:strVal val="#ppt_x"/>
                                          </p:val>
                                        </p:tav>
                                      </p:tavLst>
                                    </p:anim>
                                    <p:anim calcmode="lin" valueType="num">
                                      <p:cBhvr additive="base">
                                        <p:cTn id="56" dur="1000" fill="hold"/>
                                        <p:tgtEl>
                                          <p:spTgt spid="1026"/>
                                        </p:tgtEl>
                                        <p:attrNameLst>
                                          <p:attrName>ppt_y</p:attrName>
                                        </p:attrNameLst>
                                      </p:cBhvr>
                                      <p:tavLst>
                                        <p:tav tm="0">
                                          <p:val>
                                            <p:strVal val="1+#ppt_h/2"/>
                                          </p:val>
                                        </p:tav>
                                        <p:tav tm="100000">
                                          <p:val>
                                            <p:strVal val="#ppt_y"/>
                                          </p:val>
                                        </p:tav>
                                      </p:tavLst>
                                    </p:anim>
                                  </p:childTnLst>
                                </p:cTn>
                              </p:par>
                              <p:par>
                                <p:cTn id="57" presetID="2" presetClass="entr" presetSubtype="4" decel="100000" fill="hold" grpId="0" nodeType="withEffect">
                                  <p:stCondLst>
                                    <p:cond delay="50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1000" fill="hold"/>
                                        <p:tgtEl>
                                          <p:spTgt spid="22"/>
                                        </p:tgtEl>
                                        <p:attrNameLst>
                                          <p:attrName>ppt_x</p:attrName>
                                        </p:attrNameLst>
                                      </p:cBhvr>
                                      <p:tavLst>
                                        <p:tav tm="0">
                                          <p:val>
                                            <p:strVal val="#ppt_x"/>
                                          </p:val>
                                        </p:tav>
                                        <p:tav tm="100000">
                                          <p:val>
                                            <p:strVal val="#ppt_x"/>
                                          </p:val>
                                        </p:tav>
                                      </p:tavLst>
                                    </p:anim>
                                    <p:anim calcmode="lin" valueType="num">
                                      <p:cBhvr additive="base">
                                        <p:cTn id="60" dur="1000" fill="hold"/>
                                        <p:tgtEl>
                                          <p:spTgt spid="22"/>
                                        </p:tgtEl>
                                        <p:attrNameLst>
                                          <p:attrName>ppt_y</p:attrName>
                                        </p:attrNameLst>
                                      </p:cBhvr>
                                      <p:tavLst>
                                        <p:tav tm="0">
                                          <p:val>
                                            <p:strVal val="1+#ppt_h/2"/>
                                          </p:val>
                                        </p:tav>
                                        <p:tav tm="100000">
                                          <p:val>
                                            <p:strVal val="#ppt_y"/>
                                          </p:val>
                                        </p:tav>
                                      </p:tavLst>
                                    </p:anim>
                                  </p:childTnLst>
                                </p:cTn>
                              </p:par>
                              <p:par>
                                <p:cTn id="61" presetID="2" presetClass="entr" presetSubtype="4" decel="100000" fill="hold" grpId="0" nodeType="withEffect">
                                  <p:stCondLst>
                                    <p:cond delay="50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1000" fill="hold"/>
                                        <p:tgtEl>
                                          <p:spTgt spid="21"/>
                                        </p:tgtEl>
                                        <p:attrNameLst>
                                          <p:attrName>ppt_x</p:attrName>
                                        </p:attrNameLst>
                                      </p:cBhvr>
                                      <p:tavLst>
                                        <p:tav tm="0">
                                          <p:val>
                                            <p:strVal val="#ppt_x"/>
                                          </p:val>
                                        </p:tav>
                                        <p:tav tm="100000">
                                          <p:val>
                                            <p:strVal val="#ppt_x"/>
                                          </p:val>
                                        </p:tav>
                                      </p:tavLst>
                                    </p:anim>
                                    <p:anim calcmode="lin" valueType="num">
                                      <p:cBhvr additive="base">
                                        <p:cTn id="64"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12" grpId="0" animBg="1"/>
      <p:bldP spid="66" grpId="0" animBg="1"/>
      <p:bldP spid="67" grpId="0" animBg="1"/>
      <p:bldP spid="10" grpId="0" animBg="1"/>
      <p:bldP spid="56" grpId="0"/>
      <p:bldP spid="73" grpId="0"/>
      <p:bldP spid="77" grpId="0"/>
      <p:bldP spid="22" grpId="0"/>
      <p:bldP spid="21"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矩形 9"/>
          <p:cNvSpPr/>
          <p:nvPr/>
        </p:nvSpPr>
        <p:spPr>
          <a:xfrm>
            <a:off x="0" y="-146946"/>
            <a:ext cx="12192000" cy="7151892"/>
          </a:xfrm>
          <a:prstGeom prst="rect">
            <a:avLst/>
          </a:prstGeom>
          <a:solidFill>
            <a:schemeClr val="tx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p:nvSpPr>
        <p:spPr>
          <a:xfrm>
            <a:off x="3012300" y="345300"/>
            <a:ext cx="6167401" cy="61674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3324149" y="657149"/>
            <a:ext cx="5543703" cy="5543703"/>
          </a:xfrm>
          <a:prstGeom prst="ellips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4112761" y="1422266"/>
            <a:ext cx="3966478" cy="4013469"/>
          </a:xfrm>
          <a:prstGeom prst="rect">
            <a:avLst/>
          </a:prstGeom>
          <a:blipFill dpi="0" rotWithShape="1">
            <a:blip r:embed="rId6">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p:cNvCxnSpPr/>
          <p:nvPr/>
        </p:nvCxnSpPr>
        <p:spPr>
          <a:xfrm>
            <a:off x="3895648" y="3429000"/>
            <a:ext cx="4400704" cy="0"/>
          </a:xfrm>
          <a:prstGeom prst="line">
            <a:avLst/>
          </a:prstGeom>
          <a:ln>
            <a:gradFill flip="none" rotWithShape="1">
              <a:gsLst>
                <a:gs pos="0">
                  <a:schemeClr val="accent1">
                    <a:lumMod val="5000"/>
                    <a:lumOff val="95000"/>
                  </a:schemeClr>
                </a:gs>
                <a:gs pos="100000">
                  <a:schemeClr val="bg1">
                    <a:alpha val="0"/>
                  </a:schemeClr>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
        <p:nvSpPr>
          <p:cNvPr id="18" name="任意多边形 17"/>
          <p:cNvSpPr/>
          <p:nvPr/>
        </p:nvSpPr>
        <p:spPr>
          <a:xfrm>
            <a:off x="0" y="0"/>
            <a:ext cx="12192000" cy="6858000"/>
          </a:xfrm>
          <a:custGeom>
            <a:avLst/>
            <a:gdLst>
              <a:gd name="connsiteX0" fmla="*/ 12192000 w 12192000"/>
              <a:gd name="connsiteY0" fmla="*/ 5723032 h 6858000"/>
              <a:gd name="connsiteX1" fmla="*/ 12192000 w 12192000"/>
              <a:gd name="connsiteY1" fmla="*/ 6858000 h 6858000"/>
              <a:gd name="connsiteX2" fmla="*/ 0 w 12192000"/>
              <a:gd name="connsiteY2" fmla="*/ 6858000 h 6858000"/>
              <a:gd name="connsiteX3" fmla="*/ 0 w 12192000"/>
              <a:gd name="connsiteY3" fmla="*/ 5723032 h 6858000"/>
              <a:gd name="connsiteX4" fmla="*/ 128742 w 12192000"/>
              <a:gd name="connsiteY4" fmla="*/ 5778812 h 6858000"/>
              <a:gd name="connsiteX5" fmla="*/ 6096000 w 12192000"/>
              <a:gd name="connsiteY5" fmla="*/ 6752135 h 6858000"/>
              <a:gd name="connsiteX6" fmla="*/ 12063259 w 12192000"/>
              <a:gd name="connsiteY6" fmla="*/ 5778812 h 6858000"/>
              <a:gd name="connsiteX7" fmla="*/ 0 w 12192000"/>
              <a:gd name="connsiteY7" fmla="*/ 0 h 6858000"/>
              <a:gd name="connsiteX8" fmla="*/ 12192000 w 12192000"/>
              <a:gd name="connsiteY8" fmla="*/ 0 h 6858000"/>
              <a:gd name="connsiteX9" fmla="*/ 12192000 w 12192000"/>
              <a:gd name="connsiteY9" fmla="*/ 1134969 h 6858000"/>
              <a:gd name="connsiteX10" fmla="*/ 12063259 w 12192000"/>
              <a:gd name="connsiteY10" fmla="*/ 1079189 h 6858000"/>
              <a:gd name="connsiteX11" fmla="*/ 6096000 w 12192000"/>
              <a:gd name="connsiteY11" fmla="*/ 105865 h 6858000"/>
              <a:gd name="connsiteX12" fmla="*/ 128742 w 12192000"/>
              <a:gd name="connsiteY12" fmla="*/ 1079189 h 6858000"/>
              <a:gd name="connsiteX13" fmla="*/ 0 w 12192000"/>
              <a:gd name="connsiteY13" fmla="*/ 11349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12192000" y="5723032"/>
                </a:moveTo>
                <a:lnTo>
                  <a:pt x="12192000" y="6858000"/>
                </a:lnTo>
                <a:lnTo>
                  <a:pt x="0" y="6858000"/>
                </a:lnTo>
                <a:lnTo>
                  <a:pt x="0" y="5723032"/>
                </a:lnTo>
                <a:lnTo>
                  <a:pt x="128742" y="5778812"/>
                </a:lnTo>
                <a:cubicBezTo>
                  <a:pt x="1655896" y="6380181"/>
                  <a:pt x="3765641" y="6752135"/>
                  <a:pt x="6096000" y="6752135"/>
                </a:cubicBezTo>
                <a:cubicBezTo>
                  <a:pt x="8426359" y="6752135"/>
                  <a:pt x="10536104" y="6380181"/>
                  <a:pt x="12063259" y="5778812"/>
                </a:cubicBezTo>
                <a:close/>
                <a:moveTo>
                  <a:pt x="0" y="0"/>
                </a:moveTo>
                <a:lnTo>
                  <a:pt x="12192000" y="0"/>
                </a:lnTo>
                <a:lnTo>
                  <a:pt x="12192000" y="1134969"/>
                </a:lnTo>
                <a:lnTo>
                  <a:pt x="12063259" y="1079189"/>
                </a:lnTo>
                <a:cubicBezTo>
                  <a:pt x="10536104" y="477820"/>
                  <a:pt x="8426359" y="105865"/>
                  <a:pt x="6096000" y="105865"/>
                </a:cubicBezTo>
                <a:cubicBezTo>
                  <a:pt x="3765641" y="105865"/>
                  <a:pt x="1655896" y="477820"/>
                  <a:pt x="128742" y="1079189"/>
                </a:cubicBezTo>
                <a:lnTo>
                  <a:pt x="0" y="1134969"/>
                </a:lnTo>
                <a:close/>
              </a:path>
            </a:pathLst>
          </a:custGeom>
          <a:gradFill flip="none" rotWithShape="1">
            <a:gsLst>
              <a:gs pos="0">
                <a:schemeClr val="accent1">
                  <a:lumMod val="60000"/>
                  <a:lumOff val="40000"/>
                  <a:alpha val="59000"/>
                </a:schemeClr>
              </a:gs>
              <a:gs pos="100000">
                <a:schemeClr val="accent1">
                  <a:alpha val="8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4849504" y="3011322"/>
            <a:ext cx="2492990" cy="646331"/>
          </a:xfrm>
          <a:prstGeom prst="rect">
            <a:avLst/>
          </a:prstGeom>
        </p:spPr>
        <p:txBody>
          <a:bodyPr wrap="none">
            <a:spAutoFit/>
          </a:bodyPr>
          <a:lstStyle/>
          <a:p>
            <a:pPr algn="ctr"/>
            <a:r>
              <a:rPr lang="zh-CN" altLang="en-US" sz="3600" b="1" dirty="0">
                <a:solidFill>
                  <a:schemeClr val="bg1"/>
                </a:solidFill>
                <a:latin typeface="微软雅黑" panose="020B0503020204020204" pitchFamily="34" charset="-122"/>
                <a:ea typeface="微软雅黑" panose="020B0503020204020204" pitchFamily="34" charset="-122"/>
              </a:rPr>
              <a:t>感谢支持！</a:t>
            </a:r>
            <a:endParaRPr lang="en-US" altLang="zh-CN" sz="3600" b="1" dirty="0">
              <a:solidFill>
                <a:schemeClr val="bg1"/>
              </a:solidFill>
              <a:latin typeface="微软雅黑" panose="020B0503020204020204" pitchFamily="34" charset="-122"/>
              <a:ea typeface="微软雅黑" panose="020B0503020204020204" pitchFamily="34" charset="-122"/>
            </a:endParaRPr>
          </a:p>
        </p:txBody>
      </p:sp>
      <p:grpSp>
        <p:nvGrpSpPr>
          <p:cNvPr id="11" name="组合 10">
            <a:extLst>
              <a:ext uri="{FF2B5EF4-FFF2-40B4-BE49-F238E27FC236}">
                <a16:creationId xmlns:a16="http://schemas.microsoft.com/office/drawing/2014/main" id="{51089F99-6D83-4349-B426-9C82A1491502}"/>
              </a:ext>
            </a:extLst>
          </p:cNvPr>
          <p:cNvGrpSpPr/>
          <p:nvPr/>
        </p:nvGrpSpPr>
        <p:grpSpPr>
          <a:xfrm>
            <a:off x="5407414" y="5298617"/>
            <a:ext cx="1377172" cy="365770"/>
            <a:chOff x="9650003" y="315165"/>
            <a:chExt cx="1947318" cy="517198"/>
          </a:xfrm>
          <a:solidFill>
            <a:schemeClr val="bg1"/>
          </a:solidFill>
        </p:grpSpPr>
        <p:sp>
          <p:nvSpPr>
            <p:cNvPr id="12" name="PA-文本框 39">
              <a:extLst>
                <a:ext uri="{FF2B5EF4-FFF2-40B4-BE49-F238E27FC236}">
                  <a16:creationId xmlns:a16="http://schemas.microsoft.com/office/drawing/2014/main" id="{33B67850-9494-4C68-8910-AEE094192226}"/>
                </a:ext>
              </a:extLst>
            </p:cNvPr>
            <p:cNvSpPr txBox="1"/>
            <p:nvPr>
              <p:custDataLst>
                <p:tags r:id="rId1"/>
              </p:custDataLst>
            </p:nvPr>
          </p:nvSpPr>
          <p:spPr>
            <a:xfrm>
              <a:off x="10266337" y="498959"/>
              <a:ext cx="1328278" cy="145629"/>
            </a:xfrm>
            <a:custGeom>
              <a:avLst/>
              <a:gdLst/>
              <a:ahLst/>
              <a:cxnLst/>
              <a:rect l="l" t="t" r="r" b="b"/>
              <a:pathLst>
                <a:path w="1795928" h="196900">
                  <a:moveTo>
                    <a:pt x="1295670" y="142205"/>
                  </a:moveTo>
                  <a:lnTo>
                    <a:pt x="1295670" y="163692"/>
                  </a:lnTo>
                  <a:lnTo>
                    <a:pt x="1356615" y="163692"/>
                  </a:lnTo>
                  <a:lnTo>
                    <a:pt x="1356615" y="142205"/>
                  </a:lnTo>
                  <a:close/>
                  <a:moveTo>
                    <a:pt x="345161" y="132243"/>
                  </a:moveTo>
                  <a:cubicBezTo>
                    <a:pt x="362350" y="144094"/>
                    <a:pt x="378498" y="155618"/>
                    <a:pt x="393604" y="166818"/>
                  </a:cubicBezTo>
                  <a:lnTo>
                    <a:pt x="375633" y="188500"/>
                  </a:lnTo>
                  <a:cubicBezTo>
                    <a:pt x="362741" y="177561"/>
                    <a:pt x="347114" y="165125"/>
                    <a:pt x="328752" y="151191"/>
                  </a:cubicBezTo>
                  <a:close/>
                  <a:moveTo>
                    <a:pt x="245343" y="130290"/>
                  </a:moveTo>
                  <a:lnTo>
                    <a:pt x="265854" y="147870"/>
                  </a:lnTo>
                  <a:cubicBezTo>
                    <a:pt x="252962" y="160111"/>
                    <a:pt x="237139" y="173524"/>
                    <a:pt x="218387" y="188109"/>
                  </a:cubicBezTo>
                  <a:cubicBezTo>
                    <a:pt x="211746" y="180556"/>
                    <a:pt x="205625" y="173915"/>
                    <a:pt x="200025" y="168185"/>
                  </a:cubicBezTo>
                  <a:cubicBezTo>
                    <a:pt x="214871" y="157897"/>
                    <a:pt x="229977" y="145266"/>
                    <a:pt x="245343" y="130290"/>
                  </a:cubicBezTo>
                  <a:close/>
                  <a:moveTo>
                    <a:pt x="1269104" y="121109"/>
                  </a:moveTo>
                  <a:lnTo>
                    <a:pt x="1383181" y="121109"/>
                  </a:lnTo>
                  <a:lnTo>
                    <a:pt x="1383181" y="195337"/>
                  </a:lnTo>
                  <a:lnTo>
                    <a:pt x="1356615" y="195337"/>
                  </a:lnTo>
                  <a:lnTo>
                    <a:pt x="1356615" y="184789"/>
                  </a:lnTo>
                  <a:lnTo>
                    <a:pt x="1295670" y="184789"/>
                  </a:lnTo>
                  <a:lnTo>
                    <a:pt x="1295670" y="195532"/>
                  </a:lnTo>
                  <a:lnTo>
                    <a:pt x="1269104" y="195532"/>
                  </a:lnTo>
                  <a:close/>
                  <a:moveTo>
                    <a:pt x="1107561" y="104505"/>
                  </a:moveTo>
                  <a:lnTo>
                    <a:pt x="1107561" y="128922"/>
                  </a:lnTo>
                  <a:lnTo>
                    <a:pt x="1126704" y="128922"/>
                  </a:lnTo>
                  <a:cubicBezTo>
                    <a:pt x="1121560" y="123062"/>
                    <a:pt x="1117002" y="118179"/>
                    <a:pt x="1113030" y="114272"/>
                  </a:cubicBezTo>
                  <a:lnTo>
                    <a:pt x="1124360" y="104505"/>
                  </a:lnTo>
                  <a:close/>
                  <a:moveTo>
                    <a:pt x="1670912" y="101771"/>
                  </a:moveTo>
                  <a:lnTo>
                    <a:pt x="1788310" y="101771"/>
                  </a:lnTo>
                  <a:lnTo>
                    <a:pt x="1788310" y="124430"/>
                  </a:lnTo>
                  <a:lnTo>
                    <a:pt x="1757642" y="124430"/>
                  </a:lnTo>
                  <a:lnTo>
                    <a:pt x="1757642" y="160958"/>
                  </a:lnTo>
                  <a:cubicBezTo>
                    <a:pt x="1757642" y="166687"/>
                    <a:pt x="1759465" y="169552"/>
                    <a:pt x="1763111" y="169552"/>
                  </a:cubicBezTo>
                  <a:lnTo>
                    <a:pt x="1767213" y="169552"/>
                  </a:lnTo>
                  <a:cubicBezTo>
                    <a:pt x="1770209" y="169552"/>
                    <a:pt x="1772097" y="167404"/>
                    <a:pt x="1772878" y="163106"/>
                  </a:cubicBezTo>
                  <a:cubicBezTo>
                    <a:pt x="1773529" y="160241"/>
                    <a:pt x="1774245" y="152623"/>
                    <a:pt x="1775027" y="140252"/>
                  </a:cubicBezTo>
                  <a:cubicBezTo>
                    <a:pt x="1782059" y="142726"/>
                    <a:pt x="1789026" y="145005"/>
                    <a:pt x="1795928" y="147089"/>
                  </a:cubicBezTo>
                  <a:cubicBezTo>
                    <a:pt x="1794235" y="159851"/>
                    <a:pt x="1792672" y="168901"/>
                    <a:pt x="1791240" y="174241"/>
                  </a:cubicBezTo>
                  <a:cubicBezTo>
                    <a:pt x="1787984" y="187133"/>
                    <a:pt x="1779975" y="193579"/>
                    <a:pt x="1767213" y="193579"/>
                  </a:cubicBezTo>
                  <a:lnTo>
                    <a:pt x="1757056" y="193579"/>
                  </a:lnTo>
                  <a:cubicBezTo>
                    <a:pt x="1741559" y="193579"/>
                    <a:pt x="1733811" y="185310"/>
                    <a:pt x="1733811" y="168771"/>
                  </a:cubicBezTo>
                  <a:lnTo>
                    <a:pt x="1733811" y="124430"/>
                  </a:lnTo>
                  <a:lnTo>
                    <a:pt x="1720528" y="124430"/>
                  </a:lnTo>
                  <a:cubicBezTo>
                    <a:pt x="1718705" y="148521"/>
                    <a:pt x="1712128" y="166101"/>
                    <a:pt x="1700799" y="177171"/>
                  </a:cubicBezTo>
                  <a:cubicBezTo>
                    <a:pt x="1693376" y="184593"/>
                    <a:pt x="1682828" y="191170"/>
                    <a:pt x="1669154" y="196900"/>
                  </a:cubicBezTo>
                  <a:cubicBezTo>
                    <a:pt x="1663555" y="188565"/>
                    <a:pt x="1658085" y="181338"/>
                    <a:pt x="1652746" y="175217"/>
                  </a:cubicBezTo>
                  <a:cubicBezTo>
                    <a:pt x="1666810" y="169097"/>
                    <a:pt x="1676968" y="162976"/>
                    <a:pt x="1683218" y="156856"/>
                  </a:cubicBezTo>
                  <a:cubicBezTo>
                    <a:pt x="1690381" y="149823"/>
                    <a:pt x="1694808" y="139015"/>
                    <a:pt x="1696501" y="124430"/>
                  </a:cubicBezTo>
                  <a:lnTo>
                    <a:pt x="1670912" y="124430"/>
                  </a:lnTo>
                  <a:close/>
                  <a:moveTo>
                    <a:pt x="249446" y="81455"/>
                  </a:moveTo>
                  <a:lnTo>
                    <a:pt x="249446" y="102747"/>
                  </a:lnTo>
                  <a:lnTo>
                    <a:pt x="344770" y="102747"/>
                  </a:lnTo>
                  <a:lnTo>
                    <a:pt x="344770" y="81455"/>
                  </a:lnTo>
                  <a:close/>
                  <a:moveTo>
                    <a:pt x="1442759" y="74814"/>
                  </a:moveTo>
                  <a:lnTo>
                    <a:pt x="1552733" y="74814"/>
                  </a:lnTo>
                  <a:lnTo>
                    <a:pt x="1552733" y="98450"/>
                  </a:lnTo>
                  <a:lnTo>
                    <a:pt x="1519135" y="120718"/>
                  </a:lnTo>
                  <a:lnTo>
                    <a:pt x="1591996" y="120718"/>
                  </a:lnTo>
                  <a:lnTo>
                    <a:pt x="1591996" y="144940"/>
                  </a:lnTo>
                  <a:lnTo>
                    <a:pt x="1516205" y="144940"/>
                  </a:lnTo>
                  <a:lnTo>
                    <a:pt x="1516205" y="164864"/>
                  </a:lnTo>
                  <a:cubicBezTo>
                    <a:pt x="1516205" y="173850"/>
                    <a:pt x="1513699" y="180849"/>
                    <a:pt x="1508685" y="185863"/>
                  </a:cubicBezTo>
                  <a:cubicBezTo>
                    <a:pt x="1503671" y="190877"/>
                    <a:pt x="1496004" y="193416"/>
                    <a:pt x="1485684" y="193481"/>
                  </a:cubicBezTo>
                  <a:cubicBezTo>
                    <a:pt x="1475364" y="193546"/>
                    <a:pt x="1464767" y="193579"/>
                    <a:pt x="1453893" y="193579"/>
                  </a:cubicBezTo>
                  <a:cubicBezTo>
                    <a:pt x="1452070" y="184593"/>
                    <a:pt x="1449856" y="175999"/>
                    <a:pt x="1447251" y="167794"/>
                  </a:cubicBezTo>
                  <a:cubicBezTo>
                    <a:pt x="1457149" y="168315"/>
                    <a:pt x="1466199" y="168576"/>
                    <a:pt x="1474403" y="168576"/>
                  </a:cubicBezTo>
                  <a:cubicBezTo>
                    <a:pt x="1483519" y="168576"/>
                    <a:pt x="1488077" y="164604"/>
                    <a:pt x="1488077" y="156660"/>
                  </a:cubicBezTo>
                  <a:lnTo>
                    <a:pt x="1488077" y="144940"/>
                  </a:lnTo>
                  <a:lnTo>
                    <a:pt x="1402715" y="144940"/>
                  </a:lnTo>
                  <a:lnTo>
                    <a:pt x="1402715" y="120718"/>
                  </a:lnTo>
                  <a:lnTo>
                    <a:pt x="1488077" y="120718"/>
                  </a:lnTo>
                  <a:lnTo>
                    <a:pt x="1488077" y="115639"/>
                  </a:lnTo>
                  <a:lnTo>
                    <a:pt x="1514252" y="98645"/>
                  </a:lnTo>
                  <a:lnTo>
                    <a:pt x="1442759" y="98645"/>
                  </a:lnTo>
                  <a:close/>
                  <a:moveTo>
                    <a:pt x="642659" y="74814"/>
                  </a:moveTo>
                  <a:lnTo>
                    <a:pt x="752633" y="74814"/>
                  </a:lnTo>
                  <a:lnTo>
                    <a:pt x="752633" y="98450"/>
                  </a:lnTo>
                  <a:lnTo>
                    <a:pt x="719035" y="120718"/>
                  </a:lnTo>
                  <a:lnTo>
                    <a:pt x="791896" y="120718"/>
                  </a:lnTo>
                  <a:lnTo>
                    <a:pt x="791896" y="144940"/>
                  </a:lnTo>
                  <a:lnTo>
                    <a:pt x="716105" y="144940"/>
                  </a:lnTo>
                  <a:lnTo>
                    <a:pt x="716105" y="164864"/>
                  </a:lnTo>
                  <a:cubicBezTo>
                    <a:pt x="716105" y="173850"/>
                    <a:pt x="713599" y="180849"/>
                    <a:pt x="708585" y="185863"/>
                  </a:cubicBezTo>
                  <a:cubicBezTo>
                    <a:pt x="703571" y="190877"/>
                    <a:pt x="695904" y="193416"/>
                    <a:pt x="685584" y="193481"/>
                  </a:cubicBezTo>
                  <a:cubicBezTo>
                    <a:pt x="675264" y="193546"/>
                    <a:pt x="664667" y="193579"/>
                    <a:pt x="653793" y="193579"/>
                  </a:cubicBezTo>
                  <a:cubicBezTo>
                    <a:pt x="651970" y="184593"/>
                    <a:pt x="649756" y="175999"/>
                    <a:pt x="647152" y="167794"/>
                  </a:cubicBezTo>
                  <a:cubicBezTo>
                    <a:pt x="657049" y="168315"/>
                    <a:pt x="666099" y="168576"/>
                    <a:pt x="674303" y="168576"/>
                  </a:cubicBezTo>
                  <a:cubicBezTo>
                    <a:pt x="683419" y="168576"/>
                    <a:pt x="687977" y="164604"/>
                    <a:pt x="687977" y="156660"/>
                  </a:cubicBezTo>
                  <a:lnTo>
                    <a:pt x="687977" y="144940"/>
                  </a:lnTo>
                  <a:lnTo>
                    <a:pt x="602615" y="144940"/>
                  </a:lnTo>
                  <a:lnTo>
                    <a:pt x="602615" y="120718"/>
                  </a:lnTo>
                  <a:lnTo>
                    <a:pt x="687977" y="120718"/>
                  </a:lnTo>
                  <a:lnTo>
                    <a:pt x="687977" y="115639"/>
                  </a:lnTo>
                  <a:lnTo>
                    <a:pt x="714152" y="98645"/>
                  </a:lnTo>
                  <a:lnTo>
                    <a:pt x="642659" y="98645"/>
                  </a:lnTo>
                  <a:close/>
                  <a:moveTo>
                    <a:pt x="1311492" y="68368"/>
                  </a:moveTo>
                  <a:lnTo>
                    <a:pt x="1306414" y="88292"/>
                  </a:lnTo>
                  <a:lnTo>
                    <a:pt x="1351536" y="88292"/>
                  </a:lnTo>
                  <a:lnTo>
                    <a:pt x="1351536" y="68368"/>
                  </a:lnTo>
                  <a:close/>
                  <a:moveTo>
                    <a:pt x="1200346" y="67196"/>
                  </a:moveTo>
                  <a:lnTo>
                    <a:pt x="1243124" y="67196"/>
                  </a:lnTo>
                  <a:lnTo>
                    <a:pt x="1243124" y="145917"/>
                  </a:lnTo>
                  <a:cubicBezTo>
                    <a:pt x="1249245" y="140838"/>
                    <a:pt x="1254519" y="136150"/>
                    <a:pt x="1258947" y="131852"/>
                  </a:cubicBezTo>
                  <a:cubicBezTo>
                    <a:pt x="1258947" y="141359"/>
                    <a:pt x="1259728" y="151647"/>
                    <a:pt x="1261291" y="162716"/>
                  </a:cubicBezTo>
                  <a:cubicBezTo>
                    <a:pt x="1246706" y="173654"/>
                    <a:pt x="1234855" y="183877"/>
                    <a:pt x="1225739" y="193384"/>
                  </a:cubicBezTo>
                  <a:lnTo>
                    <a:pt x="1211675" y="174241"/>
                  </a:lnTo>
                  <a:cubicBezTo>
                    <a:pt x="1215191" y="170594"/>
                    <a:pt x="1216949" y="165125"/>
                    <a:pt x="1216949" y="157832"/>
                  </a:cubicBezTo>
                  <a:lnTo>
                    <a:pt x="1216949" y="92590"/>
                  </a:lnTo>
                  <a:lnTo>
                    <a:pt x="1200346" y="92590"/>
                  </a:lnTo>
                  <a:close/>
                  <a:moveTo>
                    <a:pt x="1679898" y="64852"/>
                  </a:moveTo>
                  <a:lnTo>
                    <a:pt x="1776980" y="64852"/>
                  </a:lnTo>
                  <a:lnTo>
                    <a:pt x="1776980" y="86730"/>
                  </a:lnTo>
                  <a:lnTo>
                    <a:pt x="1679898" y="86730"/>
                  </a:lnTo>
                  <a:close/>
                  <a:moveTo>
                    <a:pt x="221317" y="57234"/>
                  </a:moveTo>
                  <a:lnTo>
                    <a:pt x="372898" y="57234"/>
                  </a:lnTo>
                  <a:lnTo>
                    <a:pt x="372898" y="126969"/>
                  </a:lnTo>
                  <a:lnTo>
                    <a:pt x="315079" y="126969"/>
                  </a:lnTo>
                  <a:lnTo>
                    <a:pt x="315079" y="161739"/>
                  </a:lnTo>
                  <a:cubicBezTo>
                    <a:pt x="315079" y="169748"/>
                    <a:pt x="313402" y="176194"/>
                    <a:pt x="310049" y="181077"/>
                  </a:cubicBezTo>
                  <a:cubicBezTo>
                    <a:pt x="306696" y="185961"/>
                    <a:pt x="301877" y="189233"/>
                    <a:pt x="295594" y="190893"/>
                  </a:cubicBezTo>
                  <a:cubicBezTo>
                    <a:pt x="289311" y="192553"/>
                    <a:pt x="276467" y="193384"/>
                    <a:pt x="257064" y="193384"/>
                  </a:cubicBezTo>
                  <a:cubicBezTo>
                    <a:pt x="255631" y="183356"/>
                    <a:pt x="253483" y="173850"/>
                    <a:pt x="250618" y="164864"/>
                  </a:cubicBezTo>
                  <a:cubicBezTo>
                    <a:pt x="259603" y="165646"/>
                    <a:pt x="267872" y="166036"/>
                    <a:pt x="275425" y="166036"/>
                  </a:cubicBezTo>
                  <a:cubicBezTo>
                    <a:pt x="282327" y="166036"/>
                    <a:pt x="285778" y="162455"/>
                    <a:pt x="285778" y="155293"/>
                  </a:cubicBezTo>
                  <a:lnTo>
                    <a:pt x="285778" y="126969"/>
                  </a:lnTo>
                  <a:lnTo>
                    <a:pt x="221317" y="126969"/>
                  </a:lnTo>
                  <a:close/>
                  <a:moveTo>
                    <a:pt x="1043490" y="44927"/>
                  </a:moveTo>
                  <a:lnTo>
                    <a:pt x="1149949" y="44927"/>
                  </a:lnTo>
                  <a:lnTo>
                    <a:pt x="1149949" y="67782"/>
                  </a:lnTo>
                  <a:lnTo>
                    <a:pt x="1107561" y="67782"/>
                  </a:lnTo>
                  <a:lnTo>
                    <a:pt x="1107561" y="81651"/>
                  </a:lnTo>
                  <a:lnTo>
                    <a:pt x="1147214" y="81651"/>
                  </a:lnTo>
                  <a:lnTo>
                    <a:pt x="1147214" y="104505"/>
                  </a:lnTo>
                  <a:lnTo>
                    <a:pt x="1132661" y="104505"/>
                  </a:lnTo>
                  <a:cubicBezTo>
                    <a:pt x="1138066" y="109193"/>
                    <a:pt x="1143503" y="114207"/>
                    <a:pt x="1148972" y="119546"/>
                  </a:cubicBezTo>
                  <a:lnTo>
                    <a:pt x="1138619" y="128922"/>
                  </a:lnTo>
                  <a:lnTo>
                    <a:pt x="1151902" y="128922"/>
                  </a:lnTo>
                  <a:lnTo>
                    <a:pt x="1151902" y="151777"/>
                  </a:lnTo>
                  <a:lnTo>
                    <a:pt x="1041537" y="151777"/>
                  </a:lnTo>
                  <a:lnTo>
                    <a:pt x="1041537" y="128922"/>
                  </a:lnTo>
                  <a:lnTo>
                    <a:pt x="1081385" y="128922"/>
                  </a:lnTo>
                  <a:lnTo>
                    <a:pt x="1081385" y="104505"/>
                  </a:lnTo>
                  <a:lnTo>
                    <a:pt x="1046615" y="104505"/>
                  </a:lnTo>
                  <a:lnTo>
                    <a:pt x="1046615" y="81651"/>
                  </a:lnTo>
                  <a:lnTo>
                    <a:pt x="1081385" y="81651"/>
                  </a:lnTo>
                  <a:lnTo>
                    <a:pt x="1081385" y="67782"/>
                  </a:lnTo>
                  <a:lnTo>
                    <a:pt x="1043490" y="67782"/>
                  </a:lnTo>
                  <a:close/>
                  <a:moveTo>
                    <a:pt x="1036263" y="33793"/>
                  </a:moveTo>
                  <a:lnTo>
                    <a:pt x="1036263" y="162325"/>
                  </a:lnTo>
                  <a:lnTo>
                    <a:pt x="1158153" y="162325"/>
                  </a:lnTo>
                  <a:lnTo>
                    <a:pt x="1158153" y="33793"/>
                  </a:lnTo>
                  <a:close/>
                  <a:moveTo>
                    <a:pt x="1608014" y="12111"/>
                  </a:moveTo>
                  <a:lnTo>
                    <a:pt x="1669154" y="12111"/>
                  </a:lnTo>
                  <a:lnTo>
                    <a:pt x="1669154" y="31449"/>
                  </a:lnTo>
                  <a:cubicBezTo>
                    <a:pt x="1664466" y="48639"/>
                    <a:pt x="1659452" y="66284"/>
                    <a:pt x="1654113" y="84386"/>
                  </a:cubicBezTo>
                  <a:cubicBezTo>
                    <a:pt x="1663750" y="96887"/>
                    <a:pt x="1668568" y="112970"/>
                    <a:pt x="1668568" y="132634"/>
                  </a:cubicBezTo>
                  <a:cubicBezTo>
                    <a:pt x="1668568" y="143052"/>
                    <a:pt x="1666159" y="150670"/>
                    <a:pt x="1661341" y="155488"/>
                  </a:cubicBezTo>
                  <a:cubicBezTo>
                    <a:pt x="1656392" y="160437"/>
                    <a:pt x="1647863" y="162911"/>
                    <a:pt x="1635752" y="162911"/>
                  </a:cubicBezTo>
                  <a:cubicBezTo>
                    <a:pt x="1634840" y="154056"/>
                    <a:pt x="1633342" y="145005"/>
                    <a:pt x="1631259" y="135759"/>
                  </a:cubicBezTo>
                  <a:cubicBezTo>
                    <a:pt x="1634124" y="136410"/>
                    <a:pt x="1636403" y="136736"/>
                    <a:pt x="1638096" y="136736"/>
                  </a:cubicBezTo>
                  <a:cubicBezTo>
                    <a:pt x="1643565" y="136736"/>
                    <a:pt x="1646300" y="132569"/>
                    <a:pt x="1646300" y="124234"/>
                  </a:cubicBezTo>
                  <a:cubicBezTo>
                    <a:pt x="1646300" y="110691"/>
                    <a:pt x="1641416" y="97734"/>
                    <a:pt x="1631650" y="85362"/>
                  </a:cubicBezTo>
                  <a:cubicBezTo>
                    <a:pt x="1636338" y="67261"/>
                    <a:pt x="1640765" y="50267"/>
                    <a:pt x="1644932" y="34379"/>
                  </a:cubicBezTo>
                  <a:lnTo>
                    <a:pt x="1630478" y="34379"/>
                  </a:lnTo>
                  <a:lnTo>
                    <a:pt x="1630478" y="194946"/>
                  </a:lnTo>
                  <a:lnTo>
                    <a:pt x="1608014" y="194946"/>
                  </a:lnTo>
                  <a:close/>
                  <a:moveTo>
                    <a:pt x="1260509" y="10939"/>
                  </a:moveTo>
                  <a:lnTo>
                    <a:pt x="1386892" y="10939"/>
                  </a:lnTo>
                  <a:lnTo>
                    <a:pt x="1386892" y="32035"/>
                  </a:lnTo>
                  <a:lnTo>
                    <a:pt x="1320673" y="32035"/>
                  </a:lnTo>
                  <a:lnTo>
                    <a:pt x="1316766" y="47662"/>
                  </a:lnTo>
                  <a:lnTo>
                    <a:pt x="1379079" y="47662"/>
                  </a:lnTo>
                  <a:lnTo>
                    <a:pt x="1379079" y="88292"/>
                  </a:lnTo>
                  <a:lnTo>
                    <a:pt x="1393729" y="88292"/>
                  </a:lnTo>
                  <a:lnTo>
                    <a:pt x="1393729" y="109389"/>
                  </a:lnTo>
                  <a:lnTo>
                    <a:pt x="1254259" y="109389"/>
                  </a:lnTo>
                  <a:lnTo>
                    <a:pt x="1254259" y="88292"/>
                  </a:lnTo>
                  <a:lnTo>
                    <a:pt x="1279262" y="88292"/>
                  </a:lnTo>
                  <a:lnTo>
                    <a:pt x="1284341" y="68368"/>
                  </a:lnTo>
                  <a:lnTo>
                    <a:pt x="1265197" y="68368"/>
                  </a:lnTo>
                  <a:lnTo>
                    <a:pt x="1265197" y="47662"/>
                  </a:lnTo>
                  <a:lnTo>
                    <a:pt x="1289615" y="47662"/>
                  </a:lnTo>
                  <a:lnTo>
                    <a:pt x="1293521" y="32035"/>
                  </a:lnTo>
                  <a:lnTo>
                    <a:pt x="1260509" y="32035"/>
                  </a:lnTo>
                  <a:close/>
                  <a:moveTo>
                    <a:pt x="1008329" y="9767"/>
                  </a:moveTo>
                  <a:lnTo>
                    <a:pt x="1186086" y="9767"/>
                  </a:lnTo>
                  <a:lnTo>
                    <a:pt x="1186086" y="193188"/>
                  </a:lnTo>
                  <a:lnTo>
                    <a:pt x="1158153" y="193188"/>
                  </a:lnTo>
                  <a:lnTo>
                    <a:pt x="1158153" y="186351"/>
                  </a:lnTo>
                  <a:lnTo>
                    <a:pt x="1036263" y="186351"/>
                  </a:lnTo>
                  <a:lnTo>
                    <a:pt x="1036263" y="193384"/>
                  </a:lnTo>
                  <a:lnTo>
                    <a:pt x="1008329" y="193384"/>
                  </a:lnTo>
                  <a:close/>
                  <a:moveTo>
                    <a:pt x="50788" y="5665"/>
                  </a:moveTo>
                  <a:lnTo>
                    <a:pt x="80088" y="5665"/>
                  </a:lnTo>
                  <a:lnTo>
                    <a:pt x="80088" y="193970"/>
                  </a:lnTo>
                  <a:lnTo>
                    <a:pt x="50788" y="193970"/>
                  </a:lnTo>
                  <a:lnTo>
                    <a:pt x="50788" y="161153"/>
                  </a:lnTo>
                  <a:lnTo>
                    <a:pt x="5274" y="176389"/>
                  </a:lnTo>
                  <a:lnTo>
                    <a:pt x="0" y="146112"/>
                  </a:lnTo>
                  <a:cubicBezTo>
                    <a:pt x="17190" y="141554"/>
                    <a:pt x="34119" y="136866"/>
                    <a:pt x="50788" y="132048"/>
                  </a:cubicBezTo>
                  <a:lnTo>
                    <a:pt x="50788" y="78916"/>
                  </a:lnTo>
                  <a:lnTo>
                    <a:pt x="3712" y="78916"/>
                  </a:lnTo>
                  <a:lnTo>
                    <a:pt x="3712" y="53132"/>
                  </a:lnTo>
                  <a:lnTo>
                    <a:pt x="50788" y="53132"/>
                  </a:lnTo>
                  <a:close/>
                  <a:moveTo>
                    <a:pt x="103920" y="5469"/>
                  </a:moveTo>
                  <a:lnTo>
                    <a:pt x="133220" y="5469"/>
                  </a:lnTo>
                  <a:lnTo>
                    <a:pt x="133220" y="62898"/>
                  </a:lnTo>
                  <a:cubicBezTo>
                    <a:pt x="148522" y="52415"/>
                    <a:pt x="162586" y="41867"/>
                    <a:pt x="175413" y="31254"/>
                  </a:cubicBezTo>
                  <a:lnTo>
                    <a:pt x="195533" y="54304"/>
                  </a:lnTo>
                  <a:cubicBezTo>
                    <a:pt x="176194" y="68303"/>
                    <a:pt x="155423" y="82139"/>
                    <a:pt x="133220" y="95813"/>
                  </a:cubicBezTo>
                  <a:lnTo>
                    <a:pt x="133220" y="153535"/>
                  </a:lnTo>
                  <a:cubicBezTo>
                    <a:pt x="133220" y="160958"/>
                    <a:pt x="137192" y="164669"/>
                    <a:pt x="145136" y="164669"/>
                  </a:cubicBezTo>
                  <a:lnTo>
                    <a:pt x="150019" y="164669"/>
                  </a:lnTo>
                  <a:cubicBezTo>
                    <a:pt x="153340" y="164669"/>
                    <a:pt x="156091" y="163757"/>
                    <a:pt x="158272" y="161934"/>
                  </a:cubicBezTo>
                  <a:cubicBezTo>
                    <a:pt x="160453" y="160111"/>
                    <a:pt x="162065" y="157344"/>
                    <a:pt x="163107" y="153632"/>
                  </a:cubicBezTo>
                  <a:cubicBezTo>
                    <a:pt x="164148" y="149921"/>
                    <a:pt x="165255" y="137778"/>
                    <a:pt x="166427" y="117202"/>
                  </a:cubicBezTo>
                  <a:lnTo>
                    <a:pt x="193970" y="125602"/>
                  </a:lnTo>
                  <a:cubicBezTo>
                    <a:pt x="192928" y="139145"/>
                    <a:pt x="191691" y="150768"/>
                    <a:pt x="190258" y="160469"/>
                  </a:cubicBezTo>
                  <a:cubicBezTo>
                    <a:pt x="188826" y="170171"/>
                    <a:pt x="185212" y="177464"/>
                    <a:pt x="179417" y="182347"/>
                  </a:cubicBezTo>
                  <a:cubicBezTo>
                    <a:pt x="173622" y="187230"/>
                    <a:pt x="165646" y="189672"/>
                    <a:pt x="155489" y="189672"/>
                  </a:cubicBezTo>
                  <a:lnTo>
                    <a:pt x="138104" y="189672"/>
                  </a:lnTo>
                  <a:cubicBezTo>
                    <a:pt x="115314" y="189672"/>
                    <a:pt x="103920" y="179384"/>
                    <a:pt x="103920" y="158809"/>
                  </a:cubicBezTo>
                  <a:close/>
                  <a:moveTo>
                    <a:pt x="1226521" y="4493"/>
                  </a:moveTo>
                  <a:cubicBezTo>
                    <a:pt x="1235506" y="16213"/>
                    <a:pt x="1243841" y="28128"/>
                    <a:pt x="1251524" y="40239"/>
                  </a:cubicBezTo>
                  <a:cubicBezTo>
                    <a:pt x="1245534" y="44016"/>
                    <a:pt x="1237915" y="48574"/>
                    <a:pt x="1228669" y="53913"/>
                  </a:cubicBezTo>
                  <a:cubicBezTo>
                    <a:pt x="1221507" y="40630"/>
                    <a:pt x="1213759" y="28259"/>
                    <a:pt x="1205424" y="16799"/>
                  </a:cubicBezTo>
                  <a:close/>
                  <a:moveTo>
                    <a:pt x="1736155" y="2930"/>
                  </a:moveTo>
                  <a:cubicBezTo>
                    <a:pt x="1738108" y="9571"/>
                    <a:pt x="1739866" y="16278"/>
                    <a:pt x="1741429" y="23050"/>
                  </a:cubicBezTo>
                  <a:lnTo>
                    <a:pt x="1786356" y="23050"/>
                  </a:lnTo>
                  <a:lnTo>
                    <a:pt x="1786356" y="59968"/>
                  </a:lnTo>
                  <a:lnTo>
                    <a:pt x="1763307" y="59968"/>
                  </a:lnTo>
                  <a:lnTo>
                    <a:pt x="1763307" y="46099"/>
                  </a:lnTo>
                  <a:lnTo>
                    <a:pt x="1692985" y="46099"/>
                  </a:lnTo>
                  <a:lnTo>
                    <a:pt x="1692985" y="59968"/>
                  </a:lnTo>
                  <a:lnTo>
                    <a:pt x="1670326" y="59968"/>
                  </a:lnTo>
                  <a:lnTo>
                    <a:pt x="1670326" y="23050"/>
                  </a:lnTo>
                  <a:lnTo>
                    <a:pt x="1713691" y="23050"/>
                  </a:lnTo>
                  <a:cubicBezTo>
                    <a:pt x="1712259" y="18362"/>
                    <a:pt x="1710696" y="12892"/>
                    <a:pt x="1709003" y="6641"/>
                  </a:cubicBezTo>
                  <a:close/>
                  <a:moveTo>
                    <a:pt x="914372" y="2930"/>
                  </a:moveTo>
                  <a:lnTo>
                    <a:pt x="941720" y="2930"/>
                  </a:lnTo>
                  <a:lnTo>
                    <a:pt x="941720" y="63875"/>
                  </a:lnTo>
                  <a:lnTo>
                    <a:pt x="952072" y="55866"/>
                  </a:lnTo>
                  <a:cubicBezTo>
                    <a:pt x="969653" y="75530"/>
                    <a:pt x="984303" y="93111"/>
                    <a:pt x="996023" y="108607"/>
                  </a:cubicBezTo>
                  <a:lnTo>
                    <a:pt x="974145" y="126383"/>
                  </a:lnTo>
                  <a:cubicBezTo>
                    <a:pt x="963272" y="110756"/>
                    <a:pt x="952463" y="96334"/>
                    <a:pt x="941720" y="83116"/>
                  </a:cubicBezTo>
                  <a:lnTo>
                    <a:pt x="941720" y="195142"/>
                  </a:lnTo>
                  <a:lnTo>
                    <a:pt x="914372" y="195142"/>
                  </a:lnTo>
                  <a:close/>
                  <a:moveTo>
                    <a:pt x="482092" y="2735"/>
                  </a:moveTo>
                  <a:lnTo>
                    <a:pt x="511783" y="2735"/>
                  </a:lnTo>
                  <a:cubicBezTo>
                    <a:pt x="511392" y="22073"/>
                    <a:pt x="510871" y="38481"/>
                    <a:pt x="510220" y="51960"/>
                  </a:cubicBezTo>
                  <a:lnTo>
                    <a:pt x="590894" y="51960"/>
                  </a:lnTo>
                  <a:lnTo>
                    <a:pt x="590894" y="78916"/>
                  </a:lnTo>
                  <a:lnTo>
                    <a:pt x="512467" y="78916"/>
                  </a:lnTo>
                  <a:cubicBezTo>
                    <a:pt x="523666" y="122411"/>
                    <a:pt x="550720" y="151647"/>
                    <a:pt x="593629" y="166622"/>
                  </a:cubicBezTo>
                  <a:cubicBezTo>
                    <a:pt x="584383" y="177171"/>
                    <a:pt x="576960" y="186156"/>
                    <a:pt x="571361" y="193579"/>
                  </a:cubicBezTo>
                  <a:cubicBezTo>
                    <a:pt x="535875" y="176910"/>
                    <a:pt x="511164" y="150051"/>
                    <a:pt x="497230" y="113002"/>
                  </a:cubicBezTo>
                  <a:cubicBezTo>
                    <a:pt x="486422" y="146926"/>
                    <a:pt x="461451" y="174241"/>
                    <a:pt x="422319" y="194946"/>
                  </a:cubicBezTo>
                  <a:cubicBezTo>
                    <a:pt x="417110" y="188305"/>
                    <a:pt x="409752" y="179970"/>
                    <a:pt x="400246" y="169943"/>
                  </a:cubicBezTo>
                  <a:cubicBezTo>
                    <a:pt x="447647" y="148456"/>
                    <a:pt x="473595" y="118114"/>
                    <a:pt x="478087" y="78916"/>
                  </a:cubicBezTo>
                  <a:lnTo>
                    <a:pt x="403762" y="78916"/>
                  </a:lnTo>
                  <a:lnTo>
                    <a:pt x="403762" y="51960"/>
                  </a:lnTo>
                  <a:lnTo>
                    <a:pt x="480920" y="51960"/>
                  </a:lnTo>
                  <a:cubicBezTo>
                    <a:pt x="481831" y="37765"/>
                    <a:pt x="482222" y="21357"/>
                    <a:pt x="482092" y="2735"/>
                  </a:cubicBezTo>
                  <a:close/>
                  <a:moveTo>
                    <a:pt x="308828" y="1172"/>
                  </a:moveTo>
                  <a:cubicBezTo>
                    <a:pt x="310912" y="6446"/>
                    <a:pt x="313190" y="13088"/>
                    <a:pt x="315665" y="21096"/>
                  </a:cubicBezTo>
                  <a:lnTo>
                    <a:pt x="393214" y="21096"/>
                  </a:lnTo>
                  <a:lnTo>
                    <a:pt x="393214" y="45318"/>
                  </a:lnTo>
                  <a:lnTo>
                    <a:pt x="201783" y="45318"/>
                  </a:lnTo>
                  <a:lnTo>
                    <a:pt x="201783" y="21096"/>
                  </a:lnTo>
                  <a:lnTo>
                    <a:pt x="282164" y="21096"/>
                  </a:lnTo>
                  <a:cubicBezTo>
                    <a:pt x="279625" y="14715"/>
                    <a:pt x="277379" y="9246"/>
                    <a:pt x="275425" y="4688"/>
                  </a:cubicBezTo>
                  <a:close/>
                  <a:moveTo>
                    <a:pt x="837214" y="977"/>
                  </a:moveTo>
                  <a:lnTo>
                    <a:pt x="864366" y="5665"/>
                  </a:lnTo>
                  <a:cubicBezTo>
                    <a:pt x="862283" y="14846"/>
                    <a:pt x="859938" y="23701"/>
                    <a:pt x="857334" y="32231"/>
                  </a:cubicBezTo>
                  <a:lnTo>
                    <a:pt x="904019" y="32231"/>
                  </a:lnTo>
                  <a:lnTo>
                    <a:pt x="904019" y="56648"/>
                  </a:lnTo>
                  <a:cubicBezTo>
                    <a:pt x="895946" y="116681"/>
                    <a:pt x="868989" y="163171"/>
                    <a:pt x="823150" y="196118"/>
                  </a:cubicBezTo>
                  <a:cubicBezTo>
                    <a:pt x="815206" y="186482"/>
                    <a:pt x="808695" y="179189"/>
                    <a:pt x="803616" y="174241"/>
                  </a:cubicBezTo>
                  <a:cubicBezTo>
                    <a:pt x="822890" y="160632"/>
                    <a:pt x="838517" y="144973"/>
                    <a:pt x="850497" y="127262"/>
                  </a:cubicBezTo>
                  <a:cubicBezTo>
                    <a:pt x="843530" y="120621"/>
                    <a:pt x="835847" y="113621"/>
                    <a:pt x="827447" y="106263"/>
                  </a:cubicBezTo>
                  <a:lnTo>
                    <a:pt x="843074" y="86925"/>
                  </a:lnTo>
                  <a:cubicBezTo>
                    <a:pt x="850693" y="92980"/>
                    <a:pt x="857562" y="98613"/>
                    <a:pt x="863682" y="103822"/>
                  </a:cubicBezTo>
                  <a:cubicBezTo>
                    <a:pt x="870194" y="89692"/>
                    <a:pt x="874719" y="74488"/>
                    <a:pt x="877258" y="58210"/>
                  </a:cubicBezTo>
                  <a:lnTo>
                    <a:pt x="848055" y="58210"/>
                  </a:lnTo>
                  <a:cubicBezTo>
                    <a:pt x="838549" y="81586"/>
                    <a:pt x="826536" y="102552"/>
                    <a:pt x="812016" y="121109"/>
                  </a:cubicBezTo>
                  <a:cubicBezTo>
                    <a:pt x="806546" y="108347"/>
                    <a:pt x="802054" y="98971"/>
                    <a:pt x="798538" y="92980"/>
                  </a:cubicBezTo>
                  <a:cubicBezTo>
                    <a:pt x="816899" y="67977"/>
                    <a:pt x="829792" y="37309"/>
                    <a:pt x="837214" y="977"/>
                  </a:cubicBezTo>
                  <a:close/>
                  <a:moveTo>
                    <a:pt x="1498234" y="0"/>
                  </a:moveTo>
                  <a:cubicBezTo>
                    <a:pt x="1503443" y="7944"/>
                    <a:pt x="1509564" y="18231"/>
                    <a:pt x="1516596" y="30863"/>
                  </a:cubicBezTo>
                  <a:lnTo>
                    <a:pt x="1503118" y="37114"/>
                  </a:lnTo>
                  <a:lnTo>
                    <a:pt x="1527047" y="37114"/>
                  </a:lnTo>
                  <a:cubicBezTo>
                    <a:pt x="1535967" y="24287"/>
                    <a:pt x="1543487" y="13153"/>
                    <a:pt x="1549608" y="3711"/>
                  </a:cubicBezTo>
                  <a:lnTo>
                    <a:pt x="1575979" y="18166"/>
                  </a:lnTo>
                  <a:lnTo>
                    <a:pt x="1560156" y="37114"/>
                  </a:lnTo>
                  <a:lnTo>
                    <a:pt x="1588285" y="37114"/>
                  </a:lnTo>
                  <a:lnTo>
                    <a:pt x="1588285" y="85167"/>
                  </a:lnTo>
                  <a:lnTo>
                    <a:pt x="1560938" y="85167"/>
                  </a:lnTo>
                  <a:lnTo>
                    <a:pt x="1560938" y="60945"/>
                  </a:lnTo>
                  <a:lnTo>
                    <a:pt x="1433383" y="60945"/>
                  </a:lnTo>
                  <a:lnTo>
                    <a:pt x="1433383" y="85167"/>
                  </a:lnTo>
                  <a:lnTo>
                    <a:pt x="1406035" y="85167"/>
                  </a:lnTo>
                  <a:lnTo>
                    <a:pt x="1406035" y="37114"/>
                  </a:lnTo>
                  <a:lnTo>
                    <a:pt x="1437973" y="37114"/>
                  </a:lnTo>
                  <a:cubicBezTo>
                    <a:pt x="1432243" y="29235"/>
                    <a:pt x="1426676" y="22008"/>
                    <a:pt x="1421272" y="15432"/>
                  </a:cubicBezTo>
                  <a:lnTo>
                    <a:pt x="1441782" y="1563"/>
                  </a:lnTo>
                  <a:cubicBezTo>
                    <a:pt x="1449596" y="10418"/>
                    <a:pt x="1457539" y="20315"/>
                    <a:pt x="1465613" y="31254"/>
                  </a:cubicBezTo>
                  <a:lnTo>
                    <a:pt x="1456921" y="37114"/>
                  </a:lnTo>
                  <a:lnTo>
                    <a:pt x="1489542" y="37114"/>
                  </a:lnTo>
                  <a:cubicBezTo>
                    <a:pt x="1484073" y="26631"/>
                    <a:pt x="1479026" y="17776"/>
                    <a:pt x="1474403" y="10548"/>
                  </a:cubicBezTo>
                  <a:close/>
                  <a:moveTo>
                    <a:pt x="698134" y="0"/>
                  </a:moveTo>
                  <a:cubicBezTo>
                    <a:pt x="703343" y="7944"/>
                    <a:pt x="709464" y="18231"/>
                    <a:pt x="716496" y="30863"/>
                  </a:cubicBezTo>
                  <a:lnTo>
                    <a:pt x="703018" y="37114"/>
                  </a:lnTo>
                  <a:lnTo>
                    <a:pt x="726947" y="37114"/>
                  </a:lnTo>
                  <a:cubicBezTo>
                    <a:pt x="735867" y="24287"/>
                    <a:pt x="743387" y="13153"/>
                    <a:pt x="749508" y="3711"/>
                  </a:cubicBezTo>
                  <a:lnTo>
                    <a:pt x="775878" y="18166"/>
                  </a:lnTo>
                  <a:lnTo>
                    <a:pt x="760056" y="37114"/>
                  </a:lnTo>
                  <a:lnTo>
                    <a:pt x="788185" y="37114"/>
                  </a:lnTo>
                  <a:lnTo>
                    <a:pt x="788185" y="85167"/>
                  </a:lnTo>
                  <a:lnTo>
                    <a:pt x="760838" y="85167"/>
                  </a:lnTo>
                  <a:lnTo>
                    <a:pt x="760838" y="60945"/>
                  </a:lnTo>
                  <a:lnTo>
                    <a:pt x="633283" y="60945"/>
                  </a:lnTo>
                  <a:lnTo>
                    <a:pt x="633283" y="85167"/>
                  </a:lnTo>
                  <a:lnTo>
                    <a:pt x="605935" y="85167"/>
                  </a:lnTo>
                  <a:lnTo>
                    <a:pt x="605935" y="37114"/>
                  </a:lnTo>
                  <a:lnTo>
                    <a:pt x="637873" y="37114"/>
                  </a:lnTo>
                  <a:cubicBezTo>
                    <a:pt x="632143" y="29235"/>
                    <a:pt x="626576" y="22008"/>
                    <a:pt x="621172" y="15432"/>
                  </a:cubicBezTo>
                  <a:lnTo>
                    <a:pt x="641682" y="1563"/>
                  </a:lnTo>
                  <a:cubicBezTo>
                    <a:pt x="649495" y="10418"/>
                    <a:pt x="657439" y="20315"/>
                    <a:pt x="665513" y="31254"/>
                  </a:cubicBezTo>
                  <a:lnTo>
                    <a:pt x="656821" y="37114"/>
                  </a:lnTo>
                  <a:lnTo>
                    <a:pt x="689442" y="37114"/>
                  </a:lnTo>
                  <a:cubicBezTo>
                    <a:pt x="683972" y="26631"/>
                    <a:pt x="678926" y="17776"/>
                    <a:pt x="674303" y="10548"/>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3" name="PA-文本框 41">
              <a:extLst>
                <a:ext uri="{FF2B5EF4-FFF2-40B4-BE49-F238E27FC236}">
                  <a16:creationId xmlns:a16="http://schemas.microsoft.com/office/drawing/2014/main" id="{60AA09F7-947B-4C4E-8B20-C6354FAF666F}"/>
                </a:ext>
              </a:extLst>
            </p:cNvPr>
            <p:cNvSpPr txBox="1"/>
            <p:nvPr>
              <p:custDataLst>
                <p:tags r:id="rId2"/>
              </p:custDataLst>
            </p:nvPr>
          </p:nvSpPr>
          <p:spPr>
            <a:xfrm>
              <a:off x="10266337" y="697828"/>
              <a:ext cx="1330984" cy="58449"/>
            </a:xfrm>
            <a:custGeom>
              <a:avLst/>
              <a:gdLst/>
              <a:ahLst/>
              <a:cxnLst/>
              <a:rect l="l" t="t" r="r" b="b"/>
              <a:pathLst>
                <a:path w="1799587" h="79027">
                  <a:moveTo>
                    <a:pt x="1103537" y="49183"/>
                  </a:moveTo>
                  <a:cubicBezTo>
                    <a:pt x="1104904" y="49183"/>
                    <a:pt x="1105985" y="49776"/>
                    <a:pt x="1106781" y="50962"/>
                  </a:cubicBezTo>
                  <a:cubicBezTo>
                    <a:pt x="1107576" y="52148"/>
                    <a:pt x="1107974" y="53592"/>
                    <a:pt x="1107974" y="55294"/>
                  </a:cubicBezTo>
                  <a:cubicBezTo>
                    <a:pt x="1107974" y="58782"/>
                    <a:pt x="1106258" y="64321"/>
                    <a:pt x="1102825" y="71912"/>
                  </a:cubicBezTo>
                  <a:lnTo>
                    <a:pt x="1099393" y="71912"/>
                  </a:lnTo>
                  <a:cubicBezTo>
                    <a:pt x="1100760" y="68312"/>
                    <a:pt x="1101597" y="65954"/>
                    <a:pt x="1101904" y="64838"/>
                  </a:cubicBezTo>
                  <a:cubicBezTo>
                    <a:pt x="1102211" y="63721"/>
                    <a:pt x="1102407" y="62187"/>
                    <a:pt x="1102490" y="60233"/>
                  </a:cubicBezTo>
                  <a:cubicBezTo>
                    <a:pt x="1100146" y="59257"/>
                    <a:pt x="1098974" y="57499"/>
                    <a:pt x="1098974" y="54959"/>
                  </a:cubicBezTo>
                  <a:cubicBezTo>
                    <a:pt x="1098974" y="53201"/>
                    <a:pt x="1099414" y="51799"/>
                    <a:pt x="1100293" y="50752"/>
                  </a:cubicBezTo>
                  <a:cubicBezTo>
                    <a:pt x="1101172" y="49706"/>
                    <a:pt x="1102253" y="49183"/>
                    <a:pt x="1103537" y="49183"/>
                  </a:cubicBezTo>
                  <a:close/>
                  <a:moveTo>
                    <a:pt x="950839" y="39681"/>
                  </a:moveTo>
                  <a:lnTo>
                    <a:pt x="946988" y="40267"/>
                  </a:lnTo>
                  <a:cubicBezTo>
                    <a:pt x="941351" y="41020"/>
                    <a:pt x="937598" y="41906"/>
                    <a:pt x="935728" y="42925"/>
                  </a:cubicBezTo>
                  <a:cubicBezTo>
                    <a:pt x="933859" y="43944"/>
                    <a:pt x="932924" y="45429"/>
                    <a:pt x="932924" y="47383"/>
                  </a:cubicBezTo>
                  <a:cubicBezTo>
                    <a:pt x="932924" y="49113"/>
                    <a:pt x="933650" y="50578"/>
                    <a:pt x="935101" y="51778"/>
                  </a:cubicBezTo>
                  <a:cubicBezTo>
                    <a:pt x="936552" y="52978"/>
                    <a:pt x="938226" y="53578"/>
                    <a:pt x="940124" y="53578"/>
                  </a:cubicBezTo>
                  <a:cubicBezTo>
                    <a:pt x="942216" y="53578"/>
                    <a:pt x="944470" y="52664"/>
                    <a:pt x="946884" y="50836"/>
                  </a:cubicBezTo>
                  <a:cubicBezTo>
                    <a:pt x="949297" y="49008"/>
                    <a:pt x="950616" y="45290"/>
                    <a:pt x="950839" y="39681"/>
                  </a:cubicBezTo>
                  <a:close/>
                  <a:moveTo>
                    <a:pt x="769864" y="39681"/>
                  </a:moveTo>
                  <a:lnTo>
                    <a:pt x="766013" y="40267"/>
                  </a:lnTo>
                  <a:cubicBezTo>
                    <a:pt x="760376" y="41020"/>
                    <a:pt x="756623" y="41906"/>
                    <a:pt x="754753" y="42925"/>
                  </a:cubicBezTo>
                  <a:cubicBezTo>
                    <a:pt x="752884" y="43944"/>
                    <a:pt x="751949" y="45429"/>
                    <a:pt x="751949" y="47383"/>
                  </a:cubicBezTo>
                  <a:cubicBezTo>
                    <a:pt x="751949" y="49113"/>
                    <a:pt x="752675" y="50578"/>
                    <a:pt x="754126" y="51778"/>
                  </a:cubicBezTo>
                  <a:cubicBezTo>
                    <a:pt x="755577" y="52978"/>
                    <a:pt x="757251" y="53578"/>
                    <a:pt x="759149" y="53578"/>
                  </a:cubicBezTo>
                  <a:cubicBezTo>
                    <a:pt x="761242" y="53578"/>
                    <a:pt x="763495" y="52664"/>
                    <a:pt x="765909" y="50836"/>
                  </a:cubicBezTo>
                  <a:cubicBezTo>
                    <a:pt x="768322" y="49008"/>
                    <a:pt x="769641" y="45290"/>
                    <a:pt x="769864" y="39681"/>
                  </a:cubicBezTo>
                  <a:close/>
                  <a:moveTo>
                    <a:pt x="1383841" y="25952"/>
                  </a:moveTo>
                  <a:cubicBezTo>
                    <a:pt x="1380464" y="25952"/>
                    <a:pt x="1377667" y="27159"/>
                    <a:pt x="1375448" y="29572"/>
                  </a:cubicBezTo>
                  <a:cubicBezTo>
                    <a:pt x="1373230" y="31986"/>
                    <a:pt x="1372120" y="35132"/>
                    <a:pt x="1372120" y="39011"/>
                  </a:cubicBezTo>
                  <a:cubicBezTo>
                    <a:pt x="1372120" y="42862"/>
                    <a:pt x="1373132" y="46009"/>
                    <a:pt x="1375155" y="48450"/>
                  </a:cubicBezTo>
                  <a:cubicBezTo>
                    <a:pt x="1377178" y="50892"/>
                    <a:pt x="1379767" y="52113"/>
                    <a:pt x="1382920" y="52113"/>
                  </a:cubicBezTo>
                  <a:cubicBezTo>
                    <a:pt x="1386241" y="52113"/>
                    <a:pt x="1388968" y="50780"/>
                    <a:pt x="1391103" y="48115"/>
                  </a:cubicBezTo>
                  <a:cubicBezTo>
                    <a:pt x="1393238" y="45450"/>
                    <a:pt x="1394305" y="42151"/>
                    <a:pt x="1394305" y="38216"/>
                  </a:cubicBezTo>
                  <a:lnTo>
                    <a:pt x="1394305" y="31016"/>
                  </a:lnTo>
                  <a:cubicBezTo>
                    <a:pt x="1392854" y="29565"/>
                    <a:pt x="1391326" y="28358"/>
                    <a:pt x="1389722" y="27396"/>
                  </a:cubicBezTo>
                  <a:cubicBezTo>
                    <a:pt x="1388117" y="26433"/>
                    <a:pt x="1386157" y="25952"/>
                    <a:pt x="1383841" y="25952"/>
                  </a:cubicBezTo>
                  <a:close/>
                  <a:moveTo>
                    <a:pt x="983791" y="25952"/>
                  </a:moveTo>
                  <a:cubicBezTo>
                    <a:pt x="980414" y="25952"/>
                    <a:pt x="977617" y="27159"/>
                    <a:pt x="975398" y="29572"/>
                  </a:cubicBezTo>
                  <a:cubicBezTo>
                    <a:pt x="973180" y="31986"/>
                    <a:pt x="972070" y="35132"/>
                    <a:pt x="972070" y="39011"/>
                  </a:cubicBezTo>
                  <a:cubicBezTo>
                    <a:pt x="972070" y="42862"/>
                    <a:pt x="973082" y="46009"/>
                    <a:pt x="975105" y="48450"/>
                  </a:cubicBezTo>
                  <a:cubicBezTo>
                    <a:pt x="977128" y="50892"/>
                    <a:pt x="979716" y="52113"/>
                    <a:pt x="982870" y="52113"/>
                  </a:cubicBezTo>
                  <a:cubicBezTo>
                    <a:pt x="986190" y="52113"/>
                    <a:pt x="988918" y="50780"/>
                    <a:pt x="991053" y="48115"/>
                  </a:cubicBezTo>
                  <a:cubicBezTo>
                    <a:pt x="993188" y="45450"/>
                    <a:pt x="994255" y="42151"/>
                    <a:pt x="994255" y="38216"/>
                  </a:cubicBezTo>
                  <a:lnTo>
                    <a:pt x="994255" y="31016"/>
                  </a:lnTo>
                  <a:cubicBezTo>
                    <a:pt x="992804" y="29565"/>
                    <a:pt x="991276" y="28358"/>
                    <a:pt x="989672" y="27396"/>
                  </a:cubicBezTo>
                  <a:cubicBezTo>
                    <a:pt x="988067" y="26433"/>
                    <a:pt x="986107" y="25952"/>
                    <a:pt x="983791" y="25952"/>
                  </a:cubicBezTo>
                  <a:close/>
                  <a:moveTo>
                    <a:pt x="850441" y="25952"/>
                  </a:moveTo>
                  <a:cubicBezTo>
                    <a:pt x="847064" y="25952"/>
                    <a:pt x="844267" y="27159"/>
                    <a:pt x="842048" y="29572"/>
                  </a:cubicBezTo>
                  <a:cubicBezTo>
                    <a:pt x="839830" y="31986"/>
                    <a:pt x="838720" y="35132"/>
                    <a:pt x="838720" y="39011"/>
                  </a:cubicBezTo>
                  <a:cubicBezTo>
                    <a:pt x="838720" y="42862"/>
                    <a:pt x="839732" y="46009"/>
                    <a:pt x="841755" y="48450"/>
                  </a:cubicBezTo>
                  <a:cubicBezTo>
                    <a:pt x="843778" y="50892"/>
                    <a:pt x="846366" y="52113"/>
                    <a:pt x="849520" y="52113"/>
                  </a:cubicBezTo>
                  <a:cubicBezTo>
                    <a:pt x="852840" y="52113"/>
                    <a:pt x="855568" y="50780"/>
                    <a:pt x="857703" y="48115"/>
                  </a:cubicBezTo>
                  <a:cubicBezTo>
                    <a:pt x="859838" y="45450"/>
                    <a:pt x="860905" y="42151"/>
                    <a:pt x="860905" y="38216"/>
                  </a:cubicBezTo>
                  <a:lnTo>
                    <a:pt x="860905" y="31016"/>
                  </a:lnTo>
                  <a:cubicBezTo>
                    <a:pt x="859454" y="29565"/>
                    <a:pt x="857926" y="28358"/>
                    <a:pt x="856322" y="27396"/>
                  </a:cubicBezTo>
                  <a:cubicBezTo>
                    <a:pt x="854717" y="26433"/>
                    <a:pt x="852757" y="25952"/>
                    <a:pt x="850441" y="25952"/>
                  </a:cubicBezTo>
                  <a:close/>
                  <a:moveTo>
                    <a:pt x="593266" y="25952"/>
                  </a:moveTo>
                  <a:cubicBezTo>
                    <a:pt x="589889" y="25952"/>
                    <a:pt x="587092" y="27159"/>
                    <a:pt x="584873" y="29572"/>
                  </a:cubicBezTo>
                  <a:cubicBezTo>
                    <a:pt x="582655" y="31986"/>
                    <a:pt x="581545" y="35132"/>
                    <a:pt x="581545" y="39011"/>
                  </a:cubicBezTo>
                  <a:cubicBezTo>
                    <a:pt x="581545" y="42862"/>
                    <a:pt x="582557" y="46009"/>
                    <a:pt x="584580" y="48450"/>
                  </a:cubicBezTo>
                  <a:cubicBezTo>
                    <a:pt x="586603" y="50892"/>
                    <a:pt x="589192" y="52113"/>
                    <a:pt x="592345" y="52113"/>
                  </a:cubicBezTo>
                  <a:cubicBezTo>
                    <a:pt x="595666" y="52113"/>
                    <a:pt x="598393" y="50780"/>
                    <a:pt x="600528" y="48115"/>
                  </a:cubicBezTo>
                  <a:cubicBezTo>
                    <a:pt x="602663" y="45450"/>
                    <a:pt x="603730" y="42151"/>
                    <a:pt x="603730" y="38216"/>
                  </a:cubicBezTo>
                  <a:lnTo>
                    <a:pt x="603730" y="31016"/>
                  </a:lnTo>
                  <a:cubicBezTo>
                    <a:pt x="602279" y="29565"/>
                    <a:pt x="600751" y="28358"/>
                    <a:pt x="599147" y="27396"/>
                  </a:cubicBezTo>
                  <a:cubicBezTo>
                    <a:pt x="597542" y="26433"/>
                    <a:pt x="595582" y="25952"/>
                    <a:pt x="593266" y="25952"/>
                  </a:cubicBezTo>
                  <a:close/>
                  <a:moveTo>
                    <a:pt x="450391" y="25617"/>
                  </a:moveTo>
                  <a:cubicBezTo>
                    <a:pt x="447014" y="25617"/>
                    <a:pt x="444126" y="26956"/>
                    <a:pt x="441726" y="29635"/>
                  </a:cubicBezTo>
                  <a:cubicBezTo>
                    <a:pt x="439326" y="32314"/>
                    <a:pt x="438126" y="35607"/>
                    <a:pt x="438126" y="39514"/>
                  </a:cubicBezTo>
                  <a:cubicBezTo>
                    <a:pt x="438126" y="43337"/>
                    <a:pt x="439312" y="46595"/>
                    <a:pt x="441684" y="49287"/>
                  </a:cubicBezTo>
                  <a:cubicBezTo>
                    <a:pt x="444056" y="51980"/>
                    <a:pt x="446847" y="53327"/>
                    <a:pt x="450056" y="53327"/>
                  </a:cubicBezTo>
                  <a:cubicBezTo>
                    <a:pt x="453544" y="53327"/>
                    <a:pt x="456488" y="51987"/>
                    <a:pt x="458888" y="49308"/>
                  </a:cubicBezTo>
                  <a:cubicBezTo>
                    <a:pt x="461288" y="46629"/>
                    <a:pt x="462488" y="43337"/>
                    <a:pt x="462488" y="39430"/>
                  </a:cubicBezTo>
                  <a:cubicBezTo>
                    <a:pt x="462488" y="37030"/>
                    <a:pt x="461978" y="34763"/>
                    <a:pt x="460960" y="32628"/>
                  </a:cubicBezTo>
                  <a:cubicBezTo>
                    <a:pt x="459941" y="30493"/>
                    <a:pt x="458490" y="28791"/>
                    <a:pt x="456607" y="27521"/>
                  </a:cubicBezTo>
                  <a:cubicBezTo>
                    <a:pt x="454723" y="26252"/>
                    <a:pt x="452651" y="25617"/>
                    <a:pt x="450391" y="25617"/>
                  </a:cubicBezTo>
                  <a:close/>
                  <a:moveTo>
                    <a:pt x="297991" y="25617"/>
                  </a:moveTo>
                  <a:cubicBezTo>
                    <a:pt x="294614" y="25617"/>
                    <a:pt x="291726" y="26956"/>
                    <a:pt x="289326" y="29635"/>
                  </a:cubicBezTo>
                  <a:cubicBezTo>
                    <a:pt x="286926" y="32314"/>
                    <a:pt x="285726" y="35607"/>
                    <a:pt x="285726" y="39514"/>
                  </a:cubicBezTo>
                  <a:cubicBezTo>
                    <a:pt x="285726" y="43337"/>
                    <a:pt x="286912" y="46595"/>
                    <a:pt x="289284" y="49287"/>
                  </a:cubicBezTo>
                  <a:cubicBezTo>
                    <a:pt x="291656" y="51980"/>
                    <a:pt x="294447" y="53327"/>
                    <a:pt x="297656" y="53327"/>
                  </a:cubicBezTo>
                  <a:cubicBezTo>
                    <a:pt x="301144" y="53327"/>
                    <a:pt x="304088" y="51987"/>
                    <a:pt x="306488" y="49308"/>
                  </a:cubicBezTo>
                  <a:cubicBezTo>
                    <a:pt x="308888" y="46629"/>
                    <a:pt x="310088" y="43337"/>
                    <a:pt x="310088" y="39430"/>
                  </a:cubicBezTo>
                  <a:cubicBezTo>
                    <a:pt x="310088" y="37030"/>
                    <a:pt x="309578" y="34763"/>
                    <a:pt x="308560" y="32628"/>
                  </a:cubicBezTo>
                  <a:cubicBezTo>
                    <a:pt x="307541" y="30493"/>
                    <a:pt x="306090" y="28791"/>
                    <a:pt x="304207" y="27521"/>
                  </a:cubicBezTo>
                  <a:cubicBezTo>
                    <a:pt x="302323" y="26252"/>
                    <a:pt x="300251" y="25617"/>
                    <a:pt x="297991" y="25617"/>
                  </a:cubicBezTo>
                  <a:close/>
                  <a:moveTo>
                    <a:pt x="202741" y="25617"/>
                  </a:moveTo>
                  <a:cubicBezTo>
                    <a:pt x="199364" y="25617"/>
                    <a:pt x="196476" y="26956"/>
                    <a:pt x="194076" y="29635"/>
                  </a:cubicBezTo>
                  <a:cubicBezTo>
                    <a:pt x="191676" y="32314"/>
                    <a:pt x="190476" y="35607"/>
                    <a:pt x="190476" y="39514"/>
                  </a:cubicBezTo>
                  <a:cubicBezTo>
                    <a:pt x="190476" y="43337"/>
                    <a:pt x="191662" y="46595"/>
                    <a:pt x="194034" y="49287"/>
                  </a:cubicBezTo>
                  <a:cubicBezTo>
                    <a:pt x="196406" y="51980"/>
                    <a:pt x="199197" y="53327"/>
                    <a:pt x="202406" y="53327"/>
                  </a:cubicBezTo>
                  <a:cubicBezTo>
                    <a:pt x="205894" y="53327"/>
                    <a:pt x="208838" y="51987"/>
                    <a:pt x="211238" y="49308"/>
                  </a:cubicBezTo>
                  <a:cubicBezTo>
                    <a:pt x="213638" y="46629"/>
                    <a:pt x="214838" y="43337"/>
                    <a:pt x="214838" y="39430"/>
                  </a:cubicBezTo>
                  <a:cubicBezTo>
                    <a:pt x="214838" y="37030"/>
                    <a:pt x="214328" y="34763"/>
                    <a:pt x="213310" y="32628"/>
                  </a:cubicBezTo>
                  <a:cubicBezTo>
                    <a:pt x="212291" y="30493"/>
                    <a:pt x="210840" y="28791"/>
                    <a:pt x="208957" y="27521"/>
                  </a:cubicBezTo>
                  <a:cubicBezTo>
                    <a:pt x="207073" y="26252"/>
                    <a:pt x="205001" y="25617"/>
                    <a:pt x="202741" y="25617"/>
                  </a:cubicBezTo>
                  <a:close/>
                  <a:moveTo>
                    <a:pt x="155116" y="25617"/>
                  </a:moveTo>
                  <a:cubicBezTo>
                    <a:pt x="151739" y="25617"/>
                    <a:pt x="148851" y="26956"/>
                    <a:pt x="146451" y="29635"/>
                  </a:cubicBezTo>
                  <a:cubicBezTo>
                    <a:pt x="144051" y="32314"/>
                    <a:pt x="142851" y="35607"/>
                    <a:pt x="142851" y="39514"/>
                  </a:cubicBezTo>
                  <a:cubicBezTo>
                    <a:pt x="142851" y="43337"/>
                    <a:pt x="144037" y="46595"/>
                    <a:pt x="146409" y="49287"/>
                  </a:cubicBezTo>
                  <a:cubicBezTo>
                    <a:pt x="148781" y="51980"/>
                    <a:pt x="151572" y="53327"/>
                    <a:pt x="154781" y="53327"/>
                  </a:cubicBezTo>
                  <a:cubicBezTo>
                    <a:pt x="158269" y="53327"/>
                    <a:pt x="161213" y="51987"/>
                    <a:pt x="163613" y="49308"/>
                  </a:cubicBezTo>
                  <a:cubicBezTo>
                    <a:pt x="166013" y="46629"/>
                    <a:pt x="167213" y="43337"/>
                    <a:pt x="167213" y="39430"/>
                  </a:cubicBezTo>
                  <a:cubicBezTo>
                    <a:pt x="167213" y="37030"/>
                    <a:pt x="166703" y="34763"/>
                    <a:pt x="165685" y="32628"/>
                  </a:cubicBezTo>
                  <a:cubicBezTo>
                    <a:pt x="164666" y="30493"/>
                    <a:pt x="163215" y="28791"/>
                    <a:pt x="161332" y="27521"/>
                  </a:cubicBezTo>
                  <a:cubicBezTo>
                    <a:pt x="159448" y="26252"/>
                    <a:pt x="157376" y="25617"/>
                    <a:pt x="155116" y="25617"/>
                  </a:cubicBezTo>
                  <a:close/>
                  <a:moveTo>
                    <a:pt x="1621463" y="25114"/>
                  </a:moveTo>
                  <a:cubicBezTo>
                    <a:pt x="1616692" y="25114"/>
                    <a:pt x="1613176" y="27738"/>
                    <a:pt x="1610915" y="32984"/>
                  </a:cubicBezTo>
                  <a:lnTo>
                    <a:pt x="1630295" y="32984"/>
                  </a:lnTo>
                  <a:cubicBezTo>
                    <a:pt x="1629933" y="30416"/>
                    <a:pt x="1628893" y="28463"/>
                    <a:pt x="1627177" y="27124"/>
                  </a:cubicBezTo>
                  <a:cubicBezTo>
                    <a:pt x="1625461" y="25784"/>
                    <a:pt x="1623556" y="25114"/>
                    <a:pt x="1621463" y="25114"/>
                  </a:cubicBezTo>
                  <a:close/>
                  <a:moveTo>
                    <a:pt x="1230938" y="25114"/>
                  </a:moveTo>
                  <a:cubicBezTo>
                    <a:pt x="1226167" y="25114"/>
                    <a:pt x="1222651" y="27738"/>
                    <a:pt x="1220390" y="32984"/>
                  </a:cubicBezTo>
                  <a:lnTo>
                    <a:pt x="1239770" y="32984"/>
                  </a:lnTo>
                  <a:cubicBezTo>
                    <a:pt x="1239408" y="30416"/>
                    <a:pt x="1238368" y="28463"/>
                    <a:pt x="1236652" y="27124"/>
                  </a:cubicBezTo>
                  <a:cubicBezTo>
                    <a:pt x="1234936" y="25784"/>
                    <a:pt x="1233031" y="25114"/>
                    <a:pt x="1230938" y="25114"/>
                  </a:cubicBezTo>
                  <a:close/>
                  <a:moveTo>
                    <a:pt x="1030913" y="25114"/>
                  </a:moveTo>
                  <a:cubicBezTo>
                    <a:pt x="1026142" y="25114"/>
                    <a:pt x="1022625" y="27738"/>
                    <a:pt x="1020365" y="32984"/>
                  </a:cubicBezTo>
                  <a:lnTo>
                    <a:pt x="1039745" y="32984"/>
                  </a:lnTo>
                  <a:cubicBezTo>
                    <a:pt x="1039383" y="30416"/>
                    <a:pt x="1038343" y="28463"/>
                    <a:pt x="1036627" y="27124"/>
                  </a:cubicBezTo>
                  <a:cubicBezTo>
                    <a:pt x="1034911" y="25784"/>
                    <a:pt x="1033006" y="25114"/>
                    <a:pt x="1030913" y="25114"/>
                  </a:cubicBezTo>
                  <a:close/>
                  <a:moveTo>
                    <a:pt x="526088" y="25114"/>
                  </a:moveTo>
                  <a:cubicBezTo>
                    <a:pt x="521317" y="25114"/>
                    <a:pt x="517801" y="27738"/>
                    <a:pt x="515540" y="32984"/>
                  </a:cubicBezTo>
                  <a:lnTo>
                    <a:pt x="534920" y="32984"/>
                  </a:lnTo>
                  <a:cubicBezTo>
                    <a:pt x="534558" y="30416"/>
                    <a:pt x="533518" y="28463"/>
                    <a:pt x="531802" y="27124"/>
                  </a:cubicBezTo>
                  <a:cubicBezTo>
                    <a:pt x="530086" y="25784"/>
                    <a:pt x="528181" y="25114"/>
                    <a:pt x="526088" y="25114"/>
                  </a:cubicBezTo>
                  <a:close/>
                  <a:moveTo>
                    <a:pt x="1759906" y="19547"/>
                  </a:moveTo>
                  <a:lnTo>
                    <a:pt x="1768989" y="19547"/>
                  </a:lnTo>
                  <a:lnTo>
                    <a:pt x="1780542" y="51317"/>
                  </a:lnTo>
                  <a:lnTo>
                    <a:pt x="1780751" y="51317"/>
                  </a:lnTo>
                  <a:lnTo>
                    <a:pt x="1791090" y="19547"/>
                  </a:lnTo>
                  <a:lnTo>
                    <a:pt x="1799587" y="19547"/>
                  </a:lnTo>
                  <a:lnTo>
                    <a:pt x="1781840" y="67349"/>
                  </a:lnTo>
                  <a:cubicBezTo>
                    <a:pt x="1780333" y="71340"/>
                    <a:pt x="1778477" y="74284"/>
                    <a:pt x="1776273" y="76181"/>
                  </a:cubicBezTo>
                  <a:cubicBezTo>
                    <a:pt x="1774068" y="78079"/>
                    <a:pt x="1771445" y="79027"/>
                    <a:pt x="1768403" y="79027"/>
                  </a:cubicBezTo>
                  <a:cubicBezTo>
                    <a:pt x="1766534" y="79027"/>
                    <a:pt x="1764469" y="78651"/>
                    <a:pt x="1762208" y="77897"/>
                  </a:cubicBezTo>
                  <a:lnTo>
                    <a:pt x="1762208" y="70865"/>
                  </a:lnTo>
                  <a:cubicBezTo>
                    <a:pt x="1764245" y="71674"/>
                    <a:pt x="1765906" y="72079"/>
                    <a:pt x="1767189" y="72079"/>
                  </a:cubicBezTo>
                  <a:cubicBezTo>
                    <a:pt x="1768724" y="72079"/>
                    <a:pt x="1770050" y="71577"/>
                    <a:pt x="1771166" y="70572"/>
                  </a:cubicBezTo>
                  <a:cubicBezTo>
                    <a:pt x="1772282" y="69568"/>
                    <a:pt x="1773210" y="68256"/>
                    <a:pt x="1773949" y="66637"/>
                  </a:cubicBezTo>
                  <a:cubicBezTo>
                    <a:pt x="1774689" y="65019"/>
                    <a:pt x="1775547" y="62745"/>
                    <a:pt x="1776524" y="59815"/>
                  </a:cubicBezTo>
                  <a:close/>
                  <a:moveTo>
                    <a:pt x="1718895" y="19547"/>
                  </a:moveTo>
                  <a:lnTo>
                    <a:pt x="1726764" y="19547"/>
                  </a:lnTo>
                  <a:lnTo>
                    <a:pt x="1726764" y="59396"/>
                  </a:lnTo>
                  <a:lnTo>
                    <a:pt x="1718895" y="59396"/>
                  </a:lnTo>
                  <a:close/>
                  <a:moveTo>
                    <a:pt x="1560300" y="19547"/>
                  </a:moveTo>
                  <a:lnTo>
                    <a:pt x="1569132" y="19547"/>
                  </a:lnTo>
                  <a:lnTo>
                    <a:pt x="1580350" y="50313"/>
                  </a:lnTo>
                  <a:lnTo>
                    <a:pt x="1591861" y="19547"/>
                  </a:lnTo>
                  <a:lnTo>
                    <a:pt x="1600441" y="19547"/>
                  </a:lnTo>
                  <a:lnTo>
                    <a:pt x="1584033" y="59396"/>
                  </a:lnTo>
                  <a:lnTo>
                    <a:pt x="1576248" y="59396"/>
                  </a:lnTo>
                  <a:close/>
                  <a:moveTo>
                    <a:pt x="1547445" y="19547"/>
                  </a:moveTo>
                  <a:lnTo>
                    <a:pt x="1555314" y="19547"/>
                  </a:lnTo>
                  <a:lnTo>
                    <a:pt x="1555314" y="59396"/>
                  </a:lnTo>
                  <a:lnTo>
                    <a:pt x="1547445" y="59396"/>
                  </a:lnTo>
                  <a:close/>
                  <a:moveTo>
                    <a:pt x="1299795" y="19547"/>
                  </a:moveTo>
                  <a:lnTo>
                    <a:pt x="1307664" y="19547"/>
                  </a:lnTo>
                  <a:lnTo>
                    <a:pt x="1307664" y="59396"/>
                  </a:lnTo>
                  <a:lnTo>
                    <a:pt x="1299795" y="59396"/>
                  </a:lnTo>
                  <a:close/>
                  <a:moveTo>
                    <a:pt x="879816" y="19547"/>
                  </a:moveTo>
                  <a:lnTo>
                    <a:pt x="887685" y="19547"/>
                  </a:lnTo>
                  <a:lnTo>
                    <a:pt x="887685" y="43532"/>
                  </a:lnTo>
                  <a:cubicBezTo>
                    <a:pt x="887685" y="46211"/>
                    <a:pt x="888278" y="48450"/>
                    <a:pt x="889464" y="50250"/>
                  </a:cubicBezTo>
                  <a:cubicBezTo>
                    <a:pt x="890650" y="52050"/>
                    <a:pt x="892610" y="52950"/>
                    <a:pt x="895345" y="52950"/>
                  </a:cubicBezTo>
                  <a:cubicBezTo>
                    <a:pt x="898582" y="52950"/>
                    <a:pt x="901233" y="51548"/>
                    <a:pt x="903298" y="48743"/>
                  </a:cubicBezTo>
                  <a:cubicBezTo>
                    <a:pt x="905363" y="45939"/>
                    <a:pt x="906395" y="42458"/>
                    <a:pt x="906395" y="38300"/>
                  </a:cubicBezTo>
                  <a:lnTo>
                    <a:pt x="906395" y="19547"/>
                  </a:lnTo>
                  <a:lnTo>
                    <a:pt x="914265" y="19547"/>
                  </a:lnTo>
                  <a:lnTo>
                    <a:pt x="914265" y="59396"/>
                  </a:lnTo>
                  <a:lnTo>
                    <a:pt x="906981" y="59396"/>
                  </a:lnTo>
                  <a:lnTo>
                    <a:pt x="906479" y="52699"/>
                  </a:lnTo>
                  <a:lnTo>
                    <a:pt x="906312" y="52699"/>
                  </a:lnTo>
                  <a:cubicBezTo>
                    <a:pt x="903270" y="57805"/>
                    <a:pt x="898987" y="60359"/>
                    <a:pt x="893461" y="60359"/>
                  </a:cubicBezTo>
                  <a:cubicBezTo>
                    <a:pt x="889220" y="60359"/>
                    <a:pt x="885885" y="59040"/>
                    <a:pt x="883457" y="56403"/>
                  </a:cubicBezTo>
                  <a:cubicBezTo>
                    <a:pt x="881029" y="53766"/>
                    <a:pt x="879816" y="50187"/>
                    <a:pt x="879816" y="45667"/>
                  </a:cubicBezTo>
                  <a:close/>
                  <a:moveTo>
                    <a:pt x="556845" y="19547"/>
                  </a:moveTo>
                  <a:lnTo>
                    <a:pt x="564714" y="19547"/>
                  </a:lnTo>
                  <a:lnTo>
                    <a:pt x="564714" y="59396"/>
                  </a:lnTo>
                  <a:lnTo>
                    <a:pt x="556845" y="59396"/>
                  </a:lnTo>
                  <a:close/>
                  <a:moveTo>
                    <a:pt x="1670972" y="18919"/>
                  </a:moveTo>
                  <a:cubicBezTo>
                    <a:pt x="1672451" y="18919"/>
                    <a:pt x="1673846" y="19101"/>
                    <a:pt x="1675158" y="19464"/>
                  </a:cubicBezTo>
                  <a:lnTo>
                    <a:pt x="1675158" y="27417"/>
                  </a:lnTo>
                  <a:cubicBezTo>
                    <a:pt x="1673232" y="26663"/>
                    <a:pt x="1671809" y="26286"/>
                    <a:pt x="1670888" y="26286"/>
                  </a:cubicBezTo>
                  <a:cubicBezTo>
                    <a:pt x="1667819" y="26286"/>
                    <a:pt x="1665210" y="27717"/>
                    <a:pt x="1663061" y="30577"/>
                  </a:cubicBezTo>
                  <a:cubicBezTo>
                    <a:pt x="1660912" y="33437"/>
                    <a:pt x="1659838" y="36960"/>
                    <a:pt x="1659838" y="41146"/>
                  </a:cubicBezTo>
                  <a:lnTo>
                    <a:pt x="1659838" y="59396"/>
                  </a:lnTo>
                  <a:lnTo>
                    <a:pt x="1651927" y="59396"/>
                  </a:lnTo>
                  <a:lnTo>
                    <a:pt x="1651927" y="19547"/>
                  </a:lnTo>
                  <a:lnTo>
                    <a:pt x="1659126" y="19547"/>
                  </a:lnTo>
                  <a:lnTo>
                    <a:pt x="1659754" y="26998"/>
                  </a:lnTo>
                  <a:lnTo>
                    <a:pt x="1659922" y="26998"/>
                  </a:lnTo>
                  <a:cubicBezTo>
                    <a:pt x="1661819" y="21612"/>
                    <a:pt x="1665503" y="18919"/>
                    <a:pt x="1670972" y="18919"/>
                  </a:cubicBezTo>
                  <a:close/>
                  <a:moveTo>
                    <a:pt x="499397" y="18919"/>
                  </a:moveTo>
                  <a:cubicBezTo>
                    <a:pt x="500876" y="18919"/>
                    <a:pt x="502271" y="19101"/>
                    <a:pt x="503583" y="19464"/>
                  </a:cubicBezTo>
                  <a:lnTo>
                    <a:pt x="503583" y="27417"/>
                  </a:lnTo>
                  <a:cubicBezTo>
                    <a:pt x="501657" y="26663"/>
                    <a:pt x="500234" y="26286"/>
                    <a:pt x="499313" y="26286"/>
                  </a:cubicBezTo>
                  <a:cubicBezTo>
                    <a:pt x="496244" y="26286"/>
                    <a:pt x="493635" y="27717"/>
                    <a:pt x="491486" y="30577"/>
                  </a:cubicBezTo>
                  <a:cubicBezTo>
                    <a:pt x="489337" y="33437"/>
                    <a:pt x="488263" y="36960"/>
                    <a:pt x="488263" y="41146"/>
                  </a:cubicBezTo>
                  <a:lnTo>
                    <a:pt x="488263" y="59396"/>
                  </a:lnTo>
                  <a:lnTo>
                    <a:pt x="480352" y="59396"/>
                  </a:lnTo>
                  <a:lnTo>
                    <a:pt x="480352" y="19547"/>
                  </a:lnTo>
                  <a:lnTo>
                    <a:pt x="487551" y="19547"/>
                  </a:lnTo>
                  <a:lnTo>
                    <a:pt x="488179" y="26998"/>
                  </a:lnTo>
                  <a:lnTo>
                    <a:pt x="488346" y="26998"/>
                  </a:lnTo>
                  <a:cubicBezTo>
                    <a:pt x="490244" y="21612"/>
                    <a:pt x="493928" y="18919"/>
                    <a:pt x="499397" y="18919"/>
                  </a:cubicBezTo>
                  <a:close/>
                  <a:moveTo>
                    <a:pt x="1692933" y="18585"/>
                  </a:moveTo>
                  <a:cubicBezTo>
                    <a:pt x="1697733" y="18585"/>
                    <a:pt x="1702393" y="19785"/>
                    <a:pt x="1706914" y="22184"/>
                  </a:cubicBezTo>
                  <a:lnTo>
                    <a:pt x="1706914" y="30514"/>
                  </a:lnTo>
                  <a:cubicBezTo>
                    <a:pt x="1703984" y="28421"/>
                    <a:pt x="1701347" y="27082"/>
                    <a:pt x="1699003" y="26496"/>
                  </a:cubicBezTo>
                  <a:cubicBezTo>
                    <a:pt x="1696659" y="25910"/>
                    <a:pt x="1694691" y="25617"/>
                    <a:pt x="1693101" y="25617"/>
                  </a:cubicBezTo>
                  <a:cubicBezTo>
                    <a:pt x="1690952" y="25617"/>
                    <a:pt x="1689131" y="26028"/>
                    <a:pt x="1687638" y="26852"/>
                  </a:cubicBezTo>
                  <a:cubicBezTo>
                    <a:pt x="1686145" y="27675"/>
                    <a:pt x="1685399" y="28728"/>
                    <a:pt x="1685399" y="30012"/>
                  </a:cubicBezTo>
                  <a:cubicBezTo>
                    <a:pt x="1685399" y="31323"/>
                    <a:pt x="1686125" y="32349"/>
                    <a:pt x="1687576" y="33088"/>
                  </a:cubicBezTo>
                  <a:cubicBezTo>
                    <a:pt x="1689027" y="33828"/>
                    <a:pt x="1691134" y="34505"/>
                    <a:pt x="1693896" y="35118"/>
                  </a:cubicBezTo>
                  <a:cubicBezTo>
                    <a:pt x="1699505" y="36374"/>
                    <a:pt x="1703523" y="37937"/>
                    <a:pt x="1705951" y="39807"/>
                  </a:cubicBezTo>
                  <a:cubicBezTo>
                    <a:pt x="1708379" y="41676"/>
                    <a:pt x="1709593" y="44146"/>
                    <a:pt x="1709593" y="47215"/>
                  </a:cubicBezTo>
                  <a:cubicBezTo>
                    <a:pt x="1709593" y="49532"/>
                    <a:pt x="1708860" y="51701"/>
                    <a:pt x="1707395" y="53724"/>
                  </a:cubicBezTo>
                  <a:cubicBezTo>
                    <a:pt x="1705930" y="55747"/>
                    <a:pt x="1703872" y="57359"/>
                    <a:pt x="1701221" y="58559"/>
                  </a:cubicBezTo>
                  <a:cubicBezTo>
                    <a:pt x="1698570" y="59759"/>
                    <a:pt x="1695501" y="60359"/>
                    <a:pt x="1692013" y="60359"/>
                  </a:cubicBezTo>
                  <a:cubicBezTo>
                    <a:pt x="1689669" y="60359"/>
                    <a:pt x="1687513" y="60115"/>
                    <a:pt x="1685546" y="59626"/>
                  </a:cubicBezTo>
                  <a:cubicBezTo>
                    <a:pt x="1683578" y="59138"/>
                    <a:pt x="1681995" y="58608"/>
                    <a:pt x="1680795" y="58036"/>
                  </a:cubicBezTo>
                  <a:cubicBezTo>
                    <a:pt x="1679595" y="57464"/>
                    <a:pt x="1678297" y="56801"/>
                    <a:pt x="1676902" y="56047"/>
                  </a:cubicBezTo>
                  <a:lnTo>
                    <a:pt x="1676902" y="47299"/>
                  </a:lnTo>
                  <a:cubicBezTo>
                    <a:pt x="1681646" y="51262"/>
                    <a:pt x="1686766" y="53243"/>
                    <a:pt x="1692264" y="53243"/>
                  </a:cubicBezTo>
                  <a:cubicBezTo>
                    <a:pt x="1694608" y="53243"/>
                    <a:pt x="1696666" y="52789"/>
                    <a:pt x="1698438" y="51883"/>
                  </a:cubicBezTo>
                  <a:cubicBezTo>
                    <a:pt x="1700210" y="50976"/>
                    <a:pt x="1701096" y="49657"/>
                    <a:pt x="1701096" y="47927"/>
                  </a:cubicBezTo>
                  <a:cubicBezTo>
                    <a:pt x="1701096" y="46560"/>
                    <a:pt x="1700426" y="45436"/>
                    <a:pt x="1699087" y="44557"/>
                  </a:cubicBezTo>
                  <a:cubicBezTo>
                    <a:pt x="1697747" y="43678"/>
                    <a:pt x="1695277" y="42848"/>
                    <a:pt x="1691678" y="42067"/>
                  </a:cubicBezTo>
                  <a:cubicBezTo>
                    <a:pt x="1687883" y="41230"/>
                    <a:pt x="1685246" y="40462"/>
                    <a:pt x="1683767" y="39765"/>
                  </a:cubicBezTo>
                  <a:cubicBezTo>
                    <a:pt x="1682288" y="39067"/>
                    <a:pt x="1680976" y="38244"/>
                    <a:pt x="1679832" y="37295"/>
                  </a:cubicBezTo>
                  <a:cubicBezTo>
                    <a:pt x="1678855" y="36179"/>
                    <a:pt x="1678123" y="35174"/>
                    <a:pt x="1677634" y="34281"/>
                  </a:cubicBezTo>
                  <a:cubicBezTo>
                    <a:pt x="1677146" y="33388"/>
                    <a:pt x="1676902" y="32161"/>
                    <a:pt x="1676902" y="30598"/>
                  </a:cubicBezTo>
                  <a:cubicBezTo>
                    <a:pt x="1676902" y="27082"/>
                    <a:pt x="1678395" y="24201"/>
                    <a:pt x="1681381" y="21954"/>
                  </a:cubicBezTo>
                  <a:cubicBezTo>
                    <a:pt x="1684367" y="19708"/>
                    <a:pt x="1688217" y="18585"/>
                    <a:pt x="1692933" y="18585"/>
                  </a:cubicBezTo>
                  <a:close/>
                  <a:moveTo>
                    <a:pt x="1621463" y="18585"/>
                  </a:moveTo>
                  <a:cubicBezTo>
                    <a:pt x="1624254" y="18585"/>
                    <a:pt x="1626870" y="19157"/>
                    <a:pt x="1629312" y="20301"/>
                  </a:cubicBezTo>
                  <a:cubicBezTo>
                    <a:pt x="1631753" y="21445"/>
                    <a:pt x="1633735" y="22980"/>
                    <a:pt x="1635256" y="24905"/>
                  </a:cubicBezTo>
                  <a:cubicBezTo>
                    <a:pt x="1636776" y="26831"/>
                    <a:pt x="1637872" y="28924"/>
                    <a:pt x="1638541" y="31184"/>
                  </a:cubicBezTo>
                  <a:cubicBezTo>
                    <a:pt x="1639211" y="33444"/>
                    <a:pt x="1639546" y="36165"/>
                    <a:pt x="1639546" y="39346"/>
                  </a:cubicBezTo>
                  <a:lnTo>
                    <a:pt x="1609911" y="39346"/>
                  </a:lnTo>
                  <a:cubicBezTo>
                    <a:pt x="1610106" y="42611"/>
                    <a:pt x="1610950" y="45241"/>
                    <a:pt x="1612443" y="47236"/>
                  </a:cubicBezTo>
                  <a:cubicBezTo>
                    <a:pt x="1613936" y="49232"/>
                    <a:pt x="1615666" y="50641"/>
                    <a:pt x="1617633" y="51464"/>
                  </a:cubicBezTo>
                  <a:cubicBezTo>
                    <a:pt x="1619601" y="52287"/>
                    <a:pt x="1621477" y="52699"/>
                    <a:pt x="1623263" y="52699"/>
                  </a:cubicBezTo>
                  <a:cubicBezTo>
                    <a:pt x="1628230" y="52699"/>
                    <a:pt x="1633198" y="50215"/>
                    <a:pt x="1638165" y="45248"/>
                  </a:cubicBezTo>
                  <a:lnTo>
                    <a:pt x="1638165" y="54834"/>
                  </a:lnTo>
                  <a:cubicBezTo>
                    <a:pt x="1635876" y="56368"/>
                    <a:pt x="1633484" y="57673"/>
                    <a:pt x="1630986" y="58747"/>
                  </a:cubicBezTo>
                  <a:cubicBezTo>
                    <a:pt x="1628489" y="59822"/>
                    <a:pt x="1625454" y="60359"/>
                    <a:pt x="1621882" y="60359"/>
                  </a:cubicBezTo>
                  <a:cubicBezTo>
                    <a:pt x="1617752" y="60359"/>
                    <a:pt x="1614138" y="59382"/>
                    <a:pt x="1611041" y="57429"/>
                  </a:cubicBezTo>
                  <a:cubicBezTo>
                    <a:pt x="1607943" y="55475"/>
                    <a:pt x="1605564" y="52887"/>
                    <a:pt x="1603904" y="49664"/>
                  </a:cubicBezTo>
                  <a:cubicBezTo>
                    <a:pt x="1602244" y="46441"/>
                    <a:pt x="1601413" y="43030"/>
                    <a:pt x="1601413" y="39430"/>
                  </a:cubicBezTo>
                  <a:cubicBezTo>
                    <a:pt x="1601413" y="35439"/>
                    <a:pt x="1602334" y="31868"/>
                    <a:pt x="1604176" y="28714"/>
                  </a:cubicBezTo>
                  <a:cubicBezTo>
                    <a:pt x="1606018" y="25561"/>
                    <a:pt x="1608487" y="23084"/>
                    <a:pt x="1611585" y="21284"/>
                  </a:cubicBezTo>
                  <a:cubicBezTo>
                    <a:pt x="1614682" y="19485"/>
                    <a:pt x="1617975" y="18585"/>
                    <a:pt x="1621463" y="18585"/>
                  </a:cubicBezTo>
                  <a:close/>
                  <a:moveTo>
                    <a:pt x="1519702" y="18585"/>
                  </a:moveTo>
                  <a:cubicBezTo>
                    <a:pt x="1524139" y="18585"/>
                    <a:pt x="1527544" y="19945"/>
                    <a:pt x="1529915" y="22666"/>
                  </a:cubicBezTo>
                  <a:cubicBezTo>
                    <a:pt x="1532287" y="25387"/>
                    <a:pt x="1533473" y="28547"/>
                    <a:pt x="1533473" y="32147"/>
                  </a:cubicBezTo>
                  <a:lnTo>
                    <a:pt x="1533473" y="59396"/>
                  </a:lnTo>
                  <a:lnTo>
                    <a:pt x="1525604" y="59396"/>
                  </a:lnTo>
                  <a:lnTo>
                    <a:pt x="1525604" y="34867"/>
                  </a:lnTo>
                  <a:cubicBezTo>
                    <a:pt x="1525604" y="32300"/>
                    <a:pt x="1525011" y="30172"/>
                    <a:pt x="1523825" y="28484"/>
                  </a:cubicBezTo>
                  <a:cubicBezTo>
                    <a:pt x="1522639" y="26796"/>
                    <a:pt x="1520749" y="25952"/>
                    <a:pt x="1518153" y="25952"/>
                  </a:cubicBezTo>
                  <a:cubicBezTo>
                    <a:pt x="1515809" y="25952"/>
                    <a:pt x="1513779" y="26670"/>
                    <a:pt x="1512063" y="28107"/>
                  </a:cubicBezTo>
                  <a:cubicBezTo>
                    <a:pt x="1510347" y="29544"/>
                    <a:pt x="1509063" y="31372"/>
                    <a:pt x="1508212" y="33591"/>
                  </a:cubicBezTo>
                  <a:cubicBezTo>
                    <a:pt x="1507361" y="35809"/>
                    <a:pt x="1506935" y="38090"/>
                    <a:pt x="1506935" y="40434"/>
                  </a:cubicBezTo>
                  <a:lnTo>
                    <a:pt x="1506935" y="59396"/>
                  </a:lnTo>
                  <a:lnTo>
                    <a:pt x="1499024" y="59396"/>
                  </a:lnTo>
                  <a:lnTo>
                    <a:pt x="1499024" y="19547"/>
                  </a:lnTo>
                  <a:lnTo>
                    <a:pt x="1506224" y="19547"/>
                  </a:lnTo>
                  <a:lnTo>
                    <a:pt x="1506810" y="26203"/>
                  </a:lnTo>
                  <a:lnTo>
                    <a:pt x="1507019" y="26203"/>
                  </a:lnTo>
                  <a:cubicBezTo>
                    <a:pt x="1507828" y="24835"/>
                    <a:pt x="1508680" y="23635"/>
                    <a:pt x="1509573" y="22603"/>
                  </a:cubicBezTo>
                  <a:cubicBezTo>
                    <a:pt x="1510466" y="21570"/>
                    <a:pt x="1511756" y="20643"/>
                    <a:pt x="1513444" y="19819"/>
                  </a:cubicBezTo>
                  <a:cubicBezTo>
                    <a:pt x="1515133" y="18996"/>
                    <a:pt x="1517219" y="18585"/>
                    <a:pt x="1519702" y="18585"/>
                  </a:cubicBezTo>
                  <a:close/>
                  <a:moveTo>
                    <a:pt x="1382041" y="18585"/>
                  </a:moveTo>
                  <a:cubicBezTo>
                    <a:pt x="1384050" y="18585"/>
                    <a:pt x="1385948" y="18940"/>
                    <a:pt x="1387733" y="19652"/>
                  </a:cubicBezTo>
                  <a:cubicBezTo>
                    <a:pt x="1389519" y="20364"/>
                    <a:pt x="1391710" y="21836"/>
                    <a:pt x="1394305" y="24068"/>
                  </a:cubicBezTo>
                  <a:lnTo>
                    <a:pt x="1396021" y="19547"/>
                  </a:lnTo>
                  <a:lnTo>
                    <a:pt x="1402216" y="19547"/>
                  </a:lnTo>
                  <a:lnTo>
                    <a:pt x="1402216" y="54582"/>
                  </a:lnTo>
                  <a:cubicBezTo>
                    <a:pt x="1402216" y="59829"/>
                    <a:pt x="1401742" y="63798"/>
                    <a:pt x="1400793" y="66491"/>
                  </a:cubicBezTo>
                  <a:cubicBezTo>
                    <a:pt x="1399844" y="69184"/>
                    <a:pt x="1398310" y="71535"/>
                    <a:pt x="1396189" y="73544"/>
                  </a:cubicBezTo>
                  <a:cubicBezTo>
                    <a:pt x="1394068" y="75553"/>
                    <a:pt x="1391787" y="76955"/>
                    <a:pt x="1389345" y="77751"/>
                  </a:cubicBezTo>
                  <a:cubicBezTo>
                    <a:pt x="1386903" y="78546"/>
                    <a:pt x="1384357" y="78972"/>
                    <a:pt x="1381706" y="79027"/>
                  </a:cubicBezTo>
                  <a:cubicBezTo>
                    <a:pt x="1376516" y="79027"/>
                    <a:pt x="1371367" y="77283"/>
                    <a:pt x="1366260" y="73795"/>
                  </a:cubicBezTo>
                  <a:lnTo>
                    <a:pt x="1366260" y="64042"/>
                  </a:lnTo>
                  <a:cubicBezTo>
                    <a:pt x="1368437" y="66135"/>
                    <a:pt x="1370760" y="67928"/>
                    <a:pt x="1373230" y="69421"/>
                  </a:cubicBezTo>
                  <a:cubicBezTo>
                    <a:pt x="1375699" y="70914"/>
                    <a:pt x="1378608" y="71660"/>
                    <a:pt x="1381957" y="71660"/>
                  </a:cubicBezTo>
                  <a:cubicBezTo>
                    <a:pt x="1384357" y="71660"/>
                    <a:pt x="1386568" y="70963"/>
                    <a:pt x="1388592" y="69568"/>
                  </a:cubicBezTo>
                  <a:cubicBezTo>
                    <a:pt x="1390615" y="68172"/>
                    <a:pt x="1392073" y="66414"/>
                    <a:pt x="1392966" y="64293"/>
                  </a:cubicBezTo>
                  <a:cubicBezTo>
                    <a:pt x="1393859" y="62173"/>
                    <a:pt x="1394305" y="58224"/>
                    <a:pt x="1394305" y="52448"/>
                  </a:cubicBezTo>
                  <a:lnTo>
                    <a:pt x="1394138" y="52280"/>
                  </a:lnTo>
                  <a:cubicBezTo>
                    <a:pt x="1390398" y="57080"/>
                    <a:pt x="1386031" y="59480"/>
                    <a:pt x="1381036" y="59480"/>
                  </a:cubicBezTo>
                  <a:cubicBezTo>
                    <a:pt x="1376181" y="59480"/>
                    <a:pt x="1372065" y="57499"/>
                    <a:pt x="1368688" y="53536"/>
                  </a:cubicBezTo>
                  <a:cubicBezTo>
                    <a:pt x="1365312" y="49573"/>
                    <a:pt x="1363623" y="44843"/>
                    <a:pt x="1363623" y="39346"/>
                  </a:cubicBezTo>
                  <a:cubicBezTo>
                    <a:pt x="1363623" y="35607"/>
                    <a:pt x="1364419" y="32161"/>
                    <a:pt x="1366009" y="29007"/>
                  </a:cubicBezTo>
                  <a:cubicBezTo>
                    <a:pt x="1367600" y="25854"/>
                    <a:pt x="1369797" y="23329"/>
                    <a:pt x="1372602" y="21431"/>
                  </a:cubicBezTo>
                  <a:cubicBezTo>
                    <a:pt x="1375406" y="19533"/>
                    <a:pt x="1378553" y="18585"/>
                    <a:pt x="1382041" y="18585"/>
                  </a:cubicBezTo>
                  <a:close/>
                  <a:moveTo>
                    <a:pt x="1338727" y="18585"/>
                  </a:moveTo>
                  <a:cubicBezTo>
                    <a:pt x="1343164" y="18585"/>
                    <a:pt x="1346569" y="19945"/>
                    <a:pt x="1348940" y="22666"/>
                  </a:cubicBezTo>
                  <a:cubicBezTo>
                    <a:pt x="1351312" y="25387"/>
                    <a:pt x="1352498" y="28547"/>
                    <a:pt x="1352498" y="32147"/>
                  </a:cubicBezTo>
                  <a:lnTo>
                    <a:pt x="1352498" y="59396"/>
                  </a:lnTo>
                  <a:lnTo>
                    <a:pt x="1344629" y="59396"/>
                  </a:lnTo>
                  <a:lnTo>
                    <a:pt x="1344629" y="34867"/>
                  </a:lnTo>
                  <a:cubicBezTo>
                    <a:pt x="1344629" y="32300"/>
                    <a:pt x="1344036" y="30172"/>
                    <a:pt x="1342850" y="28484"/>
                  </a:cubicBezTo>
                  <a:cubicBezTo>
                    <a:pt x="1341664" y="26796"/>
                    <a:pt x="1339774" y="25952"/>
                    <a:pt x="1337178" y="25952"/>
                  </a:cubicBezTo>
                  <a:cubicBezTo>
                    <a:pt x="1334834" y="25952"/>
                    <a:pt x="1332804" y="26670"/>
                    <a:pt x="1331088" y="28107"/>
                  </a:cubicBezTo>
                  <a:cubicBezTo>
                    <a:pt x="1329372" y="29544"/>
                    <a:pt x="1328088" y="31372"/>
                    <a:pt x="1327237" y="33591"/>
                  </a:cubicBezTo>
                  <a:cubicBezTo>
                    <a:pt x="1326386" y="35809"/>
                    <a:pt x="1325960" y="38090"/>
                    <a:pt x="1325960" y="40434"/>
                  </a:cubicBezTo>
                  <a:lnTo>
                    <a:pt x="1325960" y="59396"/>
                  </a:lnTo>
                  <a:lnTo>
                    <a:pt x="1318049" y="59396"/>
                  </a:lnTo>
                  <a:lnTo>
                    <a:pt x="1318049" y="19547"/>
                  </a:lnTo>
                  <a:lnTo>
                    <a:pt x="1325249" y="19547"/>
                  </a:lnTo>
                  <a:lnTo>
                    <a:pt x="1325835" y="26203"/>
                  </a:lnTo>
                  <a:lnTo>
                    <a:pt x="1326044" y="26203"/>
                  </a:lnTo>
                  <a:cubicBezTo>
                    <a:pt x="1326853" y="24835"/>
                    <a:pt x="1327705" y="23635"/>
                    <a:pt x="1328598" y="22603"/>
                  </a:cubicBezTo>
                  <a:cubicBezTo>
                    <a:pt x="1329491" y="21570"/>
                    <a:pt x="1330781" y="20643"/>
                    <a:pt x="1332469" y="19819"/>
                  </a:cubicBezTo>
                  <a:cubicBezTo>
                    <a:pt x="1334158" y="18996"/>
                    <a:pt x="1336244" y="18585"/>
                    <a:pt x="1338727" y="18585"/>
                  </a:cubicBezTo>
                  <a:close/>
                  <a:moveTo>
                    <a:pt x="1230938" y="18585"/>
                  </a:moveTo>
                  <a:cubicBezTo>
                    <a:pt x="1233729" y="18585"/>
                    <a:pt x="1236345" y="19157"/>
                    <a:pt x="1238787" y="20301"/>
                  </a:cubicBezTo>
                  <a:cubicBezTo>
                    <a:pt x="1241228" y="21445"/>
                    <a:pt x="1243210" y="22980"/>
                    <a:pt x="1244731" y="24905"/>
                  </a:cubicBezTo>
                  <a:cubicBezTo>
                    <a:pt x="1246251" y="26831"/>
                    <a:pt x="1247347" y="28924"/>
                    <a:pt x="1248016" y="31184"/>
                  </a:cubicBezTo>
                  <a:cubicBezTo>
                    <a:pt x="1248686" y="33444"/>
                    <a:pt x="1249021" y="36165"/>
                    <a:pt x="1249021" y="39346"/>
                  </a:cubicBezTo>
                  <a:lnTo>
                    <a:pt x="1219386" y="39346"/>
                  </a:lnTo>
                  <a:cubicBezTo>
                    <a:pt x="1219581" y="42611"/>
                    <a:pt x="1220425" y="45241"/>
                    <a:pt x="1221918" y="47236"/>
                  </a:cubicBezTo>
                  <a:cubicBezTo>
                    <a:pt x="1223411" y="49232"/>
                    <a:pt x="1225141" y="50641"/>
                    <a:pt x="1227108" y="51464"/>
                  </a:cubicBezTo>
                  <a:cubicBezTo>
                    <a:pt x="1229076" y="52287"/>
                    <a:pt x="1230952" y="52699"/>
                    <a:pt x="1232738" y="52699"/>
                  </a:cubicBezTo>
                  <a:cubicBezTo>
                    <a:pt x="1237705" y="52699"/>
                    <a:pt x="1242673" y="50215"/>
                    <a:pt x="1247640" y="45248"/>
                  </a:cubicBezTo>
                  <a:lnTo>
                    <a:pt x="1247640" y="54834"/>
                  </a:lnTo>
                  <a:cubicBezTo>
                    <a:pt x="1245351" y="56368"/>
                    <a:pt x="1242959" y="57673"/>
                    <a:pt x="1240461" y="58747"/>
                  </a:cubicBezTo>
                  <a:cubicBezTo>
                    <a:pt x="1237964" y="59822"/>
                    <a:pt x="1234929" y="60359"/>
                    <a:pt x="1231357" y="60359"/>
                  </a:cubicBezTo>
                  <a:cubicBezTo>
                    <a:pt x="1227227" y="60359"/>
                    <a:pt x="1223613" y="59382"/>
                    <a:pt x="1220516" y="57429"/>
                  </a:cubicBezTo>
                  <a:cubicBezTo>
                    <a:pt x="1217418" y="55475"/>
                    <a:pt x="1215039" y="52887"/>
                    <a:pt x="1213379" y="49664"/>
                  </a:cubicBezTo>
                  <a:cubicBezTo>
                    <a:pt x="1211719" y="46441"/>
                    <a:pt x="1210888" y="43030"/>
                    <a:pt x="1210888" y="39430"/>
                  </a:cubicBezTo>
                  <a:cubicBezTo>
                    <a:pt x="1210888" y="35439"/>
                    <a:pt x="1211809" y="31868"/>
                    <a:pt x="1213651" y="28714"/>
                  </a:cubicBezTo>
                  <a:cubicBezTo>
                    <a:pt x="1215493" y="25561"/>
                    <a:pt x="1217962" y="23084"/>
                    <a:pt x="1221060" y="21284"/>
                  </a:cubicBezTo>
                  <a:cubicBezTo>
                    <a:pt x="1224157" y="19485"/>
                    <a:pt x="1227450" y="18585"/>
                    <a:pt x="1230938" y="18585"/>
                  </a:cubicBezTo>
                  <a:close/>
                  <a:moveTo>
                    <a:pt x="1073808" y="18585"/>
                  </a:moveTo>
                  <a:cubicBezTo>
                    <a:pt x="1078608" y="18585"/>
                    <a:pt x="1083268" y="19785"/>
                    <a:pt x="1087789" y="22184"/>
                  </a:cubicBezTo>
                  <a:lnTo>
                    <a:pt x="1087789" y="30514"/>
                  </a:lnTo>
                  <a:cubicBezTo>
                    <a:pt x="1084859" y="28421"/>
                    <a:pt x="1082222" y="27082"/>
                    <a:pt x="1079878" y="26496"/>
                  </a:cubicBezTo>
                  <a:cubicBezTo>
                    <a:pt x="1077534" y="25910"/>
                    <a:pt x="1075566" y="25617"/>
                    <a:pt x="1073976" y="25617"/>
                  </a:cubicBezTo>
                  <a:cubicBezTo>
                    <a:pt x="1071827" y="25617"/>
                    <a:pt x="1070006" y="26028"/>
                    <a:pt x="1068513" y="26852"/>
                  </a:cubicBezTo>
                  <a:cubicBezTo>
                    <a:pt x="1067020" y="27675"/>
                    <a:pt x="1066274" y="28728"/>
                    <a:pt x="1066274" y="30012"/>
                  </a:cubicBezTo>
                  <a:cubicBezTo>
                    <a:pt x="1066274" y="31323"/>
                    <a:pt x="1066999" y="32349"/>
                    <a:pt x="1068451" y="33088"/>
                  </a:cubicBezTo>
                  <a:cubicBezTo>
                    <a:pt x="1069902" y="33828"/>
                    <a:pt x="1072008" y="34505"/>
                    <a:pt x="1074771" y="35118"/>
                  </a:cubicBezTo>
                  <a:cubicBezTo>
                    <a:pt x="1080380" y="36374"/>
                    <a:pt x="1084398" y="37937"/>
                    <a:pt x="1086826" y="39807"/>
                  </a:cubicBezTo>
                  <a:cubicBezTo>
                    <a:pt x="1089254" y="41676"/>
                    <a:pt x="1090468" y="44146"/>
                    <a:pt x="1090468" y="47215"/>
                  </a:cubicBezTo>
                  <a:cubicBezTo>
                    <a:pt x="1090468" y="49532"/>
                    <a:pt x="1089735" y="51701"/>
                    <a:pt x="1088270" y="53724"/>
                  </a:cubicBezTo>
                  <a:cubicBezTo>
                    <a:pt x="1086805" y="55747"/>
                    <a:pt x="1084747" y="57359"/>
                    <a:pt x="1082096" y="58559"/>
                  </a:cubicBezTo>
                  <a:cubicBezTo>
                    <a:pt x="1079445" y="59759"/>
                    <a:pt x="1076376" y="60359"/>
                    <a:pt x="1072887" y="60359"/>
                  </a:cubicBezTo>
                  <a:cubicBezTo>
                    <a:pt x="1070543" y="60359"/>
                    <a:pt x="1068388" y="60115"/>
                    <a:pt x="1066420" y="59626"/>
                  </a:cubicBezTo>
                  <a:cubicBezTo>
                    <a:pt x="1064453" y="59138"/>
                    <a:pt x="1062870" y="58608"/>
                    <a:pt x="1061670" y="58036"/>
                  </a:cubicBezTo>
                  <a:cubicBezTo>
                    <a:pt x="1060470" y="57464"/>
                    <a:pt x="1059172" y="56801"/>
                    <a:pt x="1057777" y="56047"/>
                  </a:cubicBezTo>
                  <a:lnTo>
                    <a:pt x="1057777" y="47299"/>
                  </a:lnTo>
                  <a:cubicBezTo>
                    <a:pt x="1062521" y="51262"/>
                    <a:pt x="1067641" y="53243"/>
                    <a:pt x="1073139" y="53243"/>
                  </a:cubicBezTo>
                  <a:cubicBezTo>
                    <a:pt x="1075483" y="53243"/>
                    <a:pt x="1077541" y="52789"/>
                    <a:pt x="1079313" y="51883"/>
                  </a:cubicBezTo>
                  <a:cubicBezTo>
                    <a:pt x="1081085" y="50976"/>
                    <a:pt x="1081971" y="49657"/>
                    <a:pt x="1081971" y="47927"/>
                  </a:cubicBezTo>
                  <a:cubicBezTo>
                    <a:pt x="1081971" y="46560"/>
                    <a:pt x="1081301" y="45436"/>
                    <a:pt x="1079961" y="44557"/>
                  </a:cubicBezTo>
                  <a:cubicBezTo>
                    <a:pt x="1078622" y="43678"/>
                    <a:pt x="1076152" y="42848"/>
                    <a:pt x="1072553" y="42067"/>
                  </a:cubicBezTo>
                  <a:cubicBezTo>
                    <a:pt x="1068758" y="41230"/>
                    <a:pt x="1066120" y="40462"/>
                    <a:pt x="1064641" y="39765"/>
                  </a:cubicBezTo>
                  <a:cubicBezTo>
                    <a:pt x="1063163" y="39067"/>
                    <a:pt x="1061851" y="38244"/>
                    <a:pt x="1060707" y="37295"/>
                  </a:cubicBezTo>
                  <a:cubicBezTo>
                    <a:pt x="1059730" y="36179"/>
                    <a:pt x="1058998" y="35174"/>
                    <a:pt x="1058509" y="34281"/>
                  </a:cubicBezTo>
                  <a:cubicBezTo>
                    <a:pt x="1058021" y="33388"/>
                    <a:pt x="1057777" y="32161"/>
                    <a:pt x="1057777" y="30598"/>
                  </a:cubicBezTo>
                  <a:cubicBezTo>
                    <a:pt x="1057777" y="27082"/>
                    <a:pt x="1059270" y="24201"/>
                    <a:pt x="1062256" y="21954"/>
                  </a:cubicBezTo>
                  <a:cubicBezTo>
                    <a:pt x="1065241" y="19708"/>
                    <a:pt x="1069092" y="18585"/>
                    <a:pt x="1073808" y="18585"/>
                  </a:cubicBezTo>
                  <a:close/>
                  <a:moveTo>
                    <a:pt x="1030913" y="18585"/>
                  </a:moveTo>
                  <a:cubicBezTo>
                    <a:pt x="1033704" y="18585"/>
                    <a:pt x="1036320" y="19157"/>
                    <a:pt x="1038762" y="20301"/>
                  </a:cubicBezTo>
                  <a:cubicBezTo>
                    <a:pt x="1041203" y="21445"/>
                    <a:pt x="1043185" y="22980"/>
                    <a:pt x="1044705" y="24905"/>
                  </a:cubicBezTo>
                  <a:cubicBezTo>
                    <a:pt x="1046226" y="26831"/>
                    <a:pt x="1047322" y="28924"/>
                    <a:pt x="1047991" y="31184"/>
                  </a:cubicBezTo>
                  <a:cubicBezTo>
                    <a:pt x="1048661" y="33444"/>
                    <a:pt x="1048996" y="36165"/>
                    <a:pt x="1048996" y="39346"/>
                  </a:cubicBezTo>
                  <a:lnTo>
                    <a:pt x="1019361" y="39346"/>
                  </a:lnTo>
                  <a:cubicBezTo>
                    <a:pt x="1019556" y="42611"/>
                    <a:pt x="1020400" y="45241"/>
                    <a:pt x="1021893" y="47236"/>
                  </a:cubicBezTo>
                  <a:cubicBezTo>
                    <a:pt x="1023386" y="49232"/>
                    <a:pt x="1025116" y="50641"/>
                    <a:pt x="1027083" y="51464"/>
                  </a:cubicBezTo>
                  <a:cubicBezTo>
                    <a:pt x="1029051" y="52287"/>
                    <a:pt x="1030927" y="52699"/>
                    <a:pt x="1032713" y="52699"/>
                  </a:cubicBezTo>
                  <a:cubicBezTo>
                    <a:pt x="1037680" y="52699"/>
                    <a:pt x="1042647" y="50215"/>
                    <a:pt x="1047615" y="45248"/>
                  </a:cubicBezTo>
                  <a:lnTo>
                    <a:pt x="1047615" y="54834"/>
                  </a:lnTo>
                  <a:cubicBezTo>
                    <a:pt x="1045326" y="56368"/>
                    <a:pt x="1042934" y="57673"/>
                    <a:pt x="1040436" y="58747"/>
                  </a:cubicBezTo>
                  <a:cubicBezTo>
                    <a:pt x="1037938" y="59822"/>
                    <a:pt x="1034904" y="60359"/>
                    <a:pt x="1031332" y="60359"/>
                  </a:cubicBezTo>
                  <a:cubicBezTo>
                    <a:pt x="1027202" y="60359"/>
                    <a:pt x="1023588" y="59382"/>
                    <a:pt x="1020491" y="57429"/>
                  </a:cubicBezTo>
                  <a:cubicBezTo>
                    <a:pt x="1017393" y="55475"/>
                    <a:pt x="1015014" y="52887"/>
                    <a:pt x="1013354" y="49664"/>
                  </a:cubicBezTo>
                  <a:cubicBezTo>
                    <a:pt x="1011694" y="46441"/>
                    <a:pt x="1010863" y="43030"/>
                    <a:pt x="1010863" y="39430"/>
                  </a:cubicBezTo>
                  <a:cubicBezTo>
                    <a:pt x="1010863" y="35439"/>
                    <a:pt x="1011784" y="31868"/>
                    <a:pt x="1013626" y="28714"/>
                  </a:cubicBezTo>
                  <a:cubicBezTo>
                    <a:pt x="1015468" y="25561"/>
                    <a:pt x="1017937" y="23084"/>
                    <a:pt x="1021035" y="21284"/>
                  </a:cubicBezTo>
                  <a:cubicBezTo>
                    <a:pt x="1024132" y="19485"/>
                    <a:pt x="1027425" y="18585"/>
                    <a:pt x="1030913" y="18585"/>
                  </a:cubicBezTo>
                  <a:close/>
                  <a:moveTo>
                    <a:pt x="981991" y="18585"/>
                  </a:moveTo>
                  <a:cubicBezTo>
                    <a:pt x="984000" y="18585"/>
                    <a:pt x="985897" y="18940"/>
                    <a:pt x="987683" y="19652"/>
                  </a:cubicBezTo>
                  <a:cubicBezTo>
                    <a:pt x="989469" y="20364"/>
                    <a:pt x="991660" y="21836"/>
                    <a:pt x="994255" y="24068"/>
                  </a:cubicBezTo>
                  <a:lnTo>
                    <a:pt x="995971" y="19547"/>
                  </a:lnTo>
                  <a:lnTo>
                    <a:pt x="1002166" y="19547"/>
                  </a:lnTo>
                  <a:lnTo>
                    <a:pt x="1002166" y="54582"/>
                  </a:lnTo>
                  <a:cubicBezTo>
                    <a:pt x="1002166" y="59829"/>
                    <a:pt x="1001692" y="63798"/>
                    <a:pt x="1000743" y="66491"/>
                  </a:cubicBezTo>
                  <a:cubicBezTo>
                    <a:pt x="999794" y="69184"/>
                    <a:pt x="998259" y="71535"/>
                    <a:pt x="996139" y="73544"/>
                  </a:cubicBezTo>
                  <a:cubicBezTo>
                    <a:pt x="994018" y="75553"/>
                    <a:pt x="991737" y="76955"/>
                    <a:pt x="989295" y="77751"/>
                  </a:cubicBezTo>
                  <a:cubicBezTo>
                    <a:pt x="986853" y="78546"/>
                    <a:pt x="984307" y="78972"/>
                    <a:pt x="981656" y="79027"/>
                  </a:cubicBezTo>
                  <a:cubicBezTo>
                    <a:pt x="976465" y="79027"/>
                    <a:pt x="971317" y="77283"/>
                    <a:pt x="966210" y="73795"/>
                  </a:cubicBezTo>
                  <a:lnTo>
                    <a:pt x="966210" y="64042"/>
                  </a:lnTo>
                  <a:cubicBezTo>
                    <a:pt x="968387" y="66135"/>
                    <a:pt x="970710" y="67928"/>
                    <a:pt x="973180" y="69421"/>
                  </a:cubicBezTo>
                  <a:cubicBezTo>
                    <a:pt x="975649" y="70914"/>
                    <a:pt x="978558" y="71660"/>
                    <a:pt x="981907" y="71660"/>
                  </a:cubicBezTo>
                  <a:cubicBezTo>
                    <a:pt x="984307" y="71660"/>
                    <a:pt x="986518" y="70963"/>
                    <a:pt x="988541" y="69568"/>
                  </a:cubicBezTo>
                  <a:cubicBezTo>
                    <a:pt x="990565" y="68172"/>
                    <a:pt x="992023" y="66414"/>
                    <a:pt x="992916" y="64293"/>
                  </a:cubicBezTo>
                  <a:cubicBezTo>
                    <a:pt x="993809" y="62173"/>
                    <a:pt x="994255" y="58224"/>
                    <a:pt x="994255" y="52448"/>
                  </a:cubicBezTo>
                  <a:lnTo>
                    <a:pt x="994088" y="52280"/>
                  </a:lnTo>
                  <a:cubicBezTo>
                    <a:pt x="990348" y="57080"/>
                    <a:pt x="985981" y="59480"/>
                    <a:pt x="980986" y="59480"/>
                  </a:cubicBezTo>
                  <a:cubicBezTo>
                    <a:pt x="976131" y="59480"/>
                    <a:pt x="972015" y="57499"/>
                    <a:pt x="968638" y="53536"/>
                  </a:cubicBezTo>
                  <a:cubicBezTo>
                    <a:pt x="965262" y="49573"/>
                    <a:pt x="963573" y="44843"/>
                    <a:pt x="963573" y="39346"/>
                  </a:cubicBezTo>
                  <a:cubicBezTo>
                    <a:pt x="963573" y="35607"/>
                    <a:pt x="964369" y="32161"/>
                    <a:pt x="965959" y="29007"/>
                  </a:cubicBezTo>
                  <a:cubicBezTo>
                    <a:pt x="967550" y="25854"/>
                    <a:pt x="969747" y="23329"/>
                    <a:pt x="972552" y="21431"/>
                  </a:cubicBezTo>
                  <a:cubicBezTo>
                    <a:pt x="975356" y="19533"/>
                    <a:pt x="978503" y="18585"/>
                    <a:pt x="981991" y="18585"/>
                  </a:cubicBezTo>
                  <a:close/>
                  <a:moveTo>
                    <a:pt x="942635" y="18585"/>
                  </a:moveTo>
                  <a:cubicBezTo>
                    <a:pt x="945732" y="18585"/>
                    <a:pt x="948502" y="19219"/>
                    <a:pt x="950944" y="20489"/>
                  </a:cubicBezTo>
                  <a:cubicBezTo>
                    <a:pt x="953386" y="21759"/>
                    <a:pt x="955297" y="23566"/>
                    <a:pt x="956678" y="25910"/>
                  </a:cubicBezTo>
                  <a:cubicBezTo>
                    <a:pt x="958060" y="28254"/>
                    <a:pt x="958750" y="30793"/>
                    <a:pt x="958750" y="33528"/>
                  </a:cubicBezTo>
                  <a:lnTo>
                    <a:pt x="958750" y="49894"/>
                  </a:lnTo>
                  <a:cubicBezTo>
                    <a:pt x="958750" y="51987"/>
                    <a:pt x="959601" y="53034"/>
                    <a:pt x="961304" y="53034"/>
                  </a:cubicBezTo>
                  <a:cubicBezTo>
                    <a:pt x="962224" y="53034"/>
                    <a:pt x="963145" y="52838"/>
                    <a:pt x="964066" y="52448"/>
                  </a:cubicBezTo>
                  <a:lnTo>
                    <a:pt x="964066" y="58977"/>
                  </a:lnTo>
                  <a:cubicBezTo>
                    <a:pt x="961778" y="59591"/>
                    <a:pt x="959853" y="59898"/>
                    <a:pt x="958290" y="59898"/>
                  </a:cubicBezTo>
                  <a:cubicBezTo>
                    <a:pt x="953462" y="59898"/>
                    <a:pt x="951007" y="57610"/>
                    <a:pt x="950923" y="53034"/>
                  </a:cubicBezTo>
                  <a:lnTo>
                    <a:pt x="950755" y="53034"/>
                  </a:lnTo>
                  <a:cubicBezTo>
                    <a:pt x="949500" y="55015"/>
                    <a:pt x="947937" y="56731"/>
                    <a:pt x="946067" y="58182"/>
                  </a:cubicBezTo>
                  <a:cubicBezTo>
                    <a:pt x="944198" y="59633"/>
                    <a:pt x="941672" y="60359"/>
                    <a:pt x="938491" y="60359"/>
                  </a:cubicBezTo>
                  <a:cubicBezTo>
                    <a:pt x="936259" y="60359"/>
                    <a:pt x="934040" y="59829"/>
                    <a:pt x="931836" y="58768"/>
                  </a:cubicBezTo>
                  <a:cubicBezTo>
                    <a:pt x="929631" y="57708"/>
                    <a:pt x="927845" y="56194"/>
                    <a:pt x="926478" y="54227"/>
                  </a:cubicBezTo>
                  <a:cubicBezTo>
                    <a:pt x="925111" y="52259"/>
                    <a:pt x="924427" y="50034"/>
                    <a:pt x="924427" y="47550"/>
                  </a:cubicBezTo>
                  <a:cubicBezTo>
                    <a:pt x="924427" y="44955"/>
                    <a:pt x="925152" y="42785"/>
                    <a:pt x="926603" y="41041"/>
                  </a:cubicBezTo>
                  <a:cubicBezTo>
                    <a:pt x="928055" y="39297"/>
                    <a:pt x="929980" y="37951"/>
                    <a:pt x="932380" y="37002"/>
                  </a:cubicBezTo>
                  <a:cubicBezTo>
                    <a:pt x="934780" y="36053"/>
                    <a:pt x="937354" y="35349"/>
                    <a:pt x="940103" y="34888"/>
                  </a:cubicBezTo>
                  <a:cubicBezTo>
                    <a:pt x="942851" y="34428"/>
                    <a:pt x="946430" y="33974"/>
                    <a:pt x="950839" y="33528"/>
                  </a:cubicBezTo>
                  <a:cubicBezTo>
                    <a:pt x="950755" y="31658"/>
                    <a:pt x="950190" y="30123"/>
                    <a:pt x="949144" y="28924"/>
                  </a:cubicBezTo>
                  <a:cubicBezTo>
                    <a:pt x="948097" y="27724"/>
                    <a:pt x="946835" y="26872"/>
                    <a:pt x="945356" y="26370"/>
                  </a:cubicBezTo>
                  <a:cubicBezTo>
                    <a:pt x="943877" y="25868"/>
                    <a:pt x="942454" y="25617"/>
                    <a:pt x="941086" y="25617"/>
                  </a:cubicBezTo>
                  <a:cubicBezTo>
                    <a:pt x="939245" y="25617"/>
                    <a:pt x="937500" y="25924"/>
                    <a:pt x="935854" y="26538"/>
                  </a:cubicBezTo>
                  <a:cubicBezTo>
                    <a:pt x="934208" y="27152"/>
                    <a:pt x="932770" y="27870"/>
                    <a:pt x="931543" y="28693"/>
                  </a:cubicBezTo>
                  <a:cubicBezTo>
                    <a:pt x="930315" y="29516"/>
                    <a:pt x="929003" y="30486"/>
                    <a:pt x="927608" y="31602"/>
                  </a:cubicBezTo>
                  <a:lnTo>
                    <a:pt x="927608" y="23147"/>
                  </a:lnTo>
                  <a:cubicBezTo>
                    <a:pt x="932910" y="20105"/>
                    <a:pt x="937919" y="18585"/>
                    <a:pt x="942635" y="18585"/>
                  </a:cubicBezTo>
                  <a:close/>
                  <a:moveTo>
                    <a:pt x="848641" y="18585"/>
                  </a:moveTo>
                  <a:cubicBezTo>
                    <a:pt x="850650" y="18585"/>
                    <a:pt x="852548" y="18940"/>
                    <a:pt x="854333" y="19652"/>
                  </a:cubicBezTo>
                  <a:cubicBezTo>
                    <a:pt x="856119" y="20364"/>
                    <a:pt x="858310" y="21836"/>
                    <a:pt x="860905" y="24068"/>
                  </a:cubicBezTo>
                  <a:lnTo>
                    <a:pt x="862621" y="19547"/>
                  </a:lnTo>
                  <a:lnTo>
                    <a:pt x="868816" y="19547"/>
                  </a:lnTo>
                  <a:lnTo>
                    <a:pt x="868816" y="54582"/>
                  </a:lnTo>
                  <a:cubicBezTo>
                    <a:pt x="868816" y="59829"/>
                    <a:pt x="868342" y="63798"/>
                    <a:pt x="867393" y="66491"/>
                  </a:cubicBezTo>
                  <a:cubicBezTo>
                    <a:pt x="866444" y="69184"/>
                    <a:pt x="864910" y="71535"/>
                    <a:pt x="862789" y="73544"/>
                  </a:cubicBezTo>
                  <a:cubicBezTo>
                    <a:pt x="860668" y="75553"/>
                    <a:pt x="858387" y="76955"/>
                    <a:pt x="855945" y="77751"/>
                  </a:cubicBezTo>
                  <a:cubicBezTo>
                    <a:pt x="853503" y="78546"/>
                    <a:pt x="850957" y="78972"/>
                    <a:pt x="848306" y="79027"/>
                  </a:cubicBezTo>
                  <a:cubicBezTo>
                    <a:pt x="843116" y="79027"/>
                    <a:pt x="837967" y="77283"/>
                    <a:pt x="832860" y="73795"/>
                  </a:cubicBezTo>
                  <a:lnTo>
                    <a:pt x="832860" y="64042"/>
                  </a:lnTo>
                  <a:cubicBezTo>
                    <a:pt x="835037" y="66135"/>
                    <a:pt x="837360" y="67928"/>
                    <a:pt x="839830" y="69421"/>
                  </a:cubicBezTo>
                  <a:cubicBezTo>
                    <a:pt x="842299" y="70914"/>
                    <a:pt x="845208" y="71660"/>
                    <a:pt x="848557" y="71660"/>
                  </a:cubicBezTo>
                  <a:cubicBezTo>
                    <a:pt x="850957" y="71660"/>
                    <a:pt x="853168" y="70963"/>
                    <a:pt x="855192" y="69568"/>
                  </a:cubicBezTo>
                  <a:cubicBezTo>
                    <a:pt x="857215" y="68172"/>
                    <a:pt x="858673" y="66414"/>
                    <a:pt x="859566" y="64293"/>
                  </a:cubicBezTo>
                  <a:cubicBezTo>
                    <a:pt x="860459" y="62173"/>
                    <a:pt x="860905" y="58224"/>
                    <a:pt x="860905" y="52448"/>
                  </a:cubicBezTo>
                  <a:lnTo>
                    <a:pt x="860738" y="52280"/>
                  </a:lnTo>
                  <a:cubicBezTo>
                    <a:pt x="856998" y="57080"/>
                    <a:pt x="852631" y="59480"/>
                    <a:pt x="847636" y="59480"/>
                  </a:cubicBezTo>
                  <a:cubicBezTo>
                    <a:pt x="842781" y="59480"/>
                    <a:pt x="838665" y="57499"/>
                    <a:pt x="835288" y="53536"/>
                  </a:cubicBezTo>
                  <a:cubicBezTo>
                    <a:pt x="831912" y="49573"/>
                    <a:pt x="830223" y="44843"/>
                    <a:pt x="830223" y="39346"/>
                  </a:cubicBezTo>
                  <a:cubicBezTo>
                    <a:pt x="830223" y="35607"/>
                    <a:pt x="831019" y="32161"/>
                    <a:pt x="832609" y="29007"/>
                  </a:cubicBezTo>
                  <a:cubicBezTo>
                    <a:pt x="834200" y="25854"/>
                    <a:pt x="836397" y="23329"/>
                    <a:pt x="839202" y="21431"/>
                  </a:cubicBezTo>
                  <a:cubicBezTo>
                    <a:pt x="842006" y="19533"/>
                    <a:pt x="845153" y="18585"/>
                    <a:pt x="848641" y="18585"/>
                  </a:cubicBezTo>
                  <a:close/>
                  <a:moveTo>
                    <a:pt x="805327" y="18585"/>
                  </a:moveTo>
                  <a:cubicBezTo>
                    <a:pt x="809764" y="18585"/>
                    <a:pt x="813168" y="19945"/>
                    <a:pt x="815540" y="22666"/>
                  </a:cubicBezTo>
                  <a:cubicBezTo>
                    <a:pt x="817912" y="25387"/>
                    <a:pt x="819098" y="28547"/>
                    <a:pt x="819098" y="32147"/>
                  </a:cubicBezTo>
                  <a:lnTo>
                    <a:pt x="819098" y="59396"/>
                  </a:lnTo>
                  <a:lnTo>
                    <a:pt x="811229" y="59396"/>
                  </a:lnTo>
                  <a:lnTo>
                    <a:pt x="811229" y="34867"/>
                  </a:lnTo>
                  <a:cubicBezTo>
                    <a:pt x="811229" y="32300"/>
                    <a:pt x="810636" y="30172"/>
                    <a:pt x="809450" y="28484"/>
                  </a:cubicBezTo>
                  <a:cubicBezTo>
                    <a:pt x="808264" y="26796"/>
                    <a:pt x="806374" y="25952"/>
                    <a:pt x="803778" y="25952"/>
                  </a:cubicBezTo>
                  <a:cubicBezTo>
                    <a:pt x="801434" y="25952"/>
                    <a:pt x="799404" y="26670"/>
                    <a:pt x="797688" y="28107"/>
                  </a:cubicBezTo>
                  <a:cubicBezTo>
                    <a:pt x="795972" y="29544"/>
                    <a:pt x="794688" y="31372"/>
                    <a:pt x="793837" y="33591"/>
                  </a:cubicBezTo>
                  <a:cubicBezTo>
                    <a:pt x="792986" y="35809"/>
                    <a:pt x="792561" y="38090"/>
                    <a:pt x="792561" y="40434"/>
                  </a:cubicBezTo>
                  <a:lnTo>
                    <a:pt x="792561" y="59396"/>
                  </a:lnTo>
                  <a:lnTo>
                    <a:pt x="784649" y="59396"/>
                  </a:lnTo>
                  <a:lnTo>
                    <a:pt x="784649" y="19547"/>
                  </a:lnTo>
                  <a:lnTo>
                    <a:pt x="791849" y="19547"/>
                  </a:lnTo>
                  <a:lnTo>
                    <a:pt x="792435" y="26203"/>
                  </a:lnTo>
                  <a:lnTo>
                    <a:pt x="792644" y="26203"/>
                  </a:lnTo>
                  <a:cubicBezTo>
                    <a:pt x="793453" y="24835"/>
                    <a:pt x="794305" y="23635"/>
                    <a:pt x="795197" y="22603"/>
                  </a:cubicBezTo>
                  <a:cubicBezTo>
                    <a:pt x="796090" y="21570"/>
                    <a:pt x="797381" y="20643"/>
                    <a:pt x="799069" y="19819"/>
                  </a:cubicBezTo>
                  <a:cubicBezTo>
                    <a:pt x="800758" y="18996"/>
                    <a:pt x="802844" y="18585"/>
                    <a:pt x="805327" y="18585"/>
                  </a:cubicBezTo>
                  <a:close/>
                  <a:moveTo>
                    <a:pt x="761660" y="18585"/>
                  </a:moveTo>
                  <a:cubicBezTo>
                    <a:pt x="764757" y="18585"/>
                    <a:pt x="767527" y="19219"/>
                    <a:pt x="769969" y="20489"/>
                  </a:cubicBezTo>
                  <a:cubicBezTo>
                    <a:pt x="772411" y="21759"/>
                    <a:pt x="774322" y="23566"/>
                    <a:pt x="775703" y="25910"/>
                  </a:cubicBezTo>
                  <a:cubicBezTo>
                    <a:pt x="777085" y="28254"/>
                    <a:pt x="777775" y="30793"/>
                    <a:pt x="777775" y="33528"/>
                  </a:cubicBezTo>
                  <a:lnTo>
                    <a:pt x="777775" y="49894"/>
                  </a:lnTo>
                  <a:cubicBezTo>
                    <a:pt x="777775" y="51987"/>
                    <a:pt x="778626" y="53034"/>
                    <a:pt x="780329" y="53034"/>
                  </a:cubicBezTo>
                  <a:cubicBezTo>
                    <a:pt x="781250" y="53034"/>
                    <a:pt x="782170" y="52838"/>
                    <a:pt x="783091" y="52448"/>
                  </a:cubicBezTo>
                  <a:lnTo>
                    <a:pt x="783091" y="58977"/>
                  </a:lnTo>
                  <a:cubicBezTo>
                    <a:pt x="780803" y="59591"/>
                    <a:pt x="778878" y="59898"/>
                    <a:pt x="777315" y="59898"/>
                  </a:cubicBezTo>
                  <a:cubicBezTo>
                    <a:pt x="772487" y="59898"/>
                    <a:pt x="770032" y="57610"/>
                    <a:pt x="769948" y="53034"/>
                  </a:cubicBezTo>
                  <a:lnTo>
                    <a:pt x="769780" y="53034"/>
                  </a:lnTo>
                  <a:cubicBezTo>
                    <a:pt x="768525" y="55015"/>
                    <a:pt x="766962" y="56731"/>
                    <a:pt x="765092" y="58182"/>
                  </a:cubicBezTo>
                  <a:cubicBezTo>
                    <a:pt x="763223" y="59633"/>
                    <a:pt x="760697" y="60359"/>
                    <a:pt x="757516" y="60359"/>
                  </a:cubicBezTo>
                  <a:cubicBezTo>
                    <a:pt x="755284" y="60359"/>
                    <a:pt x="753065" y="59829"/>
                    <a:pt x="750861" y="58768"/>
                  </a:cubicBezTo>
                  <a:cubicBezTo>
                    <a:pt x="748656" y="57708"/>
                    <a:pt x="746870" y="56194"/>
                    <a:pt x="745503" y="54227"/>
                  </a:cubicBezTo>
                  <a:cubicBezTo>
                    <a:pt x="744136" y="52259"/>
                    <a:pt x="743452" y="50034"/>
                    <a:pt x="743452" y="47550"/>
                  </a:cubicBezTo>
                  <a:cubicBezTo>
                    <a:pt x="743452" y="44955"/>
                    <a:pt x="744177" y="42785"/>
                    <a:pt x="745628" y="41041"/>
                  </a:cubicBezTo>
                  <a:cubicBezTo>
                    <a:pt x="747080" y="39297"/>
                    <a:pt x="749005" y="37951"/>
                    <a:pt x="751405" y="37002"/>
                  </a:cubicBezTo>
                  <a:cubicBezTo>
                    <a:pt x="753805" y="36053"/>
                    <a:pt x="756379" y="35349"/>
                    <a:pt x="759128" y="34888"/>
                  </a:cubicBezTo>
                  <a:cubicBezTo>
                    <a:pt x="761876" y="34428"/>
                    <a:pt x="765455" y="33974"/>
                    <a:pt x="769864" y="33528"/>
                  </a:cubicBezTo>
                  <a:cubicBezTo>
                    <a:pt x="769780" y="31658"/>
                    <a:pt x="769215" y="30123"/>
                    <a:pt x="768169" y="28924"/>
                  </a:cubicBezTo>
                  <a:cubicBezTo>
                    <a:pt x="767122" y="27724"/>
                    <a:pt x="765860" y="26872"/>
                    <a:pt x="764381" y="26370"/>
                  </a:cubicBezTo>
                  <a:cubicBezTo>
                    <a:pt x="762902" y="25868"/>
                    <a:pt x="761479" y="25617"/>
                    <a:pt x="760111" y="25617"/>
                  </a:cubicBezTo>
                  <a:cubicBezTo>
                    <a:pt x="758270" y="25617"/>
                    <a:pt x="756525" y="25924"/>
                    <a:pt x="754879" y="26538"/>
                  </a:cubicBezTo>
                  <a:cubicBezTo>
                    <a:pt x="753233" y="27152"/>
                    <a:pt x="751795" y="27870"/>
                    <a:pt x="750568" y="28693"/>
                  </a:cubicBezTo>
                  <a:cubicBezTo>
                    <a:pt x="749340" y="29516"/>
                    <a:pt x="748028" y="30486"/>
                    <a:pt x="746633" y="31602"/>
                  </a:cubicBezTo>
                  <a:lnTo>
                    <a:pt x="746633" y="23147"/>
                  </a:lnTo>
                  <a:cubicBezTo>
                    <a:pt x="751935" y="20105"/>
                    <a:pt x="756944" y="18585"/>
                    <a:pt x="761660" y="18585"/>
                  </a:cubicBezTo>
                  <a:close/>
                  <a:moveTo>
                    <a:pt x="643402" y="18585"/>
                  </a:moveTo>
                  <a:cubicBezTo>
                    <a:pt x="647839" y="18585"/>
                    <a:pt x="651243" y="19945"/>
                    <a:pt x="653615" y="22666"/>
                  </a:cubicBezTo>
                  <a:cubicBezTo>
                    <a:pt x="655987" y="25387"/>
                    <a:pt x="657173" y="28547"/>
                    <a:pt x="657173" y="32147"/>
                  </a:cubicBezTo>
                  <a:lnTo>
                    <a:pt x="657173" y="59396"/>
                  </a:lnTo>
                  <a:lnTo>
                    <a:pt x="649304" y="59396"/>
                  </a:lnTo>
                  <a:lnTo>
                    <a:pt x="649304" y="34867"/>
                  </a:lnTo>
                  <a:cubicBezTo>
                    <a:pt x="649304" y="32300"/>
                    <a:pt x="648711" y="30172"/>
                    <a:pt x="647525" y="28484"/>
                  </a:cubicBezTo>
                  <a:cubicBezTo>
                    <a:pt x="646339" y="26796"/>
                    <a:pt x="644449" y="25952"/>
                    <a:pt x="641853" y="25952"/>
                  </a:cubicBezTo>
                  <a:cubicBezTo>
                    <a:pt x="639509" y="25952"/>
                    <a:pt x="637479" y="26670"/>
                    <a:pt x="635763" y="28107"/>
                  </a:cubicBezTo>
                  <a:cubicBezTo>
                    <a:pt x="634047" y="29544"/>
                    <a:pt x="632763" y="31372"/>
                    <a:pt x="631912" y="33591"/>
                  </a:cubicBezTo>
                  <a:cubicBezTo>
                    <a:pt x="631061" y="35809"/>
                    <a:pt x="630635" y="38090"/>
                    <a:pt x="630635" y="40434"/>
                  </a:cubicBezTo>
                  <a:lnTo>
                    <a:pt x="630635" y="59396"/>
                  </a:lnTo>
                  <a:lnTo>
                    <a:pt x="622724" y="59396"/>
                  </a:lnTo>
                  <a:lnTo>
                    <a:pt x="622724" y="19547"/>
                  </a:lnTo>
                  <a:lnTo>
                    <a:pt x="629924" y="19547"/>
                  </a:lnTo>
                  <a:lnTo>
                    <a:pt x="630510" y="26203"/>
                  </a:lnTo>
                  <a:lnTo>
                    <a:pt x="630719" y="26203"/>
                  </a:lnTo>
                  <a:cubicBezTo>
                    <a:pt x="631528" y="24835"/>
                    <a:pt x="632380" y="23635"/>
                    <a:pt x="633272" y="22603"/>
                  </a:cubicBezTo>
                  <a:cubicBezTo>
                    <a:pt x="634165" y="21570"/>
                    <a:pt x="635456" y="20643"/>
                    <a:pt x="637144" y="19819"/>
                  </a:cubicBezTo>
                  <a:cubicBezTo>
                    <a:pt x="638833" y="18996"/>
                    <a:pt x="640919" y="18585"/>
                    <a:pt x="643402" y="18585"/>
                  </a:cubicBezTo>
                  <a:close/>
                  <a:moveTo>
                    <a:pt x="591466" y="18585"/>
                  </a:moveTo>
                  <a:cubicBezTo>
                    <a:pt x="593475" y="18585"/>
                    <a:pt x="595373" y="18940"/>
                    <a:pt x="597158" y="19652"/>
                  </a:cubicBezTo>
                  <a:cubicBezTo>
                    <a:pt x="598944" y="20364"/>
                    <a:pt x="601135" y="21836"/>
                    <a:pt x="603730" y="24068"/>
                  </a:cubicBezTo>
                  <a:lnTo>
                    <a:pt x="605446" y="19547"/>
                  </a:lnTo>
                  <a:lnTo>
                    <a:pt x="611641" y="19547"/>
                  </a:lnTo>
                  <a:lnTo>
                    <a:pt x="611641" y="54582"/>
                  </a:lnTo>
                  <a:cubicBezTo>
                    <a:pt x="611641" y="59829"/>
                    <a:pt x="611167" y="63798"/>
                    <a:pt x="610218" y="66491"/>
                  </a:cubicBezTo>
                  <a:cubicBezTo>
                    <a:pt x="609269" y="69184"/>
                    <a:pt x="607735" y="71535"/>
                    <a:pt x="605614" y="73544"/>
                  </a:cubicBezTo>
                  <a:cubicBezTo>
                    <a:pt x="603493" y="75553"/>
                    <a:pt x="601212" y="76955"/>
                    <a:pt x="598770" y="77751"/>
                  </a:cubicBezTo>
                  <a:cubicBezTo>
                    <a:pt x="596328" y="78546"/>
                    <a:pt x="593782" y="78972"/>
                    <a:pt x="591131" y="79027"/>
                  </a:cubicBezTo>
                  <a:cubicBezTo>
                    <a:pt x="585941" y="79027"/>
                    <a:pt x="580792" y="77283"/>
                    <a:pt x="575685" y="73795"/>
                  </a:cubicBezTo>
                  <a:lnTo>
                    <a:pt x="575685" y="64042"/>
                  </a:lnTo>
                  <a:cubicBezTo>
                    <a:pt x="577862" y="66135"/>
                    <a:pt x="580185" y="67928"/>
                    <a:pt x="582655" y="69421"/>
                  </a:cubicBezTo>
                  <a:cubicBezTo>
                    <a:pt x="585124" y="70914"/>
                    <a:pt x="588033" y="71660"/>
                    <a:pt x="591382" y="71660"/>
                  </a:cubicBezTo>
                  <a:cubicBezTo>
                    <a:pt x="593782" y="71660"/>
                    <a:pt x="595993" y="70963"/>
                    <a:pt x="598017" y="69568"/>
                  </a:cubicBezTo>
                  <a:cubicBezTo>
                    <a:pt x="600040" y="68172"/>
                    <a:pt x="601498" y="66414"/>
                    <a:pt x="602391" y="64293"/>
                  </a:cubicBezTo>
                  <a:cubicBezTo>
                    <a:pt x="603284" y="62173"/>
                    <a:pt x="603730" y="58224"/>
                    <a:pt x="603730" y="52448"/>
                  </a:cubicBezTo>
                  <a:lnTo>
                    <a:pt x="603563" y="52280"/>
                  </a:lnTo>
                  <a:cubicBezTo>
                    <a:pt x="599823" y="57080"/>
                    <a:pt x="595456" y="59480"/>
                    <a:pt x="590461" y="59480"/>
                  </a:cubicBezTo>
                  <a:cubicBezTo>
                    <a:pt x="585606" y="59480"/>
                    <a:pt x="581490" y="57499"/>
                    <a:pt x="578113" y="53536"/>
                  </a:cubicBezTo>
                  <a:cubicBezTo>
                    <a:pt x="574737" y="49573"/>
                    <a:pt x="573048" y="44843"/>
                    <a:pt x="573048" y="39346"/>
                  </a:cubicBezTo>
                  <a:cubicBezTo>
                    <a:pt x="573048" y="35607"/>
                    <a:pt x="573844" y="32161"/>
                    <a:pt x="575434" y="29007"/>
                  </a:cubicBezTo>
                  <a:cubicBezTo>
                    <a:pt x="577025" y="25854"/>
                    <a:pt x="579222" y="23329"/>
                    <a:pt x="582027" y="21431"/>
                  </a:cubicBezTo>
                  <a:cubicBezTo>
                    <a:pt x="584831" y="19533"/>
                    <a:pt x="587978" y="18585"/>
                    <a:pt x="591466" y="18585"/>
                  </a:cubicBezTo>
                  <a:close/>
                  <a:moveTo>
                    <a:pt x="526088" y="18585"/>
                  </a:moveTo>
                  <a:cubicBezTo>
                    <a:pt x="528879" y="18585"/>
                    <a:pt x="531495" y="19157"/>
                    <a:pt x="533937" y="20301"/>
                  </a:cubicBezTo>
                  <a:cubicBezTo>
                    <a:pt x="536378" y="21445"/>
                    <a:pt x="538360" y="22980"/>
                    <a:pt x="539881" y="24905"/>
                  </a:cubicBezTo>
                  <a:cubicBezTo>
                    <a:pt x="541401" y="26831"/>
                    <a:pt x="542497" y="28924"/>
                    <a:pt x="543166" y="31184"/>
                  </a:cubicBezTo>
                  <a:cubicBezTo>
                    <a:pt x="543836" y="33444"/>
                    <a:pt x="544171" y="36165"/>
                    <a:pt x="544171" y="39346"/>
                  </a:cubicBezTo>
                  <a:lnTo>
                    <a:pt x="514536" y="39346"/>
                  </a:lnTo>
                  <a:cubicBezTo>
                    <a:pt x="514731" y="42611"/>
                    <a:pt x="515575" y="45241"/>
                    <a:pt x="517068" y="47236"/>
                  </a:cubicBezTo>
                  <a:cubicBezTo>
                    <a:pt x="518561" y="49232"/>
                    <a:pt x="520291" y="50641"/>
                    <a:pt x="522258" y="51464"/>
                  </a:cubicBezTo>
                  <a:cubicBezTo>
                    <a:pt x="524226" y="52287"/>
                    <a:pt x="526102" y="52699"/>
                    <a:pt x="527888" y="52699"/>
                  </a:cubicBezTo>
                  <a:cubicBezTo>
                    <a:pt x="532855" y="52699"/>
                    <a:pt x="537823" y="50215"/>
                    <a:pt x="542790" y="45248"/>
                  </a:cubicBezTo>
                  <a:lnTo>
                    <a:pt x="542790" y="54834"/>
                  </a:lnTo>
                  <a:cubicBezTo>
                    <a:pt x="540501" y="56368"/>
                    <a:pt x="538109" y="57673"/>
                    <a:pt x="535611" y="58747"/>
                  </a:cubicBezTo>
                  <a:cubicBezTo>
                    <a:pt x="533114" y="59822"/>
                    <a:pt x="530079" y="60359"/>
                    <a:pt x="526507" y="60359"/>
                  </a:cubicBezTo>
                  <a:cubicBezTo>
                    <a:pt x="522377" y="60359"/>
                    <a:pt x="518763" y="59382"/>
                    <a:pt x="515666" y="57429"/>
                  </a:cubicBezTo>
                  <a:cubicBezTo>
                    <a:pt x="512568" y="55475"/>
                    <a:pt x="510189" y="52887"/>
                    <a:pt x="508529" y="49664"/>
                  </a:cubicBezTo>
                  <a:cubicBezTo>
                    <a:pt x="506869" y="46441"/>
                    <a:pt x="506038" y="43030"/>
                    <a:pt x="506038" y="39430"/>
                  </a:cubicBezTo>
                  <a:cubicBezTo>
                    <a:pt x="506038" y="35439"/>
                    <a:pt x="506959" y="31868"/>
                    <a:pt x="508801" y="28714"/>
                  </a:cubicBezTo>
                  <a:cubicBezTo>
                    <a:pt x="510643" y="25561"/>
                    <a:pt x="513112" y="23084"/>
                    <a:pt x="516210" y="21284"/>
                  </a:cubicBezTo>
                  <a:cubicBezTo>
                    <a:pt x="519307" y="19485"/>
                    <a:pt x="522600" y="18585"/>
                    <a:pt x="526088" y="18585"/>
                  </a:cubicBezTo>
                  <a:close/>
                  <a:moveTo>
                    <a:pt x="450391" y="18585"/>
                  </a:moveTo>
                  <a:cubicBezTo>
                    <a:pt x="454158" y="18585"/>
                    <a:pt x="457611" y="19478"/>
                    <a:pt x="460751" y="21264"/>
                  </a:cubicBezTo>
                  <a:cubicBezTo>
                    <a:pt x="463890" y="23049"/>
                    <a:pt x="466380" y="25568"/>
                    <a:pt x="468222" y="28819"/>
                  </a:cubicBezTo>
                  <a:cubicBezTo>
                    <a:pt x="470064" y="32070"/>
                    <a:pt x="470985" y="35607"/>
                    <a:pt x="470985" y="39430"/>
                  </a:cubicBezTo>
                  <a:cubicBezTo>
                    <a:pt x="470985" y="43225"/>
                    <a:pt x="470057" y="46741"/>
                    <a:pt x="468201" y="49978"/>
                  </a:cubicBezTo>
                  <a:cubicBezTo>
                    <a:pt x="466345" y="53215"/>
                    <a:pt x="463827" y="55754"/>
                    <a:pt x="460646" y="57596"/>
                  </a:cubicBezTo>
                  <a:cubicBezTo>
                    <a:pt x="457465" y="59438"/>
                    <a:pt x="454102" y="60359"/>
                    <a:pt x="450558" y="60359"/>
                  </a:cubicBezTo>
                  <a:cubicBezTo>
                    <a:pt x="446651" y="60359"/>
                    <a:pt x="443093" y="59445"/>
                    <a:pt x="439884" y="57617"/>
                  </a:cubicBezTo>
                  <a:cubicBezTo>
                    <a:pt x="436675" y="55789"/>
                    <a:pt x="434171" y="53278"/>
                    <a:pt x="432371" y="50083"/>
                  </a:cubicBezTo>
                  <a:cubicBezTo>
                    <a:pt x="430571" y="46888"/>
                    <a:pt x="429671" y="43337"/>
                    <a:pt x="429671" y="39430"/>
                  </a:cubicBezTo>
                  <a:cubicBezTo>
                    <a:pt x="429671" y="35523"/>
                    <a:pt x="430592" y="31972"/>
                    <a:pt x="432434" y="28777"/>
                  </a:cubicBezTo>
                  <a:cubicBezTo>
                    <a:pt x="434275" y="25582"/>
                    <a:pt x="436773" y="23084"/>
                    <a:pt x="439926" y="21284"/>
                  </a:cubicBezTo>
                  <a:cubicBezTo>
                    <a:pt x="443079" y="19485"/>
                    <a:pt x="446568" y="18585"/>
                    <a:pt x="450391" y="18585"/>
                  </a:cubicBezTo>
                  <a:close/>
                  <a:moveTo>
                    <a:pt x="297991" y="18585"/>
                  </a:moveTo>
                  <a:cubicBezTo>
                    <a:pt x="301758" y="18585"/>
                    <a:pt x="305211" y="19478"/>
                    <a:pt x="308350" y="21264"/>
                  </a:cubicBezTo>
                  <a:cubicBezTo>
                    <a:pt x="311490" y="23049"/>
                    <a:pt x="313980" y="25568"/>
                    <a:pt x="315822" y="28819"/>
                  </a:cubicBezTo>
                  <a:cubicBezTo>
                    <a:pt x="317664" y="32070"/>
                    <a:pt x="318585" y="35607"/>
                    <a:pt x="318585" y="39430"/>
                  </a:cubicBezTo>
                  <a:cubicBezTo>
                    <a:pt x="318585" y="43225"/>
                    <a:pt x="317657" y="46741"/>
                    <a:pt x="315801" y="49978"/>
                  </a:cubicBezTo>
                  <a:cubicBezTo>
                    <a:pt x="313946" y="53215"/>
                    <a:pt x="311427" y="55754"/>
                    <a:pt x="308246" y="57596"/>
                  </a:cubicBezTo>
                  <a:cubicBezTo>
                    <a:pt x="305065" y="59438"/>
                    <a:pt x="301702" y="60359"/>
                    <a:pt x="298158" y="60359"/>
                  </a:cubicBezTo>
                  <a:cubicBezTo>
                    <a:pt x="294251" y="60359"/>
                    <a:pt x="290693" y="59445"/>
                    <a:pt x="287484" y="57617"/>
                  </a:cubicBezTo>
                  <a:cubicBezTo>
                    <a:pt x="284275" y="55789"/>
                    <a:pt x="281771" y="53278"/>
                    <a:pt x="279971" y="50083"/>
                  </a:cubicBezTo>
                  <a:cubicBezTo>
                    <a:pt x="278171" y="46888"/>
                    <a:pt x="277271" y="43337"/>
                    <a:pt x="277271" y="39430"/>
                  </a:cubicBezTo>
                  <a:cubicBezTo>
                    <a:pt x="277271" y="35523"/>
                    <a:pt x="278192" y="31972"/>
                    <a:pt x="280034" y="28777"/>
                  </a:cubicBezTo>
                  <a:cubicBezTo>
                    <a:pt x="281875" y="25582"/>
                    <a:pt x="284373" y="23084"/>
                    <a:pt x="287526" y="21284"/>
                  </a:cubicBezTo>
                  <a:cubicBezTo>
                    <a:pt x="290680" y="19485"/>
                    <a:pt x="294168" y="18585"/>
                    <a:pt x="297991" y="18585"/>
                  </a:cubicBezTo>
                  <a:close/>
                  <a:moveTo>
                    <a:pt x="202741" y="18585"/>
                  </a:moveTo>
                  <a:cubicBezTo>
                    <a:pt x="206508" y="18585"/>
                    <a:pt x="209961" y="19478"/>
                    <a:pt x="213101" y="21264"/>
                  </a:cubicBezTo>
                  <a:cubicBezTo>
                    <a:pt x="216240" y="23049"/>
                    <a:pt x="218730" y="25568"/>
                    <a:pt x="220572" y="28819"/>
                  </a:cubicBezTo>
                  <a:cubicBezTo>
                    <a:pt x="222414" y="32070"/>
                    <a:pt x="223335" y="35607"/>
                    <a:pt x="223335" y="39430"/>
                  </a:cubicBezTo>
                  <a:cubicBezTo>
                    <a:pt x="223335" y="43225"/>
                    <a:pt x="222407" y="46741"/>
                    <a:pt x="220551" y="49978"/>
                  </a:cubicBezTo>
                  <a:cubicBezTo>
                    <a:pt x="218696" y="53215"/>
                    <a:pt x="216177" y="55754"/>
                    <a:pt x="212996" y="57596"/>
                  </a:cubicBezTo>
                  <a:cubicBezTo>
                    <a:pt x="209815" y="59438"/>
                    <a:pt x="206452" y="60359"/>
                    <a:pt x="202908" y="60359"/>
                  </a:cubicBezTo>
                  <a:cubicBezTo>
                    <a:pt x="199001" y="60359"/>
                    <a:pt x="195443" y="59445"/>
                    <a:pt x="192234" y="57617"/>
                  </a:cubicBezTo>
                  <a:cubicBezTo>
                    <a:pt x="189025" y="55789"/>
                    <a:pt x="186521" y="53278"/>
                    <a:pt x="184721" y="50083"/>
                  </a:cubicBezTo>
                  <a:cubicBezTo>
                    <a:pt x="182921" y="46888"/>
                    <a:pt x="182021" y="43337"/>
                    <a:pt x="182021" y="39430"/>
                  </a:cubicBezTo>
                  <a:cubicBezTo>
                    <a:pt x="182021" y="35523"/>
                    <a:pt x="182942" y="31972"/>
                    <a:pt x="184784" y="28777"/>
                  </a:cubicBezTo>
                  <a:cubicBezTo>
                    <a:pt x="186625" y="25582"/>
                    <a:pt x="189123" y="23084"/>
                    <a:pt x="192276" y="21284"/>
                  </a:cubicBezTo>
                  <a:cubicBezTo>
                    <a:pt x="195430" y="19485"/>
                    <a:pt x="198918" y="18585"/>
                    <a:pt x="202741" y="18585"/>
                  </a:cubicBezTo>
                  <a:close/>
                  <a:moveTo>
                    <a:pt x="155116" y="18585"/>
                  </a:moveTo>
                  <a:cubicBezTo>
                    <a:pt x="158883" y="18585"/>
                    <a:pt x="162336" y="19478"/>
                    <a:pt x="165476" y="21264"/>
                  </a:cubicBezTo>
                  <a:cubicBezTo>
                    <a:pt x="168615" y="23049"/>
                    <a:pt x="171105" y="25568"/>
                    <a:pt x="172947" y="28819"/>
                  </a:cubicBezTo>
                  <a:cubicBezTo>
                    <a:pt x="174789" y="32070"/>
                    <a:pt x="175710" y="35607"/>
                    <a:pt x="175710" y="39430"/>
                  </a:cubicBezTo>
                  <a:cubicBezTo>
                    <a:pt x="175710" y="43225"/>
                    <a:pt x="174782" y="46741"/>
                    <a:pt x="172926" y="49978"/>
                  </a:cubicBezTo>
                  <a:cubicBezTo>
                    <a:pt x="171071" y="53215"/>
                    <a:pt x="168552" y="55754"/>
                    <a:pt x="165371" y="57596"/>
                  </a:cubicBezTo>
                  <a:cubicBezTo>
                    <a:pt x="162190" y="59438"/>
                    <a:pt x="158827" y="60359"/>
                    <a:pt x="155283" y="60359"/>
                  </a:cubicBezTo>
                  <a:cubicBezTo>
                    <a:pt x="151376" y="60359"/>
                    <a:pt x="147818" y="59445"/>
                    <a:pt x="144609" y="57617"/>
                  </a:cubicBezTo>
                  <a:cubicBezTo>
                    <a:pt x="141400" y="55789"/>
                    <a:pt x="138896" y="53278"/>
                    <a:pt x="137096" y="50083"/>
                  </a:cubicBezTo>
                  <a:cubicBezTo>
                    <a:pt x="135296" y="46888"/>
                    <a:pt x="134396" y="43337"/>
                    <a:pt x="134396" y="39430"/>
                  </a:cubicBezTo>
                  <a:cubicBezTo>
                    <a:pt x="134396" y="35523"/>
                    <a:pt x="135317" y="31972"/>
                    <a:pt x="137159" y="28777"/>
                  </a:cubicBezTo>
                  <a:cubicBezTo>
                    <a:pt x="139000" y="25582"/>
                    <a:pt x="141498" y="23084"/>
                    <a:pt x="144651" y="21284"/>
                  </a:cubicBezTo>
                  <a:cubicBezTo>
                    <a:pt x="147805" y="19485"/>
                    <a:pt x="151293" y="18585"/>
                    <a:pt x="155116" y="18585"/>
                  </a:cubicBezTo>
                  <a:close/>
                  <a:moveTo>
                    <a:pt x="69056" y="18585"/>
                  </a:moveTo>
                  <a:cubicBezTo>
                    <a:pt x="71484" y="18585"/>
                    <a:pt x="73611" y="18899"/>
                    <a:pt x="75439" y="19526"/>
                  </a:cubicBezTo>
                  <a:cubicBezTo>
                    <a:pt x="77267" y="20154"/>
                    <a:pt x="79199" y="21012"/>
                    <a:pt x="81237" y="22101"/>
                  </a:cubicBezTo>
                  <a:lnTo>
                    <a:pt x="81237" y="30682"/>
                  </a:lnTo>
                  <a:cubicBezTo>
                    <a:pt x="77609" y="27528"/>
                    <a:pt x="73842" y="25952"/>
                    <a:pt x="69935" y="25952"/>
                  </a:cubicBezTo>
                  <a:cubicBezTo>
                    <a:pt x="66028" y="25952"/>
                    <a:pt x="62931" y="27319"/>
                    <a:pt x="60642" y="30054"/>
                  </a:cubicBezTo>
                  <a:cubicBezTo>
                    <a:pt x="58354" y="32788"/>
                    <a:pt x="57210" y="35942"/>
                    <a:pt x="57210" y="39514"/>
                  </a:cubicBezTo>
                  <a:cubicBezTo>
                    <a:pt x="57210" y="43225"/>
                    <a:pt x="58410" y="46392"/>
                    <a:pt x="60810" y="49015"/>
                  </a:cubicBezTo>
                  <a:cubicBezTo>
                    <a:pt x="63210" y="51638"/>
                    <a:pt x="66098" y="52950"/>
                    <a:pt x="69474" y="52950"/>
                  </a:cubicBezTo>
                  <a:cubicBezTo>
                    <a:pt x="70981" y="52950"/>
                    <a:pt x="72704" y="52664"/>
                    <a:pt x="74644" y="52092"/>
                  </a:cubicBezTo>
                  <a:cubicBezTo>
                    <a:pt x="76583" y="51520"/>
                    <a:pt x="78781" y="50187"/>
                    <a:pt x="81237" y="48094"/>
                  </a:cubicBezTo>
                  <a:lnTo>
                    <a:pt x="81237" y="56550"/>
                  </a:lnTo>
                  <a:cubicBezTo>
                    <a:pt x="79199" y="57610"/>
                    <a:pt x="77169" y="58510"/>
                    <a:pt x="75146" y="59250"/>
                  </a:cubicBezTo>
                  <a:cubicBezTo>
                    <a:pt x="73123" y="59989"/>
                    <a:pt x="70870" y="60359"/>
                    <a:pt x="68386" y="60359"/>
                  </a:cubicBezTo>
                  <a:cubicBezTo>
                    <a:pt x="64647" y="60359"/>
                    <a:pt x="61284" y="59438"/>
                    <a:pt x="58298" y="57596"/>
                  </a:cubicBezTo>
                  <a:cubicBezTo>
                    <a:pt x="55313" y="55754"/>
                    <a:pt x="52975" y="53243"/>
                    <a:pt x="51287" y="50062"/>
                  </a:cubicBezTo>
                  <a:cubicBezTo>
                    <a:pt x="49599" y="46881"/>
                    <a:pt x="48755" y="43448"/>
                    <a:pt x="48755" y="39765"/>
                  </a:cubicBezTo>
                  <a:cubicBezTo>
                    <a:pt x="48755" y="36053"/>
                    <a:pt x="49627" y="32565"/>
                    <a:pt x="51371" y="29300"/>
                  </a:cubicBezTo>
                  <a:cubicBezTo>
                    <a:pt x="53115" y="26035"/>
                    <a:pt x="55550" y="23433"/>
                    <a:pt x="58675" y="21494"/>
                  </a:cubicBezTo>
                  <a:cubicBezTo>
                    <a:pt x="61800" y="19554"/>
                    <a:pt x="65261" y="18585"/>
                    <a:pt x="69056" y="18585"/>
                  </a:cubicBezTo>
                  <a:close/>
                  <a:moveTo>
                    <a:pt x="1173895" y="8581"/>
                  </a:moveTo>
                  <a:lnTo>
                    <a:pt x="1173895" y="26286"/>
                  </a:lnTo>
                  <a:lnTo>
                    <a:pt x="1185364" y="26286"/>
                  </a:lnTo>
                  <a:cubicBezTo>
                    <a:pt x="1189355" y="26286"/>
                    <a:pt x="1192452" y="25435"/>
                    <a:pt x="1194657" y="23733"/>
                  </a:cubicBezTo>
                  <a:cubicBezTo>
                    <a:pt x="1196861" y="22031"/>
                    <a:pt x="1197964" y="19715"/>
                    <a:pt x="1197964" y="16785"/>
                  </a:cubicBezTo>
                  <a:cubicBezTo>
                    <a:pt x="1197964" y="14329"/>
                    <a:pt x="1197085" y="12348"/>
                    <a:pt x="1195327" y="10841"/>
                  </a:cubicBezTo>
                  <a:cubicBezTo>
                    <a:pt x="1193569" y="9334"/>
                    <a:pt x="1191252" y="8581"/>
                    <a:pt x="1188378" y="8581"/>
                  </a:cubicBezTo>
                  <a:close/>
                  <a:moveTo>
                    <a:pt x="1740163" y="7618"/>
                  </a:moveTo>
                  <a:lnTo>
                    <a:pt x="1747279" y="7618"/>
                  </a:lnTo>
                  <a:lnTo>
                    <a:pt x="1747279" y="19547"/>
                  </a:lnTo>
                  <a:lnTo>
                    <a:pt x="1758078" y="19547"/>
                  </a:lnTo>
                  <a:lnTo>
                    <a:pt x="1758078" y="26203"/>
                  </a:lnTo>
                  <a:lnTo>
                    <a:pt x="1747279" y="26203"/>
                  </a:lnTo>
                  <a:lnTo>
                    <a:pt x="1747279" y="47718"/>
                  </a:lnTo>
                  <a:cubicBezTo>
                    <a:pt x="1747279" y="51401"/>
                    <a:pt x="1749163" y="53243"/>
                    <a:pt x="1752930" y="53243"/>
                  </a:cubicBezTo>
                  <a:cubicBezTo>
                    <a:pt x="1754548" y="53243"/>
                    <a:pt x="1756264" y="52783"/>
                    <a:pt x="1758078" y="51862"/>
                  </a:cubicBezTo>
                  <a:lnTo>
                    <a:pt x="1758078" y="58977"/>
                  </a:lnTo>
                  <a:cubicBezTo>
                    <a:pt x="1755399" y="59898"/>
                    <a:pt x="1752832" y="60359"/>
                    <a:pt x="1750376" y="60359"/>
                  </a:cubicBezTo>
                  <a:cubicBezTo>
                    <a:pt x="1743037" y="60359"/>
                    <a:pt x="1739368" y="56982"/>
                    <a:pt x="1739368" y="50229"/>
                  </a:cubicBezTo>
                  <a:lnTo>
                    <a:pt x="1739368" y="26203"/>
                  </a:lnTo>
                  <a:lnTo>
                    <a:pt x="1732712" y="26203"/>
                  </a:lnTo>
                  <a:lnTo>
                    <a:pt x="1732712" y="19547"/>
                  </a:lnTo>
                  <a:lnTo>
                    <a:pt x="1739368" y="19547"/>
                  </a:lnTo>
                  <a:close/>
                  <a:moveTo>
                    <a:pt x="1722746" y="1004"/>
                  </a:moveTo>
                  <a:cubicBezTo>
                    <a:pt x="1724057" y="1004"/>
                    <a:pt x="1725125" y="1472"/>
                    <a:pt x="1725948" y="2407"/>
                  </a:cubicBezTo>
                  <a:cubicBezTo>
                    <a:pt x="1726771" y="3341"/>
                    <a:pt x="1727183" y="4618"/>
                    <a:pt x="1727183" y="6237"/>
                  </a:cubicBezTo>
                  <a:cubicBezTo>
                    <a:pt x="1727183" y="7827"/>
                    <a:pt x="1726771" y="9111"/>
                    <a:pt x="1725948" y="10087"/>
                  </a:cubicBezTo>
                  <a:cubicBezTo>
                    <a:pt x="1725125" y="11064"/>
                    <a:pt x="1724085" y="11552"/>
                    <a:pt x="1722829" y="11552"/>
                  </a:cubicBezTo>
                  <a:cubicBezTo>
                    <a:pt x="1721462" y="11552"/>
                    <a:pt x="1720388" y="11036"/>
                    <a:pt x="1719606" y="10004"/>
                  </a:cubicBezTo>
                  <a:cubicBezTo>
                    <a:pt x="1718825" y="8971"/>
                    <a:pt x="1718434" y="7716"/>
                    <a:pt x="1718434" y="6237"/>
                  </a:cubicBezTo>
                  <a:cubicBezTo>
                    <a:pt x="1718434" y="4730"/>
                    <a:pt x="1718818" y="3481"/>
                    <a:pt x="1719585" y="2490"/>
                  </a:cubicBezTo>
                  <a:cubicBezTo>
                    <a:pt x="1720353" y="1500"/>
                    <a:pt x="1721406" y="1004"/>
                    <a:pt x="1722746" y="1004"/>
                  </a:cubicBezTo>
                  <a:close/>
                  <a:moveTo>
                    <a:pt x="1551296" y="1004"/>
                  </a:moveTo>
                  <a:cubicBezTo>
                    <a:pt x="1552607" y="1004"/>
                    <a:pt x="1553675" y="1472"/>
                    <a:pt x="1554498" y="2407"/>
                  </a:cubicBezTo>
                  <a:cubicBezTo>
                    <a:pt x="1555321" y="3341"/>
                    <a:pt x="1555733" y="4618"/>
                    <a:pt x="1555733" y="6237"/>
                  </a:cubicBezTo>
                  <a:cubicBezTo>
                    <a:pt x="1555733" y="7827"/>
                    <a:pt x="1555321" y="9111"/>
                    <a:pt x="1554498" y="10087"/>
                  </a:cubicBezTo>
                  <a:cubicBezTo>
                    <a:pt x="1553675" y="11064"/>
                    <a:pt x="1552635" y="11552"/>
                    <a:pt x="1551379" y="11552"/>
                  </a:cubicBezTo>
                  <a:cubicBezTo>
                    <a:pt x="1550012" y="11552"/>
                    <a:pt x="1548938" y="11036"/>
                    <a:pt x="1548156" y="10004"/>
                  </a:cubicBezTo>
                  <a:cubicBezTo>
                    <a:pt x="1547375" y="8971"/>
                    <a:pt x="1546984" y="7716"/>
                    <a:pt x="1546984" y="6237"/>
                  </a:cubicBezTo>
                  <a:cubicBezTo>
                    <a:pt x="1546984" y="4730"/>
                    <a:pt x="1547368" y="3481"/>
                    <a:pt x="1548135" y="2490"/>
                  </a:cubicBezTo>
                  <a:cubicBezTo>
                    <a:pt x="1548903" y="1500"/>
                    <a:pt x="1549956" y="1004"/>
                    <a:pt x="1551296" y="1004"/>
                  </a:cubicBezTo>
                  <a:close/>
                  <a:moveTo>
                    <a:pt x="1303646" y="1004"/>
                  </a:moveTo>
                  <a:cubicBezTo>
                    <a:pt x="1304957" y="1004"/>
                    <a:pt x="1306025" y="1472"/>
                    <a:pt x="1306848" y="2407"/>
                  </a:cubicBezTo>
                  <a:cubicBezTo>
                    <a:pt x="1307671" y="3341"/>
                    <a:pt x="1308083" y="4618"/>
                    <a:pt x="1308083" y="6237"/>
                  </a:cubicBezTo>
                  <a:cubicBezTo>
                    <a:pt x="1308083" y="7827"/>
                    <a:pt x="1307671" y="9111"/>
                    <a:pt x="1306848" y="10087"/>
                  </a:cubicBezTo>
                  <a:cubicBezTo>
                    <a:pt x="1306025" y="11064"/>
                    <a:pt x="1304985" y="11552"/>
                    <a:pt x="1303729" y="11552"/>
                  </a:cubicBezTo>
                  <a:cubicBezTo>
                    <a:pt x="1302362" y="11552"/>
                    <a:pt x="1301288" y="11036"/>
                    <a:pt x="1300506" y="10004"/>
                  </a:cubicBezTo>
                  <a:cubicBezTo>
                    <a:pt x="1299725" y="8971"/>
                    <a:pt x="1299334" y="7716"/>
                    <a:pt x="1299334" y="6237"/>
                  </a:cubicBezTo>
                  <a:cubicBezTo>
                    <a:pt x="1299334" y="4730"/>
                    <a:pt x="1299718" y="3481"/>
                    <a:pt x="1300485" y="2490"/>
                  </a:cubicBezTo>
                  <a:cubicBezTo>
                    <a:pt x="1301253" y="1500"/>
                    <a:pt x="1302306" y="1004"/>
                    <a:pt x="1303646" y="1004"/>
                  </a:cubicBezTo>
                  <a:close/>
                  <a:moveTo>
                    <a:pt x="560696" y="1004"/>
                  </a:moveTo>
                  <a:cubicBezTo>
                    <a:pt x="562007" y="1004"/>
                    <a:pt x="563075" y="1472"/>
                    <a:pt x="563898" y="2407"/>
                  </a:cubicBezTo>
                  <a:cubicBezTo>
                    <a:pt x="564721" y="3341"/>
                    <a:pt x="565133" y="4618"/>
                    <a:pt x="565133" y="6237"/>
                  </a:cubicBezTo>
                  <a:cubicBezTo>
                    <a:pt x="565133" y="7827"/>
                    <a:pt x="564721" y="9111"/>
                    <a:pt x="563898" y="10087"/>
                  </a:cubicBezTo>
                  <a:cubicBezTo>
                    <a:pt x="563075" y="11064"/>
                    <a:pt x="562035" y="11552"/>
                    <a:pt x="560779" y="11552"/>
                  </a:cubicBezTo>
                  <a:cubicBezTo>
                    <a:pt x="559412" y="11552"/>
                    <a:pt x="558338" y="11036"/>
                    <a:pt x="557556" y="10004"/>
                  </a:cubicBezTo>
                  <a:cubicBezTo>
                    <a:pt x="556775" y="8971"/>
                    <a:pt x="556384" y="7716"/>
                    <a:pt x="556384" y="6237"/>
                  </a:cubicBezTo>
                  <a:cubicBezTo>
                    <a:pt x="556384" y="4730"/>
                    <a:pt x="556768" y="3481"/>
                    <a:pt x="557535" y="2490"/>
                  </a:cubicBezTo>
                  <a:cubicBezTo>
                    <a:pt x="558303" y="1500"/>
                    <a:pt x="559356" y="1004"/>
                    <a:pt x="560696" y="1004"/>
                  </a:cubicBezTo>
                  <a:close/>
                  <a:moveTo>
                    <a:pt x="1449851" y="921"/>
                  </a:moveTo>
                  <a:lnTo>
                    <a:pt x="1458097" y="921"/>
                  </a:lnTo>
                  <a:lnTo>
                    <a:pt x="1458097" y="37379"/>
                  </a:lnTo>
                  <a:cubicBezTo>
                    <a:pt x="1458097" y="42318"/>
                    <a:pt x="1459248" y="46120"/>
                    <a:pt x="1461550" y="48785"/>
                  </a:cubicBezTo>
                  <a:cubicBezTo>
                    <a:pt x="1463852" y="51450"/>
                    <a:pt x="1467152" y="52783"/>
                    <a:pt x="1471449" y="52783"/>
                  </a:cubicBezTo>
                  <a:cubicBezTo>
                    <a:pt x="1475830" y="52783"/>
                    <a:pt x="1479242" y="51415"/>
                    <a:pt x="1481684" y="48680"/>
                  </a:cubicBezTo>
                  <a:cubicBezTo>
                    <a:pt x="1484125" y="45946"/>
                    <a:pt x="1485346" y="42179"/>
                    <a:pt x="1485346" y="37379"/>
                  </a:cubicBezTo>
                  <a:lnTo>
                    <a:pt x="1485346" y="921"/>
                  </a:lnTo>
                  <a:lnTo>
                    <a:pt x="1493592" y="921"/>
                  </a:lnTo>
                  <a:lnTo>
                    <a:pt x="1493592" y="38383"/>
                  </a:lnTo>
                  <a:cubicBezTo>
                    <a:pt x="1493592" y="43853"/>
                    <a:pt x="1492518" y="48227"/>
                    <a:pt x="1490369" y="51506"/>
                  </a:cubicBezTo>
                  <a:cubicBezTo>
                    <a:pt x="1488220" y="54785"/>
                    <a:pt x="1485486" y="57080"/>
                    <a:pt x="1482165" y="58391"/>
                  </a:cubicBezTo>
                  <a:cubicBezTo>
                    <a:pt x="1478844" y="59703"/>
                    <a:pt x="1475244" y="60359"/>
                    <a:pt x="1471366" y="60359"/>
                  </a:cubicBezTo>
                  <a:cubicBezTo>
                    <a:pt x="1464361" y="60359"/>
                    <a:pt x="1459024" y="58489"/>
                    <a:pt x="1455355" y="54750"/>
                  </a:cubicBezTo>
                  <a:cubicBezTo>
                    <a:pt x="1451685" y="51011"/>
                    <a:pt x="1449851" y="45555"/>
                    <a:pt x="1449851" y="38383"/>
                  </a:cubicBezTo>
                  <a:close/>
                  <a:moveTo>
                    <a:pt x="1261402" y="921"/>
                  </a:moveTo>
                  <a:lnTo>
                    <a:pt x="1269313" y="921"/>
                  </a:lnTo>
                  <a:lnTo>
                    <a:pt x="1269313" y="34867"/>
                  </a:lnTo>
                  <a:lnTo>
                    <a:pt x="1284549" y="19547"/>
                  </a:lnTo>
                  <a:lnTo>
                    <a:pt x="1295265" y="19547"/>
                  </a:lnTo>
                  <a:lnTo>
                    <a:pt x="1280196" y="33863"/>
                  </a:lnTo>
                  <a:lnTo>
                    <a:pt x="1296897" y="59396"/>
                  </a:lnTo>
                  <a:lnTo>
                    <a:pt x="1287144" y="59396"/>
                  </a:lnTo>
                  <a:lnTo>
                    <a:pt x="1274629" y="39262"/>
                  </a:lnTo>
                  <a:lnTo>
                    <a:pt x="1269313" y="44495"/>
                  </a:lnTo>
                  <a:lnTo>
                    <a:pt x="1269313" y="59396"/>
                  </a:lnTo>
                  <a:lnTo>
                    <a:pt x="1261402" y="59396"/>
                  </a:lnTo>
                  <a:close/>
                  <a:moveTo>
                    <a:pt x="698924" y="921"/>
                  </a:moveTo>
                  <a:lnTo>
                    <a:pt x="707170" y="921"/>
                  </a:lnTo>
                  <a:lnTo>
                    <a:pt x="707170" y="51694"/>
                  </a:lnTo>
                  <a:lnTo>
                    <a:pt x="736220" y="51694"/>
                  </a:lnTo>
                  <a:lnTo>
                    <a:pt x="736220" y="59396"/>
                  </a:lnTo>
                  <a:lnTo>
                    <a:pt x="698924" y="59396"/>
                  </a:lnTo>
                  <a:close/>
                  <a:moveTo>
                    <a:pt x="384599" y="921"/>
                  </a:moveTo>
                  <a:lnTo>
                    <a:pt x="422481" y="921"/>
                  </a:lnTo>
                  <a:lnTo>
                    <a:pt x="422481" y="8664"/>
                  </a:lnTo>
                  <a:lnTo>
                    <a:pt x="392845" y="8664"/>
                  </a:lnTo>
                  <a:lnTo>
                    <a:pt x="392845" y="26119"/>
                  </a:lnTo>
                  <a:lnTo>
                    <a:pt x="421058" y="26119"/>
                  </a:lnTo>
                  <a:lnTo>
                    <a:pt x="421058" y="33863"/>
                  </a:lnTo>
                  <a:lnTo>
                    <a:pt x="392845" y="33863"/>
                  </a:lnTo>
                  <a:lnTo>
                    <a:pt x="392845" y="59396"/>
                  </a:lnTo>
                  <a:lnTo>
                    <a:pt x="384599" y="59396"/>
                  </a:lnTo>
                  <a:close/>
                  <a:moveTo>
                    <a:pt x="232995" y="921"/>
                  </a:moveTo>
                  <a:lnTo>
                    <a:pt x="240864" y="921"/>
                  </a:lnTo>
                  <a:lnTo>
                    <a:pt x="240864" y="59396"/>
                  </a:lnTo>
                  <a:lnTo>
                    <a:pt x="232995" y="59396"/>
                  </a:lnTo>
                  <a:close/>
                  <a:moveTo>
                    <a:pt x="89827" y="921"/>
                  </a:moveTo>
                  <a:lnTo>
                    <a:pt x="97738" y="921"/>
                  </a:lnTo>
                  <a:lnTo>
                    <a:pt x="97738" y="26412"/>
                  </a:lnTo>
                  <a:lnTo>
                    <a:pt x="97905" y="26412"/>
                  </a:lnTo>
                  <a:cubicBezTo>
                    <a:pt x="99049" y="24263"/>
                    <a:pt x="100528" y="22422"/>
                    <a:pt x="102342" y="20887"/>
                  </a:cubicBezTo>
                  <a:cubicBezTo>
                    <a:pt x="104156" y="19352"/>
                    <a:pt x="106793" y="18585"/>
                    <a:pt x="110253" y="18585"/>
                  </a:cubicBezTo>
                  <a:cubicBezTo>
                    <a:pt x="114383" y="18585"/>
                    <a:pt x="117760" y="19812"/>
                    <a:pt x="120383" y="22268"/>
                  </a:cubicBezTo>
                  <a:cubicBezTo>
                    <a:pt x="123006" y="24724"/>
                    <a:pt x="124318" y="28072"/>
                    <a:pt x="124318" y="32314"/>
                  </a:cubicBezTo>
                  <a:lnTo>
                    <a:pt x="124318" y="59396"/>
                  </a:lnTo>
                  <a:lnTo>
                    <a:pt x="116406" y="59396"/>
                  </a:lnTo>
                  <a:lnTo>
                    <a:pt x="116406" y="35118"/>
                  </a:lnTo>
                  <a:cubicBezTo>
                    <a:pt x="116406" y="32440"/>
                    <a:pt x="115806" y="30242"/>
                    <a:pt x="114607" y="28526"/>
                  </a:cubicBezTo>
                  <a:cubicBezTo>
                    <a:pt x="113407" y="26810"/>
                    <a:pt x="111467" y="25952"/>
                    <a:pt x="108788" y="25952"/>
                  </a:cubicBezTo>
                  <a:cubicBezTo>
                    <a:pt x="105523" y="25952"/>
                    <a:pt x="102865" y="27389"/>
                    <a:pt x="100814" y="30263"/>
                  </a:cubicBezTo>
                  <a:cubicBezTo>
                    <a:pt x="98763" y="33137"/>
                    <a:pt x="97738" y="36793"/>
                    <a:pt x="97738" y="41230"/>
                  </a:cubicBezTo>
                  <a:lnTo>
                    <a:pt x="97738" y="59396"/>
                  </a:lnTo>
                  <a:lnTo>
                    <a:pt x="89827" y="59396"/>
                  </a:lnTo>
                  <a:close/>
                  <a:moveTo>
                    <a:pt x="1165649" y="837"/>
                  </a:moveTo>
                  <a:lnTo>
                    <a:pt x="1189048" y="837"/>
                  </a:lnTo>
                  <a:cubicBezTo>
                    <a:pt x="1192871" y="837"/>
                    <a:pt x="1196122" y="1534"/>
                    <a:pt x="1198801" y="2930"/>
                  </a:cubicBezTo>
                  <a:cubicBezTo>
                    <a:pt x="1201480" y="4325"/>
                    <a:pt x="1203482" y="6209"/>
                    <a:pt x="1204807" y="8581"/>
                  </a:cubicBezTo>
                  <a:cubicBezTo>
                    <a:pt x="1206133" y="10953"/>
                    <a:pt x="1206796" y="13576"/>
                    <a:pt x="1206796" y="16450"/>
                  </a:cubicBezTo>
                  <a:cubicBezTo>
                    <a:pt x="1206796" y="21724"/>
                    <a:pt x="1204926" y="25973"/>
                    <a:pt x="1201187" y="29196"/>
                  </a:cubicBezTo>
                  <a:cubicBezTo>
                    <a:pt x="1197447" y="32419"/>
                    <a:pt x="1192494" y="34030"/>
                    <a:pt x="1186327" y="34030"/>
                  </a:cubicBezTo>
                  <a:lnTo>
                    <a:pt x="1173895" y="34030"/>
                  </a:lnTo>
                  <a:lnTo>
                    <a:pt x="1173895" y="59396"/>
                  </a:lnTo>
                  <a:lnTo>
                    <a:pt x="1165649" y="59396"/>
                  </a:lnTo>
                  <a:close/>
                  <a:moveTo>
                    <a:pt x="341179" y="0"/>
                  </a:moveTo>
                  <a:cubicBezTo>
                    <a:pt x="343300" y="0"/>
                    <a:pt x="345406" y="390"/>
                    <a:pt x="347499" y="1172"/>
                  </a:cubicBezTo>
                  <a:lnTo>
                    <a:pt x="347499" y="8288"/>
                  </a:lnTo>
                  <a:cubicBezTo>
                    <a:pt x="345295" y="7506"/>
                    <a:pt x="343704" y="7116"/>
                    <a:pt x="342727" y="7116"/>
                  </a:cubicBezTo>
                  <a:cubicBezTo>
                    <a:pt x="340718" y="7116"/>
                    <a:pt x="339211" y="7750"/>
                    <a:pt x="338207" y="9020"/>
                  </a:cubicBezTo>
                  <a:cubicBezTo>
                    <a:pt x="337202" y="10290"/>
                    <a:pt x="336700" y="11999"/>
                    <a:pt x="336700" y="14148"/>
                  </a:cubicBezTo>
                  <a:lnTo>
                    <a:pt x="336700" y="19547"/>
                  </a:lnTo>
                  <a:lnTo>
                    <a:pt x="347499" y="19547"/>
                  </a:lnTo>
                  <a:lnTo>
                    <a:pt x="347499" y="26203"/>
                  </a:lnTo>
                  <a:lnTo>
                    <a:pt x="336700" y="26203"/>
                  </a:lnTo>
                  <a:lnTo>
                    <a:pt x="336700" y="59396"/>
                  </a:lnTo>
                  <a:lnTo>
                    <a:pt x="328831" y="59396"/>
                  </a:lnTo>
                  <a:lnTo>
                    <a:pt x="328831" y="26203"/>
                  </a:lnTo>
                  <a:lnTo>
                    <a:pt x="322133" y="26203"/>
                  </a:lnTo>
                  <a:lnTo>
                    <a:pt x="322133" y="19547"/>
                  </a:lnTo>
                  <a:lnTo>
                    <a:pt x="328831" y="19547"/>
                  </a:lnTo>
                  <a:lnTo>
                    <a:pt x="328831" y="11301"/>
                  </a:lnTo>
                  <a:cubicBezTo>
                    <a:pt x="328831" y="7534"/>
                    <a:pt x="329898" y="4709"/>
                    <a:pt x="332033" y="2825"/>
                  </a:cubicBezTo>
                  <a:cubicBezTo>
                    <a:pt x="334168" y="941"/>
                    <a:pt x="337216" y="0"/>
                    <a:pt x="341179" y="0"/>
                  </a:cubicBezTo>
                  <a:close/>
                  <a:moveTo>
                    <a:pt x="20845" y="0"/>
                  </a:moveTo>
                  <a:cubicBezTo>
                    <a:pt x="24417" y="0"/>
                    <a:pt x="27500" y="432"/>
                    <a:pt x="30095" y="1297"/>
                  </a:cubicBezTo>
                  <a:cubicBezTo>
                    <a:pt x="32691" y="2162"/>
                    <a:pt x="35411" y="3320"/>
                    <a:pt x="38258" y="4771"/>
                  </a:cubicBezTo>
                  <a:lnTo>
                    <a:pt x="38258" y="14650"/>
                  </a:lnTo>
                  <a:cubicBezTo>
                    <a:pt x="32342" y="9906"/>
                    <a:pt x="26593" y="7534"/>
                    <a:pt x="21012" y="7534"/>
                  </a:cubicBezTo>
                  <a:cubicBezTo>
                    <a:pt x="17664" y="7534"/>
                    <a:pt x="14824" y="8322"/>
                    <a:pt x="12494" y="9899"/>
                  </a:cubicBezTo>
                  <a:cubicBezTo>
                    <a:pt x="10164" y="11476"/>
                    <a:pt x="8999" y="13464"/>
                    <a:pt x="8999" y="15864"/>
                  </a:cubicBezTo>
                  <a:cubicBezTo>
                    <a:pt x="8999" y="17985"/>
                    <a:pt x="9885" y="19701"/>
                    <a:pt x="11657" y="21012"/>
                  </a:cubicBezTo>
                  <a:cubicBezTo>
                    <a:pt x="13429" y="22324"/>
                    <a:pt x="17008" y="23635"/>
                    <a:pt x="22394" y="24947"/>
                  </a:cubicBezTo>
                  <a:cubicBezTo>
                    <a:pt x="26189" y="25868"/>
                    <a:pt x="29433" y="26914"/>
                    <a:pt x="32126" y="28086"/>
                  </a:cubicBezTo>
                  <a:cubicBezTo>
                    <a:pt x="34818" y="29258"/>
                    <a:pt x="37079" y="30961"/>
                    <a:pt x="38907" y="33193"/>
                  </a:cubicBezTo>
                  <a:cubicBezTo>
                    <a:pt x="40734" y="35425"/>
                    <a:pt x="41648" y="38272"/>
                    <a:pt x="41648" y="41732"/>
                  </a:cubicBezTo>
                  <a:cubicBezTo>
                    <a:pt x="41648" y="45416"/>
                    <a:pt x="40623" y="48666"/>
                    <a:pt x="38572" y="51485"/>
                  </a:cubicBezTo>
                  <a:cubicBezTo>
                    <a:pt x="36521" y="54303"/>
                    <a:pt x="33772" y="56487"/>
                    <a:pt x="30326" y="58036"/>
                  </a:cubicBezTo>
                  <a:cubicBezTo>
                    <a:pt x="26879" y="59584"/>
                    <a:pt x="23203" y="60359"/>
                    <a:pt x="19296" y="60359"/>
                  </a:cubicBezTo>
                  <a:cubicBezTo>
                    <a:pt x="15334" y="60359"/>
                    <a:pt x="11866" y="59752"/>
                    <a:pt x="8894" y="58538"/>
                  </a:cubicBezTo>
                  <a:cubicBezTo>
                    <a:pt x="5922" y="57324"/>
                    <a:pt x="2958" y="55810"/>
                    <a:pt x="0" y="53996"/>
                  </a:cubicBezTo>
                  <a:lnTo>
                    <a:pt x="0" y="43950"/>
                  </a:lnTo>
                  <a:cubicBezTo>
                    <a:pt x="2985" y="46295"/>
                    <a:pt x="6083" y="48311"/>
                    <a:pt x="9292" y="49999"/>
                  </a:cubicBezTo>
                  <a:cubicBezTo>
                    <a:pt x="12501" y="51687"/>
                    <a:pt x="16087" y="52531"/>
                    <a:pt x="20050" y="52531"/>
                  </a:cubicBezTo>
                  <a:cubicBezTo>
                    <a:pt x="23482" y="52531"/>
                    <a:pt x="26454" y="51562"/>
                    <a:pt x="28965" y="49622"/>
                  </a:cubicBezTo>
                  <a:cubicBezTo>
                    <a:pt x="31477" y="47683"/>
                    <a:pt x="32732" y="45374"/>
                    <a:pt x="32732" y="42695"/>
                  </a:cubicBezTo>
                  <a:cubicBezTo>
                    <a:pt x="32732" y="39988"/>
                    <a:pt x="31553" y="37902"/>
                    <a:pt x="29195" y="36437"/>
                  </a:cubicBezTo>
                  <a:cubicBezTo>
                    <a:pt x="26837" y="34972"/>
                    <a:pt x="23482" y="33737"/>
                    <a:pt x="19129" y="32733"/>
                  </a:cubicBezTo>
                  <a:cubicBezTo>
                    <a:pt x="15752" y="31868"/>
                    <a:pt x="12990" y="31030"/>
                    <a:pt x="10841" y="30221"/>
                  </a:cubicBezTo>
                  <a:cubicBezTo>
                    <a:pt x="8692" y="29412"/>
                    <a:pt x="6808" y="28337"/>
                    <a:pt x="5190" y="26998"/>
                  </a:cubicBezTo>
                  <a:cubicBezTo>
                    <a:pt x="3571" y="25659"/>
                    <a:pt x="2316" y="24201"/>
                    <a:pt x="1423" y="22624"/>
                  </a:cubicBezTo>
                  <a:cubicBezTo>
                    <a:pt x="530" y="21047"/>
                    <a:pt x="83" y="18989"/>
                    <a:pt x="83" y="16450"/>
                  </a:cubicBezTo>
                  <a:cubicBezTo>
                    <a:pt x="83" y="11622"/>
                    <a:pt x="2002" y="7674"/>
                    <a:pt x="5839" y="4604"/>
                  </a:cubicBezTo>
                  <a:cubicBezTo>
                    <a:pt x="9676" y="1534"/>
                    <a:pt x="14678" y="0"/>
                    <a:pt x="20845"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700" dirty="0">
                <a:solidFill>
                  <a:schemeClr val="bg1"/>
                </a:solidFill>
                <a:latin typeface="Abadi" panose="020B0604020104020204" pitchFamily="34" charset="0"/>
                <a:ea typeface="微软雅黑" panose="020B0503020204020204" pitchFamily="34" charset="-122"/>
              </a:endParaRPr>
            </a:p>
          </p:txBody>
        </p:sp>
        <p:grpSp>
          <p:nvGrpSpPr>
            <p:cNvPr id="14" name="组合 13">
              <a:extLst>
                <a:ext uri="{FF2B5EF4-FFF2-40B4-BE49-F238E27FC236}">
                  <a16:creationId xmlns:a16="http://schemas.microsoft.com/office/drawing/2014/main" id="{7F8C208A-AD0A-4E0F-A7E3-E83F4042BF5E}"/>
                </a:ext>
              </a:extLst>
            </p:cNvPr>
            <p:cNvGrpSpPr/>
            <p:nvPr/>
          </p:nvGrpSpPr>
          <p:grpSpPr>
            <a:xfrm>
              <a:off x="9650003" y="315165"/>
              <a:ext cx="518408" cy="517198"/>
              <a:chOff x="9650003" y="315165"/>
              <a:chExt cx="518408" cy="517198"/>
            </a:xfrm>
            <a:grpFill/>
          </p:grpSpPr>
          <p:sp>
            <p:nvSpPr>
              <p:cNvPr id="15" name="Freeform 8">
                <a:extLst>
                  <a:ext uri="{FF2B5EF4-FFF2-40B4-BE49-F238E27FC236}">
                    <a16:creationId xmlns:a16="http://schemas.microsoft.com/office/drawing/2014/main" id="{46DEE190-9D05-4004-AF4F-A56083F0426E}"/>
                  </a:ext>
                </a:extLst>
              </p:cNvPr>
              <p:cNvSpPr>
                <a:spLocks noEditPoints="1"/>
              </p:cNvSpPr>
              <p:nvPr/>
            </p:nvSpPr>
            <p:spPr bwMode="auto">
              <a:xfrm>
                <a:off x="9650003" y="315165"/>
                <a:ext cx="518408" cy="517198"/>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6" name="Freeform 42">
                <a:extLst>
                  <a:ext uri="{FF2B5EF4-FFF2-40B4-BE49-F238E27FC236}">
                    <a16:creationId xmlns:a16="http://schemas.microsoft.com/office/drawing/2014/main" id="{C4A70B29-A4C0-4833-B596-6BB7BFE9411D}"/>
                  </a:ext>
                </a:extLst>
              </p:cNvPr>
              <p:cNvSpPr>
                <a:spLocks noEditPoints="1"/>
              </p:cNvSpPr>
              <p:nvPr/>
            </p:nvSpPr>
            <p:spPr bwMode="auto">
              <a:xfrm>
                <a:off x="9717674" y="382231"/>
                <a:ext cx="382462" cy="381856"/>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7" name="Freeform 43">
                <a:extLst>
                  <a:ext uri="{FF2B5EF4-FFF2-40B4-BE49-F238E27FC236}">
                    <a16:creationId xmlns:a16="http://schemas.microsoft.com/office/drawing/2014/main" id="{83792904-65B9-4F3C-9353-1B08561D8F02}"/>
                  </a:ext>
                </a:extLst>
              </p:cNvPr>
              <p:cNvSpPr>
                <a:spLocks noEditPoints="1"/>
              </p:cNvSpPr>
              <p:nvPr/>
            </p:nvSpPr>
            <p:spPr bwMode="auto">
              <a:xfrm>
                <a:off x="10065092" y="420296"/>
                <a:ext cx="42294" cy="50753"/>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1" name="Freeform 44">
                <a:extLst>
                  <a:ext uri="{FF2B5EF4-FFF2-40B4-BE49-F238E27FC236}">
                    <a16:creationId xmlns:a16="http://schemas.microsoft.com/office/drawing/2014/main" id="{84C13AF7-F28A-40EB-A5EF-E89F755EE451}"/>
                  </a:ext>
                </a:extLst>
              </p:cNvPr>
              <p:cNvSpPr>
                <a:spLocks/>
              </p:cNvSpPr>
              <p:nvPr/>
            </p:nvSpPr>
            <p:spPr bwMode="auto">
              <a:xfrm>
                <a:off x="9670546" y="516364"/>
                <a:ext cx="40481" cy="43503"/>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2" name="Freeform 45">
                <a:extLst>
                  <a:ext uri="{FF2B5EF4-FFF2-40B4-BE49-F238E27FC236}">
                    <a16:creationId xmlns:a16="http://schemas.microsoft.com/office/drawing/2014/main" id="{B7FFCE13-7CA9-486F-BB5D-A0405A607C90}"/>
                  </a:ext>
                </a:extLst>
              </p:cNvPr>
              <p:cNvSpPr>
                <a:spLocks/>
              </p:cNvSpPr>
              <p:nvPr/>
            </p:nvSpPr>
            <p:spPr bwMode="auto">
              <a:xfrm>
                <a:off x="10025214" y="377398"/>
                <a:ext cx="44107" cy="47128"/>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3" name="Freeform 46">
                <a:extLst>
                  <a:ext uri="{FF2B5EF4-FFF2-40B4-BE49-F238E27FC236}">
                    <a16:creationId xmlns:a16="http://schemas.microsoft.com/office/drawing/2014/main" id="{4C280CBA-48C7-4A3D-8191-9D135E9CE0D8}"/>
                  </a:ext>
                </a:extLst>
              </p:cNvPr>
              <p:cNvSpPr>
                <a:spLocks/>
              </p:cNvSpPr>
              <p:nvPr/>
            </p:nvSpPr>
            <p:spPr bwMode="auto">
              <a:xfrm>
                <a:off x="9670546" y="584035"/>
                <a:ext cx="38065" cy="36252"/>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4" name="Freeform 47">
                <a:extLst>
                  <a:ext uri="{FF2B5EF4-FFF2-40B4-BE49-F238E27FC236}">
                    <a16:creationId xmlns:a16="http://schemas.microsoft.com/office/drawing/2014/main" id="{804FEA23-C6B0-4E26-8E2D-E56A12508965}"/>
                  </a:ext>
                </a:extLst>
              </p:cNvPr>
              <p:cNvSpPr>
                <a:spLocks noEditPoints="1"/>
              </p:cNvSpPr>
              <p:nvPr/>
            </p:nvSpPr>
            <p:spPr bwMode="auto">
              <a:xfrm>
                <a:off x="9864496" y="772547"/>
                <a:ext cx="26585" cy="38065"/>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5" name="Freeform 48">
                <a:extLst>
                  <a:ext uri="{FF2B5EF4-FFF2-40B4-BE49-F238E27FC236}">
                    <a16:creationId xmlns:a16="http://schemas.microsoft.com/office/drawing/2014/main" id="{B2265884-2F7D-4F7D-9FB1-95A52A33FE0B}"/>
                  </a:ext>
                </a:extLst>
              </p:cNvPr>
              <p:cNvSpPr>
                <a:spLocks noEditPoints="1"/>
              </p:cNvSpPr>
              <p:nvPr/>
            </p:nvSpPr>
            <p:spPr bwMode="auto">
              <a:xfrm>
                <a:off x="9685651" y="644456"/>
                <a:ext cx="39273" cy="338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6" name="Freeform 49">
                <a:extLst>
                  <a:ext uri="{FF2B5EF4-FFF2-40B4-BE49-F238E27FC236}">
                    <a16:creationId xmlns:a16="http://schemas.microsoft.com/office/drawing/2014/main" id="{6E22E5F8-048B-4484-AE3C-EEE043A749E3}"/>
                  </a:ext>
                </a:extLst>
              </p:cNvPr>
              <p:cNvSpPr>
                <a:spLocks/>
              </p:cNvSpPr>
              <p:nvPr/>
            </p:nvSpPr>
            <p:spPr bwMode="auto">
              <a:xfrm>
                <a:off x="9708611" y="414858"/>
                <a:ext cx="46524" cy="50753"/>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7" name="Freeform 50">
                <a:extLst>
                  <a:ext uri="{FF2B5EF4-FFF2-40B4-BE49-F238E27FC236}">
                    <a16:creationId xmlns:a16="http://schemas.microsoft.com/office/drawing/2014/main" id="{2F9C6E8D-0217-4241-9186-C82BE4594BE9}"/>
                  </a:ext>
                </a:extLst>
              </p:cNvPr>
              <p:cNvSpPr>
                <a:spLocks noEditPoints="1"/>
              </p:cNvSpPr>
              <p:nvPr/>
            </p:nvSpPr>
            <p:spPr bwMode="auto">
              <a:xfrm>
                <a:off x="9981712" y="756234"/>
                <a:ext cx="32627" cy="37461"/>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8" name="Freeform 51">
                <a:extLst>
                  <a:ext uri="{FF2B5EF4-FFF2-40B4-BE49-F238E27FC236}">
                    <a16:creationId xmlns:a16="http://schemas.microsoft.com/office/drawing/2014/main" id="{E72BD2A9-990C-4056-B54C-9F8531E04BE5}"/>
                  </a:ext>
                </a:extLst>
              </p:cNvPr>
              <p:cNvSpPr>
                <a:spLocks/>
              </p:cNvSpPr>
              <p:nvPr/>
            </p:nvSpPr>
            <p:spPr bwMode="auto">
              <a:xfrm>
                <a:off x="9752718" y="372564"/>
                <a:ext cx="44107" cy="4289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9" name="Freeform 52">
                <a:extLst>
                  <a:ext uri="{FF2B5EF4-FFF2-40B4-BE49-F238E27FC236}">
                    <a16:creationId xmlns:a16="http://schemas.microsoft.com/office/drawing/2014/main" id="{7E09981C-4E57-42F6-AE71-69735FE175D1}"/>
                  </a:ext>
                </a:extLst>
              </p:cNvPr>
              <p:cNvSpPr>
                <a:spLocks/>
              </p:cNvSpPr>
              <p:nvPr/>
            </p:nvSpPr>
            <p:spPr bwMode="auto">
              <a:xfrm>
                <a:off x="9883226" y="333291"/>
                <a:ext cx="35044" cy="38065"/>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0" name="Freeform 53">
                <a:extLst>
                  <a:ext uri="{FF2B5EF4-FFF2-40B4-BE49-F238E27FC236}">
                    <a16:creationId xmlns:a16="http://schemas.microsoft.com/office/drawing/2014/main" id="{9F8920ED-10A7-4C81-9964-421191249537}"/>
                  </a:ext>
                </a:extLst>
              </p:cNvPr>
              <p:cNvSpPr>
                <a:spLocks noEditPoints="1"/>
              </p:cNvSpPr>
              <p:nvPr/>
            </p:nvSpPr>
            <p:spPr bwMode="auto">
              <a:xfrm>
                <a:off x="9926125" y="772547"/>
                <a:ext cx="27190" cy="38669"/>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1" name="Freeform 54">
                <a:extLst>
                  <a:ext uri="{FF2B5EF4-FFF2-40B4-BE49-F238E27FC236}">
                    <a16:creationId xmlns:a16="http://schemas.microsoft.com/office/drawing/2014/main" id="{DFA5081C-1205-40A2-B87D-E1FFFC108464}"/>
                  </a:ext>
                </a:extLst>
              </p:cNvPr>
              <p:cNvSpPr>
                <a:spLocks/>
              </p:cNvSpPr>
              <p:nvPr/>
            </p:nvSpPr>
            <p:spPr bwMode="auto">
              <a:xfrm>
                <a:off x="9820389" y="340542"/>
                <a:ext cx="36253" cy="41086"/>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2" name="Freeform 55">
                <a:extLst>
                  <a:ext uri="{FF2B5EF4-FFF2-40B4-BE49-F238E27FC236}">
                    <a16:creationId xmlns:a16="http://schemas.microsoft.com/office/drawing/2014/main" id="{31FD0DD4-5B1A-41A8-AEC7-861689FB27E2}"/>
                  </a:ext>
                </a:extLst>
              </p:cNvPr>
              <p:cNvSpPr>
                <a:spLocks/>
              </p:cNvSpPr>
              <p:nvPr/>
            </p:nvSpPr>
            <p:spPr bwMode="auto">
              <a:xfrm>
                <a:off x="10094698" y="479508"/>
                <a:ext cx="42294" cy="338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3" name="Freeform 56">
                <a:extLst>
                  <a:ext uri="{FF2B5EF4-FFF2-40B4-BE49-F238E27FC236}">
                    <a16:creationId xmlns:a16="http://schemas.microsoft.com/office/drawing/2014/main" id="{45438FDC-465F-4019-B0A2-4805913D51DC}"/>
                  </a:ext>
                </a:extLst>
              </p:cNvPr>
              <p:cNvSpPr>
                <a:spLocks/>
              </p:cNvSpPr>
              <p:nvPr/>
            </p:nvSpPr>
            <p:spPr bwMode="auto">
              <a:xfrm>
                <a:off x="10095302" y="638414"/>
                <a:ext cx="41690" cy="38669"/>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4" name="Freeform 57">
                <a:extLst>
                  <a:ext uri="{FF2B5EF4-FFF2-40B4-BE49-F238E27FC236}">
                    <a16:creationId xmlns:a16="http://schemas.microsoft.com/office/drawing/2014/main" id="{5B5B042E-7D8B-4E88-8B77-02167914A7A9}"/>
                  </a:ext>
                </a:extLst>
              </p:cNvPr>
              <p:cNvSpPr>
                <a:spLocks/>
              </p:cNvSpPr>
              <p:nvPr/>
            </p:nvSpPr>
            <p:spPr bwMode="auto">
              <a:xfrm>
                <a:off x="10110407" y="578597"/>
                <a:ext cx="36856" cy="32627"/>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5" name="Freeform 58">
                <a:extLst>
                  <a:ext uri="{FF2B5EF4-FFF2-40B4-BE49-F238E27FC236}">
                    <a16:creationId xmlns:a16="http://schemas.microsoft.com/office/drawing/2014/main" id="{27CCBF10-6407-4092-B187-7E3D3F930B8F}"/>
                  </a:ext>
                </a:extLst>
              </p:cNvPr>
              <p:cNvSpPr>
                <a:spLocks/>
              </p:cNvSpPr>
              <p:nvPr/>
            </p:nvSpPr>
            <p:spPr bwMode="auto">
              <a:xfrm>
                <a:off x="9988358" y="347792"/>
                <a:ext cx="33231" cy="41690"/>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6" name="Freeform 59">
                <a:extLst>
                  <a:ext uri="{FF2B5EF4-FFF2-40B4-BE49-F238E27FC236}">
                    <a16:creationId xmlns:a16="http://schemas.microsoft.com/office/drawing/2014/main" id="{831F7215-5FB0-472A-AB8C-3E35BE36387A}"/>
                  </a:ext>
                </a:extLst>
              </p:cNvPr>
              <p:cNvSpPr>
                <a:spLocks/>
              </p:cNvSpPr>
              <p:nvPr/>
            </p:nvSpPr>
            <p:spPr bwMode="auto">
              <a:xfrm>
                <a:off x="9686859" y="468633"/>
                <a:ext cx="38065" cy="33231"/>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7" name="Freeform 60">
                <a:extLst>
                  <a:ext uri="{FF2B5EF4-FFF2-40B4-BE49-F238E27FC236}">
                    <a16:creationId xmlns:a16="http://schemas.microsoft.com/office/drawing/2014/main" id="{E78AE226-69CE-405E-9A1C-76AB2CB4E84E}"/>
                  </a:ext>
                </a:extLst>
              </p:cNvPr>
              <p:cNvSpPr>
                <a:spLocks/>
              </p:cNvSpPr>
              <p:nvPr/>
            </p:nvSpPr>
            <p:spPr bwMode="auto">
              <a:xfrm>
                <a:off x="10109803" y="530866"/>
                <a:ext cx="36856" cy="24168"/>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8" name="Freeform 61">
                <a:extLst>
                  <a:ext uri="{FF2B5EF4-FFF2-40B4-BE49-F238E27FC236}">
                    <a16:creationId xmlns:a16="http://schemas.microsoft.com/office/drawing/2014/main" id="{3B7143A9-B2C1-4C47-9659-B3A30F1BC71F}"/>
                  </a:ext>
                </a:extLst>
              </p:cNvPr>
              <p:cNvSpPr>
                <a:spLocks/>
              </p:cNvSpPr>
              <p:nvPr/>
            </p:nvSpPr>
            <p:spPr bwMode="auto">
              <a:xfrm>
                <a:off x="9938813" y="337520"/>
                <a:ext cx="22356" cy="37461"/>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9" name="Freeform 62">
                <a:extLst>
                  <a:ext uri="{FF2B5EF4-FFF2-40B4-BE49-F238E27FC236}">
                    <a16:creationId xmlns:a16="http://schemas.microsoft.com/office/drawing/2014/main" id="{6B995B93-31EE-4E9B-9354-0992DB8232F3}"/>
                  </a:ext>
                </a:extLst>
              </p:cNvPr>
              <p:cNvSpPr>
                <a:spLocks/>
              </p:cNvSpPr>
              <p:nvPr/>
            </p:nvSpPr>
            <p:spPr bwMode="auto">
              <a:xfrm>
                <a:off x="9802263" y="758650"/>
                <a:ext cx="27793" cy="36252"/>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0" name="Freeform 71">
                <a:extLst>
                  <a:ext uri="{FF2B5EF4-FFF2-40B4-BE49-F238E27FC236}">
                    <a16:creationId xmlns:a16="http://schemas.microsoft.com/office/drawing/2014/main" id="{87156DFB-4DC2-4149-BAD0-57F7B4C0A60C}"/>
                  </a:ext>
                </a:extLst>
              </p:cNvPr>
              <p:cNvSpPr>
                <a:spLocks noEditPoints="1"/>
              </p:cNvSpPr>
              <p:nvPr/>
            </p:nvSpPr>
            <p:spPr bwMode="auto">
              <a:xfrm>
                <a:off x="9733988" y="398545"/>
                <a:ext cx="350439" cy="34983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grpSp>
    </p:spTree>
    <p:extLst>
      <p:ext uri="{BB962C8B-B14F-4D97-AF65-F5344CB8AC3E}">
        <p14:creationId xmlns:p14="http://schemas.microsoft.com/office/powerpoint/2010/main" val="1250247083"/>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占位符 12">
            <a:extLst>
              <a:ext uri="{FF2B5EF4-FFF2-40B4-BE49-F238E27FC236}">
                <a16:creationId xmlns:a16="http://schemas.microsoft.com/office/drawing/2014/main" id="{DE2CD948-CF29-443D-9B3B-FA40C00FEB61}"/>
              </a:ext>
            </a:extLst>
          </p:cNvPr>
          <p:cNvSpPr>
            <a:spLocks noGrp="1"/>
          </p:cNvSpPr>
          <p:nvPr>
            <p:ph type="body" sz="quarter" idx="10"/>
          </p:nvPr>
        </p:nvSpPr>
        <p:spPr/>
        <p:txBody>
          <a:bodyPr/>
          <a:lstStyle/>
          <a:p>
            <a:r>
              <a:rPr lang="en-US" altLang="zh-CN" dirty="0">
                <a:sym typeface="Arial" panose="020B0604020202020204" pitchFamily="34" charset="0"/>
              </a:rPr>
              <a:t>01</a:t>
            </a:r>
            <a:endParaRPr lang="zh-CN" altLang="en-US" dirty="0">
              <a:sym typeface="Arial" panose="020B0604020202020204" pitchFamily="34" charset="0"/>
            </a:endParaRPr>
          </a:p>
        </p:txBody>
      </p:sp>
      <p:sp>
        <p:nvSpPr>
          <p:cNvPr id="19" name="文本占位符 18">
            <a:extLst>
              <a:ext uri="{FF2B5EF4-FFF2-40B4-BE49-F238E27FC236}">
                <a16:creationId xmlns:a16="http://schemas.microsoft.com/office/drawing/2014/main" id="{66281700-FD51-4251-B272-DE1278FAD5BF}"/>
              </a:ext>
            </a:extLst>
          </p:cNvPr>
          <p:cNvSpPr>
            <a:spLocks noGrp="1"/>
          </p:cNvSpPr>
          <p:nvPr>
            <p:ph type="body" sz="quarter" idx="11"/>
          </p:nvPr>
        </p:nvSpPr>
        <p:spPr/>
        <p:txBody>
          <a:bodyPr/>
          <a:lstStyle/>
          <a:p>
            <a:r>
              <a:rPr lang="zh-CN" altLang="en-US" dirty="0">
                <a:sym typeface="Arial" panose="020B0604020202020204" pitchFamily="34" charset="0"/>
              </a:rPr>
              <a:t>科研项目</a:t>
            </a:r>
          </a:p>
        </p:txBody>
      </p:sp>
      <p:grpSp>
        <p:nvGrpSpPr>
          <p:cNvPr id="4" name="组合 3">
            <a:extLst>
              <a:ext uri="{FF2B5EF4-FFF2-40B4-BE49-F238E27FC236}">
                <a16:creationId xmlns:a16="http://schemas.microsoft.com/office/drawing/2014/main" id="{03B9CA3B-F916-45FC-856F-1090A4DAA8A0}"/>
              </a:ext>
            </a:extLst>
          </p:cNvPr>
          <p:cNvGrpSpPr/>
          <p:nvPr/>
        </p:nvGrpSpPr>
        <p:grpSpPr>
          <a:xfrm>
            <a:off x="916913" y="567160"/>
            <a:ext cx="2658393" cy="706056"/>
            <a:chOff x="9650003" y="315165"/>
            <a:chExt cx="1947318" cy="517198"/>
          </a:xfrm>
        </p:grpSpPr>
        <p:sp>
          <p:nvSpPr>
            <p:cNvPr id="5" name="PA-文本框 39">
              <a:extLst>
                <a:ext uri="{FF2B5EF4-FFF2-40B4-BE49-F238E27FC236}">
                  <a16:creationId xmlns:a16="http://schemas.microsoft.com/office/drawing/2014/main" id="{4A953852-55B6-4EAE-B1FA-DDCD6F6DC5D1}"/>
                </a:ext>
              </a:extLst>
            </p:cNvPr>
            <p:cNvSpPr txBox="1"/>
            <p:nvPr>
              <p:custDataLst>
                <p:tags r:id="rId1"/>
              </p:custDataLst>
            </p:nvPr>
          </p:nvSpPr>
          <p:spPr>
            <a:xfrm>
              <a:off x="10266337" y="498959"/>
              <a:ext cx="1328278" cy="145629"/>
            </a:xfrm>
            <a:custGeom>
              <a:avLst/>
              <a:gdLst/>
              <a:ahLst/>
              <a:cxnLst/>
              <a:rect l="l" t="t" r="r" b="b"/>
              <a:pathLst>
                <a:path w="1795928" h="196900">
                  <a:moveTo>
                    <a:pt x="1295670" y="142205"/>
                  </a:moveTo>
                  <a:lnTo>
                    <a:pt x="1295670" y="163692"/>
                  </a:lnTo>
                  <a:lnTo>
                    <a:pt x="1356615" y="163692"/>
                  </a:lnTo>
                  <a:lnTo>
                    <a:pt x="1356615" y="142205"/>
                  </a:lnTo>
                  <a:close/>
                  <a:moveTo>
                    <a:pt x="345161" y="132243"/>
                  </a:moveTo>
                  <a:cubicBezTo>
                    <a:pt x="362350" y="144094"/>
                    <a:pt x="378498" y="155618"/>
                    <a:pt x="393604" y="166818"/>
                  </a:cubicBezTo>
                  <a:lnTo>
                    <a:pt x="375633" y="188500"/>
                  </a:lnTo>
                  <a:cubicBezTo>
                    <a:pt x="362741" y="177561"/>
                    <a:pt x="347114" y="165125"/>
                    <a:pt x="328752" y="151191"/>
                  </a:cubicBezTo>
                  <a:close/>
                  <a:moveTo>
                    <a:pt x="245343" y="130290"/>
                  </a:moveTo>
                  <a:lnTo>
                    <a:pt x="265854" y="147870"/>
                  </a:lnTo>
                  <a:cubicBezTo>
                    <a:pt x="252962" y="160111"/>
                    <a:pt x="237139" y="173524"/>
                    <a:pt x="218387" y="188109"/>
                  </a:cubicBezTo>
                  <a:cubicBezTo>
                    <a:pt x="211746" y="180556"/>
                    <a:pt x="205625" y="173915"/>
                    <a:pt x="200025" y="168185"/>
                  </a:cubicBezTo>
                  <a:cubicBezTo>
                    <a:pt x="214871" y="157897"/>
                    <a:pt x="229977" y="145266"/>
                    <a:pt x="245343" y="130290"/>
                  </a:cubicBezTo>
                  <a:close/>
                  <a:moveTo>
                    <a:pt x="1269104" y="121109"/>
                  </a:moveTo>
                  <a:lnTo>
                    <a:pt x="1383181" y="121109"/>
                  </a:lnTo>
                  <a:lnTo>
                    <a:pt x="1383181" y="195337"/>
                  </a:lnTo>
                  <a:lnTo>
                    <a:pt x="1356615" y="195337"/>
                  </a:lnTo>
                  <a:lnTo>
                    <a:pt x="1356615" y="184789"/>
                  </a:lnTo>
                  <a:lnTo>
                    <a:pt x="1295670" y="184789"/>
                  </a:lnTo>
                  <a:lnTo>
                    <a:pt x="1295670" y="195532"/>
                  </a:lnTo>
                  <a:lnTo>
                    <a:pt x="1269104" y="195532"/>
                  </a:lnTo>
                  <a:close/>
                  <a:moveTo>
                    <a:pt x="1107561" y="104505"/>
                  </a:moveTo>
                  <a:lnTo>
                    <a:pt x="1107561" y="128922"/>
                  </a:lnTo>
                  <a:lnTo>
                    <a:pt x="1126704" y="128922"/>
                  </a:lnTo>
                  <a:cubicBezTo>
                    <a:pt x="1121560" y="123062"/>
                    <a:pt x="1117002" y="118179"/>
                    <a:pt x="1113030" y="114272"/>
                  </a:cubicBezTo>
                  <a:lnTo>
                    <a:pt x="1124360" y="104505"/>
                  </a:lnTo>
                  <a:close/>
                  <a:moveTo>
                    <a:pt x="1670912" y="101771"/>
                  </a:moveTo>
                  <a:lnTo>
                    <a:pt x="1788310" y="101771"/>
                  </a:lnTo>
                  <a:lnTo>
                    <a:pt x="1788310" y="124430"/>
                  </a:lnTo>
                  <a:lnTo>
                    <a:pt x="1757642" y="124430"/>
                  </a:lnTo>
                  <a:lnTo>
                    <a:pt x="1757642" y="160958"/>
                  </a:lnTo>
                  <a:cubicBezTo>
                    <a:pt x="1757642" y="166687"/>
                    <a:pt x="1759465" y="169552"/>
                    <a:pt x="1763111" y="169552"/>
                  </a:cubicBezTo>
                  <a:lnTo>
                    <a:pt x="1767213" y="169552"/>
                  </a:lnTo>
                  <a:cubicBezTo>
                    <a:pt x="1770209" y="169552"/>
                    <a:pt x="1772097" y="167404"/>
                    <a:pt x="1772878" y="163106"/>
                  </a:cubicBezTo>
                  <a:cubicBezTo>
                    <a:pt x="1773529" y="160241"/>
                    <a:pt x="1774245" y="152623"/>
                    <a:pt x="1775027" y="140252"/>
                  </a:cubicBezTo>
                  <a:cubicBezTo>
                    <a:pt x="1782059" y="142726"/>
                    <a:pt x="1789026" y="145005"/>
                    <a:pt x="1795928" y="147089"/>
                  </a:cubicBezTo>
                  <a:cubicBezTo>
                    <a:pt x="1794235" y="159851"/>
                    <a:pt x="1792672" y="168901"/>
                    <a:pt x="1791240" y="174241"/>
                  </a:cubicBezTo>
                  <a:cubicBezTo>
                    <a:pt x="1787984" y="187133"/>
                    <a:pt x="1779975" y="193579"/>
                    <a:pt x="1767213" y="193579"/>
                  </a:cubicBezTo>
                  <a:lnTo>
                    <a:pt x="1757056" y="193579"/>
                  </a:lnTo>
                  <a:cubicBezTo>
                    <a:pt x="1741559" y="193579"/>
                    <a:pt x="1733811" y="185310"/>
                    <a:pt x="1733811" y="168771"/>
                  </a:cubicBezTo>
                  <a:lnTo>
                    <a:pt x="1733811" y="124430"/>
                  </a:lnTo>
                  <a:lnTo>
                    <a:pt x="1720528" y="124430"/>
                  </a:lnTo>
                  <a:cubicBezTo>
                    <a:pt x="1718705" y="148521"/>
                    <a:pt x="1712128" y="166101"/>
                    <a:pt x="1700799" y="177171"/>
                  </a:cubicBezTo>
                  <a:cubicBezTo>
                    <a:pt x="1693376" y="184593"/>
                    <a:pt x="1682828" y="191170"/>
                    <a:pt x="1669154" y="196900"/>
                  </a:cubicBezTo>
                  <a:cubicBezTo>
                    <a:pt x="1663555" y="188565"/>
                    <a:pt x="1658085" y="181338"/>
                    <a:pt x="1652746" y="175217"/>
                  </a:cubicBezTo>
                  <a:cubicBezTo>
                    <a:pt x="1666810" y="169097"/>
                    <a:pt x="1676968" y="162976"/>
                    <a:pt x="1683218" y="156856"/>
                  </a:cubicBezTo>
                  <a:cubicBezTo>
                    <a:pt x="1690381" y="149823"/>
                    <a:pt x="1694808" y="139015"/>
                    <a:pt x="1696501" y="124430"/>
                  </a:cubicBezTo>
                  <a:lnTo>
                    <a:pt x="1670912" y="124430"/>
                  </a:lnTo>
                  <a:close/>
                  <a:moveTo>
                    <a:pt x="249446" y="81455"/>
                  </a:moveTo>
                  <a:lnTo>
                    <a:pt x="249446" y="102747"/>
                  </a:lnTo>
                  <a:lnTo>
                    <a:pt x="344770" y="102747"/>
                  </a:lnTo>
                  <a:lnTo>
                    <a:pt x="344770" y="81455"/>
                  </a:lnTo>
                  <a:close/>
                  <a:moveTo>
                    <a:pt x="1442759" y="74814"/>
                  </a:moveTo>
                  <a:lnTo>
                    <a:pt x="1552733" y="74814"/>
                  </a:lnTo>
                  <a:lnTo>
                    <a:pt x="1552733" y="98450"/>
                  </a:lnTo>
                  <a:lnTo>
                    <a:pt x="1519135" y="120718"/>
                  </a:lnTo>
                  <a:lnTo>
                    <a:pt x="1591996" y="120718"/>
                  </a:lnTo>
                  <a:lnTo>
                    <a:pt x="1591996" y="144940"/>
                  </a:lnTo>
                  <a:lnTo>
                    <a:pt x="1516205" y="144940"/>
                  </a:lnTo>
                  <a:lnTo>
                    <a:pt x="1516205" y="164864"/>
                  </a:lnTo>
                  <a:cubicBezTo>
                    <a:pt x="1516205" y="173850"/>
                    <a:pt x="1513699" y="180849"/>
                    <a:pt x="1508685" y="185863"/>
                  </a:cubicBezTo>
                  <a:cubicBezTo>
                    <a:pt x="1503671" y="190877"/>
                    <a:pt x="1496004" y="193416"/>
                    <a:pt x="1485684" y="193481"/>
                  </a:cubicBezTo>
                  <a:cubicBezTo>
                    <a:pt x="1475364" y="193546"/>
                    <a:pt x="1464767" y="193579"/>
                    <a:pt x="1453893" y="193579"/>
                  </a:cubicBezTo>
                  <a:cubicBezTo>
                    <a:pt x="1452070" y="184593"/>
                    <a:pt x="1449856" y="175999"/>
                    <a:pt x="1447251" y="167794"/>
                  </a:cubicBezTo>
                  <a:cubicBezTo>
                    <a:pt x="1457149" y="168315"/>
                    <a:pt x="1466199" y="168576"/>
                    <a:pt x="1474403" y="168576"/>
                  </a:cubicBezTo>
                  <a:cubicBezTo>
                    <a:pt x="1483519" y="168576"/>
                    <a:pt x="1488077" y="164604"/>
                    <a:pt x="1488077" y="156660"/>
                  </a:cubicBezTo>
                  <a:lnTo>
                    <a:pt x="1488077" y="144940"/>
                  </a:lnTo>
                  <a:lnTo>
                    <a:pt x="1402715" y="144940"/>
                  </a:lnTo>
                  <a:lnTo>
                    <a:pt x="1402715" y="120718"/>
                  </a:lnTo>
                  <a:lnTo>
                    <a:pt x="1488077" y="120718"/>
                  </a:lnTo>
                  <a:lnTo>
                    <a:pt x="1488077" y="115639"/>
                  </a:lnTo>
                  <a:lnTo>
                    <a:pt x="1514252" y="98645"/>
                  </a:lnTo>
                  <a:lnTo>
                    <a:pt x="1442759" y="98645"/>
                  </a:lnTo>
                  <a:close/>
                  <a:moveTo>
                    <a:pt x="642659" y="74814"/>
                  </a:moveTo>
                  <a:lnTo>
                    <a:pt x="752633" y="74814"/>
                  </a:lnTo>
                  <a:lnTo>
                    <a:pt x="752633" y="98450"/>
                  </a:lnTo>
                  <a:lnTo>
                    <a:pt x="719035" y="120718"/>
                  </a:lnTo>
                  <a:lnTo>
                    <a:pt x="791896" y="120718"/>
                  </a:lnTo>
                  <a:lnTo>
                    <a:pt x="791896" y="144940"/>
                  </a:lnTo>
                  <a:lnTo>
                    <a:pt x="716105" y="144940"/>
                  </a:lnTo>
                  <a:lnTo>
                    <a:pt x="716105" y="164864"/>
                  </a:lnTo>
                  <a:cubicBezTo>
                    <a:pt x="716105" y="173850"/>
                    <a:pt x="713599" y="180849"/>
                    <a:pt x="708585" y="185863"/>
                  </a:cubicBezTo>
                  <a:cubicBezTo>
                    <a:pt x="703571" y="190877"/>
                    <a:pt x="695904" y="193416"/>
                    <a:pt x="685584" y="193481"/>
                  </a:cubicBezTo>
                  <a:cubicBezTo>
                    <a:pt x="675264" y="193546"/>
                    <a:pt x="664667" y="193579"/>
                    <a:pt x="653793" y="193579"/>
                  </a:cubicBezTo>
                  <a:cubicBezTo>
                    <a:pt x="651970" y="184593"/>
                    <a:pt x="649756" y="175999"/>
                    <a:pt x="647152" y="167794"/>
                  </a:cubicBezTo>
                  <a:cubicBezTo>
                    <a:pt x="657049" y="168315"/>
                    <a:pt x="666099" y="168576"/>
                    <a:pt x="674303" y="168576"/>
                  </a:cubicBezTo>
                  <a:cubicBezTo>
                    <a:pt x="683419" y="168576"/>
                    <a:pt x="687977" y="164604"/>
                    <a:pt x="687977" y="156660"/>
                  </a:cubicBezTo>
                  <a:lnTo>
                    <a:pt x="687977" y="144940"/>
                  </a:lnTo>
                  <a:lnTo>
                    <a:pt x="602615" y="144940"/>
                  </a:lnTo>
                  <a:lnTo>
                    <a:pt x="602615" y="120718"/>
                  </a:lnTo>
                  <a:lnTo>
                    <a:pt x="687977" y="120718"/>
                  </a:lnTo>
                  <a:lnTo>
                    <a:pt x="687977" y="115639"/>
                  </a:lnTo>
                  <a:lnTo>
                    <a:pt x="714152" y="98645"/>
                  </a:lnTo>
                  <a:lnTo>
                    <a:pt x="642659" y="98645"/>
                  </a:lnTo>
                  <a:close/>
                  <a:moveTo>
                    <a:pt x="1311492" y="68368"/>
                  </a:moveTo>
                  <a:lnTo>
                    <a:pt x="1306414" y="88292"/>
                  </a:lnTo>
                  <a:lnTo>
                    <a:pt x="1351536" y="88292"/>
                  </a:lnTo>
                  <a:lnTo>
                    <a:pt x="1351536" y="68368"/>
                  </a:lnTo>
                  <a:close/>
                  <a:moveTo>
                    <a:pt x="1200346" y="67196"/>
                  </a:moveTo>
                  <a:lnTo>
                    <a:pt x="1243124" y="67196"/>
                  </a:lnTo>
                  <a:lnTo>
                    <a:pt x="1243124" y="145917"/>
                  </a:lnTo>
                  <a:cubicBezTo>
                    <a:pt x="1249245" y="140838"/>
                    <a:pt x="1254519" y="136150"/>
                    <a:pt x="1258947" y="131852"/>
                  </a:cubicBezTo>
                  <a:cubicBezTo>
                    <a:pt x="1258947" y="141359"/>
                    <a:pt x="1259728" y="151647"/>
                    <a:pt x="1261291" y="162716"/>
                  </a:cubicBezTo>
                  <a:cubicBezTo>
                    <a:pt x="1246706" y="173654"/>
                    <a:pt x="1234855" y="183877"/>
                    <a:pt x="1225739" y="193384"/>
                  </a:cubicBezTo>
                  <a:lnTo>
                    <a:pt x="1211675" y="174241"/>
                  </a:lnTo>
                  <a:cubicBezTo>
                    <a:pt x="1215191" y="170594"/>
                    <a:pt x="1216949" y="165125"/>
                    <a:pt x="1216949" y="157832"/>
                  </a:cubicBezTo>
                  <a:lnTo>
                    <a:pt x="1216949" y="92590"/>
                  </a:lnTo>
                  <a:lnTo>
                    <a:pt x="1200346" y="92590"/>
                  </a:lnTo>
                  <a:close/>
                  <a:moveTo>
                    <a:pt x="1679898" y="64852"/>
                  </a:moveTo>
                  <a:lnTo>
                    <a:pt x="1776980" y="64852"/>
                  </a:lnTo>
                  <a:lnTo>
                    <a:pt x="1776980" y="86730"/>
                  </a:lnTo>
                  <a:lnTo>
                    <a:pt x="1679898" y="86730"/>
                  </a:lnTo>
                  <a:close/>
                  <a:moveTo>
                    <a:pt x="221317" y="57234"/>
                  </a:moveTo>
                  <a:lnTo>
                    <a:pt x="372898" y="57234"/>
                  </a:lnTo>
                  <a:lnTo>
                    <a:pt x="372898" y="126969"/>
                  </a:lnTo>
                  <a:lnTo>
                    <a:pt x="315079" y="126969"/>
                  </a:lnTo>
                  <a:lnTo>
                    <a:pt x="315079" y="161739"/>
                  </a:lnTo>
                  <a:cubicBezTo>
                    <a:pt x="315079" y="169748"/>
                    <a:pt x="313402" y="176194"/>
                    <a:pt x="310049" y="181077"/>
                  </a:cubicBezTo>
                  <a:cubicBezTo>
                    <a:pt x="306696" y="185961"/>
                    <a:pt x="301877" y="189233"/>
                    <a:pt x="295594" y="190893"/>
                  </a:cubicBezTo>
                  <a:cubicBezTo>
                    <a:pt x="289311" y="192553"/>
                    <a:pt x="276467" y="193384"/>
                    <a:pt x="257064" y="193384"/>
                  </a:cubicBezTo>
                  <a:cubicBezTo>
                    <a:pt x="255631" y="183356"/>
                    <a:pt x="253483" y="173850"/>
                    <a:pt x="250618" y="164864"/>
                  </a:cubicBezTo>
                  <a:cubicBezTo>
                    <a:pt x="259603" y="165646"/>
                    <a:pt x="267872" y="166036"/>
                    <a:pt x="275425" y="166036"/>
                  </a:cubicBezTo>
                  <a:cubicBezTo>
                    <a:pt x="282327" y="166036"/>
                    <a:pt x="285778" y="162455"/>
                    <a:pt x="285778" y="155293"/>
                  </a:cubicBezTo>
                  <a:lnTo>
                    <a:pt x="285778" y="126969"/>
                  </a:lnTo>
                  <a:lnTo>
                    <a:pt x="221317" y="126969"/>
                  </a:lnTo>
                  <a:close/>
                  <a:moveTo>
                    <a:pt x="1043490" y="44927"/>
                  </a:moveTo>
                  <a:lnTo>
                    <a:pt x="1149949" y="44927"/>
                  </a:lnTo>
                  <a:lnTo>
                    <a:pt x="1149949" y="67782"/>
                  </a:lnTo>
                  <a:lnTo>
                    <a:pt x="1107561" y="67782"/>
                  </a:lnTo>
                  <a:lnTo>
                    <a:pt x="1107561" y="81651"/>
                  </a:lnTo>
                  <a:lnTo>
                    <a:pt x="1147214" y="81651"/>
                  </a:lnTo>
                  <a:lnTo>
                    <a:pt x="1147214" y="104505"/>
                  </a:lnTo>
                  <a:lnTo>
                    <a:pt x="1132661" y="104505"/>
                  </a:lnTo>
                  <a:cubicBezTo>
                    <a:pt x="1138066" y="109193"/>
                    <a:pt x="1143503" y="114207"/>
                    <a:pt x="1148972" y="119546"/>
                  </a:cubicBezTo>
                  <a:lnTo>
                    <a:pt x="1138619" y="128922"/>
                  </a:lnTo>
                  <a:lnTo>
                    <a:pt x="1151902" y="128922"/>
                  </a:lnTo>
                  <a:lnTo>
                    <a:pt x="1151902" y="151777"/>
                  </a:lnTo>
                  <a:lnTo>
                    <a:pt x="1041537" y="151777"/>
                  </a:lnTo>
                  <a:lnTo>
                    <a:pt x="1041537" y="128922"/>
                  </a:lnTo>
                  <a:lnTo>
                    <a:pt x="1081385" y="128922"/>
                  </a:lnTo>
                  <a:lnTo>
                    <a:pt x="1081385" y="104505"/>
                  </a:lnTo>
                  <a:lnTo>
                    <a:pt x="1046615" y="104505"/>
                  </a:lnTo>
                  <a:lnTo>
                    <a:pt x="1046615" y="81651"/>
                  </a:lnTo>
                  <a:lnTo>
                    <a:pt x="1081385" y="81651"/>
                  </a:lnTo>
                  <a:lnTo>
                    <a:pt x="1081385" y="67782"/>
                  </a:lnTo>
                  <a:lnTo>
                    <a:pt x="1043490" y="67782"/>
                  </a:lnTo>
                  <a:close/>
                  <a:moveTo>
                    <a:pt x="1036263" y="33793"/>
                  </a:moveTo>
                  <a:lnTo>
                    <a:pt x="1036263" y="162325"/>
                  </a:lnTo>
                  <a:lnTo>
                    <a:pt x="1158153" y="162325"/>
                  </a:lnTo>
                  <a:lnTo>
                    <a:pt x="1158153" y="33793"/>
                  </a:lnTo>
                  <a:close/>
                  <a:moveTo>
                    <a:pt x="1608014" y="12111"/>
                  </a:moveTo>
                  <a:lnTo>
                    <a:pt x="1669154" y="12111"/>
                  </a:lnTo>
                  <a:lnTo>
                    <a:pt x="1669154" y="31449"/>
                  </a:lnTo>
                  <a:cubicBezTo>
                    <a:pt x="1664466" y="48639"/>
                    <a:pt x="1659452" y="66284"/>
                    <a:pt x="1654113" y="84386"/>
                  </a:cubicBezTo>
                  <a:cubicBezTo>
                    <a:pt x="1663750" y="96887"/>
                    <a:pt x="1668568" y="112970"/>
                    <a:pt x="1668568" y="132634"/>
                  </a:cubicBezTo>
                  <a:cubicBezTo>
                    <a:pt x="1668568" y="143052"/>
                    <a:pt x="1666159" y="150670"/>
                    <a:pt x="1661341" y="155488"/>
                  </a:cubicBezTo>
                  <a:cubicBezTo>
                    <a:pt x="1656392" y="160437"/>
                    <a:pt x="1647863" y="162911"/>
                    <a:pt x="1635752" y="162911"/>
                  </a:cubicBezTo>
                  <a:cubicBezTo>
                    <a:pt x="1634840" y="154056"/>
                    <a:pt x="1633342" y="145005"/>
                    <a:pt x="1631259" y="135759"/>
                  </a:cubicBezTo>
                  <a:cubicBezTo>
                    <a:pt x="1634124" y="136410"/>
                    <a:pt x="1636403" y="136736"/>
                    <a:pt x="1638096" y="136736"/>
                  </a:cubicBezTo>
                  <a:cubicBezTo>
                    <a:pt x="1643565" y="136736"/>
                    <a:pt x="1646300" y="132569"/>
                    <a:pt x="1646300" y="124234"/>
                  </a:cubicBezTo>
                  <a:cubicBezTo>
                    <a:pt x="1646300" y="110691"/>
                    <a:pt x="1641416" y="97734"/>
                    <a:pt x="1631650" y="85362"/>
                  </a:cubicBezTo>
                  <a:cubicBezTo>
                    <a:pt x="1636338" y="67261"/>
                    <a:pt x="1640765" y="50267"/>
                    <a:pt x="1644932" y="34379"/>
                  </a:cubicBezTo>
                  <a:lnTo>
                    <a:pt x="1630478" y="34379"/>
                  </a:lnTo>
                  <a:lnTo>
                    <a:pt x="1630478" y="194946"/>
                  </a:lnTo>
                  <a:lnTo>
                    <a:pt x="1608014" y="194946"/>
                  </a:lnTo>
                  <a:close/>
                  <a:moveTo>
                    <a:pt x="1260509" y="10939"/>
                  </a:moveTo>
                  <a:lnTo>
                    <a:pt x="1386892" y="10939"/>
                  </a:lnTo>
                  <a:lnTo>
                    <a:pt x="1386892" y="32035"/>
                  </a:lnTo>
                  <a:lnTo>
                    <a:pt x="1320673" y="32035"/>
                  </a:lnTo>
                  <a:lnTo>
                    <a:pt x="1316766" y="47662"/>
                  </a:lnTo>
                  <a:lnTo>
                    <a:pt x="1379079" y="47662"/>
                  </a:lnTo>
                  <a:lnTo>
                    <a:pt x="1379079" y="88292"/>
                  </a:lnTo>
                  <a:lnTo>
                    <a:pt x="1393729" y="88292"/>
                  </a:lnTo>
                  <a:lnTo>
                    <a:pt x="1393729" y="109389"/>
                  </a:lnTo>
                  <a:lnTo>
                    <a:pt x="1254259" y="109389"/>
                  </a:lnTo>
                  <a:lnTo>
                    <a:pt x="1254259" y="88292"/>
                  </a:lnTo>
                  <a:lnTo>
                    <a:pt x="1279262" y="88292"/>
                  </a:lnTo>
                  <a:lnTo>
                    <a:pt x="1284341" y="68368"/>
                  </a:lnTo>
                  <a:lnTo>
                    <a:pt x="1265197" y="68368"/>
                  </a:lnTo>
                  <a:lnTo>
                    <a:pt x="1265197" y="47662"/>
                  </a:lnTo>
                  <a:lnTo>
                    <a:pt x="1289615" y="47662"/>
                  </a:lnTo>
                  <a:lnTo>
                    <a:pt x="1293521" y="32035"/>
                  </a:lnTo>
                  <a:lnTo>
                    <a:pt x="1260509" y="32035"/>
                  </a:lnTo>
                  <a:close/>
                  <a:moveTo>
                    <a:pt x="1008329" y="9767"/>
                  </a:moveTo>
                  <a:lnTo>
                    <a:pt x="1186086" y="9767"/>
                  </a:lnTo>
                  <a:lnTo>
                    <a:pt x="1186086" y="193188"/>
                  </a:lnTo>
                  <a:lnTo>
                    <a:pt x="1158153" y="193188"/>
                  </a:lnTo>
                  <a:lnTo>
                    <a:pt x="1158153" y="186351"/>
                  </a:lnTo>
                  <a:lnTo>
                    <a:pt x="1036263" y="186351"/>
                  </a:lnTo>
                  <a:lnTo>
                    <a:pt x="1036263" y="193384"/>
                  </a:lnTo>
                  <a:lnTo>
                    <a:pt x="1008329" y="193384"/>
                  </a:lnTo>
                  <a:close/>
                  <a:moveTo>
                    <a:pt x="50788" y="5665"/>
                  </a:moveTo>
                  <a:lnTo>
                    <a:pt x="80088" y="5665"/>
                  </a:lnTo>
                  <a:lnTo>
                    <a:pt x="80088" y="193970"/>
                  </a:lnTo>
                  <a:lnTo>
                    <a:pt x="50788" y="193970"/>
                  </a:lnTo>
                  <a:lnTo>
                    <a:pt x="50788" y="161153"/>
                  </a:lnTo>
                  <a:lnTo>
                    <a:pt x="5274" y="176389"/>
                  </a:lnTo>
                  <a:lnTo>
                    <a:pt x="0" y="146112"/>
                  </a:lnTo>
                  <a:cubicBezTo>
                    <a:pt x="17190" y="141554"/>
                    <a:pt x="34119" y="136866"/>
                    <a:pt x="50788" y="132048"/>
                  </a:cubicBezTo>
                  <a:lnTo>
                    <a:pt x="50788" y="78916"/>
                  </a:lnTo>
                  <a:lnTo>
                    <a:pt x="3712" y="78916"/>
                  </a:lnTo>
                  <a:lnTo>
                    <a:pt x="3712" y="53132"/>
                  </a:lnTo>
                  <a:lnTo>
                    <a:pt x="50788" y="53132"/>
                  </a:lnTo>
                  <a:close/>
                  <a:moveTo>
                    <a:pt x="103920" y="5469"/>
                  </a:moveTo>
                  <a:lnTo>
                    <a:pt x="133220" y="5469"/>
                  </a:lnTo>
                  <a:lnTo>
                    <a:pt x="133220" y="62898"/>
                  </a:lnTo>
                  <a:cubicBezTo>
                    <a:pt x="148522" y="52415"/>
                    <a:pt x="162586" y="41867"/>
                    <a:pt x="175413" y="31254"/>
                  </a:cubicBezTo>
                  <a:lnTo>
                    <a:pt x="195533" y="54304"/>
                  </a:lnTo>
                  <a:cubicBezTo>
                    <a:pt x="176194" y="68303"/>
                    <a:pt x="155423" y="82139"/>
                    <a:pt x="133220" y="95813"/>
                  </a:cubicBezTo>
                  <a:lnTo>
                    <a:pt x="133220" y="153535"/>
                  </a:lnTo>
                  <a:cubicBezTo>
                    <a:pt x="133220" y="160958"/>
                    <a:pt x="137192" y="164669"/>
                    <a:pt x="145136" y="164669"/>
                  </a:cubicBezTo>
                  <a:lnTo>
                    <a:pt x="150019" y="164669"/>
                  </a:lnTo>
                  <a:cubicBezTo>
                    <a:pt x="153340" y="164669"/>
                    <a:pt x="156091" y="163757"/>
                    <a:pt x="158272" y="161934"/>
                  </a:cubicBezTo>
                  <a:cubicBezTo>
                    <a:pt x="160453" y="160111"/>
                    <a:pt x="162065" y="157344"/>
                    <a:pt x="163107" y="153632"/>
                  </a:cubicBezTo>
                  <a:cubicBezTo>
                    <a:pt x="164148" y="149921"/>
                    <a:pt x="165255" y="137778"/>
                    <a:pt x="166427" y="117202"/>
                  </a:cubicBezTo>
                  <a:lnTo>
                    <a:pt x="193970" y="125602"/>
                  </a:lnTo>
                  <a:cubicBezTo>
                    <a:pt x="192928" y="139145"/>
                    <a:pt x="191691" y="150768"/>
                    <a:pt x="190258" y="160469"/>
                  </a:cubicBezTo>
                  <a:cubicBezTo>
                    <a:pt x="188826" y="170171"/>
                    <a:pt x="185212" y="177464"/>
                    <a:pt x="179417" y="182347"/>
                  </a:cubicBezTo>
                  <a:cubicBezTo>
                    <a:pt x="173622" y="187230"/>
                    <a:pt x="165646" y="189672"/>
                    <a:pt x="155489" y="189672"/>
                  </a:cubicBezTo>
                  <a:lnTo>
                    <a:pt x="138104" y="189672"/>
                  </a:lnTo>
                  <a:cubicBezTo>
                    <a:pt x="115314" y="189672"/>
                    <a:pt x="103920" y="179384"/>
                    <a:pt x="103920" y="158809"/>
                  </a:cubicBezTo>
                  <a:close/>
                  <a:moveTo>
                    <a:pt x="1226521" y="4493"/>
                  </a:moveTo>
                  <a:cubicBezTo>
                    <a:pt x="1235506" y="16213"/>
                    <a:pt x="1243841" y="28128"/>
                    <a:pt x="1251524" y="40239"/>
                  </a:cubicBezTo>
                  <a:cubicBezTo>
                    <a:pt x="1245534" y="44016"/>
                    <a:pt x="1237915" y="48574"/>
                    <a:pt x="1228669" y="53913"/>
                  </a:cubicBezTo>
                  <a:cubicBezTo>
                    <a:pt x="1221507" y="40630"/>
                    <a:pt x="1213759" y="28259"/>
                    <a:pt x="1205424" y="16799"/>
                  </a:cubicBezTo>
                  <a:close/>
                  <a:moveTo>
                    <a:pt x="1736155" y="2930"/>
                  </a:moveTo>
                  <a:cubicBezTo>
                    <a:pt x="1738108" y="9571"/>
                    <a:pt x="1739866" y="16278"/>
                    <a:pt x="1741429" y="23050"/>
                  </a:cubicBezTo>
                  <a:lnTo>
                    <a:pt x="1786356" y="23050"/>
                  </a:lnTo>
                  <a:lnTo>
                    <a:pt x="1786356" y="59968"/>
                  </a:lnTo>
                  <a:lnTo>
                    <a:pt x="1763307" y="59968"/>
                  </a:lnTo>
                  <a:lnTo>
                    <a:pt x="1763307" y="46099"/>
                  </a:lnTo>
                  <a:lnTo>
                    <a:pt x="1692985" y="46099"/>
                  </a:lnTo>
                  <a:lnTo>
                    <a:pt x="1692985" y="59968"/>
                  </a:lnTo>
                  <a:lnTo>
                    <a:pt x="1670326" y="59968"/>
                  </a:lnTo>
                  <a:lnTo>
                    <a:pt x="1670326" y="23050"/>
                  </a:lnTo>
                  <a:lnTo>
                    <a:pt x="1713691" y="23050"/>
                  </a:lnTo>
                  <a:cubicBezTo>
                    <a:pt x="1712259" y="18362"/>
                    <a:pt x="1710696" y="12892"/>
                    <a:pt x="1709003" y="6641"/>
                  </a:cubicBezTo>
                  <a:close/>
                  <a:moveTo>
                    <a:pt x="914372" y="2930"/>
                  </a:moveTo>
                  <a:lnTo>
                    <a:pt x="941720" y="2930"/>
                  </a:lnTo>
                  <a:lnTo>
                    <a:pt x="941720" y="63875"/>
                  </a:lnTo>
                  <a:lnTo>
                    <a:pt x="952072" y="55866"/>
                  </a:lnTo>
                  <a:cubicBezTo>
                    <a:pt x="969653" y="75530"/>
                    <a:pt x="984303" y="93111"/>
                    <a:pt x="996023" y="108607"/>
                  </a:cubicBezTo>
                  <a:lnTo>
                    <a:pt x="974145" y="126383"/>
                  </a:lnTo>
                  <a:cubicBezTo>
                    <a:pt x="963272" y="110756"/>
                    <a:pt x="952463" y="96334"/>
                    <a:pt x="941720" y="83116"/>
                  </a:cubicBezTo>
                  <a:lnTo>
                    <a:pt x="941720" y="195142"/>
                  </a:lnTo>
                  <a:lnTo>
                    <a:pt x="914372" y="195142"/>
                  </a:lnTo>
                  <a:close/>
                  <a:moveTo>
                    <a:pt x="482092" y="2735"/>
                  </a:moveTo>
                  <a:lnTo>
                    <a:pt x="511783" y="2735"/>
                  </a:lnTo>
                  <a:cubicBezTo>
                    <a:pt x="511392" y="22073"/>
                    <a:pt x="510871" y="38481"/>
                    <a:pt x="510220" y="51960"/>
                  </a:cubicBezTo>
                  <a:lnTo>
                    <a:pt x="590894" y="51960"/>
                  </a:lnTo>
                  <a:lnTo>
                    <a:pt x="590894" y="78916"/>
                  </a:lnTo>
                  <a:lnTo>
                    <a:pt x="512467" y="78916"/>
                  </a:lnTo>
                  <a:cubicBezTo>
                    <a:pt x="523666" y="122411"/>
                    <a:pt x="550720" y="151647"/>
                    <a:pt x="593629" y="166622"/>
                  </a:cubicBezTo>
                  <a:cubicBezTo>
                    <a:pt x="584383" y="177171"/>
                    <a:pt x="576960" y="186156"/>
                    <a:pt x="571361" y="193579"/>
                  </a:cubicBezTo>
                  <a:cubicBezTo>
                    <a:pt x="535875" y="176910"/>
                    <a:pt x="511164" y="150051"/>
                    <a:pt x="497230" y="113002"/>
                  </a:cubicBezTo>
                  <a:cubicBezTo>
                    <a:pt x="486422" y="146926"/>
                    <a:pt x="461451" y="174241"/>
                    <a:pt x="422319" y="194946"/>
                  </a:cubicBezTo>
                  <a:cubicBezTo>
                    <a:pt x="417110" y="188305"/>
                    <a:pt x="409752" y="179970"/>
                    <a:pt x="400246" y="169943"/>
                  </a:cubicBezTo>
                  <a:cubicBezTo>
                    <a:pt x="447647" y="148456"/>
                    <a:pt x="473595" y="118114"/>
                    <a:pt x="478087" y="78916"/>
                  </a:cubicBezTo>
                  <a:lnTo>
                    <a:pt x="403762" y="78916"/>
                  </a:lnTo>
                  <a:lnTo>
                    <a:pt x="403762" y="51960"/>
                  </a:lnTo>
                  <a:lnTo>
                    <a:pt x="480920" y="51960"/>
                  </a:lnTo>
                  <a:cubicBezTo>
                    <a:pt x="481831" y="37765"/>
                    <a:pt x="482222" y="21357"/>
                    <a:pt x="482092" y="2735"/>
                  </a:cubicBezTo>
                  <a:close/>
                  <a:moveTo>
                    <a:pt x="308828" y="1172"/>
                  </a:moveTo>
                  <a:cubicBezTo>
                    <a:pt x="310912" y="6446"/>
                    <a:pt x="313190" y="13088"/>
                    <a:pt x="315665" y="21096"/>
                  </a:cubicBezTo>
                  <a:lnTo>
                    <a:pt x="393214" y="21096"/>
                  </a:lnTo>
                  <a:lnTo>
                    <a:pt x="393214" y="45318"/>
                  </a:lnTo>
                  <a:lnTo>
                    <a:pt x="201783" y="45318"/>
                  </a:lnTo>
                  <a:lnTo>
                    <a:pt x="201783" y="21096"/>
                  </a:lnTo>
                  <a:lnTo>
                    <a:pt x="282164" y="21096"/>
                  </a:lnTo>
                  <a:cubicBezTo>
                    <a:pt x="279625" y="14715"/>
                    <a:pt x="277379" y="9246"/>
                    <a:pt x="275425" y="4688"/>
                  </a:cubicBezTo>
                  <a:close/>
                  <a:moveTo>
                    <a:pt x="837214" y="977"/>
                  </a:moveTo>
                  <a:lnTo>
                    <a:pt x="864366" y="5665"/>
                  </a:lnTo>
                  <a:cubicBezTo>
                    <a:pt x="862283" y="14846"/>
                    <a:pt x="859938" y="23701"/>
                    <a:pt x="857334" y="32231"/>
                  </a:cubicBezTo>
                  <a:lnTo>
                    <a:pt x="904019" y="32231"/>
                  </a:lnTo>
                  <a:lnTo>
                    <a:pt x="904019" y="56648"/>
                  </a:lnTo>
                  <a:cubicBezTo>
                    <a:pt x="895946" y="116681"/>
                    <a:pt x="868989" y="163171"/>
                    <a:pt x="823150" y="196118"/>
                  </a:cubicBezTo>
                  <a:cubicBezTo>
                    <a:pt x="815206" y="186482"/>
                    <a:pt x="808695" y="179189"/>
                    <a:pt x="803616" y="174241"/>
                  </a:cubicBezTo>
                  <a:cubicBezTo>
                    <a:pt x="822890" y="160632"/>
                    <a:pt x="838517" y="144973"/>
                    <a:pt x="850497" y="127262"/>
                  </a:cubicBezTo>
                  <a:cubicBezTo>
                    <a:pt x="843530" y="120621"/>
                    <a:pt x="835847" y="113621"/>
                    <a:pt x="827447" y="106263"/>
                  </a:cubicBezTo>
                  <a:lnTo>
                    <a:pt x="843074" y="86925"/>
                  </a:lnTo>
                  <a:cubicBezTo>
                    <a:pt x="850693" y="92980"/>
                    <a:pt x="857562" y="98613"/>
                    <a:pt x="863682" y="103822"/>
                  </a:cubicBezTo>
                  <a:cubicBezTo>
                    <a:pt x="870194" y="89692"/>
                    <a:pt x="874719" y="74488"/>
                    <a:pt x="877258" y="58210"/>
                  </a:cubicBezTo>
                  <a:lnTo>
                    <a:pt x="848055" y="58210"/>
                  </a:lnTo>
                  <a:cubicBezTo>
                    <a:pt x="838549" y="81586"/>
                    <a:pt x="826536" y="102552"/>
                    <a:pt x="812016" y="121109"/>
                  </a:cubicBezTo>
                  <a:cubicBezTo>
                    <a:pt x="806546" y="108347"/>
                    <a:pt x="802054" y="98971"/>
                    <a:pt x="798538" y="92980"/>
                  </a:cubicBezTo>
                  <a:cubicBezTo>
                    <a:pt x="816899" y="67977"/>
                    <a:pt x="829792" y="37309"/>
                    <a:pt x="837214" y="977"/>
                  </a:cubicBezTo>
                  <a:close/>
                  <a:moveTo>
                    <a:pt x="1498234" y="0"/>
                  </a:moveTo>
                  <a:cubicBezTo>
                    <a:pt x="1503443" y="7944"/>
                    <a:pt x="1509564" y="18231"/>
                    <a:pt x="1516596" y="30863"/>
                  </a:cubicBezTo>
                  <a:lnTo>
                    <a:pt x="1503118" y="37114"/>
                  </a:lnTo>
                  <a:lnTo>
                    <a:pt x="1527047" y="37114"/>
                  </a:lnTo>
                  <a:cubicBezTo>
                    <a:pt x="1535967" y="24287"/>
                    <a:pt x="1543487" y="13153"/>
                    <a:pt x="1549608" y="3711"/>
                  </a:cubicBezTo>
                  <a:lnTo>
                    <a:pt x="1575979" y="18166"/>
                  </a:lnTo>
                  <a:lnTo>
                    <a:pt x="1560156" y="37114"/>
                  </a:lnTo>
                  <a:lnTo>
                    <a:pt x="1588285" y="37114"/>
                  </a:lnTo>
                  <a:lnTo>
                    <a:pt x="1588285" y="85167"/>
                  </a:lnTo>
                  <a:lnTo>
                    <a:pt x="1560938" y="85167"/>
                  </a:lnTo>
                  <a:lnTo>
                    <a:pt x="1560938" y="60945"/>
                  </a:lnTo>
                  <a:lnTo>
                    <a:pt x="1433383" y="60945"/>
                  </a:lnTo>
                  <a:lnTo>
                    <a:pt x="1433383" y="85167"/>
                  </a:lnTo>
                  <a:lnTo>
                    <a:pt x="1406035" y="85167"/>
                  </a:lnTo>
                  <a:lnTo>
                    <a:pt x="1406035" y="37114"/>
                  </a:lnTo>
                  <a:lnTo>
                    <a:pt x="1437973" y="37114"/>
                  </a:lnTo>
                  <a:cubicBezTo>
                    <a:pt x="1432243" y="29235"/>
                    <a:pt x="1426676" y="22008"/>
                    <a:pt x="1421272" y="15432"/>
                  </a:cubicBezTo>
                  <a:lnTo>
                    <a:pt x="1441782" y="1563"/>
                  </a:lnTo>
                  <a:cubicBezTo>
                    <a:pt x="1449596" y="10418"/>
                    <a:pt x="1457539" y="20315"/>
                    <a:pt x="1465613" y="31254"/>
                  </a:cubicBezTo>
                  <a:lnTo>
                    <a:pt x="1456921" y="37114"/>
                  </a:lnTo>
                  <a:lnTo>
                    <a:pt x="1489542" y="37114"/>
                  </a:lnTo>
                  <a:cubicBezTo>
                    <a:pt x="1484073" y="26631"/>
                    <a:pt x="1479026" y="17776"/>
                    <a:pt x="1474403" y="10548"/>
                  </a:cubicBezTo>
                  <a:close/>
                  <a:moveTo>
                    <a:pt x="698134" y="0"/>
                  </a:moveTo>
                  <a:cubicBezTo>
                    <a:pt x="703343" y="7944"/>
                    <a:pt x="709464" y="18231"/>
                    <a:pt x="716496" y="30863"/>
                  </a:cubicBezTo>
                  <a:lnTo>
                    <a:pt x="703018" y="37114"/>
                  </a:lnTo>
                  <a:lnTo>
                    <a:pt x="726947" y="37114"/>
                  </a:lnTo>
                  <a:cubicBezTo>
                    <a:pt x="735867" y="24287"/>
                    <a:pt x="743387" y="13153"/>
                    <a:pt x="749508" y="3711"/>
                  </a:cubicBezTo>
                  <a:lnTo>
                    <a:pt x="775878" y="18166"/>
                  </a:lnTo>
                  <a:lnTo>
                    <a:pt x="760056" y="37114"/>
                  </a:lnTo>
                  <a:lnTo>
                    <a:pt x="788185" y="37114"/>
                  </a:lnTo>
                  <a:lnTo>
                    <a:pt x="788185" y="85167"/>
                  </a:lnTo>
                  <a:lnTo>
                    <a:pt x="760838" y="85167"/>
                  </a:lnTo>
                  <a:lnTo>
                    <a:pt x="760838" y="60945"/>
                  </a:lnTo>
                  <a:lnTo>
                    <a:pt x="633283" y="60945"/>
                  </a:lnTo>
                  <a:lnTo>
                    <a:pt x="633283" y="85167"/>
                  </a:lnTo>
                  <a:lnTo>
                    <a:pt x="605935" y="85167"/>
                  </a:lnTo>
                  <a:lnTo>
                    <a:pt x="605935" y="37114"/>
                  </a:lnTo>
                  <a:lnTo>
                    <a:pt x="637873" y="37114"/>
                  </a:lnTo>
                  <a:cubicBezTo>
                    <a:pt x="632143" y="29235"/>
                    <a:pt x="626576" y="22008"/>
                    <a:pt x="621172" y="15432"/>
                  </a:cubicBezTo>
                  <a:lnTo>
                    <a:pt x="641682" y="1563"/>
                  </a:lnTo>
                  <a:cubicBezTo>
                    <a:pt x="649495" y="10418"/>
                    <a:pt x="657439" y="20315"/>
                    <a:pt x="665513" y="31254"/>
                  </a:cubicBezTo>
                  <a:lnTo>
                    <a:pt x="656821" y="37114"/>
                  </a:lnTo>
                  <a:lnTo>
                    <a:pt x="689442" y="37114"/>
                  </a:lnTo>
                  <a:cubicBezTo>
                    <a:pt x="683972" y="26631"/>
                    <a:pt x="678926" y="17776"/>
                    <a:pt x="674303" y="10548"/>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6" name="PA-文本框 41">
              <a:extLst>
                <a:ext uri="{FF2B5EF4-FFF2-40B4-BE49-F238E27FC236}">
                  <a16:creationId xmlns:a16="http://schemas.microsoft.com/office/drawing/2014/main" id="{C0F813FD-F25C-4533-A29D-1C5968B7E730}"/>
                </a:ext>
              </a:extLst>
            </p:cNvPr>
            <p:cNvSpPr txBox="1"/>
            <p:nvPr>
              <p:custDataLst>
                <p:tags r:id="rId2"/>
              </p:custDataLst>
            </p:nvPr>
          </p:nvSpPr>
          <p:spPr>
            <a:xfrm>
              <a:off x="10266337" y="697828"/>
              <a:ext cx="1330984" cy="58449"/>
            </a:xfrm>
            <a:custGeom>
              <a:avLst/>
              <a:gdLst/>
              <a:ahLst/>
              <a:cxnLst/>
              <a:rect l="l" t="t" r="r" b="b"/>
              <a:pathLst>
                <a:path w="1799587" h="79027">
                  <a:moveTo>
                    <a:pt x="1103537" y="49183"/>
                  </a:moveTo>
                  <a:cubicBezTo>
                    <a:pt x="1104904" y="49183"/>
                    <a:pt x="1105985" y="49776"/>
                    <a:pt x="1106781" y="50962"/>
                  </a:cubicBezTo>
                  <a:cubicBezTo>
                    <a:pt x="1107576" y="52148"/>
                    <a:pt x="1107974" y="53592"/>
                    <a:pt x="1107974" y="55294"/>
                  </a:cubicBezTo>
                  <a:cubicBezTo>
                    <a:pt x="1107974" y="58782"/>
                    <a:pt x="1106258" y="64321"/>
                    <a:pt x="1102825" y="71912"/>
                  </a:cubicBezTo>
                  <a:lnTo>
                    <a:pt x="1099393" y="71912"/>
                  </a:lnTo>
                  <a:cubicBezTo>
                    <a:pt x="1100760" y="68312"/>
                    <a:pt x="1101597" y="65954"/>
                    <a:pt x="1101904" y="64838"/>
                  </a:cubicBezTo>
                  <a:cubicBezTo>
                    <a:pt x="1102211" y="63721"/>
                    <a:pt x="1102407" y="62187"/>
                    <a:pt x="1102490" y="60233"/>
                  </a:cubicBezTo>
                  <a:cubicBezTo>
                    <a:pt x="1100146" y="59257"/>
                    <a:pt x="1098974" y="57499"/>
                    <a:pt x="1098974" y="54959"/>
                  </a:cubicBezTo>
                  <a:cubicBezTo>
                    <a:pt x="1098974" y="53201"/>
                    <a:pt x="1099414" y="51799"/>
                    <a:pt x="1100293" y="50752"/>
                  </a:cubicBezTo>
                  <a:cubicBezTo>
                    <a:pt x="1101172" y="49706"/>
                    <a:pt x="1102253" y="49183"/>
                    <a:pt x="1103537" y="49183"/>
                  </a:cubicBezTo>
                  <a:close/>
                  <a:moveTo>
                    <a:pt x="950839" y="39681"/>
                  </a:moveTo>
                  <a:lnTo>
                    <a:pt x="946988" y="40267"/>
                  </a:lnTo>
                  <a:cubicBezTo>
                    <a:pt x="941351" y="41020"/>
                    <a:pt x="937598" y="41906"/>
                    <a:pt x="935728" y="42925"/>
                  </a:cubicBezTo>
                  <a:cubicBezTo>
                    <a:pt x="933859" y="43944"/>
                    <a:pt x="932924" y="45429"/>
                    <a:pt x="932924" y="47383"/>
                  </a:cubicBezTo>
                  <a:cubicBezTo>
                    <a:pt x="932924" y="49113"/>
                    <a:pt x="933650" y="50578"/>
                    <a:pt x="935101" y="51778"/>
                  </a:cubicBezTo>
                  <a:cubicBezTo>
                    <a:pt x="936552" y="52978"/>
                    <a:pt x="938226" y="53578"/>
                    <a:pt x="940124" y="53578"/>
                  </a:cubicBezTo>
                  <a:cubicBezTo>
                    <a:pt x="942216" y="53578"/>
                    <a:pt x="944470" y="52664"/>
                    <a:pt x="946884" y="50836"/>
                  </a:cubicBezTo>
                  <a:cubicBezTo>
                    <a:pt x="949297" y="49008"/>
                    <a:pt x="950616" y="45290"/>
                    <a:pt x="950839" y="39681"/>
                  </a:cubicBezTo>
                  <a:close/>
                  <a:moveTo>
                    <a:pt x="769864" y="39681"/>
                  </a:moveTo>
                  <a:lnTo>
                    <a:pt x="766013" y="40267"/>
                  </a:lnTo>
                  <a:cubicBezTo>
                    <a:pt x="760376" y="41020"/>
                    <a:pt x="756623" y="41906"/>
                    <a:pt x="754753" y="42925"/>
                  </a:cubicBezTo>
                  <a:cubicBezTo>
                    <a:pt x="752884" y="43944"/>
                    <a:pt x="751949" y="45429"/>
                    <a:pt x="751949" y="47383"/>
                  </a:cubicBezTo>
                  <a:cubicBezTo>
                    <a:pt x="751949" y="49113"/>
                    <a:pt x="752675" y="50578"/>
                    <a:pt x="754126" y="51778"/>
                  </a:cubicBezTo>
                  <a:cubicBezTo>
                    <a:pt x="755577" y="52978"/>
                    <a:pt x="757251" y="53578"/>
                    <a:pt x="759149" y="53578"/>
                  </a:cubicBezTo>
                  <a:cubicBezTo>
                    <a:pt x="761242" y="53578"/>
                    <a:pt x="763495" y="52664"/>
                    <a:pt x="765909" y="50836"/>
                  </a:cubicBezTo>
                  <a:cubicBezTo>
                    <a:pt x="768322" y="49008"/>
                    <a:pt x="769641" y="45290"/>
                    <a:pt x="769864" y="39681"/>
                  </a:cubicBezTo>
                  <a:close/>
                  <a:moveTo>
                    <a:pt x="1383841" y="25952"/>
                  </a:moveTo>
                  <a:cubicBezTo>
                    <a:pt x="1380464" y="25952"/>
                    <a:pt x="1377667" y="27159"/>
                    <a:pt x="1375448" y="29572"/>
                  </a:cubicBezTo>
                  <a:cubicBezTo>
                    <a:pt x="1373230" y="31986"/>
                    <a:pt x="1372120" y="35132"/>
                    <a:pt x="1372120" y="39011"/>
                  </a:cubicBezTo>
                  <a:cubicBezTo>
                    <a:pt x="1372120" y="42862"/>
                    <a:pt x="1373132" y="46009"/>
                    <a:pt x="1375155" y="48450"/>
                  </a:cubicBezTo>
                  <a:cubicBezTo>
                    <a:pt x="1377178" y="50892"/>
                    <a:pt x="1379767" y="52113"/>
                    <a:pt x="1382920" y="52113"/>
                  </a:cubicBezTo>
                  <a:cubicBezTo>
                    <a:pt x="1386241" y="52113"/>
                    <a:pt x="1388968" y="50780"/>
                    <a:pt x="1391103" y="48115"/>
                  </a:cubicBezTo>
                  <a:cubicBezTo>
                    <a:pt x="1393238" y="45450"/>
                    <a:pt x="1394305" y="42151"/>
                    <a:pt x="1394305" y="38216"/>
                  </a:cubicBezTo>
                  <a:lnTo>
                    <a:pt x="1394305" y="31016"/>
                  </a:lnTo>
                  <a:cubicBezTo>
                    <a:pt x="1392854" y="29565"/>
                    <a:pt x="1391326" y="28358"/>
                    <a:pt x="1389722" y="27396"/>
                  </a:cubicBezTo>
                  <a:cubicBezTo>
                    <a:pt x="1388117" y="26433"/>
                    <a:pt x="1386157" y="25952"/>
                    <a:pt x="1383841" y="25952"/>
                  </a:cubicBezTo>
                  <a:close/>
                  <a:moveTo>
                    <a:pt x="983791" y="25952"/>
                  </a:moveTo>
                  <a:cubicBezTo>
                    <a:pt x="980414" y="25952"/>
                    <a:pt x="977617" y="27159"/>
                    <a:pt x="975398" y="29572"/>
                  </a:cubicBezTo>
                  <a:cubicBezTo>
                    <a:pt x="973180" y="31986"/>
                    <a:pt x="972070" y="35132"/>
                    <a:pt x="972070" y="39011"/>
                  </a:cubicBezTo>
                  <a:cubicBezTo>
                    <a:pt x="972070" y="42862"/>
                    <a:pt x="973082" y="46009"/>
                    <a:pt x="975105" y="48450"/>
                  </a:cubicBezTo>
                  <a:cubicBezTo>
                    <a:pt x="977128" y="50892"/>
                    <a:pt x="979716" y="52113"/>
                    <a:pt x="982870" y="52113"/>
                  </a:cubicBezTo>
                  <a:cubicBezTo>
                    <a:pt x="986190" y="52113"/>
                    <a:pt x="988918" y="50780"/>
                    <a:pt x="991053" y="48115"/>
                  </a:cubicBezTo>
                  <a:cubicBezTo>
                    <a:pt x="993188" y="45450"/>
                    <a:pt x="994255" y="42151"/>
                    <a:pt x="994255" y="38216"/>
                  </a:cubicBezTo>
                  <a:lnTo>
                    <a:pt x="994255" y="31016"/>
                  </a:lnTo>
                  <a:cubicBezTo>
                    <a:pt x="992804" y="29565"/>
                    <a:pt x="991276" y="28358"/>
                    <a:pt x="989672" y="27396"/>
                  </a:cubicBezTo>
                  <a:cubicBezTo>
                    <a:pt x="988067" y="26433"/>
                    <a:pt x="986107" y="25952"/>
                    <a:pt x="983791" y="25952"/>
                  </a:cubicBezTo>
                  <a:close/>
                  <a:moveTo>
                    <a:pt x="850441" y="25952"/>
                  </a:moveTo>
                  <a:cubicBezTo>
                    <a:pt x="847064" y="25952"/>
                    <a:pt x="844267" y="27159"/>
                    <a:pt x="842048" y="29572"/>
                  </a:cubicBezTo>
                  <a:cubicBezTo>
                    <a:pt x="839830" y="31986"/>
                    <a:pt x="838720" y="35132"/>
                    <a:pt x="838720" y="39011"/>
                  </a:cubicBezTo>
                  <a:cubicBezTo>
                    <a:pt x="838720" y="42862"/>
                    <a:pt x="839732" y="46009"/>
                    <a:pt x="841755" y="48450"/>
                  </a:cubicBezTo>
                  <a:cubicBezTo>
                    <a:pt x="843778" y="50892"/>
                    <a:pt x="846366" y="52113"/>
                    <a:pt x="849520" y="52113"/>
                  </a:cubicBezTo>
                  <a:cubicBezTo>
                    <a:pt x="852840" y="52113"/>
                    <a:pt x="855568" y="50780"/>
                    <a:pt x="857703" y="48115"/>
                  </a:cubicBezTo>
                  <a:cubicBezTo>
                    <a:pt x="859838" y="45450"/>
                    <a:pt x="860905" y="42151"/>
                    <a:pt x="860905" y="38216"/>
                  </a:cubicBezTo>
                  <a:lnTo>
                    <a:pt x="860905" y="31016"/>
                  </a:lnTo>
                  <a:cubicBezTo>
                    <a:pt x="859454" y="29565"/>
                    <a:pt x="857926" y="28358"/>
                    <a:pt x="856322" y="27396"/>
                  </a:cubicBezTo>
                  <a:cubicBezTo>
                    <a:pt x="854717" y="26433"/>
                    <a:pt x="852757" y="25952"/>
                    <a:pt x="850441" y="25952"/>
                  </a:cubicBezTo>
                  <a:close/>
                  <a:moveTo>
                    <a:pt x="593266" y="25952"/>
                  </a:moveTo>
                  <a:cubicBezTo>
                    <a:pt x="589889" y="25952"/>
                    <a:pt x="587092" y="27159"/>
                    <a:pt x="584873" y="29572"/>
                  </a:cubicBezTo>
                  <a:cubicBezTo>
                    <a:pt x="582655" y="31986"/>
                    <a:pt x="581545" y="35132"/>
                    <a:pt x="581545" y="39011"/>
                  </a:cubicBezTo>
                  <a:cubicBezTo>
                    <a:pt x="581545" y="42862"/>
                    <a:pt x="582557" y="46009"/>
                    <a:pt x="584580" y="48450"/>
                  </a:cubicBezTo>
                  <a:cubicBezTo>
                    <a:pt x="586603" y="50892"/>
                    <a:pt x="589192" y="52113"/>
                    <a:pt x="592345" y="52113"/>
                  </a:cubicBezTo>
                  <a:cubicBezTo>
                    <a:pt x="595666" y="52113"/>
                    <a:pt x="598393" y="50780"/>
                    <a:pt x="600528" y="48115"/>
                  </a:cubicBezTo>
                  <a:cubicBezTo>
                    <a:pt x="602663" y="45450"/>
                    <a:pt x="603730" y="42151"/>
                    <a:pt x="603730" y="38216"/>
                  </a:cubicBezTo>
                  <a:lnTo>
                    <a:pt x="603730" y="31016"/>
                  </a:lnTo>
                  <a:cubicBezTo>
                    <a:pt x="602279" y="29565"/>
                    <a:pt x="600751" y="28358"/>
                    <a:pt x="599147" y="27396"/>
                  </a:cubicBezTo>
                  <a:cubicBezTo>
                    <a:pt x="597542" y="26433"/>
                    <a:pt x="595582" y="25952"/>
                    <a:pt x="593266" y="25952"/>
                  </a:cubicBezTo>
                  <a:close/>
                  <a:moveTo>
                    <a:pt x="450391" y="25617"/>
                  </a:moveTo>
                  <a:cubicBezTo>
                    <a:pt x="447014" y="25617"/>
                    <a:pt x="444126" y="26956"/>
                    <a:pt x="441726" y="29635"/>
                  </a:cubicBezTo>
                  <a:cubicBezTo>
                    <a:pt x="439326" y="32314"/>
                    <a:pt x="438126" y="35607"/>
                    <a:pt x="438126" y="39514"/>
                  </a:cubicBezTo>
                  <a:cubicBezTo>
                    <a:pt x="438126" y="43337"/>
                    <a:pt x="439312" y="46595"/>
                    <a:pt x="441684" y="49287"/>
                  </a:cubicBezTo>
                  <a:cubicBezTo>
                    <a:pt x="444056" y="51980"/>
                    <a:pt x="446847" y="53327"/>
                    <a:pt x="450056" y="53327"/>
                  </a:cubicBezTo>
                  <a:cubicBezTo>
                    <a:pt x="453544" y="53327"/>
                    <a:pt x="456488" y="51987"/>
                    <a:pt x="458888" y="49308"/>
                  </a:cubicBezTo>
                  <a:cubicBezTo>
                    <a:pt x="461288" y="46629"/>
                    <a:pt x="462488" y="43337"/>
                    <a:pt x="462488" y="39430"/>
                  </a:cubicBezTo>
                  <a:cubicBezTo>
                    <a:pt x="462488" y="37030"/>
                    <a:pt x="461978" y="34763"/>
                    <a:pt x="460960" y="32628"/>
                  </a:cubicBezTo>
                  <a:cubicBezTo>
                    <a:pt x="459941" y="30493"/>
                    <a:pt x="458490" y="28791"/>
                    <a:pt x="456607" y="27521"/>
                  </a:cubicBezTo>
                  <a:cubicBezTo>
                    <a:pt x="454723" y="26252"/>
                    <a:pt x="452651" y="25617"/>
                    <a:pt x="450391" y="25617"/>
                  </a:cubicBezTo>
                  <a:close/>
                  <a:moveTo>
                    <a:pt x="297991" y="25617"/>
                  </a:moveTo>
                  <a:cubicBezTo>
                    <a:pt x="294614" y="25617"/>
                    <a:pt x="291726" y="26956"/>
                    <a:pt x="289326" y="29635"/>
                  </a:cubicBezTo>
                  <a:cubicBezTo>
                    <a:pt x="286926" y="32314"/>
                    <a:pt x="285726" y="35607"/>
                    <a:pt x="285726" y="39514"/>
                  </a:cubicBezTo>
                  <a:cubicBezTo>
                    <a:pt x="285726" y="43337"/>
                    <a:pt x="286912" y="46595"/>
                    <a:pt x="289284" y="49287"/>
                  </a:cubicBezTo>
                  <a:cubicBezTo>
                    <a:pt x="291656" y="51980"/>
                    <a:pt x="294447" y="53327"/>
                    <a:pt x="297656" y="53327"/>
                  </a:cubicBezTo>
                  <a:cubicBezTo>
                    <a:pt x="301144" y="53327"/>
                    <a:pt x="304088" y="51987"/>
                    <a:pt x="306488" y="49308"/>
                  </a:cubicBezTo>
                  <a:cubicBezTo>
                    <a:pt x="308888" y="46629"/>
                    <a:pt x="310088" y="43337"/>
                    <a:pt x="310088" y="39430"/>
                  </a:cubicBezTo>
                  <a:cubicBezTo>
                    <a:pt x="310088" y="37030"/>
                    <a:pt x="309578" y="34763"/>
                    <a:pt x="308560" y="32628"/>
                  </a:cubicBezTo>
                  <a:cubicBezTo>
                    <a:pt x="307541" y="30493"/>
                    <a:pt x="306090" y="28791"/>
                    <a:pt x="304207" y="27521"/>
                  </a:cubicBezTo>
                  <a:cubicBezTo>
                    <a:pt x="302323" y="26252"/>
                    <a:pt x="300251" y="25617"/>
                    <a:pt x="297991" y="25617"/>
                  </a:cubicBezTo>
                  <a:close/>
                  <a:moveTo>
                    <a:pt x="202741" y="25617"/>
                  </a:moveTo>
                  <a:cubicBezTo>
                    <a:pt x="199364" y="25617"/>
                    <a:pt x="196476" y="26956"/>
                    <a:pt x="194076" y="29635"/>
                  </a:cubicBezTo>
                  <a:cubicBezTo>
                    <a:pt x="191676" y="32314"/>
                    <a:pt x="190476" y="35607"/>
                    <a:pt x="190476" y="39514"/>
                  </a:cubicBezTo>
                  <a:cubicBezTo>
                    <a:pt x="190476" y="43337"/>
                    <a:pt x="191662" y="46595"/>
                    <a:pt x="194034" y="49287"/>
                  </a:cubicBezTo>
                  <a:cubicBezTo>
                    <a:pt x="196406" y="51980"/>
                    <a:pt x="199197" y="53327"/>
                    <a:pt x="202406" y="53327"/>
                  </a:cubicBezTo>
                  <a:cubicBezTo>
                    <a:pt x="205894" y="53327"/>
                    <a:pt x="208838" y="51987"/>
                    <a:pt x="211238" y="49308"/>
                  </a:cubicBezTo>
                  <a:cubicBezTo>
                    <a:pt x="213638" y="46629"/>
                    <a:pt x="214838" y="43337"/>
                    <a:pt x="214838" y="39430"/>
                  </a:cubicBezTo>
                  <a:cubicBezTo>
                    <a:pt x="214838" y="37030"/>
                    <a:pt x="214328" y="34763"/>
                    <a:pt x="213310" y="32628"/>
                  </a:cubicBezTo>
                  <a:cubicBezTo>
                    <a:pt x="212291" y="30493"/>
                    <a:pt x="210840" y="28791"/>
                    <a:pt x="208957" y="27521"/>
                  </a:cubicBezTo>
                  <a:cubicBezTo>
                    <a:pt x="207073" y="26252"/>
                    <a:pt x="205001" y="25617"/>
                    <a:pt x="202741" y="25617"/>
                  </a:cubicBezTo>
                  <a:close/>
                  <a:moveTo>
                    <a:pt x="155116" y="25617"/>
                  </a:moveTo>
                  <a:cubicBezTo>
                    <a:pt x="151739" y="25617"/>
                    <a:pt x="148851" y="26956"/>
                    <a:pt x="146451" y="29635"/>
                  </a:cubicBezTo>
                  <a:cubicBezTo>
                    <a:pt x="144051" y="32314"/>
                    <a:pt x="142851" y="35607"/>
                    <a:pt x="142851" y="39514"/>
                  </a:cubicBezTo>
                  <a:cubicBezTo>
                    <a:pt x="142851" y="43337"/>
                    <a:pt x="144037" y="46595"/>
                    <a:pt x="146409" y="49287"/>
                  </a:cubicBezTo>
                  <a:cubicBezTo>
                    <a:pt x="148781" y="51980"/>
                    <a:pt x="151572" y="53327"/>
                    <a:pt x="154781" y="53327"/>
                  </a:cubicBezTo>
                  <a:cubicBezTo>
                    <a:pt x="158269" y="53327"/>
                    <a:pt x="161213" y="51987"/>
                    <a:pt x="163613" y="49308"/>
                  </a:cubicBezTo>
                  <a:cubicBezTo>
                    <a:pt x="166013" y="46629"/>
                    <a:pt x="167213" y="43337"/>
                    <a:pt x="167213" y="39430"/>
                  </a:cubicBezTo>
                  <a:cubicBezTo>
                    <a:pt x="167213" y="37030"/>
                    <a:pt x="166703" y="34763"/>
                    <a:pt x="165685" y="32628"/>
                  </a:cubicBezTo>
                  <a:cubicBezTo>
                    <a:pt x="164666" y="30493"/>
                    <a:pt x="163215" y="28791"/>
                    <a:pt x="161332" y="27521"/>
                  </a:cubicBezTo>
                  <a:cubicBezTo>
                    <a:pt x="159448" y="26252"/>
                    <a:pt x="157376" y="25617"/>
                    <a:pt x="155116" y="25617"/>
                  </a:cubicBezTo>
                  <a:close/>
                  <a:moveTo>
                    <a:pt x="1621463" y="25114"/>
                  </a:moveTo>
                  <a:cubicBezTo>
                    <a:pt x="1616692" y="25114"/>
                    <a:pt x="1613176" y="27738"/>
                    <a:pt x="1610915" y="32984"/>
                  </a:cubicBezTo>
                  <a:lnTo>
                    <a:pt x="1630295" y="32984"/>
                  </a:lnTo>
                  <a:cubicBezTo>
                    <a:pt x="1629933" y="30416"/>
                    <a:pt x="1628893" y="28463"/>
                    <a:pt x="1627177" y="27124"/>
                  </a:cubicBezTo>
                  <a:cubicBezTo>
                    <a:pt x="1625461" y="25784"/>
                    <a:pt x="1623556" y="25114"/>
                    <a:pt x="1621463" y="25114"/>
                  </a:cubicBezTo>
                  <a:close/>
                  <a:moveTo>
                    <a:pt x="1230938" y="25114"/>
                  </a:moveTo>
                  <a:cubicBezTo>
                    <a:pt x="1226167" y="25114"/>
                    <a:pt x="1222651" y="27738"/>
                    <a:pt x="1220390" y="32984"/>
                  </a:cubicBezTo>
                  <a:lnTo>
                    <a:pt x="1239770" y="32984"/>
                  </a:lnTo>
                  <a:cubicBezTo>
                    <a:pt x="1239408" y="30416"/>
                    <a:pt x="1238368" y="28463"/>
                    <a:pt x="1236652" y="27124"/>
                  </a:cubicBezTo>
                  <a:cubicBezTo>
                    <a:pt x="1234936" y="25784"/>
                    <a:pt x="1233031" y="25114"/>
                    <a:pt x="1230938" y="25114"/>
                  </a:cubicBezTo>
                  <a:close/>
                  <a:moveTo>
                    <a:pt x="1030913" y="25114"/>
                  </a:moveTo>
                  <a:cubicBezTo>
                    <a:pt x="1026142" y="25114"/>
                    <a:pt x="1022625" y="27738"/>
                    <a:pt x="1020365" y="32984"/>
                  </a:cubicBezTo>
                  <a:lnTo>
                    <a:pt x="1039745" y="32984"/>
                  </a:lnTo>
                  <a:cubicBezTo>
                    <a:pt x="1039383" y="30416"/>
                    <a:pt x="1038343" y="28463"/>
                    <a:pt x="1036627" y="27124"/>
                  </a:cubicBezTo>
                  <a:cubicBezTo>
                    <a:pt x="1034911" y="25784"/>
                    <a:pt x="1033006" y="25114"/>
                    <a:pt x="1030913" y="25114"/>
                  </a:cubicBezTo>
                  <a:close/>
                  <a:moveTo>
                    <a:pt x="526088" y="25114"/>
                  </a:moveTo>
                  <a:cubicBezTo>
                    <a:pt x="521317" y="25114"/>
                    <a:pt x="517801" y="27738"/>
                    <a:pt x="515540" y="32984"/>
                  </a:cubicBezTo>
                  <a:lnTo>
                    <a:pt x="534920" y="32984"/>
                  </a:lnTo>
                  <a:cubicBezTo>
                    <a:pt x="534558" y="30416"/>
                    <a:pt x="533518" y="28463"/>
                    <a:pt x="531802" y="27124"/>
                  </a:cubicBezTo>
                  <a:cubicBezTo>
                    <a:pt x="530086" y="25784"/>
                    <a:pt x="528181" y="25114"/>
                    <a:pt x="526088" y="25114"/>
                  </a:cubicBezTo>
                  <a:close/>
                  <a:moveTo>
                    <a:pt x="1759906" y="19547"/>
                  </a:moveTo>
                  <a:lnTo>
                    <a:pt x="1768989" y="19547"/>
                  </a:lnTo>
                  <a:lnTo>
                    <a:pt x="1780542" y="51317"/>
                  </a:lnTo>
                  <a:lnTo>
                    <a:pt x="1780751" y="51317"/>
                  </a:lnTo>
                  <a:lnTo>
                    <a:pt x="1791090" y="19547"/>
                  </a:lnTo>
                  <a:lnTo>
                    <a:pt x="1799587" y="19547"/>
                  </a:lnTo>
                  <a:lnTo>
                    <a:pt x="1781840" y="67349"/>
                  </a:lnTo>
                  <a:cubicBezTo>
                    <a:pt x="1780333" y="71340"/>
                    <a:pt x="1778477" y="74284"/>
                    <a:pt x="1776273" y="76181"/>
                  </a:cubicBezTo>
                  <a:cubicBezTo>
                    <a:pt x="1774068" y="78079"/>
                    <a:pt x="1771445" y="79027"/>
                    <a:pt x="1768403" y="79027"/>
                  </a:cubicBezTo>
                  <a:cubicBezTo>
                    <a:pt x="1766534" y="79027"/>
                    <a:pt x="1764469" y="78651"/>
                    <a:pt x="1762208" y="77897"/>
                  </a:cubicBezTo>
                  <a:lnTo>
                    <a:pt x="1762208" y="70865"/>
                  </a:lnTo>
                  <a:cubicBezTo>
                    <a:pt x="1764245" y="71674"/>
                    <a:pt x="1765906" y="72079"/>
                    <a:pt x="1767189" y="72079"/>
                  </a:cubicBezTo>
                  <a:cubicBezTo>
                    <a:pt x="1768724" y="72079"/>
                    <a:pt x="1770050" y="71577"/>
                    <a:pt x="1771166" y="70572"/>
                  </a:cubicBezTo>
                  <a:cubicBezTo>
                    <a:pt x="1772282" y="69568"/>
                    <a:pt x="1773210" y="68256"/>
                    <a:pt x="1773949" y="66637"/>
                  </a:cubicBezTo>
                  <a:cubicBezTo>
                    <a:pt x="1774689" y="65019"/>
                    <a:pt x="1775547" y="62745"/>
                    <a:pt x="1776524" y="59815"/>
                  </a:cubicBezTo>
                  <a:close/>
                  <a:moveTo>
                    <a:pt x="1718895" y="19547"/>
                  </a:moveTo>
                  <a:lnTo>
                    <a:pt x="1726764" y="19547"/>
                  </a:lnTo>
                  <a:lnTo>
                    <a:pt x="1726764" y="59396"/>
                  </a:lnTo>
                  <a:lnTo>
                    <a:pt x="1718895" y="59396"/>
                  </a:lnTo>
                  <a:close/>
                  <a:moveTo>
                    <a:pt x="1560300" y="19547"/>
                  </a:moveTo>
                  <a:lnTo>
                    <a:pt x="1569132" y="19547"/>
                  </a:lnTo>
                  <a:lnTo>
                    <a:pt x="1580350" y="50313"/>
                  </a:lnTo>
                  <a:lnTo>
                    <a:pt x="1591861" y="19547"/>
                  </a:lnTo>
                  <a:lnTo>
                    <a:pt x="1600441" y="19547"/>
                  </a:lnTo>
                  <a:lnTo>
                    <a:pt x="1584033" y="59396"/>
                  </a:lnTo>
                  <a:lnTo>
                    <a:pt x="1576248" y="59396"/>
                  </a:lnTo>
                  <a:close/>
                  <a:moveTo>
                    <a:pt x="1547445" y="19547"/>
                  </a:moveTo>
                  <a:lnTo>
                    <a:pt x="1555314" y="19547"/>
                  </a:lnTo>
                  <a:lnTo>
                    <a:pt x="1555314" y="59396"/>
                  </a:lnTo>
                  <a:lnTo>
                    <a:pt x="1547445" y="59396"/>
                  </a:lnTo>
                  <a:close/>
                  <a:moveTo>
                    <a:pt x="1299795" y="19547"/>
                  </a:moveTo>
                  <a:lnTo>
                    <a:pt x="1307664" y="19547"/>
                  </a:lnTo>
                  <a:lnTo>
                    <a:pt x="1307664" y="59396"/>
                  </a:lnTo>
                  <a:lnTo>
                    <a:pt x="1299795" y="59396"/>
                  </a:lnTo>
                  <a:close/>
                  <a:moveTo>
                    <a:pt x="879816" y="19547"/>
                  </a:moveTo>
                  <a:lnTo>
                    <a:pt x="887685" y="19547"/>
                  </a:lnTo>
                  <a:lnTo>
                    <a:pt x="887685" y="43532"/>
                  </a:lnTo>
                  <a:cubicBezTo>
                    <a:pt x="887685" y="46211"/>
                    <a:pt x="888278" y="48450"/>
                    <a:pt x="889464" y="50250"/>
                  </a:cubicBezTo>
                  <a:cubicBezTo>
                    <a:pt x="890650" y="52050"/>
                    <a:pt x="892610" y="52950"/>
                    <a:pt x="895345" y="52950"/>
                  </a:cubicBezTo>
                  <a:cubicBezTo>
                    <a:pt x="898582" y="52950"/>
                    <a:pt x="901233" y="51548"/>
                    <a:pt x="903298" y="48743"/>
                  </a:cubicBezTo>
                  <a:cubicBezTo>
                    <a:pt x="905363" y="45939"/>
                    <a:pt x="906395" y="42458"/>
                    <a:pt x="906395" y="38300"/>
                  </a:cubicBezTo>
                  <a:lnTo>
                    <a:pt x="906395" y="19547"/>
                  </a:lnTo>
                  <a:lnTo>
                    <a:pt x="914265" y="19547"/>
                  </a:lnTo>
                  <a:lnTo>
                    <a:pt x="914265" y="59396"/>
                  </a:lnTo>
                  <a:lnTo>
                    <a:pt x="906981" y="59396"/>
                  </a:lnTo>
                  <a:lnTo>
                    <a:pt x="906479" y="52699"/>
                  </a:lnTo>
                  <a:lnTo>
                    <a:pt x="906312" y="52699"/>
                  </a:lnTo>
                  <a:cubicBezTo>
                    <a:pt x="903270" y="57805"/>
                    <a:pt x="898987" y="60359"/>
                    <a:pt x="893461" y="60359"/>
                  </a:cubicBezTo>
                  <a:cubicBezTo>
                    <a:pt x="889220" y="60359"/>
                    <a:pt x="885885" y="59040"/>
                    <a:pt x="883457" y="56403"/>
                  </a:cubicBezTo>
                  <a:cubicBezTo>
                    <a:pt x="881029" y="53766"/>
                    <a:pt x="879816" y="50187"/>
                    <a:pt x="879816" y="45667"/>
                  </a:cubicBezTo>
                  <a:close/>
                  <a:moveTo>
                    <a:pt x="556845" y="19547"/>
                  </a:moveTo>
                  <a:lnTo>
                    <a:pt x="564714" y="19547"/>
                  </a:lnTo>
                  <a:lnTo>
                    <a:pt x="564714" y="59396"/>
                  </a:lnTo>
                  <a:lnTo>
                    <a:pt x="556845" y="59396"/>
                  </a:lnTo>
                  <a:close/>
                  <a:moveTo>
                    <a:pt x="1670972" y="18919"/>
                  </a:moveTo>
                  <a:cubicBezTo>
                    <a:pt x="1672451" y="18919"/>
                    <a:pt x="1673846" y="19101"/>
                    <a:pt x="1675158" y="19464"/>
                  </a:cubicBezTo>
                  <a:lnTo>
                    <a:pt x="1675158" y="27417"/>
                  </a:lnTo>
                  <a:cubicBezTo>
                    <a:pt x="1673232" y="26663"/>
                    <a:pt x="1671809" y="26286"/>
                    <a:pt x="1670888" y="26286"/>
                  </a:cubicBezTo>
                  <a:cubicBezTo>
                    <a:pt x="1667819" y="26286"/>
                    <a:pt x="1665210" y="27717"/>
                    <a:pt x="1663061" y="30577"/>
                  </a:cubicBezTo>
                  <a:cubicBezTo>
                    <a:pt x="1660912" y="33437"/>
                    <a:pt x="1659838" y="36960"/>
                    <a:pt x="1659838" y="41146"/>
                  </a:cubicBezTo>
                  <a:lnTo>
                    <a:pt x="1659838" y="59396"/>
                  </a:lnTo>
                  <a:lnTo>
                    <a:pt x="1651927" y="59396"/>
                  </a:lnTo>
                  <a:lnTo>
                    <a:pt x="1651927" y="19547"/>
                  </a:lnTo>
                  <a:lnTo>
                    <a:pt x="1659126" y="19547"/>
                  </a:lnTo>
                  <a:lnTo>
                    <a:pt x="1659754" y="26998"/>
                  </a:lnTo>
                  <a:lnTo>
                    <a:pt x="1659922" y="26998"/>
                  </a:lnTo>
                  <a:cubicBezTo>
                    <a:pt x="1661819" y="21612"/>
                    <a:pt x="1665503" y="18919"/>
                    <a:pt x="1670972" y="18919"/>
                  </a:cubicBezTo>
                  <a:close/>
                  <a:moveTo>
                    <a:pt x="499397" y="18919"/>
                  </a:moveTo>
                  <a:cubicBezTo>
                    <a:pt x="500876" y="18919"/>
                    <a:pt x="502271" y="19101"/>
                    <a:pt x="503583" y="19464"/>
                  </a:cubicBezTo>
                  <a:lnTo>
                    <a:pt x="503583" y="27417"/>
                  </a:lnTo>
                  <a:cubicBezTo>
                    <a:pt x="501657" y="26663"/>
                    <a:pt x="500234" y="26286"/>
                    <a:pt x="499313" y="26286"/>
                  </a:cubicBezTo>
                  <a:cubicBezTo>
                    <a:pt x="496244" y="26286"/>
                    <a:pt x="493635" y="27717"/>
                    <a:pt x="491486" y="30577"/>
                  </a:cubicBezTo>
                  <a:cubicBezTo>
                    <a:pt x="489337" y="33437"/>
                    <a:pt x="488263" y="36960"/>
                    <a:pt x="488263" y="41146"/>
                  </a:cubicBezTo>
                  <a:lnTo>
                    <a:pt x="488263" y="59396"/>
                  </a:lnTo>
                  <a:lnTo>
                    <a:pt x="480352" y="59396"/>
                  </a:lnTo>
                  <a:lnTo>
                    <a:pt x="480352" y="19547"/>
                  </a:lnTo>
                  <a:lnTo>
                    <a:pt x="487551" y="19547"/>
                  </a:lnTo>
                  <a:lnTo>
                    <a:pt x="488179" y="26998"/>
                  </a:lnTo>
                  <a:lnTo>
                    <a:pt x="488346" y="26998"/>
                  </a:lnTo>
                  <a:cubicBezTo>
                    <a:pt x="490244" y="21612"/>
                    <a:pt x="493928" y="18919"/>
                    <a:pt x="499397" y="18919"/>
                  </a:cubicBezTo>
                  <a:close/>
                  <a:moveTo>
                    <a:pt x="1692933" y="18585"/>
                  </a:moveTo>
                  <a:cubicBezTo>
                    <a:pt x="1697733" y="18585"/>
                    <a:pt x="1702393" y="19785"/>
                    <a:pt x="1706914" y="22184"/>
                  </a:cubicBezTo>
                  <a:lnTo>
                    <a:pt x="1706914" y="30514"/>
                  </a:lnTo>
                  <a:cubicBezTo>
                    <a:pt x="1703984" y="28421"/>
                    <a:pt x="1701347" y="27082"/>
                    <a:pt x="1699003" y="26496"/>
                  </a:cubicBezTo>
                  <a:cubicBezTo>
                    <a:pt x="1696659" y="25910"/>
                    <a:pt x="1694691" y="25617"/>
                    <a:pt x="1693101" y="25617"/>
                  </a:cubicBezTo>
                  <a:cubicBezTo>
                    <a:pt x="1690952" y="25617"/>
                    <a:pt x="1689131" y="26028"/>
                    <a:pt x="1687638" y="26852"/>
                  </a:cubicBezTo>
                  <a:cubicBezTo>
                    <a:pt x="1686145" y="27675"/>
                    <a:pt x="1685399" y="28728"/>
                    <a:pt x="1685399" y="30012"/>
                  </a:cubicBezTo>
                  <a:cubicBezTo>
                    <a:pt x="1685399" y="31323"/>
                    <a:pt x="1686125" y="32349"/>
                    <a:pt x="1687576" y="33088"/>
                  </a:cubicBezTo>
                  <a:cubicBezTo>
                    <a:pt x="1689027" y="33828"/>
                    <a:pt x="1691134" y="34505"/>
                    <a:pt x="1693896" y="35118"/>
                  </a:cubicBezTo>
                  <a:cubicBezTo>
                    <a:pt x="1699505" y="36374"/>
                    <a:pt x="1703523" y="37937"/>
                    <a:pt x="1705951" y="39807"/>
                  </a:cubicBezTo>
                  <a:cubicBezTo>
                    <a:pt x="1708379" y="41676"/>
                    <a:pt x="1709593" y="44146"/>
                    <a:pt x="1709593" y="47215"/>
                  </a:cubicBezTo>
                  <a:cubicBezTo>
                    <a:pt x="1709593" y="49532"/>
                    <a:pt x="1708860" y="51701"/>
                    <a:pt x="1707395" y="53724"/>
                  </a:cubicBezTo>
                  <a:cubicBezTo>
                    <a:pt x="1705930" y="55747"/>
                    <a:pt x="1703872" y="57359"/>
                    <a:pt x="1701221" y="58559"/>
                  </a:cubicBezTo>
                  <a:cubicBezTo>
                    <a:pt x="1698570" y="59759"/>
                    <a:pt x="1695501" y="60359"/>
                    <a:pt x="1692013" y="60359"/>
                  </a:cubicBezTo>
                  <a:cubicBezTo>
                    <a:pt x="1689669" y="60359"/>
                    <a:pt x="1687513" y="60115"/>
                    <a:pt x="1685546" y="59626"/>
                  </a:cubicBezTo>
                  <a:cubicBezTo>
                    <a:pt x="1683578" y="59138"/>
                    <a:pt x="1681995" y="58608"/>
                    <a:pt x="1680795" y="58036"/>
                  </a:cubicBezTo>
                  <a:cubicBezTo>
                    <a:pt x="1679595" y="57464"/>
                    <a:pt x="1678297" y="56801"/>
                    <a:pt x="1676902" y="56047"/>
                  </a:cubicBezTo>
                  <a:lnTo>
                    <a:pt x="1676902" y="47299"/>
                  </a:lnTo>
                  <a:cubicBezTo>
                    <a:pt x="1681646" y="51262"/>
                    <a:pt x="1686766" y="53243"/>
                    <a:pt x="1692264" y="53243"/>
                  </a:cubicBezTo>
                  <a:cubicBezTo>
                    <a:pt x="1694608" y="53243"/>
                    <a:pt x="1696666" y="52789"/>
                    <a:pt x="1698438" y="51883"/>
                  </a:cubicBezTo>
                  <a:cubicBezTo>
                    <a:pt x="1700210" y="50976"/>
                    <a:pt x="1701096" y="49657"/>
                    <a:pt x="1701096" y="47927"/>
                  </a:cubicBezTo>
                  <a:cubicBezTo>
                    <a:pt x="1701096" y="46560"/>
                    <a:pt x="1700426" y="45436"/>
                    <a:pt x="1699087" y="44557"/>
                  </a:cubicBezTo>
                  <a:cubicBezTo>
                    <a:pt x="1697747" y="43678"/>
                    <a:pt x="1695277" y="42848"/>
                    <a:pt x="1691678" y="42067"/>
                  </a:cubicBezTo>
                  <a:cubicBezTo>
                    <a:pt x="1687883" y="41230"/>
                    <a:pt x="1685246" y="40462"/>
                    <a:pt x="1683767" y="39765"/>
                  </a:cubicBezTo>
                  <a:cubicBezTo>
                    <a:pt x="1682288" y="39067"/>
                    <a:pt x="1680976" y="38244"/>
                    <a:pt x="1679832" y="37295"/>
                  </a:cubicBezTo>
                  <a:cubicBezTo>
                    <a:pt x="1678855" y="36179"/>
                    <a:pt x="1678123" y="35174"/>
                    <a:pt x="1677634" y="34281"/>
                  </a:cubicBezTo>
                  <a:cubicBezTo>
                    <a:pt x="1677146" y="33388"/>
                    <a:pt x="1676902" y="32161"/>
                    <a:pt x="1676902" y="30598"/>
                  </a:cubicBezTo>
                  <a:cubicBezTo>
                    <a:pt x="1676902" y="27082"/>
                    <a:pt x="1678395" y="24201"/>
                    <a:pt x="1681381" y="21954"/>
                  </a:cubicBezTo>
                  <a:cubicBezTo>
                    <a:pt x="1684367" y="19708"/>
                    <a:pt x="1688217" y="18585"/>
                    <a:pt x="1692933" y="18585"/>
                  </a:cubicBezTo>
                  <a:close/>
                  <a:moveTo>
                    <a:pt x="1621463" y="18585"/>
                  </a:moveTo>
                  <a:cubicBezTo>
                    <a:pt x="1624254" y="18585"/>
                    <a:pt x="1626870" y="19157"/>
                    <a:pt x="1629312" y="20301"/>
                  </a:cubicBezTo>
                  <a:cubicBezTo>
                    <a:pt x="1631753" y="21445"/>
                    <a:pt x="1633735" y="22980"/>
                    <a:pt x="1635256" y="24905"/>
                  </a:cubicBezTo>
                  <a:cubicBezTo>
                    <a:pt x="1636776" y="26831"/>
                    <a:pt x="1637872" y="28924"/>
                    <a:pt x="1638541" y="31184"/>
                  </a:cubicBezTo>
                  <a:cubicBezTo>
                    <a:pt x="1639211" y="33444"/>
                    <a:pt x="1639546" y="36165"/>
                    <a:pt x="1639546" y="39346"/>
                  </a:cubicBezTo>
                  <a:lnTo>
                    <a:pt x="1609911" y="39346"/>
                  </a:lnTo>
                  <a:cubicBezTo>
                    <a:pt x="1610106" y="42611"/>
                    <a:pt x="1610950" y="45241"/>
                    <a:pt x="1612443" y="47236"/>
                  </a:cubicBezTo>
                  <a:cubicBezTo>
                    <a:pt x="1613936" y="49232"/>
                    <a:pt x="1615666" y="50641"/>
                    <a:pt x="1617633" y="51464"/>
                  </a:cubicBezTo>
                  <a:cubicBezTo>
                    <a:pt x="1619601" y="52287"/>
                    <a:pt x="1621477" y="52699"/>
                    <a:pt x="1623263" y="52699"/>
                  </a:cubicBezTo>
                  <a:cubicBezTo>
                    <a:pt x="1628230" y="52699"/>
                    <a:pt x="1633198" y="50215"/>
                    <a:pt x="1638165" y="45248"/>
                  </a:cubicBezTo>
                  <a:lnTo>
                    <a:pt x="1638165" y="54834"/>
                  </a:lnTo>
                  <a:cubicBezTo>
                    <a:pt x="1635876" y="56368"/>
                    <a:pt x="1633484" y="57673"/>
                    <a:pt x="1630986" y="58747"/>
                  </a:cubicBezTo>
                  <a:cubicBezTo>
                    <a:pt x="1628489" y="59822"/>
                    <a:pt x="1625454" y="60359"/>
                    <a:pt x="1621882" y="60359"/>
                  </a:cubicBezTo>
                  <a:cubicBezTo>
                    <a:pt x="1617752" y="60359"/>
                    <a:pt x="1614138" y="59382"/>
                    <a:pt x="1611041" y="57429"/>
                  </a:cubicBezTo>
                  <a:cubicBezTo>
                    <a:pt x="1607943" y="55475"/>
                    <a:pt x="1605564" y="52887"/>
                    <a:pt x="1603904" y="49664"/>
                  </a:cubicBezTo>
                  <a:cubicBezTo>
                    <a:pt x="1602244" y="46441"/>
                    <a:pt x="1601413" y="43030"/>
                    <a:pt x="1601413" y="39430"/>
                  </a:cubicBezTo>
                  <a:cubicBezTo>
                    <a:pt x="1601413" y="35439"/>
                    <a:pt x="1602334" y="31868"/>
                    <a:pt x="1604176" y="28714"/>
                  </a:cubicBezTo>
                  <a:cubicBezTo>
                    <a:pt x="1606018" y="25561"/>
                    <a:pt x="1608487" y="23084"/>
                    <a:pt x="1611585" y="21284"/>
                  </a:cubicBezTo>
                  <a:cubicBezTo>
                    <a:pt x="1614682" y="19485"/>
                    <a:pt x="1617975" y="18585"/>
                    <a:pt x="1621463" y="18585"/>
                  </a:cubicBezTo>
                  <a:close/>
                  <a:moveTo>
                    <a:pt x="1519702" y="18585"/>
                  </a:moveTo>
                  <a:cubicBezTo>
                    <a:pt x="1524139" y="18585"/>
                    <a:pt x="1527544" y="19945"/>
                    <a:pt x="1529915" y="22666"/>
                  </a:cubicBezTo>
                  <a:cubicBezTo>
                    <a:pt x="1532287" y="25387"/>
                    <a:pt x="1533473" y="28547"/>
                    <a:pt x="1533473" y="32147"/>
                  </a:cubicBezTo>
                  <a:lnTo>
                    <a:pt x="1533473" y="59396"/>
                  </a:lnTo>
                  <a:lnTo>
                    <a:pt x="1525604" y="59396"/>
                  </a:lnTo>
                  <a:lnTo>
                    <a:pt x="1525604" y="34867"/>
                  </a:lnTo>
                  <a:cubicBezTo>
                    <a:pt x="1525604" y="32300"/>
                    <a:pt x="1525011" y="30172"/>
                    <a:pt x="1523825" y="28484"/>
                  </a:cubicBezTo>
                  <a:cubicBezTo>
                    <a:pt x="1522639" y="26796"/>
                    <a:pt x="1520749" y="25952"/>
                    <a:pt x="1518153" y="25952"/>
                  </a:cubicBezTo>
                  <a:cubicBezTo>
                    <a:pt x="1515809" y="25952"/>
                    <a:pt x="1513779" y="26670"/>
                    <a:pt x="1512063" y="28107"/>
                  </a:cubicBezTo>
                  <a:cubicBezTo>
                    <a:pt x="1510347" y="29544"/>
                    <a:pt x="1509063" y="31372"/>
                    <a:pt x="1508212" y="33591"/>
                  </a:cubicBezTo>
                  <a:cubicBezTo>
                    <a:pt x="1507361" y="35809"/>
                    <a:pt x="1506935" y="38090"/>
                    <a:pt x="1506935" y="40434"/>
                  </a:cubicBezTo>
                  <a:lnTo>
                    <a:pt x="1506935" y="59396"/>
                  </a:lnTo>
                  <a:lnTo>
                    <a:pt x="1499024" y="59396"/>
                  </a:lnTo>
                  <a:lnTo>
                    <a:pt x="1499024" y="19547"/>
                  </a:lnTo>
                  <a:lnTo>
                    <a:pt x="1506224" y="19547"/>
                  </a:lnTo>
                  <a:lnTo>
                    <a:pt x="1506810" y="26203"/>
                  </a:lnTo>
                  <a:lnTo>
                    <a:pt x="1507019" y="26203"/>
                  </a:lnTo>
                  <a:cubicBezTo>
                    <a:pt x="1507828" y="24835"/>
                    <a:pt x="1508680" y="23635"/>
                    <a:pt x="1509573" y="22603"/>
                  </a:cubicBezTo>
                  <a:cubicBezTo>
                    <a:pt x="1510466" y="21570"/>
                    <a:pt x="1511756" y="20643"/>
                    <a:pt x="1513444" y="19819"/>
                  </a:cubicBezTo>
                  <a:cubicBezTo>
                    <a:pt x="1515133" y="18996"/>
                    <a:pt x="1517219" y="18585"/>
                    <a:pt x="1519702" y="18585"/>
                  </a:cubicBezTo>
                  <a:close/>
                  <a:moveTo>
                    <a:pt x="1382041" y="18585"/>
                  </a:moveTo>
                  <a:cubicBezTo>
                    <a:pt x="1384050" y="18585"/>
                    <a:pt x="1385948" y="18940"/>
                    <a:pt x="1387733" y="19652"/>
                  </a:cubicBezTo>
                  <a:cubicBezTo>
                    <a:pt x="1389519" y="20364"/>
                    <a:pt x="1391710" y="21836"/>
                    <a:pt x="1394305" y="24068"/>
                  </a:cubicBezTo>
                  <a:lnTo>
                    <a:pt x="1396021" y="19547"/>
                  </a:lnTo>
                  <a:lnTo>
                    <a:pt x="1402216" y="19547"/>
                  </a:lnTo>
                  <a:lnTo>
                    <a:pt x="1402216" y="54582"/>
                  </a:lnTo>
                  <a:cubicBezTo>
                    <a:pt x="1402216" y="59829"/>
                    <a:pt x="1401742" y="63798"/>
                    <a:pt x="1400793" y="66491"/>
                  </a:cubicBezTo>
                  <a:cubicBezTo>
                    <a:pt x="1399844" y="69184"/>
                    <a:pt x="1398310" y="71535"/>
                    <a:pt x="1396189" y="73544"/>
                  </a:cubicBezTo>
                  <a:cubicBezTo>
                    <a:pt x="1394068" y="75553"/>
                    <a:pt x="1391787" y="76955"/>
                    <a:pt x="1389345" y="77751"/>
                  </a:cubicBezTo>
                  <a:cubicBezTo>
                    <a:pt x="1386903" y="78546"/>
                    <a:pt x="1384357" y="78972"/>
                    <a:pt x="1381706" y="79027"/>
                  </a:cubicBezTo>
                  <a:cubicBezTo>
                    <a:pt x="1376516" y="79027"/>
                    <a:pt x="1371367" y="77283"/>
                    <a:pt x="1366260" y="73795"/>
                  </a:cubicBezTo>
                  <a:lnTo>
                    <a:pt x="1366260" y="64042"/>
                  </a:lnTo>
                  <a:cubicBezTo>
                    <a:pt x="1368437" y="66135"/>
                    <a:pt x="1370760" y="67928"/>
                    <a:pt x="1373230" y="69421"/>
                  </a:cubicBezTo>
                  <a:cubicBezTo>
                    <a:pt x="1375699" y="70914"/>
                    <a:pt x="1378608" y="71660"/>
                    <a:pt x="1381957" y="71660"/>
                  </a:cubicBezTo>
                  <a:cubicBezTo>
                    <a:pt x="1384357" y="71660"/>
                    <a:pt x="1386568" y="70963"/>
                    <a:pt x="1388592" y="69568"/>
                  </a:cubicBezTo>
                  <a:cubicBezTo>
                    <a:pt x="1390615" y="68172"/>
                    <a:pt x="1392073" y="66414"/>
                    <a:pt x="1392966" y="64293"/>
                  </a:cubicBezTo>
                  <a:cubicBezTo>
                    <a:pt x="1393859" y="62173"/>
                    <a:pt x="1394305" y="58224"/>
                    <a:pt x="1394305" y="52448"/>
                  </a:cubicBezTo>
                  <a:lnTo>
                    <a:pt x="1394138" y="52280"/>
                  </a:lnTo>
                  <a:cubicBezTo>
                    <a:pt x="1390398" y="57080"/>
                    <a:pt x="1386031" y="59480"/>
                    <a:pt x="1381036" y="59480"/>
                  </a:cubicBezTo>
                  <a:cubicBezTo>
                    <a:pt x="1376181" y="59480"/>
                    <a:pt x="1372065" y="57499"/>
                    <a:pt x="1368688" y="53536"/>
                  </a:cubicBezTo>
                  <a:cubicBezTo>
                    <a:pt x="1365312" y="49573"/>
                    <a:pt x="1363623" y="44843"/>
                    <a:pt x="1363623" y="39346"/>
                  </a:cubicBezTo>
                  <a:cubicBezTo>
                    <a:pt x="1363623" y="35607"/>
                    <a:pt x="1364419" y="32161"/>
                    <a:pt x="1366009" y="29007"/>
                  </a:cubicBezTo>
                  <a:cubicBezTo>
                    <a:pt x="1367600" y="25854"/>
                    <a:pt x="1369797" y="23329"/>
                    <a:pt x="1372602" y="21431"/>
                  </a:cubicBezTo>
                  <a:cubicBezTo>
                    <a:pt x="1375406" y="19533"/>
                    <a:pt x="1378553" y="18585"/>
                    <a:pt x="1382041" y="18585"/>
                  </a:cubicBezTo>
                  <a:close/>
                  <a:moveTo>
                    <a:pt x="1338727" y="18585"/>
                  </a:moveTo>
                  <a:cubicBezTo>
                    <a:pt x="1343164" y="18585"/>
                    <a:pt x="1346569" y="19945"/>
                    <a:pt x="1348940" y="22666"/>
                  </a:cubicBezTo>
                  <a:cubicBezTo>
                    <a:pt x="1351312" y="25387"/>
                    <a:pt x="1352498" y="28547"/>
                    <a:pt x="1352498" y="32147"/>
                  </a:cubicBezTo>
                  <a:lnTo>
                    <a:pt x="1352498" y="59396"/>
                  </a:lnTo>
                  <a:lnTo>
                    <a:pt x="1344629" y="59396"/>
                  </a:lnTo>
                  <a:lnTo>
                    <a:pt x="1344629" y="34867"/>
                  </a:lnTo>
                  <a:cubicBezTo>
                    <a:pt x="1344629" y="32300"/>
                    <a:pt x="1344036" y="30172"/>
                    <a:pt x="1342850" y="28484"/>
                  </a:cubicBezTo>
                  <a:cubicBezTo>
                    <a:pt x="1341664" y="26796"/>
                    <a:pt x="1339774" y="25952"/>
                    <a:pt x="1337178" y="25952"/>
                  </a:cubicBezTo>
                  <a:cubicBezTo>
                    <a:pt x="1334834" y="25952"/>
                    <a:pt x="1332804" y="26670"/>
                    <a:pt x="1331088" y="28107"/>
                  </a:cubicBezTo>
                  <a:cubicBezTo>
                    <a:pt x="1329372" y="29544"/>
                    <a:pt x="1328088" y="31372"/>
                    <a:pt x="1327237" y="33591"/>
                  </a:cubicBezTo>
                  <a:cubicBezTo>
                    <a:pt x="1326386" y="35809"/>
                    <a:pt x="1325960" y="38090"/>
                    <a:pt x="1325960" y="40434"/>
                  </a:cubicBezTo>
                  <a:lnTo>
                    <a:pt x="1325960" y="59396"/>
                  </a:lnTo>
                  <a:lnTo>
                    <a:pt x="1318049" y="59396"/>
                  </a:lnTo>
                  <a:lnTo>
                    <a:pt x="1318049" y="19547"/>
                  </a:lnTo>
                  <a:lnTo>
                    <a:pt x="1325249" y="19547"/>
                  </a:lnTo>
                  <a:lnTo>
                    <a:pt x="1325835" y="26203"/>
                  </a:lnTo>
                  <a:lnTo>
                    <a:pt x="1326044" y="26203"/>
                  </a:lnTo>
                  <a:cubicBezTo>
                    <a:pt x="1326853" y="24835"/>
                    <a:pt x="1327705" y="23635"/>
                    <a:pt x="1328598" y="22603"/>
                  </a:cubicBezTo>
                  <a:cubicBezTo>
                    <a:pt x="1329491" y="21570"/>
                    <a:pt x="1330781" y="20643"/>
                    <a:pt x="1332469" y="19819"/>
                  </a:cubicBezTo>
                  <a:cubicBezTo>
                    <a:pt x="1334158" y="18996"/>
                    <a:pt x="1336244" y="18585"/>
                    <a:pt x="1338727" y="18585"/>
                  </a:cubicBezTo>
                  <a:close/>
                  <a:moveTo>
                    <a:pt x="1230938" y="18585"/>
                  </a:moveTo>
                  <a:cubicBezTo>
                    <a:pt x="1233729" y="18585"/>
                    <a:pt x="1236345" y="19157"/>
                    <a:pt x="1238787" y="20301"/>
                  </a:cubicBezTo>
                  <a:cubicBezTo>
                    <a:pt x="1241228" y="21445"/>
                    <a:pt x="1243210" y="22980"/>
                    <a:pt x="1244731" y="24905"/>
                  </a:cubicBezTo>
                  <a:cubicBezTo>
                    <a:pt x="1246251" y="26831"/>
                    <a:pt x="1247347" y="28924"/>
                    <a:pt x="1248016" y="31184"/>
                  </a:cubicBezTo>
                  <a:cubicBezTo>
                    <a:pt x="1248686" y="33444"/>
                    <a:pt x="1249021" y="36165"/>
                    <a:pt x="1249021" y="39346"/>
                  </a:cubicBezTo>
                  <a:lnTo>
                    <a:pt x="1219386" y="39346"/>
                  </a:lnTo>
                  <a:cubicBezTo>
                    <a:pt x="1219581" y="42611"/>
                    <a:pt x="1220425" y="45241"/>
                    <a:pt x="1221918" y="47236"/>
                  </a:cubicBezTo>
                  <a:cubicBezTo>
                    <a:pt x="1223411" y="49232"/>
                    <a:pt x="1225141" y="50641"/>
                    <a:pt x="1227108" y="51464"/>
                  </a:cubicBezTo>
                  <a:cubicBezTo>
                    <a:pt x="1229076" y="52287"/>
                    <a:pt x="1230952" y="52699"/>
                    <a:pt x="1232738" y="52699"/>
                  </a:cubicBezTo>
                  <a:cubicBezTo>
                    <a:pt x="1237705" y="52699"/>
                    <a:pt x="1242673" y="50215"/>
                    <a:pt x="1247640" y="45248"/>
                  </a:cubicBezTo>
                  <a:lnTo>
                    <a:pt x="1247640" y="54834"/>
                  </a:lnTo>
                  <a:cubicBezTo>
                    <a:pt x="1245351" y="56368"/>
                    <a:pt x="1242959" y="57673"/>
                    <a:pt x="1240461" y="58747"/>
                  </a:cubicBezTo>
                  <a:cubicBezTo>
                    <a:pt x="1237964" y="59822"/>
                    <a:pt x="1234929" y="60359"/>
                    <a:pt x="1231357" y="60359"/>
                  </a:cubicBezTo>
                  <a:cubicBezTo>
                    <a:pt x="1227227" y="60359"/>
                    <a:pt x="1223613" y="59382"/>
                    <a:pt x="1220516" y="57429"/>
                  </a:cubicBezTo>
                  <a:cubicBezTo>
                    <a:pt x="1217418" y="55475"/>
                    <a:pt x="1215039" y="52887"/>
                    <a:pt x="1213379" y="49664"/>
                  </a:cubicBezTo>
                  <a:cubicBezTo>
                    <a:pt x="1211719" y="46441"/>
                    <a:pt x="1210888" y="43030"/>
                    <a:pt x="1210888" y="39430"/>
                  </a:cubicBezTo>
                  <a:cubicBezTo>
                    <a:pt x="1210888" y="35439"/>
                    <a:pt x="1211809" y="31868"/>
                    <a:pt x="1213651" y="28714"/>
                  </a:cubicBezTo>
                  <a:cubicBezTo>
                    <a:pt x="1215493" y="25561"/>
                    <a:pt x="1217962" y="23084"/>
                    <a:pt x="1221060" y="21284"/>
                  </a:cubicBezTo>
                  <a:cubicBezTo>
                    <a:pt x="1224157" y="19485"/>
                    <a:pt x="1227450" y="18585"/>
                    <a:pt x="1230938" y="18585"/>
                  </a:cubicBezTo>
                  <a:close/>
                  <a:moveTo>
                    <a:pt x="1073808" y="18585"/>
                  </a:moveTo>
                  <a:cubicBezTo>
                    <a:pt x="1078608" y="18585"/>
                    <a:pt x="1083268" y="19785"/>
                    <a:pt x="1087789" y="22184"/>
                  </a:cubicBezTo>
                  <a:lnTo>
                    <a:pt x="1087789" y="30514"/>
                  </a:lnTo>
                  <a:cubicBezTo>
                    <a:pt x="1084859" y="28421"/>
                    <a:pt x="1082222" y="27082"/>
                    <a:pt x="1079878" y="26496"/>
                  </a:cubicBezTo>
                  <a:cubicBezTo>
                    <a:pt x="1077534" y="25910"/>
                    <a:pt x="1075566" y="25617"/>
                    <a:pt x="1073976" y="25617"/>
                  </a:cubicBezTo>
                  <a:cubicBezTo>
                    <a:pt x="1071827" y="25617"/>
                    <a:pt x="1070006" y="26028"/>
                    <a:pt x="1068513" y="26852"/>
                  </a:cubicBezTo>
                  <a:cubicBezTo>
                    <a:pt x="1067020" y="27675"/>
                    <a:pt x="1066274" y="28728"/>
                    <a:pt x="1066274" y="30012"/>
                  </a:cubicBezTo>
                  <a:cubicBezTo>
                    <a:pt x="1066274" y="31323"/>
                    <a:pt x="1066999" y="32349"/>
                    <a:pt x="1068451" y="33088"/>
                  </a:cubicBezTo>
                  <a:cubicBezTo>
                    <a:pt x="1069902" y="33828"/>
                    <a:pt x="1072008" y="34505"/>
                    <a:pt x="1074771" y="35118"/>
                  </a:cubicBezTo>
                  <a:cubicBezTo>
                    <a:pt x="1080380" y="36374"/>
                    <a:pt x="1084398" y="37937"/>
                    <a:pt x="1086826" y="39807"/>
                  </a:cubicBezTo>
                  <a:cubicBezTo>
                    <a:pt x="1089254" y="41676"/>
                    <a:pt x="1090468" y="44146"/>
                    <a:pt x="1090468" y="47215"/>
                  </a:cubicBezTo>
                  <a:cubicBezTo>
                    <a:pt x="1090468" y="49532"/>
                    <a:pt x="1089735" y="51701"/>
                    <a:pt x="1088270" y="53724"/>
                  </a:cubicBezTo>
                  <a:cubicBezTo>
                    <a:pt x="1086805" y="55747"/>
                    <a:pt x="1084747" y="57359"/>
                    <a:pt x="1082096" y="58559"/>
                  </a:cubicBezTo>
                  <a:cubicBezTo>
                    <a:pt x="1079445" y="59759"/>
                    <a:pt x="1076376" y="60359"/>
                    <a:pt x="1072887" y="60359"/>
                  </a:cubicBezTo>
                  <a:cubicBezTo>
                    <a:pt x="1070543" y="60359"/>
                    <a:pt x="1068388" y="60115"/>
                    <a:pt x="1066420" y="59626"/>
                  </a:cubicBezTo>
                  <a:cubicBezTo>
                    <a:pt x="1064453" y="59138"/>
                    <a:pt x="1062870" y="58608"/>
                    <a:pt x="1061670" y="58036"/>
                  </a:cubicBezTo>
                  <a:cubicBezTo>
                    <a:pt x="1060470" y="57464"/>
                    <a:pt x="1059172" y="56801"/>
                    <a:pt x="1057777" y="56047"/>
                  </a:cubicBezTo>
                  <a:lnTo>
                    <a:pt x="1057777" y="47299"/>
                  </a:lnTo>
                  <a:cubicBezTo>
                    <a:pt x="1062521" y="51262"/>
                    <a:pt x="1067641" y="53243"/>
                    <a:pt x="1073139" y="53243"/>
                  </a:cubicBezTo>
                  <a:cubicBezTo>
                    <a:pt x="1075483" y="53243"/>
                    <a:pt x="1077541" y="52789"/>
                    <a:pt x="1079313" y="51883"/>
                  </a:cubicBezTo>
                  <a:cubicBezTo>
                    <a:pt x="1081085" y="50976"/>
                    <a:pt x="1081971" y="49657"/>
                    <a:pt x="1081971" y="47927"/>
                  </a:cubicBezTo>
                  <a:cubicBezTo>
                    <a:pt x="1081971" y="46560"/>
                    <a:pt x="1081301" y="45436"/>
                    <a:pt x="1079961" y="44557"/>
                  </a:cubicBezTo>
                  <a:cubicBezTo>
                    <a:pt x="1078622" y="43678"/>
                    <a:pt x="1076152" y="42848"/>
                    <a:pt x="1072553" y="42067"/>
                  </a:cubicBezTo>
                  <a:cubicBezTo>
                    <a:pt x="1068758" y="41230"/>
                    <a:pt x="1066120" y="40462"/>
                    <a:pt x="1064641" y="39765"/>
                  </a:cubicBezTo>
                  <a:cubicBezTo>
                    <a:pt x="1063163" y="39067"/>
                    <a:pt x="1061851" y="38244"/>
                    <a:pt x="1060707" y="37295"/>
                  </a:cubicBezTo>
                  <a:cubicBezTo>
                    <a:pt x="1059730" y="36179"/>
                    <a:pt x="1058998" y="35174"/>
                    <a:pt x="1058509" y="34281"/>
                  </a:cubicBezTo>
                  <a:cubicBezTo>
                    <a:pt x="1058021" y="33388"/>
                    <a:pt x="1057777" y="32161"/>
                    <a:pt x="1057777" y="30598"/>
                  </a:cubicBezTo>
                  <a:cubicBezTo>
                    <a:pt x="1057777" y="27082"/>
                    <a:pt x="1059270" y="24201"/>
                    <a:pt x="1062256" y="21954"/>
                  </a:cubicBezTo>
                  <a:cubicBezTo>
                    <a:pt x="1065241" y="19708"/>
                    <a:pt x="1069092" y="18585"/>
                    <a:pt x="1073808" y="18585"/>
                  </a:cubicBezTo>
                  <a:close/>
                  <a:moveTo>
                    <a:pt x="1030913" y="18585"/>
                  </a:moveTo>
                  <a:cubicBezTo>
                    <a:pt x="1033704" y="18585"/>
                    <a:pt x="1036320" y="19157"/>
                    <a:pt x="1038762" y="20301"/>
                  </a:cubicBezTo>
                  <a:cubicBezTo>
                    <a:pt x="1041203" y="21445"/>
                    <a:pt x="1043185" y="22980"/>
                    <a:pt x="1044705" y="24905"/>
                  </a:cubicBezTo>
                  <a:cubicBezTo>
                    <a:pt x="1046226" y="26831"/>
                    <a:pt x="1047322" y="28924"/>
                    <a:pt x="1047991" y="31184"/>
                  </a:cubicBezTo>
                  <a:cubicBezTo>
                    <a:pt x="1048661" y="33444"/>
                    <a:pt x="1048996" y="36165"/>
                    <a:pt x="1048996" y="39346"/>
                  </a:cubicBezTo>
                  <a:lnTo>
                    <a:pt x="1019361" y="39346"/>
                  </a:lnTo>
                  <a:cubicBezTo>
                    <a:pt x="1019556" y="42611"/>
                    <a:pt x="1020400" y="45241"/>
                    <a:pt x="1021893" y="47236"/>
                  </a:cubicBezTo>
                  <a:cubicBezTo>
                    <a:pt x="1023386" y="49232"/>
                    <a:pt x="1025116" y="50641"/>
                    <a:pt x="1027083" y="51464"/>
                  </a:cubicBezTo>
                  <a:cubicBezTo>
                    <a:pt x="1029051" y="52287"/>
                    <a:pt x="1030927" y="52699"/>
                    <a:pt x="1032713" y="52699"/>
                  </a:cubicBezTo>
                  <a:cubicBezTo>
                    <a:pt x="1037680" y="52699"/>
                    <a:pt x="1042647" y="50215"/>
                    <a:pt x="1047615" y="45248"/>
                  </a:cubicBezTo>
                  <a:lnTo>
                    <a:pt x="1047615" y="54834"/>
                  </a:lnTo>
                  <a:cubicBezTo>
                    <a:pt x="1045326" y="56368"/>
                    <a:pt x="1042934" y="57673"/>
                    <a:pt x="1040436" y="58747"/>
                  </a:cubicBezTo>
                  <a:cubicBezTo>
                    <a:pt x="1037938" y="59822"/>
                    <a:pt x="1034904" y="60359"/>
                    <a:pt x="1031332" y="60359"/>
                  </a:cubicBezTo>
                  <a:cubicBezTo>
                    <a:pt x="1027202" y="60359"/>
                    <a:pt x="1023588" y="59382"/>
                    <a:pt x="1020491" y="57429"/>
                  </a:cubicBezTo>
                  <a:cubicBezTo>
                    <a:pt x="1017393" y="55475"/>
                    <a:pt x="1015014" y="52887"/>
                    <a:pt x="1013354" y="49664"/>
                  </a:cubicBezTo>
                  <a:cubicBezTo>
                    <a:pt x="1011694" y="46441"/>
                    <a:pt x="1010863" y="43030"/>
                    <a:pt x="1010863" y="39430"/>
                  </a:cubicBezTo>
                  <a:cubicBezTo>
                    <a:pt x="1010863" y="35439"/>
                    <a:pt x="1011784" y="31868"/>
                    <a:pt x="1013626" y="28714"/>
                  </a:cubicBezTo>
                  <a:cubicBezTo>
                    <a:pt x="1015468" y="25561"/>
                    <a:pt x="1017937" y="23084"/>
                    <a:pt x="1021035" y="21284"/>
                  </a:cubicBezTo>
                  <a:cubicBezTo>
                    <a:pt x="1024132" y="19485"/>
                    <a:pt x="1027425" y="18585"/>
                    <a:pt x="1030913" y="18585"/>
                  </a:cubicBezTo>
                  <a:close/>
                  <a:moveTo>
                    <a:pt x="981991" y="18585"/>
                  </a:moveTo>
                  <a:cubicBezTo>
                    <a:pt x="984000" y="18585"/>
                    <a:pt x="985897" y="18940"/>
                    <a:pt x="987683" y="19652"/>
                  </a:cubicBezTo>
                  <a:cubicBezTo>
                    <a:pt x="989469" y="20364"/>
                    <a:pt x="991660" y="21836"/>
                    <a:pt x="994255" y="24068"/>
                  </a:cubicBezTo>
                  <a:lnTo>
                    <a:pt x="995971" y="19547"/>
                  </a:lnTo>
                  <a:lnTo>
                    <a:pt x="1002166" y="19547"/>
                  </a:lnTo>
                  <a:lnTo>
                    <a:pt x="1002166" y="54582"/>
                  </a:lnTo>
                  <a:cubicBezTo>
                    <a:pt x="1002166" y="59829"/>
                    <a:pt x="1001692" y="63798"/>
                    <a:pt x="1000743" y="66491"/>
                  </a:cubicBezTo>
                  <a:cubicBezTo>
                    <a:pt x="999794" y="69184"/>
                    <a:pt x="998259" y="71535"/>
                    <a:pt x="996139" y="73544"/>
                  </a:cubicBezTo>
                  <a:cubicBezTo>
                    <a:pt x="994018" y="75553"/>
                    <a:pt x="991737" y="76955"/>
                    <a:pt x="989295" y="77751"/>
                  </a:cubicBezTo>
                  <a:cubicBezTo>
                    <a:pt x="986853" y="78546"/>
                    <a:pt x="984307" y="78972"/>
                    <a:pt x="981656" y="79027"/>
                  </a:cubicBezTo>
                  <a:cubicBezTo>
                    <a:pt x="976465" y="79027"/>
                    <a:pt x="971317" y="77283"/>
                    <a:pt x="966210" y="73795"/>
                  </a:cubicBezTo>
                  <a:lnTo>
                    <a:pt x="966210" y="64042"/>
                  </a:lnTo>
                  <a:cubicBezTo>
                    <a:pt x="968387" y="66135"/>
                    <a:pt x="970710" y="67928"/>
                    <a:pt x="973180" y="69421"/>
                  </a:cubicBezTo>
                  <a:cubicBezTo>
                    <a:pt x="975649" y="70914"/>
                    <a:pt x="978558" y="71660"/>
                    <a:pt x="981907" y="71660"/>
                  </a:cubicBezTo>
                  <a:cubicBezTo>
                    <a:pt x="984307" y="71660"/>
                    <a:pt x="986518" y="70963"/>
                    <a:pt x="988541" y="69568"/>
                  </a:cubicBezTo>
                  <a:cubicBezTo>
                    <a:pt x="990565" y="68172"/>
                    <a:pt x="992023" y="66414"/>
                    <a:pt x="992916" y="64293"/>
                  </a:cubicBezTo>
                  <a:cubicBezTo>
                    <a:pt x="993809" y="62173"/>
                    <a:pt x="994255" y="58224"/>
                    <a:pt x="994255" y="52448"/>
                  </a:cubicBezTo>
                  <a:lnTo>
                    <a:pt x="994088" y="52280"/>
                  </a:lnTo>
                  <a:cubicBezTo>
                    <a:pt x="990348" y="57080"/>
                    <a:pt x="985981" y="59480"/>
                    <a:pt x="980986" y="59480"/>
                  </a:cubicBezTo>
                  <a:cubicBezTo>
                    <a:pt x="976131" y="59480"/>
                    <a:pt x="972015" y="57499"/>
                    <a:pt x="968638" y="53536"/>
                  </a:cubicBezTo>
                  <a:cubicBezTo>
                    <a:pt x="965262" y="49573"/>
                    <a:pt x="963573" y="44843"/>
                    <a:pt x="963573" y="39346"/>
                  </a:cubicBezTo>
                  <a:cubicBezTo>
                    <a:pt x="963573" y="35607"/>
                    <a:pt x="964369" y="32161"/>
                    <a:pt x="965959" y="29007"/>
                  </a:cubicBezTo>
                  <a:cubicBezTo>
                    <a:pt x="967550" y="25854"/>
                    <a:pt x="969747" y="23329"/>
                    <a:pt x="972552" y="21431"/>
                  </a:cubicBezTo>
                  <a:cubicBezTo>
                    <a:pt x="975356" y="19533"/>
                    <a:pt x="978503" y="18585"/>
                    <a:pt x="981991" y="18585"/>
                  </a:cubicBezTo>
                  <a:close/>
                  <a:moveTo>
                    <a:pt x="942635" y="18585"/>
                  </a:moveTo>
                  <a:cubicBezTo>
                    <a:pt x="945732" y="18585"/>
                    <a:pt x="948502" y="19219"/>
                    <a:pt x="950944" y="20489"/>
                  </a:cubicBezTo>
                  <a:cubicBezTo>
                    <a:pt x="953386" y="21759"/>
                    <a:pt x="955297" y="23566"/>
                    <a:pt x="956678" y="25910"/>
                  </a:cubicBezTo>
                  <a:cubicBezTo>
                    <a:pt x="958060" y="28254"/>
                    <a:pt x="958750" y="30793"/>
                    <a:pt x="958750" y="33528"/>
                  </a:cubicBezTo>
                  <a:lnTo>
                    <a:pt x="958750" y="49894"/>
                  </a:lnTo>
                  <a:cubicBezTo>
                    <a:pt x="958750" y="51987"/>
                    <a:pt x="959601" y="53034"/>
                    <a:pt x="961304" y="53034"/>
                  </a:cubicBezTo>
                  <a:cubicBezTo>
                    <a:pt x="962224" y="53034"/>
                    <a:pt x="963145" y="52838"/>
                    <a:pt x="964066" y="52448"/>
                  </a:cubicBezTo>
                  <a:lnTo>
                    <a:pt x="964066" y="58977"/>
                  </a:lnTo>
                  <a:cubicBezTo>
                    <a:pt x="961778" y="59591"/>
                    <a:pt x="959853" y="59898"/>
                    <a:pt x="958290" y="59898"/>
                  </a:cubicBezTo>
                  <a:cubicBezTo>
                    <a:pt x="953462" y="59898"/>
                    <a:pt x="951007" y="57610"/>
                    <a:pt x="950923" y="53034"/>
                  </a:cubicBezTo>
                  <a:lnTo>
                    <a:pt x="950755" y="53034"/>
                  </a:lnTo>
                  <a:cubicBezTo>
                    <a:pt x="949500" y="55015"/>
                    <a:pt x="947937" y="56731"/>
                    <a:pt x="946067" y="58182"/>
                  </a:cubicBezTo>
                  <a:cubicBezTo>
                    <a:pt x="944198" y="59633"/>
                    <a:pt x="941672" y="60359"/>
                    <a:pt x="938491" y="60359"/>
                  </a:cubicBezTo>
                  <a:cubicBezTo>
                    <a:pt x="936259" y="60359"/>
                    <a:pt x="934040" y="59829"/>
                    <a:pt x="931836" y="58768"/>
                  </a:cubicBezTo>
                  <a:cubicBezTo>
                    <a:pt x="929631" y="57708"/>
                    <a:pt x="927845" y="56194"/>
                    <a:pt x="926478" y="54227"/>
                  </a:cubicBezTo>
                  <a:cubicBezTo>
                    <a:pt x="925111" y="52259"/>
                    <a:pt x="924427" y="50034"/>
                    <a:pt x="924427" y="47550"/>
                  </a:cubicBezTo>
                  <a:cubicBezTo>
                    <a:pt x="924427" y="44955"/>
                    <a:pt x="925152" y="42785"/>
                    <a:pt x="926603" y="41041"/>
                  </a:cubicBezTo>
                  <a:cubicBezTo>
                    <a:pt x="928055" y="39297"/>
                    <a:pt x="929980" y="37951"/>
                    <a:pt x="932380" y="37002"/>
                  </a:cubicBezTo>
                  <a:cubicBezTo>
                    <a:pt x="934780" y="36053"/>
                    <a:pt x="937354" y="35349"/>
                    <a:pt x="940103" y="34888"/>
                  </a:cubicBezTo>
                  <a:cubicBezTo>
                    <a:pt x="942851" y="34428"/>
                    <a:pt x="946430" y="33974"/>
                    <a:pt x="950839" y="33528"/>
                  </a:cubicBezTo>
                  <a:cubicBezTo>
                    <a:pt x="950755" y="31658"/>
                    <a:pt x="950190" y="30123"/>
                    <a:pt x="949144" y="28924"/>
                  </a:cubicBezTo>
                  <a:cubicBezTo>
                    <a:pt x="948097" y="27724"/>
                    <a:pt x="946835" y="26872"/>
                    <a:pt x="945356" y="26370"/>
                  </a:cubicBezTo>
                  <a:cubicBezTo>
                    <a:pt x="943877" y="25868"/>
                    <a:pt x="942454" y="25617"/>
                    <a:pt x="941086" y="25617"/>
                  </a:cubicBezTo>
                  <a:cubicBezTo>
                    <a:pt x="939245" y="25617"/>
                    <a:pt x="937500" y="25924"/>
                    <a:pt x="935854" y="26538"/>
                  </a:cubicBezTo>
                  <a:cubicBezTo>
                    <a:pt x="934208" y="27152"/>
                    <a:pt x="932770" y="27870"/>
                    <a:pt x="931543" y="28693"/>
                  </a:cubicBezTo>
                  <a:cubicBezTo>
                    <a:pt x="930315" y="29516"/>
                    <a:pt x="929003" y="30486"/>
                    <a:pt x="927608" y="31602"/>
                  </a:cubicBezTo>
                  <a:lnTo>
                    <a:pt x="927608" y="23147"/>
                  </a:lnTo>
                  <a:cubicBezTo>
                    <a:pt x="932910" y="20105"/>
                    <a:pt x="937919" y="18585"/>
                    <a:pt x="942635" y="18585"/>
                  </a:cubicBezTo>
                  <a:close/>
                  <a:moveTo>
                    <a:pt x="848641" y="18585"/>
                  </a:moveTo>
                  <a:cubicBezTo>
                    <a:pt x="850650" y="18585"/>
                    <a:pt x="852548" y="18940"/>
                    <a:pt x="854333" y="19652"/>
                  </a:cubicBezTo>
                  <a:cubicBezTo>
                    <a:pt x="856119" y="20364"/>
                    <a:pt x="858310" y="21836"/>
                    <a:pt x="860905" y="24068"/>
                  </a:cubicBezTo>
                  <a:lnTo>
                    <a:pt x="862621" y="19547"/>
                  </a:lnTo>
                  <a:lnTo>
                    <a:pt x="868816" y="19547"/>
                  </a:lnTo>
                  <a:lnTo>
                    <a:pt x="868816" y="54582"/>
                  </a:lnTo>
                  <a:cubicBezTo>
                    <a:pt x="868816" y="59829"/>
                    <a:pt x="868342" y="63798"/>
                    <a:pt x="867393" y="66491"/>
                  </a:cubicBezTo>
                  <a:cubicBezTo>
                    <a:pt x="866444" y="69184"/>
                    <a:pt x="864910" y="71535"/>
                    <a:pt x="862789" y="73544"/>
                  </a:cubicBezTo>
                  <a:cubicBezTo>
                    <a:pt x="860668" y="75553"/>
                    <a:pt x="858387" y="76955"/>
                    <a:pt x="855945" y="77751"/>
                  </a:cubicBezTo>
                  <a:cubicBezTo>
                    <a:pt x="853503" y="78546"/>
                    <a:pt x="850957" y="78972"/>
                    <a:pt x="848306" y="79027"/>
                  </a:cubicBezTo>
                  <a:cubicBezTo>
                    <a:pt x="843116" y="79027"/>
                    <a:pt x="837967" y="77283"/>
                    <a:pt x="832860" y="73795"/>
                  </a:cubicBezTo>
                  <a:lnTo>
                    <a:pt x="832860" y="64042"/>
                  </a:lnTo>
                  <a:cubicBezTo>
                    <a:pt x="835037" y="66135"/>
                    <a:pt x="837360" y="67928"/>
                    <a:pt x="839830" y="69421"/>
                  </a:cubicBezTo>
                  <a:cubicBezTo>
                    <a:pt x="842299" y="70914"/>
                    <a:pt x="845208" y="71660"/>
                    <a:pt x="848557" y="71660"/>
                  </a:cubicBezTo>
                  <a:cubicBezTo>
                    <a:pt x="850957" y="71660"/>
                    <a:pt x="853168" y="70963"/>
                    <a:pt x="855192" y="69568"/>
                  </a:cubicBezTo>
                  <a:cubicBezTo>
                    <a:pt x="857215" y="68172"/>
                    <a:pt x="858673" y="66414"/>
                    <a:pt x="859566" y="64293"/>
                  </a:cubicBezTo>
                  <a:cubicBezTo>
                    <a:pt x="860459" y="62173"/>
                    <a:pt x="860905" y="58224"/>
                    <a:pt x="860905" y="52448"/>
                  </a:cubicBezTo>
                  <a:lnTo>
                    <a:pt x="860738" y="52280"/>
                  </a:lnTo>
                  <a:cubicBezTo>
                    <a:pt x="856998" y="57080"/>
                    <a:pt x="852631" y="59480"/>
                    <a:pt x="847636" y="59480"/>
                  </a:cubicBezTo>
                  <a:cubicBezTo>
                    <a:pt x="842781" y="59480"/>
                    <a:pt x="838665" y="57499"/>
                    <a:pt x="835288" y="53536"/>
                  </a:cubicBezTo>
                  <a:cubicBezTo>
                    <a:pt x="831912" y="49573"/>
                    <a:pt x="830223" y="44843"/>
                    <a:pt x="830223" y="39346"/>
                  </a:cubicBezTo>
                  <a:cubicBezTo>
                    <a:pt x="830223" y="35607"/>
                    <a:pt x="831019" y="32161"/>
                    <a:pt x="832609" y="29007"/>
                  </a:cubicBezTo>
                  <a:cubicBezTo>
                    <a:pt x="834200" y="25854"/>
                    <a:pt x="836397" y="23329"/>
                    <a:pt x="839202" y="21431"/>
                  </a:cubicBezTo>
                  <a:cubicBezTo>
                    <a:pt x="842006" y="19533"/>
                    <a:pt x="845153" y="18585"/>
                    <a:pt x="848641" y="18585"/>
                  </a:cubicBezTo>
                  <a:close/>
                  <a:moveTo>
                    <a:pt x="805327" y="18585"/>
                  </a:moveTo>
                  <a:cubicBezTo>
                    <a:pt x="809764" y="18585"/>
                    <a:pt x="813168" y="19945"/>
                    <a:pt x="815540" y="22666"/>
                  </a:cubicBezTo>
                  <a:cubicBezTo>
                    <a:pt x="817912" y="25387"/>
                    <a:pt x="819098" y="28547"/>
                    <a:pt x="819098" y="32147"/>
                  </a:cubicBezTo>
                  <a:lnTo>
                    <a:pt x="819098" y="59396"/>
                  </a:lnTo>
                  <a:lnTo>
                    <a:pt x="811229" y="59396"/>
                  </a:lnTo>
                  <a:lnTo>
                    <a:pt x="811229" y="34867"/>
                  </a:lnTo>
                  <a:cubicBezTo>
                    <a:pt x="811229" y="32300"/>
                    <a:pt x="810636" y="30172"/>
                    <a:pt x="809450" y="28484"/>
                  </a:cubicBezTo>
                  <a:cubicBezTo>
                    <a:pt x="808264" y="26796"/>
                    <a:pt x="806374" y="25952"/>
                    <a:pt x="803778" y="25952"/>
                  </a:cubicBezTo>
                  <a:cubicBezTo>
                    <a:pt x="801434" y="25952"/>
                    <a:pt x="799404" y="26670"/>
                    <a:pt x="797688" y="28107"/>
                  </a:cubicBezTo>
                  <a:cubicBezTo>
                    <a:pt x="795972" y="29544"/>
                    <a:pt x="794688" y="31372"/>
                    <a:pt x="793837" y="33591"/>
                  </a:cubicBezTo>
                  <a:cubicBezTo>
                    <a:pt x="792986" y="35809"/>
                    <a:pt x="792561" y="38090"/>
                    <a:pt x="792561" y="40434"/>
                  </a:cubicBezTo>
                  <a:lnTo>
                    <a:pt x="792561" y="59396"/>
                  </a:lnTo>
                  <a:lnTo>
                    <a:pt x="784649" y="59396"/>
                  </a:lnTo>
                  <a:lnTo>
                    <a:pt x="784649" y="19547"/>
                  </a:lnTo>
                  <a:lnTo>
                    <a:pt x="791849" y="19547"/>
                  </a:lnTo>
                  <a:lnTo>
                    <a:pt x="792435" y="26203"/>
                  </a:lnTo>
                  <a:lnTo>
                    <a:pt x="792644" y="26203"/>
                  </a:lnTo>
                  <a:cubicBezTo>
                    <a:pt x="793453" y="24835"/>
                    <a:pt x="794305" y="23635"/>
                    <a:pt x="795197" y="22603"/>
                  </a:cubicBezTo>
                  <a:cubicBezTo>
                    <a:pt x="796090" y="21570"/>
                    <a:pt x="797381" y="20643"/>
                    <a:pt x="799069" y="19819"/>
                  </a:cubicBezTo>
                  <a:cubicBezTo>
                    <a:pt x="800758" y="18996"/>
                    <a:pt x="802844" y="18585"/>
                    <a:pt x="805327" y="18585"/>
                  </a:cubicBezTo>
                  <a:close/>
                  <a:moveTo>
                    <a:pt x="761660" y="18585"/>
                  </a:moveTo>
                  <a:cubicBezTo>
                    <a:pt x="764757" y="18585"/>
                    <a:pt x="767527" y="19219"/>
                    <a:pt x="769969" y="20489"/>
                  </a:cubicBezTo>
                  <a:cubicBezTo>
                    <a:pt x="772411" y="21759"/>
                    <a:pt x="774322" y="23566"/>
                    <a:pt x="775703" y="25910"/>
                  </a:cubicBezTo>
                  <a:cubicBezTo>
                    <a:pt x="777085" y="28254"/>
                    <a:pt x="777775" y="30793"/>
                    <a:pt x="777775" y="33528"/>
                  </a:cubicBezTo>
                  <a:lnTo>
                    <a:pt x="777775" y="49894"/>
                  </a:lnTo>
                  <a:cubicBezTo>
                    <a:pt x="777775" y="51987"/>
                    <a:pt x="778626" y="53034"/>
                    <a:pt x="780329" y="53034"/>
                  </a:cubicBezTo>
                  <a:cubicBezTo>
                    <a:pt x="781250" y="53034"/>
                    <a:pt x="782170" y="52838"/>
                    <a:pt x="783091" y="52448"/>
                  </a:cubicBezTo>
                  <a:lnTo>
                    <a:pt x="783091" y="58977"/>
                  </a:lnTo>
                  <a:cubicBezTo>
                    <a:pt x="780803" y="59591"/>
                    <a:pt x="778878" y="59898"/>
                    <a:pt x="777315" y="59898"/>
                  </a:cubicBezTo>
                  <a:cubicBezTo>
                    <a:pt x="772487" y="59898"/>
                    <a:pt x="770032" y="57610"/>
                    <a:pt x="769948" y="53034"/>
                  </a:cubicBezTo>
                  <a:lnTo>
                    <a:pt x="769780" y="53034"/>
                  </a:lnTo>
                  <a:cubicBezTo>
                    <a:pt x="768525" y="55015"/>
                    <a:pt x="766962" y="56731"/>
                    <a:pt x="765092" y="58182"/>
                  </a:cubicBezTo>
                  <a:cubicBezTo>
                    <a:pt x="763223" y="59633"/>
                    <a:pt x="760697" y="60359"/>
                    <a:pt x="757516" y="60359"/>
                  </a:cubicBezTo>
                  <a:cubicBezTo>
                    <a:pt x="755284" y="60359"/>
                    <a:pt x="753065" y="59829"/>
                    <a:pt x="750861" y="58768"/>
                  </a:cubicBezTo>
                  <a:cubicBezTo>
                    <a:pt x="748656" y="57708"/>
                    <a:pt x="746870" y="56194"/>
                    <a:pt x="745503" y="54227"/>
                  </a:cubicBezTo>
                  <a:cubicBezTo>
                    <a:pt x="744136" y="52259"/>
                    <a:pt x="743452" y="50034"/>
                    <a:pt x="743452" y="47550"/>
                  </a:cubicBezTo>
                  <a:cubicBezTo>
                    <a:pt x="743452" y="44955"/>
                    <a:pt x="744177" y="42785"/>
                    <a:pt x="745628" y="41041"/>
                  </a:cubicBezTo>
                  <a:cubicBezTo>
                    <a:pt x="747080" y="39297"/>
                    <a:pt x="749005" y="37951"/>
                    <a:pt x="751405" y="37002"/>
                  </a:cubicBezTo>
                  <a:cubicBezTo>
                    <a:pt x="753805" y="36053"/>
                    <a:pt x="756379" y="35349"/>
                    <a:pt x="759128" y="34888"/>
                  </a:cubicBezTo>
                  <a:cubicBezTo>
                    <a:pt x="761876" y="34428"/>
                    <a:pt x="765455" y="33974"/>
                    <a:pt x="769864" y="33528"/>
                  </a:cubicBezTo>
                  <a:cubicBezTo>
                    <a:pt x="769780" y="31658"/>
                    <a:pt x="769215" y="30123"/>
                    <a:pt x="768169" y="28924"/>
                  </a:cubicBezTo>
                  <a:cubicBezTo>
                    <a:pt x="767122" y="27724"/>
                    <a:pt x="765860" y="26872"/>
                    <a:pt x="764381" y="26370"/>
                  </a:cubicBezTo>
                  <a:cubicBezTo>
                    <a:pt x="762902" y="25868"/>
                    <a:pt x="761479" y="25617"/>
                    <a:pt x="760111" y="25617"/>
                  </a:cubicBezTo>
                  <a:cubicBezTo>
                    <a:pt x="758270" y="25617"/>
                    <a:pt x="756525" y="25924"/>
                    <a:pt x="754879" y="26538"/>
                  </a:cubicBezTo>
                  <a:cubicBezTo>
                    <a:pt x="753233" y="27152"/>
                    <a:pt x="751795" y="27870"/>
                    <a:pt x="750568" y="28693"/>
                  </a:cubicBezTo>
                  <a:cubicBezTo>
                    <a:pt x="749340" y="29516"/>
                    <a:pt x="748028" y="30486"/>
                    <a:pt x="746633" y="31602"/>
                  </a:cubicBezTo>
                  <a:lnTo>
                    <a:pt x="746633" y="23147"/>
                  </a:lnTo>
                  <a:cubicBezTo>
                    <a:pt x="751935" y="20105"/>
                    <a:pt x="756944" y="18585"/>
                    <a:pt x="761660" y="18585"/>
                  </a:cubicBezTo>
                  <a:close/>
                  <a:moveTo>
                    <a:pt x="643402" y="18585"/>
                  </a:moveTo>
                  <a:cubicBezTo>
                    <a:pt x="647839" y="18585"/>
                    <a:pt x="651243" y="19945"/>
                    <a:pt x="653615" y="22666"/>
                  </a:cubicBezTo>
                  <a:cubicBezTo>
                    <a:pt x="655987" y="25387"/>
                    <a:pt x="657173" y="28547"/>
                    <a:pt x="657173" y="32147"/>
                  </a:cubicBezTo>
                  <a:lnTo>
                    <a:pt x="657173" y="59396"/>
                  </a:lnTo>
                  <a:lnTo>
                    <a:pt x="649304" y="59396"/>
                  </a:lnTo>
                  <a:lnTo>
                    <a:pt x="649304" y="34867"/>
                  </a:lnTo>
                  <a:cubicBezTo>
                    <a:pt x="649304" y="32300"/>
                    <a:pt x="648711" y="30172"/>
                    <a:pt x="647525" y="28484"/>
                  </a:cubicBezTo>
                  <a:cubicBezTo>
                    <a:pt x="646339" y="26796"/>
                    <a:pt x="644449" y="25952"/>
                    <a:pt x="641853" y="25952"/>
                  </a:cubicBezTo>
                  <a:cubicBezTo>
                    <a:pt x="639509" y="25952"/>
                    <a:pt x="637479" y="26670"/>
                    <a:pt x="635763" y="28107"/>
                  </a:cubicBezTo>
                  <a:cubicBezTo>
                    <a:pt x="634047" y="29544"/>
                    <a:pt x="632763" y="31372"/>
                    <a:pt x="631912" y="33591"/>
                  </a:cubicBezTo>
                  <a:cubicBezTo>
                    <a:pt x="631061" y="35809"/>
                    <a:pt x="630635" y="38090"/>
                    <a:pt x="630635" y="40434"/>
                  </a:cubicBezTo>
                  <a:lnTo>
                    <a:pt x="630635" y="59396"/>
                  </a:lnTo>
                  <a:lnTo>
                    <a:pt x="622724" y="59396"/>
                  </a:lnTo>
                  <a:lnTo>
                    <a:pt x="622724" y="19547"/>
                  </a:lnTo>
                  <a:lnTo>
                    <a:pt x="629924" y="19547"/>
                  </a:lnTo>
                  <a:lnTo>
                    <a:pt x="630510" y="26203"/>
                  </a:lnTo>
                  <a:lnTo>
                    <a:pt x="630719" y="26203"/>
                  </a:lnTo>
                  <a:cubicBezTo>
                    <a:pt x="631528" y="24835"/>
                    <a:pt x="632380" y="23635"/>
                    <a:pt x="633272" y="22603"/>
                  </a:cubicBezTo>
                  <a:cubicBezTo>
                    <a:pt x="634165" y="21570"/>
                    <a:pt x="635456" y="20643"/>
                    <a:pt x="637144" y="19819"/>
                  </a:cubicBezTo>
                  <a:cubicBezTo>
                    <a:pt x="638833" y="18996"/>
                    <a:pt x="640919" y="18585"/>
                    <a:pt x="643402" y="18585"/>
                  </a:cubicBezTo>
                  <a:close/>
                  <a:moveTo>
                    <a:pt x="591466" y="18585"/>
                  </a:moveTo>
                  <a:cubicBezTo>
                    <a:pt x="593475" y="18585"/>
                    <a:pt x="595373" y="18940"/>
                    <a:pt x="597158" y="19652"/>
                  </a:cubicBezTo>
                  <a:cubicBezTo>
                    <a:pt x="598944" y="20364"/>
                    <a:pt x="601135" y="21836"/>
                    <a:pt x="603730" y="24068"/>
                  </a:cubicBezTo>
                  <a:lnTo>
                    <a:pt x="605446" y="19547"/>
                  </a:lnTo>
                  <a:lnTo>
                    <a:pt x="611641" y="19547"/>
                  </a:lnTo>
                  <a:lnTo>
                    <a:pt x="611641" y="54582"/>
                  </a:lnTo>
                  <a:cubicBezTo>
                    <a:pt x="611641" y="59829"/>
                    <a:pt x="611167" y="63798"/>
                    <a:pt x="610218" y="66491"/>
                  </a:cubicBezTo>
                  <a:cubicBezTo>
                    <a:pt x="609269" y="69184"/>
                    <a:pt x="607735" y="71535"/>
                    <a:pt x="605614" y="73544"/>
                  </a:cubicBezTo>
                  <a:cubicBezTo>
                    <a:pt x="603493" y="75553"/>
                    <a:pt x="601212" y="76955"/>
                    <a:pt x="598770" y="77751"/>
                  </a:cubicBezTo>
                  <a:cubicBezTo>
                    <a:pt x="596328" y="78546"/>
                    <a:pt x="593782" y="78972"/>
                    <a:pt x="591131" y="79027"/>
                  </a:cubicBezTo>
                  <a:cubicBezTo>
                    <a:pt x="585941" y="79027"/>
                    <a:pt x="580792" y="77283"/>
                    <a:pt x="575685" y="73795"/>
                  </a:cubicBezTo>
                  <a:lnTo>
                    <a:pt x="575685" y="64042"/>
                  </a:lnTo>
                  <a:cubicBezTo>
                    <a:pt x="577862" y="66135"/>
                    <a:pt x="580185" y="67928"/>
                    <a:pt x="582655" y="69421"/>
                  </a:cubicBezTo>
                  <a:cubicBezTo>
                    <a:pt x="585124" y="70914"/>
                    <a:pt x="588033" y="71660"/>
                    <a:pt x="591382" y="71660"/>
                  </a:cubicBezTo>
                  <a:cubicBezTo>
                    <a:pt x="593782" y="71660"/>
                    <a:pt x="595993" y="70963"/>
                    <a:pt x="598017" y="69568"/>
                  </a:cubicBezTo>
                  <a:cubicBezTo>
                    <a:pt x="600040" y="68172"/>
                    <a:pt x="601498" y="66414"/>
                    <a:pt x="602391" y="64293"/>
                  </a:cubicBezTo>
                  <a:cubicBezTo>
                    <a:pt x="603284" y="62173"/>
                    <a:pt x="603730" y="58224"/>
                    <a:pt x="603730" y="52448"/>
                  </a:cubicBezTo>
                  <a:lnTo>
                    <a:pt x="603563" y="52280"/>
                  </a:lnTo>
                  <a:cubicBezTo>
                    <a:pt x="599823" y="57080"/>
                    <a:pt x="595456" y="59480"/>
                    <a:pt x="590461" y="59480"/>
                  </a:cubicBezTo>
                  <a:cubicBezTo>
                    <a:pt x="585606" y="59480"/>
                    <a:pt x="581490" y="57499"/>
                    <a:pt x="578113" y="53536"/>
                  </a:cubicBezTo>
                  <a:cubicBezTo>
                    <a:pt x="574737" y="49573"/>
                    <a:pt x="573048" y="44843"/>
                    <a:pt x="573048" y="39346"/>
                  </a:cubicBezTo>
                  <a:cubicBezTo>
                    <a:pt x="573048" y="35607"/>
                    <a:pt x="573844" y="32161"/>
                    <a:pt x="575434" y="29007"/>
                  </a:cubicBezTo>
                  <a:cubicBezTo>
                    <a:pt x="577025" y="25854"/>
                    <a:pt x="579222" y="23329"/>
                    <a:pt x="582027" y="21431"/>
                  </a:cubicBezTo>
                  <a:cubicBezTo>
                    <a:pt x="584831" y="19533"/>
                    <a:pt x="587978" y="18585"/>
                    <a:pt x="591466" y="18585"/>
                  </a:cubicBezTo>
                  <a:close/>
                  <a:moveTo>
                    <a:pt x="526088" y="18585"/>
                  </a:moveTo>
                  <a:cubicBezTo>
                    <a:pt x="528879" y="18585"/>
                    <a:pt x="531495" y="19157"/>
                    <a:pt x="533937" y="20301"/>
                  </a:cubicBezTo>
                  <a:cubicBezTo>
                    <a:pt x="536378" y="21445"/>
                    <a:pt x="538360" y="22980"/>
                    <a:pt x="539881" y="24905"/>
                  </a:cubicBezTo>
                  <a:cubicBezTo>
                    <a:pt x="541401" y="26831"/>
                    <a:pt x="542497" y="28924"/>
                    <a:pt x="543166" y="31184"/>
                  </a:cubicBezTo>
                  <a:cubicBezTo>
                    <a:pt x="543836" y="33444"/>
                    <a:pt x="544171" y="36165"/>
                    <a:pt x="544171" y="39346"/>
                  </a:cubicBezTo>
                  <a:lnTo>
                    <a:pt x="514536" y="39346"/>
                  </a:lnTo>
                  <a:cubicBezTo>
                    <a:pt x="514731" y="42611"/>
                    <a:pt x="515575" y="45241"/>
                    <a:pt x="517068" y="47236"/>
                  </a:cubicBezTo>
                  <a:cubicBezTo>
                    <a:pt x="518561" y="49232"/>
                    <a:pt x="520291" y="50641"/>
                    <a:pt x="522258" y="51464"/>
                  </a:cubicBezTo>
                  <a:cubicBezTo>
                    <a:pt x="524226" y="52287"/>
                    <a:pt x="526102" y="52699"/>
                    <a:pt x="527888" y="52699"/>
                  </a:cubicBezTo>
                  <a:cubicBezTo>
                    <a:pt x="532855" y="52699"/>
                    <a:pt x="537823" y="50215"/>
                    <a:pt x="542790" y="45248"/>
                  </a:cubicBezTo>
                  <a:lnTo>
                    <a:pt x="542790" y="54834"/>
                  </a:lnTo>
                  <a:cubicBezTo>
                    <a:pt x="540501" y="56368"/>
                    <a:pt x="538109" y="57673"/>
                    <a:pt x="535611" y="58747"/>
                  </a:cubicBezTo>
                  <a:cubicBezTo>
                    <a:pt x="533114" y="59822"/>
                    <a:pt x="530079" y="60359"/>
                    <a:pt x="526507" y="60359"/>
                  </a:cubicBezTo>
                  <a:cubicBezTo>
                    <a:pt x="522377" y="60359"/>
                    <a:pt x="518763" y="59382"/>
                    <a:pt x="515666" y="57429"/>
                  </a:cubicBezTo>
                  <a:cubicBezTo>
                    <a:pt x="512568" y="55475"/>
                    <a:pt x="510189" y="52887"/>
                    <a:pt x="508529" y="49664"/>
                  </a:cubicBezTo>
                  <a:cubicBezTo>
                    <a:pt x="506869" y="46441"/>
                    <a:pt x="506038" y="43030"/>
                    <a:pt x="506038" y="39430"/>
                  </a:cubicBezTo>
                  <a:cubicBezTo>
                    <a:pt x="506038" y="35439"/>
                    <a:pt x="506959" y="31868"/>
                    <a:pt x="508801" y="28714"/>
                  </a:cubicBezTo>
                  <a:cubicBezTo>
                    <a:pt x="510643" y="25561"/>
                    <a:pt x="513112" y="23084"/>
                    <a:pt x="516210" y="21284"/>
                  </a:cubicBezTo>
                  <a:cubicBezTo>
                    <a:pt x="519307" y="19485"/>
                    <a:pt x="522600" y="18585"/>
                    <a:pt x="526088" y="18585"/>
                  </a:cubicBezTo>
                  <a:close/>
                  <a:moveTo>
                    <a:pt x="450391" y="18585"/>
                  </a:moveTo>
                  <a:cubicBezTo>
                    <a:pt x="454158" y="18585"/>
                    <a:pt x="457611" y="19478"/>
                    <a:pt x="460751" y="21264"/>
                  </a:cubicBezTo>
                  <a:cubicBezTo>
                    <a:pt x="463890" y="23049"/>
                    <a:pt x="466380" y="25568"/>
                    <a:pt x="468222" y="28819"/>
                  </a:cubicBezTo>
                  <a:cubicBezTo>
                    <a:pt x="470064" y="32070"/>
                    <a:pt x="470985" y="35607"/>
                    <a:pt x="470985" y="39430"/>
                  </a:cubicBezTo>
                  <a:cubicBezTo>
                    <a:pt x="470985" y="43225"/>
                    <a:pt x="470057" y="46741"/>
                    <a:pt x="468201" y="49978"/>
                  </a:cubicBezTo>
                  <a:cubicBezTo>
                    <a:pt x="466345" y="53215"/>
                    <a:pt x="463827" y="55754"/>
                    <a:pt x="460646" y="57596"/>
                  </a:cubicBezTo>
                  <a:cubicBezTo>
                    <a:pt x="457465" y="59438"/>
                    <a:pt x="454102" y="60359"/>
                    <a:pt x="450558" y="60359"/>
                  </a:cubicBezTo>
                  <a:cubicBezTo>
                    <a:pt x="446651" y="60359"/>
                    <a:pt x="443093" y="59445"/>
                    <a:pt x="439884" y="57617"/>
                  </a:cubicBezTo>
                  <a:cubicBezTo>
                    <a:pt x="436675" y="55789"/>
                    <a:pt x="434171" y="53278"/>
                    <a:pt x="432371" y="50083"/>
                  </a:cubicBezTo>
                  <a:cubicBezTo>
                    <a:pt x="430571" y="46888"/>
                    <a:pt x="429671" y="43337"/>
                    <a:pt x="429671" y="39430"/>
                  </a:cubicBezTo>
                  <a:cubicBezTo>
                    <a:pt x="429671" y="35523"/>
                    <a:pt x="430592" y="31972"/>
                    <a:pt x="432434" y="28777"/>
                  </a:cubicBezTo>
                  <a:cubicBezTo>
                    <a:pt x="434275" y="25582"/>
                    <a:pt x="436773" y="23084"/>
                    <a:pt x="439926" y="21284"/>
                  </a:cubicBezTo>
                  <a:cubicBezTo>
                    <a:pt x="443079" y="19485"/>
                    <a:pt x="446568" y="18585"/>
                    <a:pt x="450391" y="18585"/>
                  </a:cubicBezTo>
                  <a:close/>
                  <a:moveTo>
                    <a:pt x="297991" y="18585"/>
                  </a:moveTo>
                  <a:cubicBezTo>
                    <a:pt x="301758" y="18585"/>
                    <a:pt x="305211" y="19478"/>
                    <a:pt x="308350" y="21264"/>
                  </a:cubicBezTo>
                  <a:cubicBezTo>
                    <a:pt x="311490" y="23049"/>
                    <a:pt x="313980" y="25568"/>
                    <a:pt x="315822" y="28819"/>
                  </a:cubicBezTo>
                  <a:cubicBezTo>
                    <a:pt x="317664" y="32070"/>
                    <a:pt x="318585" y="35607"/>
                    <a:pt x="318585" y="39430"/>
                  </a:cubicBezTo>
                  <a:cubicBezTo>
                    <a:pt x="318585" y="43225"/>
                    <a:pt x="317657" y="46741"/>
                    <a:pt x="315801" y="49978"/>
                  </a:cubicBezTo>
                  <a:cubicBezTo>
                    <a:pt x="313946" y="53215"/>
                    <a:pt x="311427" y="55754"/>
                    <a:pt x="308246" y="57596"/>
                  </a:cubicBezTo>
                  <a:cubicBezTo>
                    <a:pt x="305065" y="59438"/>
                    <a:pt x="301702" y="60359"/>
                    <a:pt x="298158" y="60359"/>
                  </a:cubicBezTo>
                  <a:cubicBezTo>
                    <a:pt x="294251" y="60359"/>
                    <a:pt x="290693" y="59445"/>
                    <a:pt x="287484" y="57617"/>
                  </a:cubicBezTo>
                  <a:cubicBezTo>
                    <a:pt x="284275" y="55789"/>
                    <a:pt x="281771" y="53278"/>
                    <a:pt x="279971" y="50083"/>
                  </a:cubicBezTo>
                  <a:cubicBezTo>
                    <a:pt x="278171" y="46888"/>
                    <a:pt x="277271" y="43337"/>
                    <a:pt x="277271" y="39430"/>
                  </a:cubicBezTo>
                  <a:cubicBezTo>
                    <a:pt x="277271" y="35523"/>
                    <a:pt x="278192" y="31972"/>
                    <a:pt x="280034" y="28777"/>
                  </a:cubicBezTo>
                  <a:cubicBezTo>
                    <a:pt x="281875" y="25582"/>
                    <a:pt x="284373" y="23084"/>
                    <a:pt x="287526" y="21284"/>
                  </a:cubicBezTo>
                  <a:cubicBezTo>
                    <a:pt x="290680" y="19485"/>
                    <a:pt x="294168" y="18585"/>
                    <a:pt x="297991" y="18585"/>
                  </a:cubicBezTo>
                  <a:close/>
                  <a:moveTo>
                    <a:pt x="202741" y="18585"/>
                  </a:moveTo>
                  <a:cubicBezTo>
                    <a:pt x="206508" y="18585"/>
                    <a:pt x="209961" y="19478"/>
                    <a:pt x="213101" y="21264"/>
                  </a:cubicBezTo>
                  <a:cubicBezTo>
                    <a:pt x="216240" y="23049"/>
                    <a:pt x="218730" y="25568"/>
                    <a:pt x="220572" y="28819"/>
                  </a:cubicBezTo>
                  <a:cubicBezTo>
                    <a:pt x="222414" y="32070"/>
                    <a:pt x="223335" y="35607"/>
                    <a:pt x="223335" y="39430"/>
                  </a:cubicBezTo>
                  <a:cubicBezTo>
                    <a:pt x="223335" y="43225"/>
                    <a:pt x="222407" y="46741"/>
                    <a:pt x="220551" y="49978"/>
                  </a:cubicBezTo>
                  <a:cubicBezTo>
                    <a:pt x="218696" y="53215"/>
                    <a:pt x="216177" y="55754"/>
                    <a:pt x="212996" y="57596"/>
                  </a:cubicBezTo>
                  <a:cubicBezTo>
                    <a:pt x="209815" y="59438"/>
                    <a:pt x="206452" y="60359"/>
                    <a:pt x="202908" y="60359"/>
                  </a:cubicBezTo>
                  <a:cubicBezTo>
                    <a:pt x="199001" y="60359"/>
                    <a:pt x="195443" y="59445"/>
                    <a:pt x="192234" y="57617"/>
                  </a:cubicBezTo>
                  <a:cubicBezTo>
                    <a:pt x="189025" y="55789"/>
                    <a:pt x="186521" y="53278"/>
                    <a:pt x="184721" y="50083"/>
                  </a:cubicBezTo>
                  <a:cubicBezTo>
                    <a:pt x="182921" y="46888"/>
                    <a:pt x="182021" y="43337"/>
                    <a:pt x="182021" y="39430"/>
                  </a:cubicBezTo>
                  <a:cubicBezTo>
                    <a:pt x="182021" y="35523"/>
                    <a:pt x="182942" y="31972"/>
                    <a:pt x="184784" y="28777"/>
                  </a:cubicBezTo>
                  <a:cubicBezTo>
                    <a:pt x="186625" y="25582"/>
                    <a:pt x="189123" y="23084"/>
                    <a:pt x="192276" y="21284"/>
                  </a:cubicBezTo>
                  <a:cubicBezTo>
                    <a:pt x="195430" y="19485"/>
                    <a:pt x="198918" y="18585"/>
                    <a:pt x="202741" y="18585"/>
                  </a:cubicBezTo>
                  <a:close/>
                  <a:moveTo>
                    <a:pt x="155116" y="18585"/>
                  </a:moveTo>
                  <a:cubicBezTo>
                    <a:pt x="158883" y="18585"/>
                    <a:pt x="162336" y="19478"/>
                    <a:pt x="165476" y="21264"/>
                  </a:cubicBezTo>
                  <a:cubicBezTo>
                    <a:pt x="168615" y="23049"/>
                    <a:pt x="171105" y="25568"/>
                    <a:pt x="172947" y="28819"/>
                  </a:cubicBezTo>
                  <a:cubicBezTo>
                    <a:pt x="174789" y="32070"/>
                    <a:pt x="175710" y="35607"/>
                    <a:pt x="175710" y="39430"/>
                  </a:cubicBezTo>
                  <a:cubicBezTo>
                    <a:pt x="175710" y="43225"/>
                    <a:pt x="174782" y="46741"/>
                    <a:pt x="172926" y="49978"/>
                  </a:cubicBezTo>
                  <a:cubicBezTo>
                    <a:pt x="171071" y="53215"/>
                    <a:pt x="168552" y="55754"/>
                    <a:pt x="165371" y="57596"/>
                  </a:cubicBezTo>
                  <a:cubicBezTo>
                    <a:pt x="162190" y="59438"/>
                    <a:pt x="158827" y="60359"/>
                    <a:pt x="155283" y="60359"/>
                  </a:cubicBezTo>
                  <a:cubicBezTo>
                    <a:pt x="151376" y="60359"/>
                    <a:pt x="147818" y="59445"/>
                    <a:pt x="144609" y="57617"/>
                  </a:cubicBezTo>
                  <a:cubicBezTo>
                    <a:pt x="141400" y="55789"/>
                    <a:pt x="138896" y="53278"/>
                    <a:pt x="137096" y="50083"/>
                  </a:cubicBezTo>
                  <a:cubicBezTo>
                    <a:pt x="135296" y="46888"/>
                    <a:pt x="134396" y="43337"/>
                    <a:pt x="134396" y="39430"/>
                  </a:cubicBezTo>
                  <a:cubicBezTo>
                    <a:pt x="134396" y="35523"/>
                    <a:pt x="135317" y="31972"/>
                    <a:pt x="137159" y="28777"/>
                  </a:cubicBezTo>
                  <a:cubicBezTo>
                    <a:pt x="139000" y="25582"/>
                    <a:pt x="141498" y="23084"/>
                    <a:pt x="144651" y="21284"/>
                  </a:cubicBezTo>
                  <a:cubicBezTo>
                    <a:pt x="147805" y="19485"/>
                    <a:pt x="151293" y="18585"/>
                    <a:pt x="155116" y="18585"/>
                  </a:cubicBezTo>
                  <a:close/>
                  <a:moveTo>
                    <a:pt x="69056" y="18585"/>
                  </a:moveTo>
                  <a:cubicBezTo>
                    <a:pt x="71484" y="18585"/>
                    <a:pt x="73611" y="18899"/>
                    <a:pt x="75439" y="19526"/>
                  </a:cubicBezTo>
                  <a:cubicBezTo>
                    <a:pt x="77267" y="20154"/>
                    <a:pt x="79199" y="21012"/>
                    <a:pt x="81237" y="22101"/>
                  </a:cubicBezTo>
                  <a:lnTo>
                    <a:pt x="81237" y="30682"/>
                  </a:lnTo>
                  <a:cubicBezTo>
                    <a:pt x="77609" y="27528"/>
                    <a:pt x="73842" y="25952"/>
                    <a:pt x="69935" y="25952"/>
                  </a:cubicBezTo>
                  <a:cubicBezTo>
                    <a:pt x="66028" y="25952"/>
                    <a:pt x="62931" y="27319"/>
                    <a:pt x="60642" y="30054"/>
                  </a:cubicBezTo>
                  <a:cubicBezTo>
                    <a:pt x="58354" y="32788"/>
                    <a:pt x="57210" y="35942"/>
                    <a:pt x="57210" y="39514"/>
                  </a:cubicBezTo>
                  <a:cubicBezTo>
                    <a:pt x="57210" y="43225"/>
                    <a:pt x="58410" y="46392"/>
                    <a:pt x="60810" y="49015"/>
                  </a:cubicBezTo>
                  <a:cubicBezTo>
                    <a:pt x="63210" y="51638"/>
                    <a:pt x="66098" y="52950"/>
                    <a:pt x="69474" y="52950"/>
                  </a:cubicBezTo>
                  <a:cubicBezTo>
                    <a:pt x="70981" y="52950"/>
                    <a:pt x="72704" y="52664"/>
                    <a:pt x="74644" y="52092"/>
                  </a:cubicBezTo>
                  <a:cubicBezTo>
                    <a:pt x="76583" y="51520"/>
                    <a:pt x="78781" y="50187"/>
                    <a:pt x="81237" y="48094"/>
                  </a:cubicBezTo>
                  <a:lnTo>
                    <a:pt x="81237" y="56550"/>
                  </a:lnTo>
                  <a:cubicBezTo>
                    <a:pt x="79199" y="57610"/>
                    <a:pt x="77169" y="58510"/>
                    <a:pt x="75146" y="59250"/>
                  </a:cubicBezTo>
                  <a:cubicBezTo>
                    <a:pt x="73123" y="59989"/>
                    <a:pt x="70870" y="60359"/>
                    <a:pt x="68386" y="60359"/>
                  </a:cubicBezTo>
                  <a:cubicBezTo>
                    <a:pt x="64647" y="60359"/>
                    <a:pt x="61284" y="59438"/>
                    <a:pt x="58298" y="57596"/>
                  </a:cubicBezTo>
                  <a:cubicBezTo>
                    <a:pt x="55313" y="55754"/>
                    <a:pt x="52975" y="53243"/>
                    <a:pt x="51287" y="50062"/>
                  </a:cubicBezTo>
                  <a:cubicBezTo>
                    <a:pt x="49599" y="46881"/>
                    <a:pt x="48755" y="43448"/>
                    <a:pt x="48755" y="39765"/>
                  </a:cubicBezTo>
                  <a:cubicBezTo>
                    <a:pt x="48755" y="36053"/>
                    <a:pt x="49627" y="32565"/>
                    <a:pt x="51371" y="29300"/>
                  </a:cubicBezTo>
                  <a:cubicBezTo>
                    <a:pt x="53115" y="26035"/>
                    <a:pt x="55550" y="23433"/>
                    <a:pt x="58675" y="21494"/>
                  </a:cubicBezTo>
                  <a:cubicBezTo>
                    <a:pt x="61800" y="19554"/>
                    <a:pt x="65261" y="18585"/>
                    <a:pt x="69056" y="18585"/>
                  </a:cubicBezTo>
                  <a:close/>
                  <a:moveTo>
                    <a:pt x="1173895" y="8581"/>
                  </a:moveTo>
                  <a:lnTo>
                    <a:pt x="1173895" y="26286"/>
                  </a:lnTo>
                  <a:lnTo>
                    <a:pt x="1185364" y="26286"/>
                  </a:lnTo>
                  <a:cubicBezTo>
                    <a:pt x="1189355" y="26286"/>
                    <a:pt x="1192452" y="25435"/>
                    <a:pt x="1194657" y="23733"/>
                  </a:cubicBezTo>
                  <a:cubicBezTo>
                    <a:pt x="1196861" y="22031"/>
                    <a:pt x="1197964" y="19715"/>
                    <a:pt x="1197964" y="16785"/>
                  </a:cubicBezTo>
                  <a:cubicBezTo>
                    <a:pt x="1197964" y="14329"/>
                    <a:pt x="1197085" y="12348"/>
                    <a:pt x="1195327" y="10841"/>
                  </a:cubicBezTo>
                  <a:cubicBezTo>
                    <a:pt x="1193569" y="9334"/>
                    <a:pt x="1191252" y="8581"/>
                    <a:pt x="1188378" y="8581"/>
                  </a:cubicBezTo>
                  <a:close/>
                  <a:moveTo>
                    <a:pt x="1740163" y="7618"/>
                  </a:moveTo>
                  <a:lnTo>
                    <a:pt x="1747279" y="7618"/>
                  </a:lnTo>
                  <a:lnTo>
                    <a:pt x="1747279" y="19547"/>
                  </a:lnTo>
                  <a:lnTo>
                    <a:pt x="1758078" y="19547"/>
                  </a:lnTo>
                  <a:lnTo>
                    <a:pt x="1758078" y="26203"/>
                  </a:lnTo>
                  <a:lnTo>
                    <a:pt x="1747279" y="26203"/>
                  </a:lnTo>
                  <a:lnTo>
                    <a:pt x="1747279" y="47718"/>
                  </a:lnTo>
                  <a:cubicBezTo>
                    <a:pt x="1747279" y="51401"/>
                    <a:pt x="1749163" y="53243"/>
                    <a:pt x="1752930" y="53243"/>
                  </a:cubicBezTo>
                  <a:cubicBezTo>
                    <a:pt x="1754548" y="53243"/>
                    <a:pt x="1756264" y="52783"/>
                    <a:pt x="1758078" y="51862"/>
                  </a:cubicBezTo>
                  <a:lnTo>
                    <a:pt x="1758078" y="58977"/>
                  </a:lnTo>
                  <a:cubicBezTo>
                    <a:pt x="1755399" y="59898"/>
                    <a:pt x="1752832" y="60359"/>
                    <a:pt x="1750376" y="60359"/>
                  </a:cubicBezTo>
                  <a:cubicBezTo>
                    <a:pt x="1743037" y="60359"/>
                    <a:pt x="1739368" y="56982"/>
                    <a:pt x="1739368" y="50229"/>
                  </a:cubicBezTo>
                  <a:lnTo>
                    <a:pt x="1739368" y="26203"/>
                  </a:lnTo>
                  <a:lnTo>
                    <a:pt x="1732712" y="26203"/>
                  </a:lnTo>
                  <a:lnTo>
                    <a:pt x="1732712" y="19547"/>
                  </a:lnTo>
                  <a:lnTo>
                    <a:pt x="1739368" y="19547"/>
                  </a:lnTo>
                  <a:close/>
                  <a:moveTo>
                    <a:pt x="1722746" y="1004"/>
                  </a:moveTo>
                  <a:cubicBezTo>
                    <a:pt x="1724057" y="1004"/>
                    <a:pt x="1725125" y="1472"/>
                    <a:pt x="1725948" y="2407"/>
                  </a:cubicBezTo>
                  <a:cubicBezTo>
                    <a:pt x="1726771" y="3341"/>
                    <a:pt x="1727183" y="4618"/>
                    <a:pt x="1727183" y="6237"/>
                  </a:cubicBezTo>
                  <a:cubicBezTo>
                    <a:pt x="1727183" y="7827"/>
                    <a:pt x="1726771" y="9111"/>
                    <a:pt x="1725948" y="10087"/>
                  </a:cubicBezTo>
                  <a:cubicBezTo>
                    <a:pt x="1725125" y="11064"/>
                    <a:pt x="1724085" y="11552"/>
                    <a:pt x="1722829" y="11552"/>
                  </a:cubicBezTo>
                  <a:cubicBezTo>
                    <a:pt x="1721462" y="11552"/>
                    <a:pt x="1720388" y="11036"/>
                    <a:pt x="1719606" y="10004"/>
                  </a:cubicBezTo>
                  <a:cubicBezTo>
                    <a:pt x="1718825" y="8971"/>
                    <a:pt x="1718434" y="7716"/>
                    <a:pt x="1718434" y="6237"/>
                  </a:cubicBezTo>
                  <a:cubicBezTo>
                    <a:pt x="1718434" y="4730"/>
                    <a:pt x="1718818" y="3481"/>
                    <a:pt x="1719585" y="2490"/>
                  </a:cubicBezTo>
                  <a:cubicBezTo>
                    <a:pt x="1720353" y="1500"/>
                    <a:pt x="1721406" y="1004"/>
                    <a:pt x="1722746" y="1004"/>
                  </a:cubicBezTo>
                  <a:close/>
                  <a:moveTo>
                    <a:pt x="1551296" y="1004"/>
                  </a:moveTo>
                  <a:cubicBezTo>
                    <a:pt x="1552607" y="1004"/>
                    <a:pt x="1553675" y="1472"/>
                    <a:pt x="1554498" y="2407"/>
                  </a:cubicBezTo>
                  <a:cubicBezTo>
                    <a:pt x="1555321" y="3341"/>
                    <a:pt x="1555733" y="4618"/>
                    <a:pt x="1555733" y="6237"/>
                  </a:cubicBezTo>
                  <a:cubicBezTo>
                    <a:pt x="1555733" y="7827"/>
                    <a:pt x="1555321" y="9111"/>
                    <a:pt x="1554498" y="10087"/>
                  </a:cubicBezTo>
                  <a:cubicBezTo>
                    <a:pt x="1553675" y="11064"/>
                    <a:pt x="1552635" y="11552"/>
                    <a:pt x="1551379" y="11552"/>
                  </a:cubicBezTo>
                  <a:cubicBezTo>
                    <a:pt x="1550012" y="11552"/>
                    <a:pt x="1548938" y="11036"/>
                    <a:pt x="1548156" y="10004"/>
                  </a:cubicBezTo>
                  <a:cubicBezTo>
                    <a:pt x="1547375" y="8971"/>
                    <a:pt x="1546984" y="7716"/>
                    <a:pt x="1546984" y="6237"/>
                  </a:cubicBezTo>
                  <a:cubicBezTo>
                    <a:pt x="1546984" y="4730"/>
                    <a:pt x="1547368" y="3481"/>
                    <a:pt x="1548135" y="2490"/>
                  </a:cubicBezTo>
                  <a:cubicBezTo>
                    <a:pt x="1548903" y="1500"/>
                    <a:pt x="1549956" y="1004"/>
                    <a:pt x="1551296" y="1004"/>
                  </a:cubicBezTo>
                  <a:close/>
                  <a:moveTo>
                    <a:pt x="1303646" y="1004"/>
                  </a:moveTo>
                  <a:cubicBezTo>
                    <a:pt x="1304957" y="1004"/>
                    <a:pt x="1306025" y="1472"/>
                    <a:pt x="1306848" y="2407"/>
                  </a:cubicBezTo>
                  <a:cubicBezTo>
                    <a:pt x="1307671" y="3341"/>
                    <a:pt x="1308083" y="4618"/>
                    <a:pt x="1308083" y="6237"/>
                  </a:cubicBezTo>
                  <a:cubicBezTo>
                    <a:pt x="1308083" y="7827"/>
                    <a:pt x="1307671" y="9111"/>
                    <a:pt x="1306848" y="10087"/>
                  </a:cubicBezTo>
                  <a:cubicBezTo>
                    <a:pt x="1306025" y="11064"/>
                    <a:pt x="1304985" y="11552"/>
                    <a:pt x="1303729" y="11552"/>
                  </a:cubicBezTo>
                  <a:cubicBezTo>
                    <a:pt x="1302362" y="11552"/>
                    <a:pt x="1301288" y="11036"/>
                    <a:pt x="1300506" y="10004"/>
                  </a:cubicBezTo>
                  <a:cubicBezTo>
                    <a:pt x="1299725" y="8971"/>
                    <a:pt x="1299334" y="7716"/>
                    <a:pt x="1299334" y="6237"/>
                  </a:cubicBezTo>
                  <a:cubicBezTo>
                    <a:pt x="1299334" y="4730"/>
                    <a:pt x="1299718" y="3481"/>
                    <a:pt x="1300485" y="2490"/>
                  </a:cubicBezTo>
                  <a:cubicBezTo>
                    <a:pt x="1301253" y="1500"/>
                    <a:pt x="1302306" y="1004"/>
                    <a:pt x="1303646" y="1004"/>
                  </a:cubicBezTo>
                  <a:close/>
                  <a:moveTo>
                    <a:pt x="560696" y="1004"/>
                  </a:moveTo>
                  <a:cubicBezTo>
                    <a:pt x="562007" y="1004"/>
                    <a:pt x="563075" y="1472"/>
                    <a:pt x="563898" y="2407"/>
                  </a:cubicBezTo>
                  <a:cubicBezTo>
                    <a:pt x="564721" y="3341"/>
                    <a:pt x="565133" y="4618"/>
                    <a:pt x="565133" y="6237"/>
                  </a:cubicBezTo>
                  <a:cubicBezTo>
                    <a:pt x="565133" y="7827"/>
                    <a:pt x="564721" y="9111"/>
                    <a:pt x="563898" y="10087"/>
                  </a:cubicBezTo>
                  <a:cubicBezTo>
                    <a:pt x="563075" y="11064"/>
                    <a:pt x="562035" y="11552"/>
                    <a:pt x="560779" y="11552"/>
                  </a:cubicBezTo>
                  <a:cubicBezTo>
                    <a:pt x="559412" y="11552"/>
                    <a:pt x="558338" y="11036"/>
                    <a:pt x="557556" y="10004"/>
                  </a:cubicBezTo>
                  <a:cubicBezTo>
                    <a:pt x="556775" y="8971"/>
                    <a:pt x="556384" y="7716"/>
                    <a:pt x="556384" y="6237"/>
                  </a:cubicBezTo>
                  <a:cubicBezTo>
                    <a:pt x="556384" y="4730"/>
                    <a:pt x="556768" y="3481"/>
                    <a:pt x="557535" y="2490"/>
                  </a:cubicBezTo>
                  <a:cubicBezTo>
                    <a:pt x="558303" y="1500"/>
                    <a:pt x="559356" y="1004"/>
                    <a:pt x="560696" y="1004"/>
                  </a:cubicBezTo>
                  <a:close/>
                  <a:moveTo>
                    <a:pt x="1449851" y="921"/>
                  </a:moveTo>
                  <a:lnTo>
                    <a:pt x="1458097" y="921"/>
                  </a:lnTo>
                  <a:lnTo>
                    <a:pt x="1458097" y="37379"/>
                  </a:lnTo>
                  <a:cubicBezTo>
                    <a:pt x="1458097" y="42318"/>
                    <a:pt x="1459248" y="46120"/>
                    <a:pt x="1461550" y="48785"/>
                  </a:cubicBezTo>
                  <a:cubicBezTo>
                    <a:pt x="1463852" y="51450"/>
                    <a:pt x="1467152" y="52783"/>
                    <a:pt x="1471449" y="52783"/>
                  </a:cubicBezTo>
                  <a:cubicBezTo>
                    <a:pt x="1475830" y="52783"/>
                    <a:pt x="1479242" y="51415"/>
                    <a:pt x="1481684" y="48680"/>
                  </a:cubicBezTo>
                  <a:cubicBezTo>
                    <a:pt x="1484125" y="45946"/>
                    <a:pt x="1485346" y="42179"/>
                    <a:pt x="1485346" y="37379"/>
                  </a:cubicBezTo>
                  <a:lnTo>
                    <a:pt x="1485346" y="921"/>
                  </a:lnTo>
                  <a:lnTo>
                    <a:pt x="1493592" y="921"/>
                  </a:lnTo>
                  <a:lnTo>
                    <a:pt x="1493592" y="38383"/>
                  </a:lnTo>
                  <a:cubicBezTo>
                    <a:pt x="1493592" y="43853"/>
                    <a:pt x="1492518" y="48227"/>
                    <a:pt x="1490369" y="51506"/>
                  </a:cubicBezTo>
                  <a:cubicBezTo>
                    <a:pt x="1488220" y="54785"/>
                    <a:pt x="1485486" y="57080"/>
                    <a:pt x="1482165" y="58391"/>
                  </a:cubicBezTo>
                  <a:cubicBezTo>
                    <a:pt x="1478844" y="59703"/>
                    <a:pt x="1475244" y="60359"/>
                    <a:pt x="1471366" y="60359"/>
                  </a:cubicBezTo>
                  <a:cubicBezTo>
                    <a:pt x="1464361" y="60359"/>
                    <a:pt x="1459024" y="58489"/>
                    <a:pt x="1455355" y="54750"/>
                  </a:cubicBezTo>
                  <a:cubicBezTo>
                    <a:pt x="1451685" y="51011"/>
                    <a:pt x="1449851" y="45555"/>
                    <a:pt x="1449851" y="38383"/>
                  </a:cubicBezTo>
                  <a:close/>
                  <a:moveTo>
                    <a:pt x="1261402" y="921"/>
                  </a:moveTo>
                  <a:lnTo>
                    <a:pt x="1269313" y="921"/>
                  </a:lnTo>
                  <a:lnTo>
                    <a:pt x="1269313" y="34867"/>
                  </a:lnTo>
                  <a:lnTo>
                    <a:pt x="1284549" y="19547"/>
                  </a:lnTo>
                  <a:lnTo>
                    <a:pt x="1295265" y="19547"/>
                  </a:lnTo>
                  <a:lnTo>
                    <a:pt x="1280196" y="33863"/>
                  </a:lnTo>
                  <a:lnTo>
                    <a:pt x="1296897" y="59396"/>
                  </a:lnTo>
                  <a:lnTo>
                    <a:pt x="1287144" y="59396"/>
                  </a:lnTo>
                  <a:lnTo>
                    <a:pt x="1274629" y="39262"/>
                  </a:lnTo>
                  <a:lnTo>
                    <a:pt x="1269313" y="44495"/>
                  </a:lnTo>
                  <a:lnTo>
                    <a:pt x="1269313" y="59396"/>
                  </a:lnTo>
                  <a:lnTo>
                    <a:pt x="1261402" y="59396"/>
                  </a:lnTo>
                  <a:close/>
                  <a:moveTo>
                    <a:pt x="698924" y="921"/>
                  </a:moveTo>
                  <a:lnTo>
                    <a:pt x="707170" y="921"/>
                  </a:lnTo>
                  <a:lnTo>
                    <a:pt x="707170" y="51694"/>
                  </a:lnTo>
                  <a:lnTo>
                    <a:pt x="736220" y="51694"/>
                  </a:lnTo>
                  <a:lnTo>
                    <a:pt x="736220" y="59396"/>
                  </a:lnTo>
                  <a:lnTo>
                    <a:pt x="698924" y="59396"/>
                  </a:lnTo>
                  <a:close/>
                  <a:moveTo>
                    <a:pt x="384599" y="921"/>
                  </a:moveTo>
                  <a:lnTo>
                    <a:pt x="422481" y="921"/>
                  </a:lnTo>
                  <a:lnTo>
                    <a:pt x="422481" y="8664"/>
                  </a:lnTo>
                  <a:lnTo>
                    <a:pt x="392845" y="8664"/>
                  </a:lnTo>
                  <a:lnTo>
                    <a:pt x="392845" y="26119"/>
                  </a:lnTo>
                  <a:lnTo>
                    <a:pt x="421058" y="26119"/>
                  </a:lnTo>
                  <a:lnTo>
                    <a:pt x="421058" y="33863"/>
                  </a:lnTo>
                  <a:lnTo>
                    <a:pt x="392845" y="33863"/>
                  </a:lnTo>
                  <a:lnTo>
                    <a:pt x="392845" y="59396"/>
                  </a:lnTo>
                  <a:lnTo>
                    <a:pt x="384599" y="59396"/>
                  </a:lnTo>
                  <a:close/>
                  <a:moveTo>
                    <a:pt x="232995" y="921"/>
                  </a:moveTo>
                  <a:lnTo>
                    <a:pt x="240864" y="921"/>
                  </a:lnTo>
                  <a:lnTo>
                    <a:pt x="240864" y="59396"/>
                  </a:lnTo>
                  <a:lnTo>
                    <a:pt x="232995" y="59396"/>
                  </a:lnTo>
                  <a:close/>
                  <a:moveTo>
                    <a:pt x="89827" y="921"/>
                  </a:moveTo>
                  <a:lnTo>
                    <a:pt x="97738" y="921"/>
                  </a:lnTo>
                  <a:lnTo>
                    <a:pt x="97738" y="26412"/>
                  </a:lnTo>
                  <a:lnTo>
                    <a:pt x="97905" y="26412"/>
                  </a:lnTo>
                  <a:cubicBezTo>
                    <a:pt x="99049" y="24263"/>
                    <a:pt x="100528" y="22422"/>
                    <a:pt x="102342" y="20887"/>
                  </a:cubicBezTo>
                  <a:cubicBezTo>
                    <a:pt x="104156" y="19352"/>
                    <a:pt x="106793" y="18585"/>
                    <a:pt x="110253" y="18585"/>
                  </a:cubicBezTo>
                  <a:cubicBezTo>
                    <a:pt x="114383" y="18585"/>
                    <a:pt x="117760" y="19812"/>
                    <a:pt x="120383" y="22268"/>
                  </a:cubicBezTo>
                  <a:cubicBezTo>
                    <a:pt x="123006" y="24724"/>
                    <a:pt x="124318" y="28072"/>
                    <a:pt x="124318" y="32314"/>
                  </a:cubicBezTo>
                  <a:lnTo>
                    <a:pt x="124318" y="59396"/>
                  </a:lnTo>
                  <a:lnTo>
                    <a:pt x="116406" y="59396"/>
                  </a:lnTo>
                  <a:lnTo>
                    <a:pt x="116406" y="35118"/>
                  </a:lnTo>
                  <a:cubicBezTo>
                    <a:pt x="116406" y="32440"/>
                    <a:pt x="115806" y="30242"/>
                    <a:pt x="114607" y="28526"/>
                  </a:cubicBezTo>
                  <a:cubicBezTo>
                    <a:pt x="113407" y="26810"/>
                    <a:pt x="111467" y="25952"/>
                    <a:pt x="108788" y="25952"/>
                  </a:cubicBezTo>
                  <a:cubicBezTo>
                    <a:pt x="105523" y="25952"/>
                    <a:pt x="102865" y="27389"/>
                    <a:pt x="100814" y="30263"/>
                  </a:cubicBezTo>
                  <a:cubicBezTo>
                    <a:pt x="98763" y="33137"/>
                    <a:pt x="97738" y="36793"/>
                    <a:pt x="97738" y="41230"/>
                  </a:cubicBezTo>
                  <a:lnTo>
                    <a:pt x="97738" y="59396"/>
                  </a:lnTo>
                  <a:lnTo>
                    <a:pt x="89827" y="59396"/>
                  </a:lnTo>
                  <a:close/>
                  <a:moveTo>
                    <a:pt x="1165649" y="837"/>
                  </a:moveTo>
                  <a:lnTo>
                    <a:pt x="1189048" y="837"/>
                  </a:lnTo>
                  <a:cubicBezTo>
                    <a:pt x="1192871" y="837"/>
                    <a:pt x="1196122" y="1534"/>
                    <a:pt x="1198801" y="2930"/>
                  </a:cubicBezTo>
                  <a:cubicBezTo>
                    <a:pt x="1201480" y="4325"/>
                    <a:pt x="1203482" y="6209"/>
                    <a:pt x="1204807" y="8581"/>
                  </a:cubicBezTo>
                  <a:cubicBezTo>
                    <a:pt x="1206133" y="10953"/>
                    <a:pt x="1206796" y="13576"/>
                    <a:pt x="1206796" y="16450"/>
                  </a:cubicBezTo>
                  <a:cubicBezTo>
                    <a:pt x="1206796" y="21724"/>
                    <a:pt x="1204926" y="25973"/>
                    <a:pt x="1201187" y="29196"/>
                  </a:cubicBezTo>
                  <a:cubicBezTo>
                    <a:pt x="1197447" y="32419"/>
                    <a:pt x="1192494" y="34030"/>
                    <a:pt x="1186327" y="34030"/>
                  </a:cubicBezTo>
                  <a:lnTo>
                    <a:pt x="1173895" y="34030"/>
                  </a:lnTo>
                  <a:lnTo>
                    <a:pt x="1173895" y="59396"/>
                  </a:lnTo>
                  <a:lnTo>
                    <a:pt x="1165649" y="59396"/>
                  </a:lnTo>
                  <a:close/>
                  <a:moveTo>
                    <a:pt x="341179" y="0"/>
                  </a:moveTo>
                  <a:cubicBezTo>
                    <a:pt x="343300" y="0"/>
                    <a:pt x="345406" y="390"/>
                    <a:pt x="347499" y="1172"/>
                  </a:cubicBezTo>
                  <a:lnTo>
                    <a:pt x="347499" y="8288"/>
                  </a:lnTo>
                  <a:cubicBezTo>
                    <a:pt x="345295" y="7506"/>
                    <a:pt x="343704" y="7116"/>
                    <a:pt x="342727" y="7116"/>
                  </a:cubicBezTo>
                  <a:cubicBezTo>
                    <a:pt x="340718" y="7116"/>
                    <a:pt x="339211" y="7750"/>
                    <a:pt x="338207" y="9020"/>
                  </a:cubicBezTo>
                  <a:cubicBezTo>
                    <a:pt x="337202" y="10290"/>
                    <a:pt x="336700" y="11999"/>
                    <a:pt x="336700" y="14148"/>
                  </a:cubicBezTo>
                  <a:lnTo>
                    <a:pt x="336700" y="19547"/>
                  </a:lnTo>
                  <a:lnTo>
                    <a:pt x="347499" y="19547"/>
                  </a:lnTo>
                  <a:lnTo>
                    <a:pt x="347499" y="26203"/>
                  </a:lnTo>
                  <a:lnTo>
                    <a:pt x="336700" y="26203"/>
                  </a:lnTo>
                  <a:lnTo>
                    <a:pt x="336700" y="59396"/>
                  </a:lnTo>
                  <a:lnTo>
                    <a:pt x="328831" y="59396"/>
                  </a:lnTo>
                  <a:lnTo>
                    <a:pt x="328831" y="26203"/>
                  </a:lnTo>
                  <a:lnTo>
                    <a:pt x="322133" y="26203"/>
                  </a:lnTo>
                  <a:lnTo>
                    <a:pt x="322133" y="19547"/>
                  </a:lnTo>
                  <a:lnTo>
                    <a:pt x="328831" y="19547"/>
                  </a:lnTo>
                  <a:lnTo>
                    <a:pt x="328831" y="11301"/>
                  </a:lnTo>
                  <a:cubicBezTo>
                    <a:pt x="328831" y="7534"/>
                    <a:pt x="329898" y="4709"/>
                    <a:pt x="332033" y="2825"/>
                  </a:cubicBezTo>
                  <a:cubicBezTo>
                    <a:pt x="334168" y="941"/>
                    <a:pt x="337216" y="0"/>
                    <a:pt x="341179" y="0"/>
                  </a:cubicBezTo>
                  <a:close/>
                  <a:moveTo>
                    <a:pt x="20845" y="0"/>
                  </a:moveTo>
                  <a:cubicBezTo>
                    <a:pt x="24417" y="0"/>
                    <a:pt x="27500" y="432"/>
                    <a:pt x="30095" y="1297"/>
                  </a:cubicBezTo>
                  <a:cubicBezTo>
                    <a:pt x="32691" y="2162"/>
                    <a:pt x="35411" y="3320"/>
                    <a:pt x="38258" y="4771"/>
                  </a:cubicBezTo>
                  <a:lnTo>
                    <a:pt x="38258" y="14650"/>
                  </a:lnTo>
                  <a:cubicBezTo>
                    <a:pt x="32342" y="9906"/>
                    <a:pt x="26593" y="7534"/>
                    <a:pt x="21012" y="7534"/>
                  </a:cubicBezTo>
                  <a:cubicBezTo>
                    <a:pt x="17664" y="7534"/>
                    <a:pt x="14824" y="8322"/>
                    <a:pt x="12494" y="9899"/>
                  </a:cubicBezTo>
                  <a:cubicBezTo>
                    <a:pt x="10164" y="11476"/>
                    <a:pt x="8999" y="13464"/>
                    <a:pt x="8999" y="15864"/>
                  </a:cubicBezTo>
                  <a:cubicBezTo>
                    <a:pt x="8999" y="17985"/>
                    <a:pt x="9885" y="19701"/>
                    <a:pt x="11657" y="21012"/>
                  </a:cubicBezTo>
                  <a:cubicBezTo>
                    <a:pt x="13429" y="22324"/>
                    <a:pt x="17008" y="23635"/>
                    <a:pt x="22394" y="24947"/>
                  </a:cubicBezTo>
                  <a:cubicBezTo>
                    <a:pt x="26189" y="25868"/>
                    <a:pt x="29433" y="26914"/>
                    <a:pt x="32126" y="28086"/>
                  </a:cubicBezTo>
                  <a:cubicBezTo>
                    <a:pt x="34818" y="29258"/>
                    <a:pt x="37079" y="30961"/>
                    <a:pt x="38907" y="33193"/>
                  </a:cubicBezTo>
                  <a:cubicBezTo>
                    <a:pt x="40734" y="35425"/>
                    <a:pt x="41648" y="38272"/>
                    <a:pt x="41648" y="41732"/>
                  </a:cubicBezTo>
                  <a:cubicBezTo>
                    <a:pt x="41648" y="45416"/>
                    <a:pt x="40623" y="48666"/>
                    <a:pt x="38572" y="51485"/>
                  </a:cubicBezTo>
                  <a:cubicBezTo>
                    <a:pt x="36521" y="54303"/>
                    <a:pt x="33772" y="56487"/>
                    <a:pt x="30326" y="58036"/>
                  </a:cubicBezTo>
                  <a:cubicBezTo>
                    <a:pt x="26879" y="59584"/>
                    <a:pt x="23203" y="60359"/>
                    <a:pt x="19296" y="60359"/>
                  </a:cubicBezTo>
                  <a:cubicBezTo>
                    <a:pt x="15334" y="60359"/>
                    <a:pt x="11866" y="59752"/>
                    <a:pt x="8894" y="58538"/>
                  </a:cubicBezTo>
                  <a:cubicBezTo>
                    <a:pt x="5922" y="57324"/>
                    <a:pt x="2958" y="55810"/>
                    <a:pt x="0" y="53996"/>
                  </a:cubicBezTo>
                  <a:lnTo>
                    <a:pt x="0" y="43950"/>
                  </a:lnTo>
                  <a:cubicBezTo>
                    <a:pt x="2985" y="46295"/>
                    <a:pt x="6083" y="48311"/>
                    <a:pt x="9292" y="49999"/>
                  </a:cubicBezTo>
                  <a:cubicBezTo>
                    <a:pt x="12501" y="51687"/>
                    <a:pt x="16087" y="52531"/>
                    <a:pt x="20050" y="52531"/>
                  </a:cubicBezTo>
                  <a:cubicBezTo>
                    <a:pt x="23482" y="52531"/>
                    <a:pt x="26454" y="51562"/>
                    <a:pt x="28965" y="49622"/>
                  </a:cubicBezTo>
                  <a:cubicBezTo>
                    <a:pt x="31477" y="47683"/>
                    <a:pt x="32732" y="45374"/>
                    <a:pt x="32732" y="42695"/>
                  </a:cubicBezTo>
                  <a:cubicBezTo>
                    <a:pt x="32732" y="39988"/>
                    <a:pt x="31553" y="37902"/>
                    <a:pt x="29195" y="36437"/>
                  </a:cubicBezTo>
                  <a:cubicBezTo>
                    <a:pt x="26837" y="34972"/>
                    <a:pt x="23482" y="33737"/>
                    <a:pt x="19129" y="32733"/>
                  </a:cubicBezTo>
                  <a:cubicBezTo>
                    <a:pt x="15752" y="31868"/>
                    <a:pt x="12990" y="31030"/>
                    <a:pt x="10841" y="30221"/>
                  </a:cubicBezTo>
                  <a:cubicBezTo>
                    <a:pt x="8692" y="29412"/>
                    <a:pt x="6808" y="28337"/>
                    <a:pt x="5190" y="26998"/>
                  </a:cubicBezTo>
                  <a:cubicBezTo>
                    <a:pt x="3571" y="25659"/>
                    <a:pt x="2316" y="24201"/>
                    <a:pt x="1423" y="22624"/>
                  </a:cubicBezTo>
                  <a:cubicBezTo>
                    <a:pt x="530" y="21047"/>
                    <a:pt x="83" y="18989"/>
                    <a:pt x="83" y="16450"/>
                  </a:cubicBezTo>
                  <a:cubicBezTo>
                    <a:pt x="83" y="11622"/>
                    <a:pt x="2002" y="7674"/>
                    <a:pt x="5839" y="4604"/>
                  </a:cubicBezTo>
                  <a:cubicBezTo>
                    <a:pt x="9676" y="1534"/>
                    <a:pt x="14678" y="0"/>
                    <a:pt x="20845"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700" dirty="0">
                <a:solidFill>
                  <a:schemeClr val="bg1"/>
                </a:solidFill>
                <a:latin typeface="Abadi" panose="020B0604020104020204" pitchFamily="34" charset="0"/>
                <a:ea typeface="微软雅黑" panose="020B0503020204020204" pitchFamily="34" charset="-122"/>
              </a:endParaRPr>
            </a:p>
          </p:txBody>
        </p:sp>
        <p:grpSp>
          <p:nvGrpSpPr>
            <p:cNvPr id="7" name="组合 6">
              <a:extLst>
                <a:ext uri="{FF2B5EF4-FFF2-40B4-BE49-F238E27FC236}">
                  <a16:creationId xmlns:a16="http://schemas.microsoft.com/office/drawing/2014/main" id="{64626E1A-CE70-4F04-8BB7-73E301B529B5}"/>
                </a:ext>
              </a:extLst>
            </p:cNvPr>
            <p:cNvGrpSpPr/>
            <p:nvPr/>
          </p:nvGrpSpPr>
          <p:grpSpPr>
            <a:xfrm>
              <a:off x="9650003" y="315165"/>
              <a:ext cx="518408" cy="517198"/>
              <a:chOff x="9650003" y="315165"/>
              <a:chExt cx="518408" cy="517198"/>
            </a:xfrm>
          </p:grpSpPr>
          <p:sp>
            <p:nvSpPr>
              <p:cNvPr id="8" name="Freeform 8">
                <a:extLst>
                  <a:ext uri="{FF2B5EF4-FFF2-40B4-BE49-F238E27FC236}">
                    <a16:creationId xmlns:a16="http://schemas.microsoft.com/office/drawing/2014/main" id="{CC2F3A53-DBA1-4A20-A9E9-4C33A11EA352}"/>
                  </a:ext>
                </a:extLst>
              </p:cNvPr>
              <p:cNvSpPr>
                <a:spLocks noEditPoints="1"/>
              </p:cNvSpPr>
              <p:nvPr/>
            </p:nvSpPr>
            <p:spPr bwMode="auto">
              <a:xfrm>
                <a:off x="9650003" y="315165"/>
                <a:ext cx="518408" cy="517198"/>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9" name="Freeform 42">
                <a:extLst>
                  <a:ext uri="{FF2B5EF4-FFF2-40B4-BE49-F238E27FC236}">
                    <a16:creationId xmlns:a16="http://schemas.microsoft.com/office/drawing/2014/main" id="{9B0FBD6D-BD25-4746-A691-4A57D4FE9D03}"/>
                  </a:ext>
                </a:extLst>
              </p:cNvPr>
              <p:cNvSpPr>
                <a:spLocks noEditPoints="1"/>
              </p:cNvSpPr>
              <p:nvPr/>
            </p:nvSpPr>
            <p:spPr bwMode="auto">
              <a:xfrm>
                <a:off x="9717674" y="382231"/>
                <a:ext cx="382462" cy="381856"/>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0" name="Freeform 43">
                <a:extLst>
                  <a:ext uri="{FF2B5EF4-FFF2-40B4-BE49-F238E27FC236}">
                    <a16:creationId xmlns:a16="http://schemas.microsoft.com/office/drawing/2014/main" id="{8D233710-F83D-4A82-9C62-22930E670189}"/>
                  </a:ext>
                </a:extLst>
              </p:cNvPr>
              <p:cNvSpPr>
                <a:spLocks noEditPoints="1"/>
              </p:cNvSpPr>
              <p:nvPr/>
            </p:nvSpPr>
            <p:spPr bwMode="auto">
              <a:xfrm>
                <a:off x="10065092" y="420296"/>
                <a:ext cx="42294" cy="50753"/>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1" name="Freeform 44">
                <a:extLst>
                  <a:ext uri="{FF2B5EF4-FFF2-40B4-BE49-F238E27FC236}">
                    <a16:creationId xmlns:a16="http://schemas.microsoft.com/office/drawing/2014/main" id="{3C84F1E0-03E8-448B-9452-11FDD663E9F9}"/>
                  </a:ext>
                </a:extLst>
              </p:cNvPr>
              <p:cNvSpPr>
                <a:spLocks/>
              </p:cNvSpPr>
              <p:nvPr/>
            </p:nvSpPr>
            <p:spPr bwMode="auto">
              <a:xfrm>
                <a:off x="9670546" y="516364"/>
                <a:ext cx="40481" cy="43503"/>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2" name="Freeform 45">
                <a:extLst>
                  <a:ext uri="{FF2B5EF4-FFF2-40B4-BE49-F238E27FC236}">
                    <a16:creationId xmlns:a16="http://schemas.microsoft.com/office/drawing/2014/main" id="{E7F1A590-1E07-44F9-824B-E2D4710F483F}"/>
                  </a:ext>
                </a:extLst>
              </p:cNvPr>
              <p:cNvSpPr>
                <a:spLocks/>
              </p:cNvSpPr>
              <p:nvPr/>
            </p:nvSpPr>
            <p:spPr bwMode="auto">
              <a:xfrm>
                <a:off x="10025214" y="377398"/>
                <a:ext cx="44107" cy="47128"/>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4" name="Freeform 46">
                <a:extLst>
                  <a:ext uri="{FF2B5EF4-FFF2-40B4-BE49-F238E27FC236}">
                    <a16:creationId xmlns:a16="http://schemas.microsoft.com/office/drawing/2014/main" id="{07EC35E8-634D-4069-8128-00F86A11DCFC}"/>
                  </a:ext>
                </a:extLst>
              </p:cNvPr>
              <p:cNvSpPr>
                <a:spLocks/>
              </p:cNvSpPr>
              <p:nvPr/>
            </p:nvSpPr>
            <p:spPr bwMode="auto">
              <a:xfrm>
                <a:off x="9670546" y="584035"/>
                <a:ext cx="38065" cy="36252"/>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5" name="Freeform 47">
                <a:extLst>
                  <a:ext uri="{FF2B5EF4-FFF2-40B4-BE49-F238E27FC236}">
                    <a16:creationId xmlns:a16="http://schemas.microsoft.com/office/drawing/2014/main" id="{DE1F545C-7380-428F-9E9C-2B1E92DB4CAB}"/>
                  </a:ext>
                </a:extLst>
              </p:cNvPr>
              <p:cNvSpPr>
                <a:spLocks noEditPoints="1"/>
              </p:cNvSpPr>
              <p:nvPr/>
            </p:nvSpPr>
            <p:spPr bwMode="auto">
              <a:xfrm>
                <a:off x="9864496" y="772547"/>
                <a:ext cx="26585" cy="38065"/>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6" name="Freeform 48">
                <a:extLst>
                  <a:ext uri="{FF2B5EF4-FFF2-40B4-BE49-F238E27FC236}">
                    <a16:creationId xmlns:a16="http://schemas.microsoft.com/office/drawing/2014/main" id="{692B568F-4D71-4323-A3CE-0A2CAD9D4E2F}"/>
                  </a:ext>
                </a:extLst>
              </p:cNvPr>
              <p:cNvSpPr>
                <a:spLocks noEditPoints="1"/>
              </p:cNvSpPr>
              <p:nvPr/>
            </p:nvSpPr>
            <p:spPr bwMode="auto">
              <a:xfrm>
                <a:off x="9685651" y="644456"/>
                <a:ext cx="39273" cy="338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7" name="Freeform 49">
                <a:extLst>
                  <a:ext uri="{FF2B5EF4-FFF2-40B4-BE49-F238E27FC236}">
                    <a16:creationId xmlns:a16="http://schemas.microsoft.com/office/drawing/2014/main" id="{90C91A9A-D73A-4FAA-ADAA-F5DD3A6A0B4C}"/>
                  </a:ext>
                </a:extLst>
              </p:cNvPr>
              <p:cNvSpPr>
                <a:spLocks/>
              </p:cNvSpPr>
              <p:nvPr/>
            </p:nvSpPr>
            <p:spPr bwMode="auto">
              <a:xfrm>
                <a:off x="9708611" y="414858"/>
                <a:ext cx="46524" cy="50753"/>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8" name="Freeform 50">
                <a:extLst>
                  <a:ext uri="{FF2B5EF4-FFF2-40B4-BE49-F238E27FC236}">
                    <a16:creationId xmlns:a16="http://schemas.microsoft.com/office/drawing/2014/main" id="{59F15D7B-FDEA-4EE0-B1D4-12E8B32D076E}"/>
                  </a:ext>
                </a:extLst>
              </p:cNvPr>
              <p:cNvSpPr>
                <a:spLocks noEditPoints="1"/>
              </p:cNvSpPr>
              <p:nvPr/>
            </p:nvSpPr>
            <p:spPr bwMode="auto">
              <a:xfrm>
                <a:off x="9981712" y="756234"/>
                <a:ext cx="32627" cy="37461"/>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0" name="Freeform 51">
                <a:extLst>
                  <a:ext uri="{FF2B5EF4-FFF2-40B4-BE49-F238E27FC236}">
                    <a16:creationId xmlns:a16="http://schemas.microsoft.com/office/drawing/2014/main" id="{54CC36F2-D255-495F-BED3-FFB7482F8F53}"/>
                  </a:ext>
                </a:extLst>
              </p:cNvPr>
              <p:cNvSpPr>
                <a:spLocks/>
              </p:cNvSpPr>
              <p:nvPr/>
            </p:nvSpPr>
            <p:spPr bwMode="auto">
              <a:xfrm>
                <a:off x="9752718" y="372564"/>
                <a:ext cx="44107" cy="4289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1" name="Freeform 52">
                <a:extLst>
                  <a:ext uri="{FF2B5EF4-FFF2-40B4-BE49-F238E27FC236}">
                    <a16:creationId xmlns:a16="http://schemas.microsoft.com/office/drawing/2014/main" id="{E8533080-CEFB-4B82-AE6E-5E18B44ECC72}"/>
                  </a:ext>
                </a:extLst>
              </p:cNvPr>
              <p:cNvSpPr>
                <a:spLocks/>
              </p:cNvSpPr>
              <p:nvPr/>
            </p:nvSpPr>
            <p:spPr bwMode="auto">
              <a:xfrm>
                <a:off x="9883226" y="333291"/>
                <a:ext cx="35044" cy="38065"/>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2" name="Freeform 53">
                <a:extLst>
                  <a:ext uri="{FF2B5EF4-FFF2-40B4-BE49-F238E27FC236}">
                    <a16:creationId xmlns:a16="http://schemas.microsoft.com/office/drawing/2014/main" id="{1DDC9A95-2708-4563-AF73-B2CE298FD68C}"/>
                  </a:ext>
                </a:extLst>
              </p:cNvPr>
              <p:cNvSpPr>
                <a:spLocks noEditPoints="1"/>
              </p:cNvSpPr>
              <p:nvPr/>
            </p:nvSpPr>
            <p:spPr bwMode="auto">
              <a:xfrm>
                <a:off x="9926125" y="772547"/>
                <a:ext cx="27190" cy="38669"/>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3" name="Freeform 54">
                <a:extLst>
                  <a:ext uri="{FF2B5EF4-FFF2-40B4-BE49-F238E27FC236}">
                    <a16:creationId xmlns:a16="http://schemas.microsoft.com/office/drawing/2014/main" id="{3FE3B1AC-C30C-4C4D-960B-64A70A68B69F}"/>
                  </a:ext>
                </a:extLst>
              </p:cNvPr>
              <p:cNvSpPr>
                <a:spLocks/>
              </p:cNvSpPr>
              <p:nvPr/>
            </p:nvSpPr>
            <p:spPr bwMode="auto">
              <a:xfrm>
                <a:off x="9820389" y="340542"/>
                <a:ext cx="36253" cy="41086"/>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4" name="Freeform 55">
                <a:extLst>
                  <a:ext uri="{FF2B5EF4-FFF2-40B4-BE49-F238E27FC236}">
                    <a16:creationId xmlns:a16="http://schemas.microsoft.com/office/drawing/2014/main" id="{9EDF041E-462D-43B1-827B-F9A93B2A9A70}"/>
                  </a:ext>
                </a:extLst>
              </p:cNvPr>
              <p:cNvSpPr>
                <a:spLocks/>
              </p:cNvSpPr>
              <p:nvPr/>
            </p:nvSpPr>
            <p:spPr bwMode="auto">
              <a:xfrm>
                <a:off x="10094698" y="479508"/>
                <a:ext cx="42294" cy="338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5" name="Freeform 56">
                <a:extLst>
                  <a:ext uri="{FF2B5EF4-FFF2-40B4-BE49-F238E27FC236}">
                    <a16:creationId xmlns:a16="http://schemas.microsoft.com/office/drawing/2014/main" id="{21E122A7-05FF-4A87-AC07-1787AD36C4B2}"/>
                  </a:ext>
                </a:extLst>
              </p:cNvPr>
              <p:cNvSpPr>
                <a:spLocks/>
              </p:cNvSpPr>
              <p:nvPr/>
            </p:nvSpPr>
            <p:spPr bwMode="auto">
              <a:xfrm>
                <a:off x="10095302" y="638414"/>
                <a:ext cx="41690" cy="38669"/>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6" name="Freeform 57">
                <a:extLst>
                  <a:ext uri="{FF2B5EF4-FFF2-40B4-BE49-F238E27FC236}">
                    <a16:creationId xmlns:a16="http://schemas.microsoft.com/office/drawing/2014/main" id="{90DFC2E8-9495-4E5F-85D5-5E0B53291277}"/>
                  </a:ext>
                </a:extLst>
              </p:cNvPr>
              <p:cNvSpPr>
                <a:spLocks/>
              </p:cNvSpPr>
              <p:nvPr/>
            </p:nvSpPr>
            <p:spPr bwMode="auto">
              <a:xfrm>
                <a:off x="10110407" y="578597"/>
                <a:ext cx="36856" cy="32627"/>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7" name="Freeform 58">
                <a:extLst>
                  <a:ext uri="{FF2B5EF4-FFF2-40B4-BE49-F238E27FC236}">
                    <a16:creationId xmlns:a16="http://schemas.microsoft.com/office/drawing/2014/main" id="{B652EA40-3912-4640-AA30-E2ACACE1DFED}"/>
                  </a:ext>
                </a:extLst>
              </p:cNvPr>
              <p:cNvSpPr>
                <a:spLocks/>
              </p:cNvSpPr>
              <p:nvPr/>
            </p:nvSpPr>
            <p:spPr bwMode="auto">
              <a:xfrm>
                <a:off x="9988358" y="347792"/>
                <a:ext cx="33231" cy="41690"/>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8" name="Freeform 59">
                <a:extLst>
                  <a:ext uri="{FF2B5EF4-FFF2-40B4-BE49-F238E27FC236}">
                    <a16:creationId xmlns:a16="http://schemas.microsoft.com/office/drawing/2014/main" id="{96515D9F-3E0E-42BC-A777-B4B8AEDF8600}"/>
                  </a:ext>
                </a:extLst>
              </p:cNvPr>
              <p:cNvSpPr>
                <a:spLocks/>
              </p:cNvSpPr>
              <p:nvPr/>
            </p:nvSpPr>
            <p:spPr bwMode="auto">
              <a:xfrm>
                <a:off x="9686859" y="468633"/>
                <a:ext cx="38065" cy="33231"/>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9" name="Freeform 60">
                <a:extLst>
                  <a:ext uri="{FF2B5EF4-FFF2-40B4-BE49-F238E27FC236}">
                    <a16:creationId xmlns:a16="http://schemas.microsoft.com/office/drawing/2014/main" id="{FA9A6447-5750-4AA9-8098-4978315B0B48}"/>
                  </a:ext>
                </a:extLst>
              </p:cNvPr>
              <p:cNvSpPr>
                <a:spLocks/>
              </p:cNvSpPr>
              <p:nvPr/>
            </p:nvSpPr>
            <p:spPr bwMode="auto">
              <a:xfrm>
                <a:off x="10109803" y="530866"/>
                <a:ext cx="36856" cy="24168"/>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0" name="Freeform 61">
                <a:extLst>
                  <a:ext uri="{FF2B5EF4-FFF2-40B4-BE49-F238E27FC236}">
                    <a16:creationId xmlns:a16="http://schemas.microsoft.com/office/drawing/2014/main" id="{39EAAF95-C292-43FC-B61F-6C99947D44E5}"/>
                  </a:ext>
                </a:extLst>
              </p:cNvPr>
              <p:cNvSpPr>
                <a:spLocks/>
              </p:cNvSpPr>
              <p:nvPr/>
            </p:nvSpPr>
            <p:spPr bwMode="auto">
              <a:xfrm>
                <a:off x="9938813" y="337520"/>
                <a:ext cx="22356" cy="37461"/>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1" name="Freeform 62">
                <a:extLst>
                  <a:ext uri="{FF2B5EF4-FFF2-40B4-BE49-F238E27FC236}">
                    <a16:creationId xmlns:a16="http://schemas.microsoft.com/office/drawing/2014/main" id="{D7506821-C121-4846-AC42-1CE602B3BBFB}"/>
                  </a:ext>
                </a:extLst>
              </p:cNvPr>
              <p:cNvSpPr>
                <a:spLocks/>
              </p:cNvSpPr>
              <p:nvPr/>
            </p:nvSpPr>
            <p:spPr bwMode="auto">
              <a:xfrm>
                <a:off x="9802263" y="758650"/>
                <a:ext cx="27793" cy="36252"/>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2" name="Freeform 71">
                <a:extLst>
                  <a:ext uri="{FF2B5EF4-FFF2-40B4-BE49-F238E27FC236}">
                    <a16:creationId xmlns:a16="http://schemas.microsoft.com/office/drawing/2014/main" id="{51ECC0A4-A2DC-4421-A4AD-CD0FA2039890}"/>
                  </a:ext>
                </a:extLst>
              </p:cNvPr>
              <p:cNvSpPr>
                <a:spLocks noEditPoints="1"/>
              </p:cNvSpPr>
              <p:nvPr/>
            </p:nvSpPr>
            <p:spPr bwMode="auto">
              <a:xfrm>
                <a:off x="9733988" y="398545"/>
                <a:ext cx="350439" cy="34983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grpSp>
      <p:pic>
        <p:nvPicPr>
          <p:cNvPr id="33" name="图片 32">
            <a:extLst>
              <a:ext uri="{FF2B5EF4-FFF2-40B4-BE49-F238E27FC236}">
                <a16:creationId xmlns:a16="http://schemas.microsoft.com/office/drawing/2014/main" id="{0D81F436-CE6B-458D-A446-B554E1AB16C3}"/>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237056" y="3260130"/>
            <a:ext cx="5260154" cy="3412704"/>
          </a:xfrm>
          <a:prstGeom prst="rect">
            <a:avLst/>
          </a:prstGeom>
        </p:spPr>
      </p:pic>
    </p:spTree>
    <p:extLst>
      <p:ext uri="{BB962C8B-B14F-4D97-AF65-F5344CB8AC3E}">
        <p14:creationId xmlns:p14="http://schemas.microsoft.com/office/powerpoint/2010/main" val="3345356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A-文本框 10"/>
          <p:cNvSpPr txBox="1">
            <a:spLocks noChangeArrowheads="1"/>
          </p:cNvSpPr>
          <p:nvPr>
            <p:custDataLst>
              <p:tags r:id="rId1"/>
            </p:custDataLst>
          </p:nvPr>
        </p:nvSpPr>
        <p:spPr bwMode="auto">
          <a:xfrm>
            <a:off x="415388" y="315165"/>
            <a:ext cx="75029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b="1" dirty="0">
                <a:solidFill>
                  <a:schemeClr val="accent1"/>
                </a:solidFill>
                <a:latin typeface="微软雅黑" panose="020B0503020204020204" pitchFamily="34" charset="-122"/>
                <a:ea typeface="微软雅黑" panose="020B0503020204020204" pitchFamily="34" charset="-122"/>
              </a:rPr>
              <a:t>外国语学院</a:t>
            </a:r>
            <a:r>
              <a:rPr lang="en-US" altLang="zh-CN" sz="2800" b="1" dirty="0">
                <a:solidFill>
                  <a:schemeClr val="accent1"/>
                </a:solidFill>
                <a:latin typeface="微软雅黑" panose="020B0503020204020204" pitchFamily="34" charset="-122"/>
                <a:ea typeface="微软雅黑" panose="020B0503020204020204" pitchFamily="34" charset="-122"/>
              </a:rPr>
              <a:t>2021</a:t>
            </a:r>
            <a:r>
              <a:rPr lang="zh-CN" altLang="en-US" sz="2800" b="1" dirty="0">
                <a:solidFill>
                  <a:schemeClr val="accent1"/>
                </a:solidFill>
                <a:latin typeface="微软雅黑" panose="020B0503020204020204" pitchFamily="34" charset="-122"/>
                <a:ea typeface="微软雅黑" panose="020B0503020204020204" pitchFamily="34" charset="-122"/>
              </a:rPr>
              <a:t>年省部级以上项目立项情况</a:t>
            </a:r>
            <a:endParaRPr lang="zh-CN" altLang="en-US" sz="2800" dirty="0">
              <a:solidFill>
                <a:schemeClr val="accent1"/>
              </a:solidFill>
            </a:endParaRPr>
          </a:p>
        </p:txBody>
      </p:sp>
      <p:cxnSp>
        <p:nvCxnSpPr>
          <p:cNvPr id="164" name="PA-直接连接符 163">
            <a:extLst>
              <a:ext uri="{FF2B5EF4-FFF2-40B4-BE49-F238E27FC236}">
                <a16:creationId xmlns:a16="http://schemas.microsoft.com/office/drawing/2014/main" id="{52CDEA79-F719-456E-8DD8-F83FEA1E0C4F}"/>
              </a:ext>
            </a:extLst>
          </p:cNvPr>
          <p:cNvCxnSpPr>
            <a:cxnSpLocks/>
          </p:cNvCxnSpPr>
          <p:nvPr>
            <p:custDataLst>
              <p:tags r:id="rId2"/>
            </p:custDataLst>
          </p:nvPr>
        </p:nvCxnSpPr>
        <p:spPr>
          <a:xfrm>
            <a:off x="543463" y="938030"/>
            <a:ext cx="1123315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6" name="PA-直接连接符 165">
            <a:extLst>
              <a:ext uri="{FF2B5EF4-FFF2-40B4-BE49-F238E27FC236}">
                <a16:creationId xmlns:a16="http://schemas.microsoft.com/office/drawing/2014/main" id="{4F1108DF-BA7F-420C-AB99-C0AA222B32A2}"/>
              </a:ext>
            </a:extLst>
          </p:cNvPr>
          <p:cNvCxnSpPr>
            <a:cxnSpLocks/>
          </p:cNvCxnSpPr>
          <p:nvPr>
            <p:custDataLst>
              <p:tags r:id="rId3"/>
            </p:custDataLst>
          </p:nvPr>
        </p:nvCxnSpPr>
        <p:spPr>
          <a:xfrm>
            <a:off x="543463" y="938030"/>
            <a:ext cx="861695"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 name="PA-组合 2">
            <a:extLst>
              <a:ext uri="{FF2B5EF4-FFF2-40B4-BE49-F238E27FC236}">
                <a16:creationId xmlns:a16="http://schemas.microsoft.com/office/drawing/2014/main" id="{9EAFC153-2DEA-4602-994D-26A9384A3C2F}"/>
              </a:ext>
            </a:extLst>
          </p:cNvPr>
          <p:cNvGrpSpPr/>
          <p:nvPr>
            <p:custDataLst>
              <p:tags r:id="rId4"/>
            </p:custDataLst>
          </p:nvPr>
        </p:nvGrpSpPr>
        <p:grpSpPr>
          <a:xfrm>
            <a:off x="9829295" y="318176"/>
            <a:ext cx="1947318" cy="517198"/>
            <a:chOff x="9650003" y="315165"/>
            <a:chExt cx="1947318" cy="517198"/>
          </a:xfrm>
        </p:grpSpPr>
        <p:sp>
          <p:nvSpPr>
            <p:cNvPr id="193" name="PA-文本框 39">
              <a:extLst>
                <a:ext uri="{FF2B5EF4-FFF2-40B4-BE49-F238E27FC236}">
                  <a16:creationId xmlns:a16="http://schemas.microsoft.com/office/drawing/2014/main" id="{F3C76BAF-BB3C-4B0B-9C76-24402ACA7F36}"/>
                </a:ext>
              </a:extLst>
            </p:cNvPr>
            <p:cNvSpPr txBox="1"/>
            <p:nvPr>
              <p:custDataLst>
                <p:tags r:id="rId63"/>
              </p:custDataLst>
            </p:nvPr>
          </p:nvSpPr>
          <p:spPr>
            <a:xfrm>
              <a:off x="10266337" y="498959"/>
              <a:ext cx="1328278" cy="145629"/>
            </a:xfrm>
            <a:custGeom>
              <a:avLst/>
              <a:gdLst/>
              <a:ahLst/>
              <a:cxnLst/>
              <a:rect l="l" t="t" r="r" b="b"/>
              <a:pathLst>
                <a:path w="1795928" h="196900">
                  <a:moveTo>
                    <a:pt x="1295670" y="142205"/>
                  </a:moveTo>
                  <a:lnTo>
                    <a:pt x="1295670" y="163692"/>
                  </a:lnTo>
                  <a:lnTo>
                    <a:pt x="1356615" y="163692"/>
                  </a:lnTo>
                  <a:lnTo>
                    <a:pt x="1356615" y="142205"/>
                  </a:lnTo>
                  <a:close/>
                  <a:moveTo>
                    <a:pt x="345161" y="132243"/>
                  </a:moveTo>
                  <a:cubicBezTo>
                    <a:pt x="362350" y="144094"/>
                    <a:pt x="378498" y="155618"/>
                    <a:pt x="393604" y="166818"/>
                  </a:cubicBezTo>
                  <a:lnTo>
                    <a:pt x="375633" y="188500"/>
                  </a:lnTo>
                  <a:cubicBezTo>
                    <a:pt x="362741" y="177561"/>
                    <a:pt x="347114" y="165125"/>
                    <a:pt x="328752" y="151191"/>
                  </a:cubicBezTo>
                  <a:close/>
                  <a:moveTo>
                    <a:pt x="245343" y="130290"/>
                  </a:moveTo>
                  <a:lnTo>
                    <a:pt x="265854" y="147870"/>
                  </a:lnTo>
                  <a:cubicBezTo>
                    <a:pt x="252962" y="160111"/>
                    <a:pt x="237139" y="173524"/>
                    <a:pt x="218387" y="188109"/>
                  </a:cubicBezTo>
                  <a:cubicBezTo>
                    <a:pt x="211746" y="180556"/>
                    <a:pt x="205625" y="173915"/>
                    <a:pt x="200025" y="168185"/>
                  </a:cubicBezTo>
                  <a:cubicBezTo>
                    <a:pt x="214871" y="157897"/>
                    <a:pt x="229977" y="145266"/>
                    <a:pt x="245343" y="130290"/>
                  </a:cubicBezTo>
                  <a:close/>
                  <a:moveTo>
                    <a:pt x="1269104" y="121109"/>
                  </a:moveTo>
                  <a:lnTo>
                    <a:pt x="1383181" y="121109"/>
                  </a:lnTo>
                  <a:lnTo>
                    <a:pt x="1383181" y="195337"/>
                  </a:lnTo>
                  <a:lnTo>
                    <a:pt x="1356615" y="195337"/>
                  </a:lnTo>
                  <a:lnTo>
                    <a:pt x="1356615" y="184789"/>
                  </a:lnTo>
                  <a:lnTo>
                    <a:pt x="1295670" y="184789"/>
                  </a:lnTo>
                  <a:lnTo>
                    <a:pt x="1295670" y="195532"/>
                  </a:lnTo>
                  <a:lnTo>
                    <a:pt x="1269104" y="195532"/>
                  </a:lnTo>
                  <a:close/>
                  <a:moveTo>
                    <a:pt x="1107561" y="104505"/>
                  </a:moveTo>
                  <a:lnTo>
                    <a:pt x="1107561" y="128922"/>
                  </a:lnTo>
                  <a:lnTo>
                    <a:pt x="1126704" y="128922"/>
                  </a:lnTo>
                  <a:cubicBezTo>
                    <a:pt x="1121560" y="123062"/>
                    <a:pt x="1117002" y="118179"/>
                    <a:pt x="1113030" y="114272"/>
                  </a:cubicBezTo>
                  <a:lnTo>
                    <a:pt x="1124360" y="104505"/>
                  </a:lnTo>
                  <a:close/>
                  <a:moveTo>
                    <a:pt x="1670912" y="101771"/>
                  </a:moveTo>
                  <a:lnTo>
                    <a:pt x="1788310" y="101771"/>
                  </a:lnTo>
                  <a:lnTo>
                    <a:pt x="1788310" y="124430"/>
                  </a:lnTo>
                  <a:lnTo>
                    <a:pt x="1757642" y="124430"/>
                  </a:lnTo>
                  <a:lnTo>
                    <a:pt x="1757642" y="160958"/>
                  </a:lnTo>
                  <a:cubicBezTo>
                    <a:pt x="1757642" y="166687"/>
                    <a:pt x="1759465" y="169552"/>
                    <a:pt x="1763111" y="169552"/>
                  </a:cubicBezTo>
                  <a:lnTo>
                    <a:pt x="1767213" y="169552"/>
                  </a:lnTo>
                  <a:cubicBezTo>
                    <a:pt x="1770209" y="169552"/>
                    <a:pt x="1772097" y="167404"/>
                    <a:pt x="1772878" y="163106"/>
                  </a:cubicBezTo>
                  <a:cubicBezTo>
                    <a:pt x="1773529" y="160241"/>
                    <a:pt x="1774245" y="152623"/>
                    <a:pt x="1775027" y="140252"/>
                  </a:cubicBezTo>
                  <a:cubicBezTo>
                    <a:pt x="1782059" y="142726"/>
                    <a:pt x="1789026" y="145005"/>
                    <a:pt x="1795928" y="147089"/>
                  </a:cubicBezTo>
                  <a:cubicBezTo>
                    <a:pt x="1794235" y="159851"/>
                    <a:pt x="1792672" y="168901"/>
                    <a:pt x="1791240" y="174241"/>
                  </a:cubicBezTo>
                  <a:cubicBezTo>
                    <a:pt x="1787984" y="187133"/>
                    <a:pt x="1779975" y="193579"/>
                    <a:pt x="1767213" y="193579"/>
                  </a:cubicBezTo>
                  <a:lnTo>
                    <a:pt x="1757056" y="193579"/>
                  </a:lnTo>
                  <a:cubicBezTo>
                    <a:pt x="1741559" y="193579"/>
                    <a:pt x="1733811" y="185310"/>
                    <a:pt x="1733811" y="168771"/>
                  </a:cubicBezTo>
                  <a:lnTo>
                    <a:pt x="1733811" y="124430"/>
                  </a:lnTo>
                  <a:lnTo>
                    <a:pt x="1720528" y="124430"/>
                  </a:lnTo>
                  <a:cubicBezTo>
                    <a:pt x="1718705" y="148521"/>
                    <a:pt x="1712128" y="166101"/>
                    <a:pt x="1700799" y="177171"/>
                  </a:cubicBezTo>
                  <a:cubicBezTo>
                    <a:pt x="1693376" y="184593"/>
                    <a:pt x="1682828" y="191170"/>
                    <a:pt x="1669154" y="196900"/>
                  </a:cubicBezTo>
                  <a:cubicBezTo>
                    <a:pt x="1663555" y="188565"/>
                    <a:pt x="1658085" y="181338"/>
                    <a:pt x="1652746" y="175217"/>
                  </a:cubicBezTo>
                  <a:cubicBezTo>
                    <a:pt x="1666810" y="169097"/>
                    <a:pt x="1676968" y="162976"/>
                    <a:pt x="1683218" y="156856"/>
                  </a:cubicBezTo>
                  <a:cubicBezTo>
                    <a:pt x="1690381" y="149823"/>
                    <a:pt x="1694808" y="139015"/>
                    <a:pt x="1696501" y="124430"/>
                  </a:cubicBezTo>
                  <a:lnTo>
                    <a:pt x="1670912" y="124430"/>
                  </a:lnTo>
                  <a:close/>
                  <a:moveTo>
                    <a:pt x="249446" y="81455"/>
                  </a:moveTo>
                  <a:lnTo>
                    <a:pt x="249446" y="102747"/>
                  </a:lnTo>
                  <a:lnTo>
                    <a:pt x="344770" y="102747"/>
                  </a:lnTo>
                  <a:lnTo>
                    <a:pt x="344770" y="81455"/>
                  </a:lnTo>
                  <a:close/>
                  <a:moveTo>
                    <a:pt x="1442759" y="74814"/>
                  </a:moveTo>
                  <a:lnTo>
                    <a:pt x="1552733" y="74814"/>
                  </a:lnTo>
                  <a:lnTo>
                    <a:pt x="1552733" y="98450"/>
                  </a:lnTo>
                  <a:lnTo>
                    <a:pt x="1519135" y="120718"/>
                  </a:lnTo>
                  <a:lnTo>
                    <a:pt x="1591996" y="120718"/>
                  </a:lnTo>
                  <a:lnTo>
                    <a:pt x="1591996" y="144940"/>
                  </a:lnTo>
                  <a:lnTo>
                    <a:pt x="1516205" y="144940"/>
                  </a:lnTo>
                  <a:lnTo>
                    <a:pt x="1516205" y="164864"/>
                  </a:lnTo>
                  <a:cubicBezTo>
                    <a:pt x="1516205" y="173850"/>
                    <a:pt x="1513699" y="180849"/>
                    <a:pt x="1508685" y="185863"/>
                  </a:cubicBezTo>
                  <a:cubicBezTo>
                    <a:pt x="1503671" y="190877"/>
                    <a:pt x="1496004" y="193416"/>
                    <a:pt x="1485684" y="193481"/>
                  </a:cubicBezTo>
                  <a:cubicBezTo>
                    <a:pt x="1475364" y="193546"/>
                    <a:pt x="1464767" y="193579"/>
                    <a:pt x="1453893" y="193579"/>
                  </a:cubicBezTo>
                  <a:cubicBezTo>
                    <a:pt x="1452070" y="184593"/>
                    <a:pt x="1449856" y="175999"/>
                    <a:pt x="1447251" y="167794"/>
                  </a:cubicBezTo>
                  <a:cubicBezTo>
                    <a:pt x="1457149" y="168315"/>
                    <a:pt x="1466199" y="168576"/>
                    <a:pt x="1474403" y="168576"/>
                  </a:cubicBezTo>
                  <a:cubicBezTo>
                    <a:pt x="1483519" y="168576"/>
                    <a:pt x="1488077" y="164604"/>
                    <a:pt x="1488077" y="156660"/>
                  </a:cubicBezTo>
                  <a:lnTo>
                    <a:pt x="1488077" y="144940"/>
                  </a:lnTo>
                  <a:lnTo>
                    <a:pt x="1402715" y="144940"/>
                  </a:lnTo>
                  <a:lnTo>
                    <a:pt x="1402715" y="120718"/>
                  </a:lnTo>
                  <a:lnTo>
                    <a:pt x="1488077" y="120718"/>
                  </a:lnTo>
                  <a:lnTo>
                    <a:pt x="1488077" y="115639"/>
                  </a:lnTo>
                  <a:lnTo>
                    <a:pt x="1514252" y="98645"/>
                  </a:lnTo>
                  <a:lnTo>
                    <a:pt x="1442759" y="98645"/>
                  </a:lnTo>
                  <a:close/>
                  <a:moveTo>
                    <a:pt x="642659" y="74814"/>
                  </a:moveTo>
                  <a:lnTo>
                    <a:pt x="752633" y="74814"/>
                  </a:lnTo>
                  <a:lnTo>
                    <a:pt x="752633" y="98450"/>
                  </a:lnTo>
                  <a:lnTo>
                    <a:pt x="719035" y="120718"/>
                  </a:lnTo>
                  <a:lnTo>
                    <a:pt x="791896" y="120718"/>
                  </a:lnTo>
                  <a:lnTo>
                    <a:pt x="791896" y="144940"/>
                  </a:lnTo>
                  <a:lnTo>
                    <a:pt x="716105" y="144940"/>
                  </a:lnTo>
                  <a:lnTo>
                    <a:pt x="716105" y="164864"/>
                  </a:lnTo>
                  <a:cubicBezTo>
                    <a:pt x="716105" y="173850"/>
                    <a:pt x="713599" y="180849"/>
                    <a:pt x="708585" y="185863"/>
                  </a:cubicBezTo>
                  <a:cubicBezTo>
                    <a:pt x="703571" y="190877"/>
                    <a:pt x="695904" y="193416"/>
                    <a:pt x="685584" y="193481"/>
                  </a:cubicBezTo>
                  <a:cubicBezTo>
                    <a:pt x="675264" y="193546"/>
                    <a:pt x="664667" y="193579"/>
                    <a:pt x="653793" y="193579"/>
                  </a:cubicBezTo>
                  <a:cubicBezTo>
                    <a:pt x="651970" y="184593"/>
                    <a:pt x="649756" y="175999"/>
                    <a:pt x="647152" y="167794"/>
                  </a:cubicBezTo>
                  <a:cubicBezTo>
                    <a:pt x="657049" y="168315"/>
                    <a:pt x="666099" y="168576"/>
                    <a:pt x="674303" y="168576"/>
                  </a:cubicBezTo>
                  <a:cubicBezTo>
                    <a:pt x="683419" y="168576"/>
                    <a:pt x="687977" y="164604"/>
                    <a:pt x="687977" y="156660"/>
                  </a:cubicBezTo>
                  <a:lnTo>
                    <a:pt x="687977" y="144940"/>
                  </a:lnTo>
                  <a:lnTo>
                    <a:pt x="602615" y="144940"/>
                  </a:lnTo>
                  <a:lnTo>
                    <a:pt x="602615" y="120718"/>
                  </a:lnTo>
                  <a:lnTo>
                    <a:pt x="687977" y="120718"/>
                  </a:lnTo>
                  <a:lnTo>
                    <a:pt x="687977" y="115639"/>
                  </a:lnTo>
                  <a:lnTo>
                    <a:pt x="714152" y="98645"/>
                  </a:lnTo>
                  <a:lnTo>
                    <a:pt x="642659" y="98645"/>
                  </a:lnTo>
                  <a:close/>
                  <a:moveTo>
                    <a:pt x="1311492" y="68368"/>
                  </a:moveTo>
                  <a:lnTo>
                    <a:pt x="1306414" y="88292"/>
                  </a:lnTo>
                  <a:lnTo>
                    <a:pt x="1351536" y="88292"/>
                  </a:lnTo>
                  <a:lnTo>
                    <a:pt x="1351536" y="68368"/>
                  </a:lnTo>
                  <a:close/>
                  <a:moveTo>
                    <a:pt x="1200346" y="67196"/>
                  </a:moveTo>
                  <a:lnTo>
                    <a:pt x="1243124" y="67196"/>
                  </a:lnTo>
                  <a:lnTo>
                    <a:pt x="1243124" y="145917"/>
                  </a:lnTo>
                  <a:cubicBezTo>
                    <a:pt x="1249245" y="140838"/>
                    <a:pt x="1254519" y="136150"/>
                    <a:pt x="1258947" y="131852"/>
                  </a:cubicBezTo>
                  <a:cubicBezTo>
                    <a:pt x="1258947" y="141359"/>
                    <a:pt x="1259728" y="151647"/>
                    <a:pt x="1261291" y="162716"/>
                  </a:cubicBezTo>
                  <a:cubicBezTo>
                    <a:pt x="1246706" y="173654"/>
                    <a:pt x="1234855" y="183877"/>
                    <a:pt x="1225739" y="193384"/>
                  </a:cubicBezTo>
                  <a:lnTo>
                    <a:pt x="1211675" y="174241"/>
                  </a:lnTo>
                  <a:cubicBezTo>
                    <a:pt x="1215191" y="170594"/>
                    <a:pt x="1216949" y="165125"/>
                    <a:pt x="1216949" y="157832"/>
                  </a:cubicBezTo>
                  <a:lnTo>
                    <a:pt x="1216949" y="92590"/>
                  </a:lnTo>
                  <a:lnTo>
                    <a:pt x="1200346" y="92590"/>
                  </a:lnTo>
                  <a:close/>
                  <a:moveTo>
                    <a:pt x="1679898" y="64852"/>
                  </a:moveTo>
                  <a:lnTo>
                    <a:pt x="1776980" y="64852"/>
                  </a:lnTo>
                  <a:lnTo>
                    <a:pt x="1776980" y="86730"/>
                  </a:lnTo>
                  <a:lnTo>
                    <a:pt x="1679898" y="86730"/>
                  </a:lnTo>
                  <a:close/>
                  <a:moveTo>
                    <a:pt x="221317" y="57234"/>
                  </a:moveTo>
                  <a:lnTo>
                    <a:pt x="372898" y="57234"/>
                  </a:lnTo>
                  <a:lnTo>
                    <a:pt x="372898" y="126969"/>
                  </a:lnTo>
                  <a:lnTo>
                    <a:pt x="315079" y="126969"/>
                  </a:lnTo>
                  <a:lnTo>
                    <a:pt x="315079" y="161739"/>
                  </a:lnTo>
                  <a:cubicBezTo>
                    <a:pt x="315079" y="169748"/>
                    <a:pt x="313402" y="176194"/>
                    <a:pt x="310049" y="181077"/>
                  </a:cubicBezTo>
                  <a:cubicBezTo>
                    <a:pt x="306696" y="185961"/>
                    <a:pt x="301877" y="189233"/>
                    <a:pt x="295594" y="190893"/>
                  </a:cubicBezTo>
                  <a:cubicBezTo>
                    <a:pt x="289311" y="192553"/>
                    <a:pt x="276467" y="193384"/>
                    <a:pt x="257064" y="193384"/>
                  </a:cubicBezTo>
                  <a:cubicBezTo>
                    <a:pt x="255631" y="183356"/>
                    <a:pt x="253483" y="173850"/>
                    <a:pt x="250618" y="164864"/>
                  </a:cubicBezTo>
                  <a:cubicBezTo>
                    <a:pt x="259603" y="165646"/>
                    <a:pt x="267872" y="166036"/>
                    <a:pt x="275425" y="166036"/>
                  </a:cubicBezTo>
                  <a:cubicBezTo>
                    <a:pt x="282327" y="166036"/>
                    <a:pt x="285778" y="162455"/>
                    <a:pt x="285778" y="155293"/>
                  </a:cubicBezTo>
                  <a:lnTo>
                    <a:pt x="285778" y="126969"/>
                  </a:lnTo>
                  <a:lnTo>
                    <a:pt x="221317" y="126969"/>
                  </a:lnTo>
                  <a:close/>
                  <a:moveTo>
                    <a:pt x="1043490" y="44927"/>
                  </a:moveTo>
                  <a:lnTo>
                    <a:pt x="1149949" y="44927"/>
                  </a:lnTo>
                  <a:lnTo>
                    <a:pt x="1149949" y="67782"/>
                  </a:lnTo>
                  <a:lnTo>
                    <a:pt x="1107561" y="67782"/>
                  </a:lnTo>
                  <a:lnTo>
                    <a:pt x="1107561" y="81651"/>
                  </a:lnTo>
                  <a:lnTo>
                    <a:pt x="1147214" y="81651"/>
                  </a:lnTo>
                  <a:lnTo>
                    <a:pt x="1147214" y="104505"/>
                  </a:lnTo>
                  <a:lnTo>
                    <a:pt x="1132661" y="104505"/>
                  </a:lnTo>
                  <a:cubicBezTo>
                    <a:pt x="1138066" y="109193"/>
                    <a:pt x="1143503" y="114207"/>
                    <a:pt x="1148972" y="119546"/>
                  </a:cubicBezTo>
                  <a:lnTo>
                    <a:pt x="1138619" y="128922"/>
                  </a:lnTo>
                  <a:lnTo>
                    <a:pt x="1151902" y="128922"/>
                  </a:lnTo>
                  <a:lnTo>
                    <a:pt x="1151902" y="151777"/>
                  </a:lnTo>
                  <a:lnTo>
                    <a:pt x="1041537" y="151777"/>
                  </a:lnTo>
                  <a:lnTo>
                    <a:pt x="1041537" y="128922"/>
                  </a:lnTo>
                  <a:lnTo>
                    <a:pt x="1081385" y="128922"/>
                  </a:lnTo>
                  <a:lnTo>
                    <a:pt x="1081385" y="104505"/>
                  </a:lnTo>
                  <a:lnTo>
                    <a:pt x="1046615" y="104505"/>
                  </a:lnTo>
                  <a:lnTo>
                    <a:pt x="1046615" y="81651"/>
                  </a:lnTo>
                  <a:lnTo>
                    <a:pt x="1081385" y="81651"/>
                  </a:lnTo>
                  <a:lnTo>
                    <a:pt x="1081385" y="67782"/>
                  </a:lnTo>
                  <a:lnTo>
                    <a:pt x="1043490" y="67782"/>
                  </a:lnTo>
                  <a:close/>
                  <a:moveTo>
                    <a:pt x="1036263" y="33793"/>
                  </a:moveTo>
                  <a:lnTo>
                    <a:pt x="1036263" y="162325"/>
                  </a:lnTo>
                  <a:lnTo>
                    <a:pt x="1158153" y="162325"/>
                  </a:lnTo>
                  <a:lnTo>
                    <a:pt x="1158153" y="33793"/>
                  </a:lnTo>
                  <a:close/>
                  <a:moveTo>
                    <a:pt x="1608014" y="12111"/>
                  </a:moveTo>
                  <a:lnTo>
                    <a:pt x="1669154" y="12111"/>
                  </a:lnTo>
                  <a:lnTo>
                    <a:pt x="1669154" y="31449"/>
                  </a:lnTo>
                  <a:cubicBezTo>
                    <a:pt x="1664466" y="48639"/>
                    <a:pt x="1659452" y="66284"/>
                    <a:pt x="1654113" y="84386"/>
                  </a:cubicBezTo>
                  <a:cubicBezTo>
                    <a:pt x="1663750" y="96887"/>
                    <a:pt x="1668568" y="112970"/>
                    <a:pt x="1668568" y="132634"/>
                  </a:cubicBezTo>
                  <a:cubicBezTo>
                    <a:pt x="1668568" y="143052"/>
                    <a:pt x="1666159" y="150670"/>
                    <a:pt x="1661341" y="155488"/>
                  </a:cubicBezTo>
                  <a:cubicBezTo>
                    <a:pt x="1656392" y="160437"/>
                    <a:pt x="1647863" y="162911"/>
                    <a:pt x="1635752" y="162911"/>
                  </a:cubicBezTo>
                  <a:cubicBezTo>
                    <a:pt x="1634840" y="154056"/>
                    <a:pt x="1633342" y="145005"/>
                    <a:pt x="1631259" y="135759"/>
                  </a:cubicBezTo>
                  <a:cubicBezTo>
                    <a:pt x="1634124" y="136410"/>
                    <a:pt x="1636403" y="136736"/>
                    <a:pt x="1638096" y="136736"/>
                  </a:cubicBezTo>
                  <a:cubicBezTo>
                    <a:pt x="1643565" y="136736"/>
                    <a:pt x="1646300" y="132569"/>
                    <a:pt x="1646300" y="124234"/>
                  </a:cubicBezTo>
                  <a:cubicBezTo>
                    <a:pt x="1646300" y="110691"/>
                    <a:pt x="1641416" y="97734"/>
                    <a:pt x="1631650" y="85362"/>
                  </a:cubicBezTo>
                  <a:cubicBezTo>
                    <a:pt x="1636338" y="67261"/>
                    <a:pt x="1640765" y="50267"/>
                    <a:pt x="1644932" y="34379"/>
                  </a:cubicBezTo>
                  <a:lnTo>
                    <a:pt x="1630478" y="34379"/>
                  </a:lnTo>
                  <a:lnTo>
                    <a:pt x="1630478" y="194946"/>
                  </a:lnTo>
                  <a:lnTo>
                    <a:pt x="1608014" y="194946"/>
                  </a:lnTo>
                  <a:close/>
                  <a:moveTo>
                    <a:pt x="1260509" y="10939"/>
                  </a:moveTo>
                  <a:lnTo>
                    <a:pt x="1386892" y="10939"/>
                  </a:lnTo>
                  <a:lnTo>
                    <a:pt x="1386892" y="32035"/>
                  </a:lnTo>
                  <a:lnTo>
                    <a:pt x="1320673" y="32035"/>
                  </a:lnTo>
                  <a:lnTo>
                    <a:pt x="1316766" y="47662"/>
                  </a:lnTo>
                  <a:lnTo>
                    <a:pt x="1379079" y="47662"/>
                  </a:lnTo>
                  <a:lnTo>
                    <a:pt x="1379079" y="88292"/>
                  </a:lnTo>
                  <a:lnTo>
                    <a:pt x="1393729" y="88292"/>
                  </a:lnTo>
                  <a:lnTo>
                    <a:pt x="1393729" y="109389"/>
                  </a:lnTo>
                  <a:lnTo>
                    <a:pt x="1254259" y="109389"/>
                  </a:lnTo>
                  <a:lnTo>
                    <a:pt x="1254259" y="88292"/>
                  </a:lnTo>
                  <a:lnTo>
                    <a:pt x="1279262" y="88292"/>
                  </a:lnTo>
                  <a:lnTo>
                    <a:pt x="1284341" y="68368"/>
                  </a:lnTo>
                  <a:lnTo>
                    <a:pt x="1265197" y="68368"/>
                  </a:lnTo>
                  <a:lnTo>
                    <a:pt x="1265197" y="47662"/>
                  </a:lnTo>
                  <a:lnTo>
                    <a:pt x="1289615" y="47662"/>
                  </a:lnTo>
                  <a:lnTo>
                    <a:pt x="1293521" y="32035"/>
                  </a:lnTo>
                  <a:lnTo>
                    <a:pt x="1260509" y="32035"/>
                  </a:lnTo>
                  <a:close/>
                  <a:moveTo>
                    <a:pt x="1008329" y="9767"/>
                  </a:moveTo>
                  <a:lnTo>
                    <a:pt x="1186086" y="9767"/>
                  </a:lnTo>
                  <a:lnTo>
                    <a:pt x="1186086" y="193188"/>
                  </a:lnTo>
                  <a:lnTo>
                    <a:pt x="1158153" y="193188"/>
                  </a:lnTo>
                  <a:lnTo>
                    <a:pt x="1158153" y="186351"/>
                  </a:lnTo>
                  <a:lnTo>
                    <a:pt x="1036263" y="186351"/>
                  </a:lnTo>
                  <a:lnTo>
                    <a:pt x="1036263" y="193384"/>
                  </a:lnTo>
                  <a:lnTo>
                    <a:pt x="1008329" y="193384"/>
                  </a:lnTo>
                  <a:close/>
                  <a:moveTo>
                    <a:pt x="50788" y="5665"/>
                  </a:moveTo>
                  <a:lnTo>
                    <a:pt x="80088" y="5665"/>
                  </a:lnTo>
                  <a:lnTo>
                    <a:pt x="80088" y="193970"/>
                  </a:lnTo>
                  <a:lnTo>
                    <a:pt x="50788" y="193970"/>
                  </a:lnTo>
                  <a:lnTo>
                    <a:pt x="50788" y="161153"/>
                  </a:lnTo>
                  <a:lnTo>
                    <a:pt x="5274" y="176389"/>
                  </a:lnTo>
                  <a:lnTo>
                    <a:pt x="0" y="146112"/>
                  </a:lnTo>
                  <a:cubicBezTo>
                    <a:pt x="17190" y="141554"/>
                    <a:pt x="34119" y="136866"/>
                    <a:pt x="50788" y="132048"/>
                  </a:cubicBezTo>
                  <a:lnTo>
                    <a:pt x="50788" y="78916"/>
                  </a:lnTo>
                  <a:lnTo>
                    <a:pt x="3712" y="78916"/>
                  </a:lnTo>
                  <a:lnTo>
                    <a:pt x="3712" y="53132"/>
                  </a:lnTo>
                  <a:lnTo>
                    <a:pt x="50788" y="53132"/>
                  </a:lnTo>
                  <a:close/>
                  <a:moveTo>
                    <a:pt x="103920" y="5469"/>
                  </a:moveTo>
                  <a:lnTo>
                    <a:pt x="133220" y="5469"/>
                  </a:lnTo>
                  <a:lnTo>
                    <a:pt x="133220" y="62898"/>
                  </a:lnTo>
                  <a:cubicBezTo>
                    <a:pt x="148522" y="52415"/>
                    <a:pt x="162586" y="41867"/>
                    <a:pt x="175413" y="31254"/>
                  </a:cubicBezTo>
                  <a:lnTo>
                    <a:pt x="195533" y="54304"/>
                  </a:lnTo>
                  <a:cubicBezTo>
                    <a:pt x="176194" y="68303"/>
                    <a:pt x="155423" y="82139"/>
                    <a:pt x="133220" y="95813"/>
                  </a:cubicBezTo>
                  <a:lnTo>
                    <a:pt x="133220" y="153535"/>
                  </a:lnTo>
                  <a:cubicBezTo>
                    <a:pt x="133220" y="160958"/>
                    <a:pt x="137192" y="164669"/>
                    <a:pt x="145136" y="164669"/>
                  </a:cubicBezTo>
                  <a:lnTo>
                    <a:pt x="150019" y="164669"/>
                  </a:lnTo>
                  <a:cubicBezTo>
                    <a:pt x="153340" y="164669"/>
                    <a:pt x="156091" y="163757"/>
                    <a:pt x="158272" y="161934"/>
                  </a:cubicBezTo>
                  <a:cubicBezTo>
                    <a:pt x="160453" y="160111"/>
                    <a:pt x="162065" y="157344"/>
                    <a:pt x="163107" y="153632"/>
                  </a:cubicBezTo>
                  <a:cubicBezTo>
                    <a:pt x="164148" y="149921"/>
                    <a:pt x="165255" y="137778"/>
                    <a:pt x="166427" y="117202"/>
                  </a:cubicBezTo>
                  <a:lnTo>
                    <a:pt x="193970" y="125602"/>
                  </a:lnTo>
                  <a:cubicBezTo>
                    <a:pt x="192928" y="139145"/>
                    <a:pt x="191691" y="150768"/>
                    <a:pt x="190258" y="160469"/>
                  </a:cubicBezTo>
                  <a:cubicBezTo>
                    <a:pt x="188826" y="170171"/>
                    <a:pt x="185212" y="177464"/>
                    <a:pt x="179417" y="182347"/>
                  </a:cubicBezTo>
                  <a:cubicBezTo>
                    <a:pt x="173622" y="187230"/>
                    <a:pt x="165646" y="189672"/>
                    <a:pt x="155489" y="189672"/>
                  </a:cubicBezTo>
                  <a:lnTo>
                    <a:pt x="138104" y="189672"/>
                  </a:lnTo>
                  <a:cubicBezTo>
                    <a:pt x="115314" y="189672"/>
                    <a:pt x="103920" y="179384"/>
                    <a:pt x="103920" y="158809"/>
                  </a:cubicBezTo>
                  <a:close/>
                  <a:moveTo>
                    <a:pt x="1226521" y="4493"/>
                  </a:moveTo>
                  <a:cubicBezTo>
                    <a:pt x="1235506" y="16213"/>
                    <a:pt x="1243841" y="28128"/>
                    <a:pt x="1251524" y="40239"/>
                  </a:cubicBezTo>
                  <a:cubicBezTo>
                    <a:pt x="1245534" y="44016"/>
                    <a:pt x="1237915" y="48574"/>
                    <a:pt x="1228669" y="53913"/>
                  </a:cubicBezTo>
                  <a:cubicBezTo>
                    <a:pt x="1221507" y="40630"/>
                    <a:pt x="1213759" y="28259"/>
                    <a:pt x="1205424" y="16799"/>
                  </a:cubicBezTo>
                  <a:close/>
                  <a:moveTo>
                    <a:pt x="1736155" y="2930"/>
                  </a:moveTo>
                  <a:cubicBezTo>
                    <a:pt x="1738108" y="9571"/>
                    <a:pt x="1739866" y="16278"/>
                    <a:pt x="1741429" y="23050"/>
                  </a:cubicBezTo>
                  <a:lnTo>
                    <a:pt x="1786356" y="23050"/>
                  </a:lnTo>
                  <a:lnTo>
                    <a:pt x="1786356" y="59968"/>
                  </a:lnTo>
                  <a:lnTo>
                    <a:pt x="1763307" y="59968"/>
                  </a:lnTo>
                  <a:lnTo>
                    <a:pt x="1763307" y="46099"/>
                  </a:lnTo>
                  <a:lnTo>
                    <a:pt x="1692985" y="46099"/>
                  </a:lnTo>
                  <a:lnTo>
                    <a:pt x="1692985" y="59968"/>
                  </a:lnTo>
                  <a:lnTo>
                    <a:pt x="1670326" y="59968"/>
                  </a:lnTo>
                  <a:lnTo>
                    <a:pt x="1670326" y="23050"/>
                  </a:lnTo>
                  <a:lnTo>
                    <a:pt x="1713691" y="23050"/>
                  </a:lnTo>
                  <a:cubicBezTo>
                    <a:pt x="1712259" y="18362"/>
                    <a:pt x="1710696" y="12892"/>
                    <a:pt x="1709003" y="6641"/>
                  </a:cubicBezTo>
                  <a:close/>
                  <a:moveTo>
                    <a:pt x="914372" y="2930"/>
                  </a:moveTo>
                  <a:lnTo>
                    <a:pt x="941720" y="2930"/>
                  </a:lnTo>
                  <a:lnTo>
                    <a:pt x="941720" y="63875"/>
                  </a:lnTo>
                  <a:lnTo>
                    <a:pt x="952072" y="55866"/>
                  </a:lnTo>
                  <a:cubicBezTo>
                    <a:pt x="969653" y="75530"/>
                    <a:pt x="984303" y="93111"/>
                    <a:pt x="996023" y="108607"/>
                  </a:cubicBezTo>
                  <a:lnTo>
                    <a:pt x="974145" y="126383"/>
                  </a:lnTo>
                  <a:cubicBezTo>
                    <a:pt x="963272" y="110756"/>
                    <a:pt x="952463" y="96334"/>
                    <a:pt x="941720" y="83116"/>
                  </a:cubicBezTo>
                  <a:lnTo>
                    <a:pt x="941720" y="195142"/>
                  </a:lnTo>
                  <a:lnTo>
                    <a:pt x="914372" y="195142"/>
                  </a:lnTo>
                  <a:close/>
                  <a:moveTo>
                    <a:pt x="482092" y="2735"/>
                  </a:moveTo>
                  <a:lnTo>
                    <a:pt x="511783" y="2735"/>
                  </a:lnTo>
                  <a:cubicBezTo>
                    <a:pt x="511392" y="22073"/>
                    <a:pt x="510871" y="38481"/>
                    <a:pt x="510220" y="51960"/>
                  </a:cubicBezTo>
                  <a:lnTo>
                    <a:pt x="590894" y="51960"/>
                  </a:lnTo>
                  <a:lnTo>
                    <a:pt x="590894" y="78916"/>
                  </a:lnTo>
                  <a:lnTo>
                    <a:pt x="512467" y="78916"/>
                  </a:lnTo>
                  <a:cubicBezTo>
                    <a:pt x="523666" y="122411"/>
                    <a:pt x="550720" y="151647"/>
                    <a:pt x="593629" y="166622"/>
                  </a:cubicBezTo>
                  <a:cubicBezTo>
                    <a:pt x="584383" y="177171"/>
                    <a:pt x="576960" y="186156"/>
                    <a:pt x="571361" y="193579"/>
                  </a:cubicBezTo>
                  <a:cubicBezTo>
                    <a:pt x="535875" y="176910"/>
                    <a:pt x="511164" y="150051"/>
                    <a:pt x="497230" y="113002"/>
                  </a:cubicBezTo>
                  <a:cubicBezTo>
                    <a:pt x="486422" y="146926"/>
                    <a:pt x="461451" y="174241"/>
                    <a:pt x="422319" y="194946"/>
                  </a:cubicBezTo>
                  <a:cubicBezTo>
                    <a:pt x="417110" y="188305"/>
                    <a:pt x="409752" y="179970"/>
                    <a:pt x="400246" y="169943"/>
                  </a:cubicBezTo>
                  <a:cubicBezTo>
                    <a:pt x="447647" y="148456"/>
                    <a:pt x="473595" y="118114"/>
                    <a:pt x="478087" y="78916"/>
                  </a:cubicBezTo>
                  <a:lnTo>
                    <a:pt x="403762" y="78916"/>
                  </a:lnTo>
                  <a:lnTo>
                    <a:pt x="403762" y="51960"/>
                  </a:lnTo>
                  <a:lnTo>
                    <a:pt x="480920" y="51960"/>
                  </a:lnTo>
                  <a:cubicBezTo>
                    <a:pt x="481831" y="37765"/>
                    <a:pt x="482222" y="21357"/>
                    <a:pt x="482092" y="2735"/>
                  </a:cubicBezTo>
                  <a:close/>
                  <a:moveTo>
                    <a:pt x="308828" y="1172"/>
                  </a:moveTo>
                  <a:cubicBezTo>
                    <a:pt x="310912" y="6446"/>
                    <a:pt x="313190" y="13088"/>
                    <a:pt x="315665" y="21096"/>
                  </a:cubicBezTo>
                  <a:lnTo>
                    <a:pt x="393214" y="21096"/>
                  </a:lnTo>
                  <a:lnTo>
                    <a:pt x="393214" y="45318"/>
                  </a:lnTo>
                  <a:lnTo>
                    <a:pt x="201783" y="45318"/>
                  </a:lnTo>
                  <a:lnTo>
                    <a:pt x="201783" y="21096"/>
                  </a:lnTo>
                  <a:lnTo>
                    <a:pt x="282164" y="21096"/>
                  </a:lnTo>
                  <a:cubicBezTo>
                    <a:pt x="279625" y="14715"/>
                    <a:pt x="277379" y="9246"/>
                    <a:pt x="275425" y="4688"/>
                  </a:cubicBezTo>
                  <a:close/>
                  <a:moveTo>
                    <a:pt x="837214" y="977"/>
                  </a:moveTo>
                  <a:lnTo>
                    <a:pt x="864366" y="5665"/>
                  </a:lnTo>
                  <a:cubicBezTo>
                    <a:pt x="862283" y="14846"/>
                    <a:pt x="859938" y="23701"/>
                    <a:pt x="857334" y="32231"/>
                  </a:cubicBezTo>
                  <a:lnTo>
                    <a:pt x="904019" y="32231"/>
                  </a:lnTo>
                  <a:lnTo>
                    <a:pt x="904019" y="56648"/>
                  </a:lnTo>
                  <a:cubicBezTo>
                    <a:pt x="895946" y="116681"/>
                    <a:pt x="868989" y="163171"/>
                    <a:pt x="823150" y="196118"/>
                  </a:cubicBezTo>
                  <a:cubicBezTo>
                    <a:pt x="815206" y="186482"/>
                    <a:pt x="808695" y="179189"/>
                    <a:pt x="803616" y="174241"/>
                  </a:cubicBezTo>
                  <a:cubicBezTo>
                    <a:pt x="822890" y="160632"/>
                    <a:pt x="838517" y="144973"/>
                    <a:pt x="850497" y="127262"/>
                  </a:cubicBezTo>
                  <a:cubicBezTo>
                    <a:pt x="843530" y="120621"/>
                    <a:pt x="835847" y="113621"/>
                    <a:pt x="827447" y="106263"/>
                  </a:cubicBezTo>
                  <a:lnTo>
                    <a:pt x="843074" y="86925"/>
                  </a:lnTo>
                  <a:cubicBezTo>
                    <a:pt x="850693" y="92980"/>
                    <a:pt x="857562" y="98613"/>
                    <a:pt x="863682" y="103822"/>
                  </a:cubicBezTo>
                  <a:cubicBezTo>
                    <a:pt x="870194" y="89692"/>
                    <a:pt x="874719" y="74488"/>
                    <a:pt x="877258" y="58210"/>
                  </a:cubicBezTo>
                  <a:lnTo>
                    <a:pt x="848055" y="58210"/>
                  </a:lnTo>
                  <a:cubicBezTo>
                    <a:pt x="838549" y="81586"/>
                    <a:pt x="826536" y="102552"/>
                    <a:pt x="812016" y="121109"/>
                  </a:cubicBezTo>
                  <a:cubicBezTo>
                    <a:pt x="806546" y="108347"/>
                    <a:pt x="802054" y="98971"/>
                    <a:pt x="798538" y="92980"/>
                  </a:cubicBezTo>
                  <a:cubicBezTo>
                    <a:pt x="816899" y="67977"/>
                    <a:pt x="829792" y="37309"/>
                    <a:pt x="837214" y="977"/>
                  </a:cubicBezTo>
                  <a:close/>
                  <a:moveTo>
                    <a:pt x="1498234" y="0"/>
                  </a:moveTo>
                  <a:cubicBezTo>
                    <a:pt x="1503443" y="7944"/>
                    <a:pt x="1509564" y="18231"/>
                    <a:pt x="1516596" y="30863"/>
                  </a:cubicBezTo>
                  <a:lnTo>
                    <a:pt x="1503118" y="37114"/>
                  </a:lnTo>
                  <a:lnTo>
                    <a:pt x="1527047" y="37114"/>
                  </a:lnTo>
                  <a:cubicBezTo>
                    <a:pt x="1535967" y="24287"/>
                    <a:pt x="1543487" y="13153"/>
                    <a:pt x="1549608" y="3711"/>
                  </a:cubicBezTo>
                  <a:lnTo>
                    <a:pt x="1575979" y="18166"/>
                  </a:lnTo>
                  <a:lnTo>
                    <a:pt x="1560156" y="37114"/>
                  </a:lnTo>
                  <a:lnTo>
                    <a:pt x="1588285" y="37114"/>
                  </a:lnTo>
                  <a:lnTo>
                    <a:pt x="1588285" y="85167"/>
                  </a:lnTo>
                  <a:lnTo>
                    <a:pt x="1560938" y="85167"/>
                  </a:lnTo>
                  <a:lnTo>
                    <a:pt x="1560938" y="60945"/>
                  </a:lnTo>
                  <a:lnTo>
                    <a:pt x="1433383" y="60945"/>
                  </a:lnTo>
                  <a:lnTo>
                    <a:pt x="1433383" y="85167"/>
                  </a:lnTo>
                  <a:lnTo>
                    <a:pt x="1406035" y="85167"/>
                  </a:lnTo>
                  <a:lnTo>
                    <a:pt x="1406035" y="37114"/>
                  </a:lnTo>
                  <a:lnTo>
                    <a:pt x="1437973" y="37114"/>
                  </a:lnTo>
                  <a:cubicBezTo>
                    <a:pt x="1432243" y="29235"/>
                    <a:pt x="1426676" y="22008"/>
                    <a:pt x="1421272" y="15432"/>
                  </a:cubicBezTo>
                  <a:lnTo>
                    <a:pt x="1441782" y="1563"/>
                  </a:lnTo>
                  <a:cubicBezTo>
                    <a:pt x="1449596" y="10418"/>
                    <a:pt x="1457539" y="20315"/>
                    <a:pt x="1465613" y="31254"/>
                  </a:cubicBezTo>
                  <a:lnTo>
                    <a:pt x="1456921" y="37114"/>
                  </a:lnTo>
                  <a:lnTo>
                    <a:pt x="1489542" y="37114"/>
                  </a:lnTo>
                  <a:cubicBezTo>
                    <a:pt x="1484073" y="26631"/>
                    <a:pt x="1479026" y="17776"/>
                    <a:pt x="1474403" y="10548"/>
                  </a:cubicBezTo>
                  <a:close/>
                  <a:moveTo>
                    <a:pt x="698134" y="0"/>
                  </a:moveTo>
                  <a:cubicBezTo>
                    <a:pt x="703343" y="7944"/>
                    <a:pt x="709464" y="18231"/>
                    <a:pt x="716496" y="30863"/>
                  </a:cubicBezTo>
                  <a:lnTo>
                    <a:pt x="703018" y="37114"/>
                  </a:lnTo>
                  <a:lnTo>
                    <a:pt x="726947" y="37114"/>
                  </a:lnTo>
                  <a:cubicBezTo>
                    <a:pt x="735867" y="24287"/>
                    <a:pt x="743387" y="13153"/>
                    <a:pt x="749508" y="3711"/>
                  </a:cubicBezTo>
                  <a:lnTo>
                    <a:pt x="775878" y="18166"/>
                  </a:lnTo>
                  <a:lnTo>
                    <a:pt x="760056" y="37114"/>
                  </a:lnTo>
                  <a:lnTo>
                    <a:pt x="788185" y="37114"/>
                  </a:lnTo>
                  <a:lnTo>
                    <a:pt x="788185" y="85167"/>
                  </a:lnTo>
                  <a:lnTo>
                    <a:pt x="760838" y="85167"/>
                  </a:lnTo>
                  <a:lnTo>
                    <a:pt x="760838" y="60945"/>
                  </a:lnTo>
                  <a:lnTo>
                    <a:pt x="633283" y="60945"/>
                  </a:lnTo>
                  <a:lnTo>
                    <a:pt x="633283" y="85167"/>
                  </a:lnTo>
                  <a:lnTo>
                    <a:pt x="605935" y="85167"/>
                  </a:lnTo>
                  <a:lnTo>
                    <a:pt x="605935" y="37114"/>
                  </a:lnTo>
                  <a:lnTo>
                    <a:pt x="637873" y="37114"/>
                  </a:lnTo>
                  <a:cubicBezTo>
                    <a:pt x="632143" y="29235"/>
                    <a:pt x="626576" y="22008"/>
                    <a:pt x="621172" y="15432"/>
                  </a:cubicBezTo>
                  <a:lnTo>
                    <a:pt x="641682" y="1563"/>
                  </a:lnTo>
                  <a:cubicBezTo>
                    <a:pt x="649495" y="10418"/>
                    <a:pt x="657439" y="20315"/>
                    <a:pt x="665513" y="31254"/>
                  </a:cubicBezTo>
                  <a:lnTo>
                    <a:pt x="656821" y="37114"/>
                  </a:lnTo>
                  <a:lnTo>
                    <a:pt x="689442" y="37114"/>
                  </a:lnTo>
                  <a:cubicBezTo>
                    <a:pt x="683972" y="26631"/>
                    <a:pt x="678926" y="17776"/>
                    <a:pt x="674303" y="10548"/>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94" name="PA-文本框 41">
              <a:extLst>
                <a:ext uri="{FF2B5EF4-FFF2-40B4-BE49-F238E27FC236}">
                  <a16:creationId xmlns:a16="http://schemas.microsoft.com/office/drawing/2014/main" id="{39B9C5BB-1FA5-4187-BF85-C061D545D5A1}"/>
                </a:ext>
              </a:extLst>
            </p:cNvPr>
            <p:cNvSpPr txBox="1"/>
            <p:nvPr>
              <p:custDataLst>
                <p:tags r:id="rId64"/>
              </p:custDataLst>
            </p:nvPr>
          </p:nvSpPr>
          <p:spPr>
            <a:xfrm>
              <a:off x="10266337" y="697828"/>
              <a:ext cx="1330984" cy="58449"/>
            </a:xfrm>
            <a:custGeom>
              <a:avLst/>
              <a:gdLst/>
              <a:ahLst/>
              <a:cxnLst/>
              <a:rect l="l" t="t" r="r" b="b"/>
              <a:pathLst>
                <a:path w="1799587" h="79027">
                  <a:moveTo>
                    <a:pt x="1103537" y="49183"/>
                  </a:moveTo>
                  <a:cubicBezTo>
                    <a:pt x="1104904" y="49183"/>
                    <a:pt x="1105985" y="49776"/>
                    <a:pt x="1106781" y="50962"/>
                  </a:cubicBezTo>
                  <a:cubicBezTo>
                    <a:pt x="1107576" y="52148"/>
                    <a:pt x="1107974" y="53592"/>
                    <a:pt x="1107974" y="55294"/>
                  </a:cubicBezTo>
                  <a:cubicBezTo>
                    <a:pt x="1107974" y="58782"/>
                    <a:pt x="1106258" y="64321"/>
                    <a:pt x="1102825" y="71912"/>
                  </a:cubicBezTo>
                  <a:lnTo>
                    <a:pt x="1099393" y="71912"/>
                  </a:lnTo>
                  <a:cubicBezTo>
                    <a:pt x="1100760" y="68312"/>
                    <a:pt x="1101597" y="65954"/>
                    <a:pt x="1101904" y="64838"/>
                  </a:cubicBezTo>
                  <a:cubicBezTo>
                    <a:pt x="1102211" y="63721"/>
                    <a:pt x="1102407" y="62187"/>
                    <a:pt x="1102490" y="60233"/>
                  </a:cubicBezTo>
                  <a:cubicBezTo>
                    <a:pt x="1100146" y="59257"/>
                    <a:pt x="1098974" y="57499"/>
                    <a:pt x="1098974" y="54959"/>
                  </a:cubicBezTo>
                  <a:cubicBezTo>
                    <a:pt x="1098974" y="53201"/>
                    <a:pt x="1099414" y="51799"/>
                    <a:pt x="1100293" y="50752"/>
                  </a:cubicBezTo>
                  <a:cubicBezTo>
                    <a:pt x="1101172" y="49706"/>
                    <a:pt x="1102253" y="49183"/>
                    <a:pt x="1103537" y="49183"/>
                  </a:cubicBezTo>
                  <a:close/>
                  <a:moveTo>
                    <a:pt x="950839" y="39681"/>
                  </a:moveTo>
                  <a:lnTo>
                    <a:pt x="946988" y="40267"/>
                  </a:lnTo>
                  <a:cubicBezTo>
                    <a:pt x="941351" y="41020"/>
                    <a:pt x="937598" y="41906"/>
                    <a:pt x="935728" y="42925"/>
                  </a:cubicBezTo>
                  <a:cubicBezTo>
                    <a:pt x="933859" y="43944"/>
                    <a:pt x="932924" y="45429"/>
                    <a:pt x="932924" y="47383"/>
                  </a:cubicBezTo>
                  <a:cubicBezTo>
                    <a:pt x="932924" y="49113"/>
                    <a:pt x="933650" y="50578"/>
                    <a:pt x="935101" y="51778"/>
                  </a:cubicBezTo>
                  <a:cubicBezTo>
                    <a:pt x="936552" y="52978"/>
                    <a:pt x="938226" y="53578"/>
                    <a:pt x="940124" y="53578"/>
                  </a:cubicBezTo>
                  <a:cubicBezTo>
                    <a:pt x="942216" y="53578"/>
                    <a:pt x="944470" y="52664"/>
                    <a:pt x="946884" y="50836"/>
                  </a:cubicBezTo>
                  <a:cubicBezTo>
                    <a:pt x="949297" y="49008"/>
                    <a:pt x="950616" y="45290"/>
                    <a:pt x="950839" y="39681"/>
                  </a:cubicBezTo>
                  <a:close/>
                  <a:moveTo>
                    <a:pt x="769864" y="39681"/>
                  </a:moveTo>
                  <a:lnTo>
                    <a:pt x="766013" y="40267"/>
                  </a:lnTo>
                  <a:cubicBezTo>
                    <a:pt x="760376" y="41020"/>
                    <a:pt x="756623" y="41906"/>
                    <a:pt x="754753" y="42925"/>
                  </a:cubicBezTo>
                  <a:cubicBezTo>
                    <a:pt x="752884" y="43944"/>
                    <a:pt x="751949" y="45429"/>
                    <a:pt x="751949" y="47383"/>
                  </a:cubicBezTo>
                  <a:cubicBezTo>
                    <a:pt x="751949" y="49113"/>
                    <a:pt x="752675" y="50578"/>
                    <a:pt x="754126" y="51778"/>
                  </a:cubicBezTo>
                  <a:cubicBezTo>
                    <a:pt x="755577" y="52978"/>
                    <a:pt x="757251" y="53578"/>
                    <a:pt x="759149" y="53578"/>
                  </a:cubicBezTo>
                  <a:cubicBezTo>
                    <a:pt x="761242" y="53578"/>
                    <a:pt x="763495" y="52664"/>
                    <a:pt x="765909" y="50836"/>
                  </a:cubicBezTo>
                  <a:cubicBezTo>
                    <a:pt x="768322" y="49008"/>
                    <a:pt x="769641" y="45290"/>
                    <a:pt x="769864" y="39681"/>
                  </a:cubicBezTo>
                  <a:close/>
                  <a:moveTo>
                    <a:pt x="1383841" y="25952"/>
                  </a:moveTo>
                  <a:cubicBezTo>
                    <a:pt x="1380464" y="25952"/>
                    <a:pt x="1377667" y="27159"/>
                    <a:pt x="1375448" y="29572"/>
                  </a:cubicBezTo>
                  <a:cubicBezTo>
                    <a:pt x="1373230" y="31986"/>
                    <a:pt x="1372120" y="35132"/>
                    <a:pt x="1372120" y="39011"/>
                  </a:cubicBezTo>
                  <a:cubicBezTo>
                    <a:pt x="1372120" y="42862"/>
                    <a:pt x="1373132" y="46009"/>
                    <a:pt x="1375155" y="48450"/>
                  </a:cubicBezTo>
                  <a:cubicBezTo>
                    <a:pt x="1377178" y="50892"/>
                    <a:pt x="1379767" y="52113"/>
                    <a:pt x="1382920" y="52113"/>
                  </a:cubicBezTo>
                  <a:cubicBezTo>
                    <a:pt x="1386241" y="52113"/>
                    <a:pt x="1388968" y="50780"/>
                    <a:pt x="1391103" y="48115"/>
                  </a:cubicBezTo>
                  <a:cubicBezTo>
                    <a:pt x="1393238" y="45450"/>
                    <a:pt x="1394305" y="42151"/>
                    <a:pt x="1394305" y="38216"/>
                  </a:cubicBezTo>
                  <a:lnTo>
                    <a:pt x="1394305" y="31016"/>
                  </a:lnTo>
                  <a:cubicBezTo>
                    <a:pt x="1392854" y="29565"/>
                    <a:pt x="1391326" y="28358"/>
                    <a:pt x="1389722" y="27396"/>
                  </a:cubicBezTo>
                  <a:cubicBezTo>
                    <a:pt x="1388117" y="26433"/>
                    <a:pt x="1386157" y="25952"/>
                    <a:pt x="1383841" y="25952"/>
                  </a:cubicBezTo>
                  <a:close/>
                  <a:moveTo>
                    <a:pt x="983791" y="25952"/>
                  </a:moveTo>
                  <a:cubicBezTo>
                    <a:pt x="980414" y="25952"/>
                    <a:pt x="977617" y="27159"/>
                    <a:pt x="975398" y="29572"/>
                  </a:cubicBezTo>
                  <a:cubicBezTo>
                    <a:pt x="973180" y="31986"/>
                    <a:pt x="972070" y="35132"/>
                    <a:pt x="972070" y="39011"/>
                  </a:cubicBezTo>
                  <a:cubicBezTo>
                    <a:pt x="972070" y="42862"/>
                    <a:pt x="973082" y="46009"/>
                    <a:pt x="975105" y="48450"/>
                  </a:cubicBezTo>
                  <a:cubicBezTo>
                    <a:pt x="977128" y="50892"/>
                    <a:pt x="979716" y="52113"/>
                    <a:pt x="982870" y="52113"/>
                  </a:cubicBezTo>
                  <a:cubicBezTo>
                    <a:pt x="986190" y="52113"/>
                    <a:pt x="988918" y="50780"/>
                    <a:pt x="991053" y="48115"/>
                  </a:cubicBezTo>
                  <a:cubicBezTo>
                    <a:pt x="993188" y="45450"/>
                    <a:pt x="994255" y="42151"/>
                    <a:pt x="994255" y="38216"/>
                  </a:cubicBezTo>
                  <a:lnTo>
                    <a:pt x="994255" y="31016"/>
                  </a:lnTo>
                  <a:cubicBezTo>
                    <a:pt x="992804" y="29565"/>
                    <a:pt x="991276" y="28358"/>
                    <a:pt x="989672" y="27396"/>
                  </a:cubicBezTo>
                  <a:cubicBezTo>
                    <a:pt x="988067" y="26433"/>
                    <a:pt x="986107" y="25952"/>
                    <a:pt x="983791" y="25952"/>
                  </a:cubicBezTo>
                  <a:close/>
                  <a:moveTo>
                    <a:pt x="850441" y="25952"/>
                  </a:moveTo>
                  <a:cubicBezTo>
                    <a:pt x="847064" y="25952"/>
                    <a:pt x="844267" y="27159"/>
                    <a:pt x="842048" y="29572"/>
                  </a:cubicBezTo>
                  <a:cubicBezTo>
                    <a:pt x="839830" y="31986"/>
                    <a:pt x="838720" y="35132"/>
                    <a:pt x="838720" y="39011"/>
                  </a:cubicBezTo>
                  <a:cubicBezTo>
                    <a:pt x="838720" y="42862"/>
                    <a:pt x="839732" y="46009"/>
                    <a:pt x="841755" y="48450"/>
                  </a:cubicBezTo>
                  <a:cubicBezTo>
                    <a:pt x="843778" y="50892"/>
                    <a:pt x="846366" y="52113"/>
                    <a:pt x="849520" y="52113"/>
                  </a:cubicBezTo>
                  <a:cubicBezTo>
                    <a:pt x="852840" y="52113"/>
                    <a:pt x="855568" y="50780"/>
                    <a:pt x="857703" y="48115"/>
                  </a:cubicBezTo>
                  <a:cubicBezTo>
                    <a:pt x="859838" y="45450"/>
                    <a:pt x="860905" y="42151"/>
                    <a:pt x="860905" y="38216"/>
                  </a:cubicBezTo>
                  <a:lnTo>
                    <a:pt x="860905" y="31016"/>
                  </a:lnTo>
                  <a:cubicBezTo>
                    <a:pt x="859454" y="29565"/>
                    <a:pt x="857926" y="28358"/>
                    <a:pt x="856322" y="27396"/>
                  </a:cubicBezTo>
                  <a:cubicBezTo>
                    <a:pt x="854717" y="26433"/>
                    <a:pt x="852757" y="25952"/>
                    <a:pt x="850441" y="25952"/>
                  </a:cubicBezTo>
                  <a:close/>
                  <a:moveTo>
                    <a:pt x="593266" y="25952"/>
                  </a:moveTo>
                  <a:cubicBezTo>
                    <a:pt x="589889" y="25952"/>
                    <a:pt x="587092" y="27159"/>
                    <a:pt x="584873" y="29572"/>
                  </a:cubicBezTo>
                  <a:cubicBezTo>
                    <a:pt x="582655" y="31986"/>
                    <a:pt x="581545" y="35132"/>
                    <a:pt x="581545" y="39011"/>
                  </a:cubicBezTo>
                  <a:cubicBezTo>
                    <a:pt x="581545" y="42862"/>
                    <a:pt x="582557" y="46009"/>
                    <a:pt x="584580" y="48450"/>
                  </a:cubicBezTo>
                  <a:cubicBezTo>
                    <a:pt x="586603" y="50892"/>
                    <a:pt x="589192" y="52113"/>
                    <a:pt x="592345" y="52113"/>
                  </a:cubicBezTo>
                  <a:cubicBezTo>
                    <a:pt x="595666" y="52113"/>
                    <a:pt x="598393" y="50780"/>
                    <a:pt x="600528" y="48115"/>
                  </a:cubicBezTo>
                  <a:cubicBezTo>
                    <a:pt x="602663" y="45450"/>
                    <a:pt x="603730" y="42151"/>
                    <a:pt x="603730" y="38216"/>
                  </a:cubicBezTo>
                  <a:lnTo>
                    <a:pt x="603730" y="31016"/>
                  </a:lnTo>
                  <a:cubicBezTo>
                    <a:pt x="602279" y="29565"/>
                    <a:pt x="600751" y="28358"/>
                    <a:pt x="599147" y="27396"/>
                  </a:cubicBezTo>
                  <a:cubicBezTo>
                    <a:pt x="597542" y="26433"/>
                    <a:pt x="595582" y="25952"/>
                    <a:pt x="593266" y="25952"/>
                  </a:cubicBezTo>
                  <a:close/>
                  <a:moveTo>
                    <a:pt x="450391" y="25617"/>
                  </a:moveTo>
                  <a:cubicBezTo>
                    <a:pt x="447014" y="25617"/>
                    <a:pt x="444126" y="26956"/>
                    <a:pt x="441726" y="29635"/>
                  </a:cubicBezTo>
                  <a:cubicBezTo>
                    <a:pt x="439326" y="32314"/>
                    <a:pt x="438126" y="35607"/>
                    <a:pt x="438126" y="39514"/>
                  </a:cubicBezTo>
                  <a:cubicBezTo>
                    <a:pt x="438126" y="43337"/>
                    <a:pt x="439312" y="46595"/>
                    <a:pt x="441684" y="49287"/>
                  </a:cubicBezTo>
                  <a:cubicBezTo>
                    <a:pt x="444056" y="51980"/>
                    <a:pt x="446847" y="53327"/>
                    <a:pt x="450056" y="53327"/>
                  </a:cubicBezTo>
                  <a:cubicBezTo>
                    <a:pt x="453544" y="53327"/>
                    <a:pt x="456488" y="51987"/>
                    <a:pt x="458888" y="49308"/>
                  </a:cubicBezTo>
                  <a:cubicBezTo>
                    <a:pt x="461288" y="46629"/>
                    <a:pt x="462488" y="43337"/>
                    <a:pt x="462488" y="39430"/>
                  </a:cubicBezTo>
                  <a:cubicBezTo>
                    <a:pt x="462488" y="37030"/>
                    <a:pt x="461978" y="34763"/>
                    <a:pt x="460960" y="32628"/>
                  </a:cubicBezTo>
                  <a:cubicBezTo>
                    <a:pt x="459941" y="30493"/>
                    <a:pt x="458490" y="28791"/>
                    <a:pt x="456607" y="27521"/>
                  </a:cubicBezTo>
                  <a:cubicBezTo>
                    <a:pt x="454723" y="26252"/>
                    <a:pt x="452651" y="25617"/>
                    <a:pt x="450391" y="25617"/>
                  </a:cubicBezTo>
                  <a:close/>
                  <a:moveTo>
                    <a:pt x="297991" y="25617"/>
                  </a:moveTo>
                  <a:cubicBezTo>
                    <a:pt x="294614" y="25617"/>
                    <a:pt x="291726" y="26956"/>
                    <a:pt x="289326" y="29635"/>
                  </a:cubicBezTo>
                  <a:cubicBezTo>
                    <a:pt x="286926" y="32314"/>
                    <a:pt x="285726" y="35607"/>
                    <a:pt x="285726" y="39514"/>
                  </a:cubicBezTo>
                  <a:cubicBezTo>
                    <a:pt x="285726" y="43337"/>
                    <a:pt x="286912" y="46595"/>
                    <a:pt x="289284" y="49287"/>
                  </a:cubicBezTo>
                  <a:cubicBezTo>
                    <a:pt x="291656" y="51980"/>
                    <a:pt x="294447" y="53327"/>
                    <a:pt x="297656" y="53327"/>
                  </a:cubicBezTo>
                  <a:cubicBezTo>
                    <a:pt x="301144" y="53327"/>
                    <a:pt x="304088" y="51987"/>
                    <a:pt x="306488" y="49308"/>
                  </a:cubicBezTo>
                  <a:cubicBezTo>
                    <a:pt x="308888" y="46629"/>
                    <a:pt x="310088" y="43337"/>
                    <a:pt x="310088" y="39430"/>
                  </a:cubicBezTo>
                  <a:cubicBezTo>
                    <a:pt x="310088" y="37030"/>
                    <a:pt x="309578" y="34763"/>
                    <a:pt x="308560" y="32628"/>
                  </a:cubicBezTo>
                  <a:cubicBezTo>
                    <a:pt x="307541" y="30493"/>
                    <a:pt x="306090" y="28791"/>
                    <a:pt x="304207" y="27521"/>
                  </a:cubicBezTo>
                  <a:cubicBezTo>
                    <a:pt x="302323" y="26252"/>
                    <a:pt x="300251" y="25617"/>
                    <a:pt x="297991" y="25617"/>
                  </a:cubicBezTo>
                  <a:close/>
                  <a:moveTo>
                    <a:pt x="202741" y="25617"/>
                  </a:moveTo>
                  <a:cubicBezTo>
                    <a:pt x="199364" y="25617"/>
                    <a:pt x="196476" y="26956"/>
                    <a:pt x="194076" y="29635"/>
                  </a:cubicBezTo>
                  <a:cubicBezTo>
                    <a:pt x="191676" y="32314"/>
                    <a:pt x="190476" y="35607"/>
                    <a:pt x="190476" y="39514"/>
                  </a:cubicBezTo>
                  <a:cubicBezTo>
                    <a:pt x="190476" y="43337"/>
                    <a:pt x="191662" y="46595"/>
                    <a:pt x="194034" y="49287"/>
                  </a:cubicBezTo>
                  <a:cubicBezTo>
                    <a:pt x="196406" y="51980"/>
                    <a:pt x="199197" y="53327"/>
                    <a:pt x="202406" y="53327"/>
                  </a:cubicBezTo>
                  <a:cubicBezTo>
                    <a:pt x="205894" y="53327"/>
                    <a:pt x="208838" y="51987"/>
                    <a:pt x="211238" y="49308"/>
                  </a:cubicBezTo>
                  <a:cubicBezTo>
                    <a:pt x="213638" y="46629"/>
                    <a:pt x="214838" y="43337"/>
                    <a:pt x="214838" y="39430"/>
                  </a:cubicBezTo>
                  <a:cubicBezTo>
                    <a:pt x="214838" y="37030"/>
                    <a:pt x="214328" y="34763"/>
                    <a:pt x="213310" y="32628"/>
                  </a:cubicBezTo>
                  <a:cubicBezTo>
                    <a:pt x="212291" y="30493"/>
                    <a:pt x="210840" y="28791"/>
                    <a:pt x="208957" y="27521"/>
                  </a:cubicBezTo>
                  <a:cubicBezTo>
                    <a:pt x="207073" y="26252"/>
                    <a:pt x="205001" y="25617"/>
                    <a:pt x="202741" y="25617"/>
                  </a:cubicBezTo>
                  <a:close/>
                  <a:moveTo>
                    <a:pt x="155116" y="25617"/>
                  </a:moveTo>
                  <a:cubicBezTo>
                    <a:pt x="151739" y="25617"/>
                    <a:pt x="148851" y="26956"/>
                    <a:pt x="146451" y="29635"/>
                  </a:cubicBezTo>
                  <a:cubicBezTo>
                    <a:pt x="144051" y="32314"/>
                    <a:pt x="142851" y="35607"/>
                    <a:pt x="142851" y="39514"/>
                  </a:cubicBezTo>
                  <a:cubicBezTo>
                    <a:pt x="142851" y="43337"/>
                    <a:pt x="144037" y="46595"/>
                    <a:pt x="146409" y="49287"/>
                  </a:cubicBezTo>
                  <a:cubicBezTo>
                    <a:pt x="148781" y="51980"/>
                    <a:pt x="151572" y="53327"/>
                    <a:pt x="154781" y="53327"/>
                  </a:cubicBezTo>
                  <a:cubicBezTo>
                    <a:pt x="158269" y="53327"/>
                    <a:pt x="161213" y="51987"/>
                    <a:pt x="163613" y="49308"/>
                  </a:cubicBezTo>
                  <a:cubicBezTo>
                    <a:pt x="166013" y="46629"/>
                    <a:pt x="167213" y="43337"/>
                    <a:pt x="167213" y="39430"/>
                  </a:cubicBezTo>
                  <a:cubicBezTo>
                    <a:pt x="167213" y="37030"/>
                    <a:pt x="166703" y="34763"/>
                    <a:pt x="165685" y="32628"/>
                  </a:cubicBezTo>
                  <a:cubicBezTo>
                    <a:pt x="164666" y="30493"/>
                    <a:pt x="163215" y="28791"/>
                    <a:pt x="161332" y="27521"/>
                  </a:cubicBezTo>
                  <a:cubicBezTo>
                    <a:pt x="159448" y="26252"/>
                    <a:pt x="157376" y="25617"/>
                    <a:pt x="155116" y="25617"/>
                  </a:cubicBezTo>
                  <a:close/>
                  <a:moveTo>
                    <a:pt x="1621463" y="25114"/>
                  </a:moveTo>
                  <a:cubicBezTo>
                    <a:pt x="1616692" y="25114"/>
                    <a:pt x="1613176" y="27738"/>
                    <a:pt x="1610915" y="32984"/>
                  </a:cubicBezTo>
                  <a:lnTo>
                    <a:pt x="1630295" y="32984"/>
                  </a:lnTo>
                  <a:cubicBezTo>
                    <a:pt x="1629933" y="30416"/>
                    <a:pt x="1628893" y="28463"/>
                    <a:pt x="1627177" y="27124"/>
                  </a:cubicBezTo>
                  <a:cubicBezTo>
                    <a:pt x="1625461" y="25784"/>
                    <a:pt x="1623556" y="25114"/>
                    <a:pt x="1621463" y="25114"/>
                  </a:cubicBezTo>
                  <a:close/>
                  <a:moveTo>
                    <a:pt x="1230938" y="25114"/>
                  </a:moveTo>
                  <a:cubicBezTo>
                    <a:pt x="1226167" y="25114"/>
                    <a:pt x="1222651" y="27738"/>
                    <a:pt x="1220390" y="32984"/>
                  </a:cubicBezTo>
                  <a:lnTo>
                    <a:pt x="1239770" y="32984"/>
                  </a:lnTo>
                  <a:cubicBezTo>
                    <a:pt x="1239408" y="30416"/>
                    <a:pt x="1238368" y="28463"/>
                    <a:pt x="1236652" y="27124"/>
                  </a:cubicBezTo>
                  <a:cubicBezTo>
                    <a:pt x="1234936" y="25784"/>
                    <a:pt x="1233031" y="25114"/>
                    <a:pt x="1230938" y="25114"/>
                  </a:cubicBezTo>
                  <a:close/>
                  <a:moveTo>
                    <a:pt x="1030913" y="25114"/>
                  </a:moveTo>
                  <a:cubicBezTo>
                    <a:pt x="1026142" y="25114"/>
                    <a:pt x="1022625" y="27738"/>
                    <a:pt x="1020365" y="32984"/>
                  </a:cubicBezTo>
                  <a:lnTo>
                    <a:pt x="1039745" y="32984"/>
                  </a:lnTo>
                  <a:cubicBezTo>
                    <a:pt x="1039383" y="30416"/>
                    <a:pt x="1038343" y="28463"/>
                    <a:pt x="1036627" y="27124"/>
                  </a:cubicBezTo>
                  <a:cubicBezTo>
                    <a:pt x="1034911" y="25784"/>
                    <a:pt x="1033006" y="25114"/>
                    <a:pt x="1030913" y="25114"/>
                  </a:cubicBezTo>
                  <a:close/>
                  <a:moveTo>
                    <a:pt x="526088" y="25114"/>
                  </a:moveTo>
                  <a:cubicBezTo>
                    <a:pt x="521317" y="25114"/>
                    <a:pt x="517801" y="27738"/>
                    <a:pt x="515540" y="32984"/>
                  </a:cubicBezTo>
                  <a:lnTo>
                    <a:pt x="534920" y="32984"/>
                  </a:lnTo>
                  <a:cubicBezTo>
                    <a:pt x="534558" y="30416"/>
                    <a:pt x="533518" y="28463"/>
                    <a:pt x="531802" y="27124"/>
                  </a:cubicBezTo>
                  <a:cubicBezTo>
                    <a:pt x="530086" y="25784"/>
                    <a:pt x="528181" y="25114"/>
                    <a:pt x="526088" y="25114"/>
                  </a:cubicBezTo>
                  <a:close/>
                  <a:moveTo>
                    <a:pt x="1759906" y="19547"/>
                  </a:moveTo>
                  <a:lnTo>
                    <a:pt x="1768989" y="19547"/>
                  </a:lnTo>
                  <a:lnTo>
                    <a:pt x="1780542" y="51317"/>
                  </a:lnTo>
                  <a:lnTo>
                    <a:pt x="1780751" y="51317"/>
                  </a:lnTo>
                  <a:lnTo>
                    <a:pt x="1791090" y="19547"/>
                  </a:lnTo>
                  <a:lnTo>
                    <a:pt x="1799587" y="19547"/>
                  </a:lnTo>
                  <a:lnTo>
                    <a:pt x="1781840" y="67349"/>
                  </a:lnTo>
                  <a:cubicBezTo>
                    <a:pt x="1780333" y="71340"/>
                    <a:pt x="1778477" y="74284"/>
                    <a:pt x="1776273" y="76181"/>
                  </a:cubicBezTo>
                  <a:cubicBezTo>
                    <a:pt x="1774068" y="78079"/>
                    <a:pt x="1771445" y="79027"/>
                    <a:pt x="1768403" y="79027"/>
                  </a:cubicBezTo>
                  <a:cubicBezTo>
                    <a:pt x="1766534" y="79027"/>
                    <a:pt x="1764469" y="78651"/>
                    <a:pt x="1762208" y="77897"/>
                  </a:cubicBezTo>
                  <a:lnTo>
                    <a:pt x="1762208" y="70865"/>
                  </a:lnTo>
                  <a:cubicBezTo>
                    <a:pt x="1764245" y="71674"/>
                    <a:pt x="1765906" y="72079"/>
                    <a:pt x="1767189" y="72079"/>
                  </a:cubicBezTo>
                  <a:cubicBezTo>
                    <a:pt x="1768724" y="72079"/>
                    <a:pt x="1770050" y="71577"/>
                    <a:pt x="1771166" y="70572"/>
                  </a:cubicBezTo>
                  <a:cubicBezTo>
                    <a:pt x="1772282" y="69568"/>
                    <a:pt x="1773210" y="68256"/>
                    <a:pt x="1773949" y="66637"/>
                  </a:cubicBezTo>
                  <a:cubicBezTo>
                    <a:pt x="1774689" y="65019"/>
                    <a:pt x="1775547" y="62745"/>
                    <a:pt x="1776524" y="59815"/>
                  </a:cubicBezTo>
                  <a:close/>
                  <a:moveTo>
                    <a:pt x="1718895" y="19547"/>
                  </a:moveTo>
                  <a:lnTo>
                    <a:pt x="1726764" y="19547"/>
                  </a:lnTo>
                  <a:lnTo>
                    <a:pt x="1726764" y="59396"/>
                  </a:lnTo>
                  <a:lnTo>
                    <a:pt x="1718895" y="59396"/>
                  </a:lnTo>
                  <a:close/>
                  <a:moveTo>
                    <a:pt x="1560300" y="19547"/>
                  </a:moveTo>
                  <a:lnTo>
                    <a:pt x="1569132" y="19547"/>
                  </a:lnTo>
                  <a:lnTo>
                    <a:pt x="1580350" y="50313"/>
                  </a:lnTo>
                  <a:lnTo>
                    <a:pt x="1591861" y="19547"/>
                  </a:lnTo>
                  <a:lnTo>
                    <a:pt x="1600441" y="19547"/>
                  </a:lnTo>
                  <a:lnTo>
                    <a:pt x="1584033" y="59396"/>
                  </a:lnTo>
                  <a:lnTo>
                    <a:pt x="1576248" y="59396"/>
                  </a:lnTo>
                  <a:close/>
                  <a:moveTo>
                    <a:pt x="1547445" y="19547"/>
                  </a:moveTo>
                  <a:lnTo>
                    <a:pt x="1555314" y="19547"/>
                  </a:lnTo>
                  <a:lnTo>
                    <a:pt x="1555314" y="59396"/>
                  </a:lnTo>
                  <a:lnTo>
                    <a:pt x="1547445" y="59396"/>
                  </a:lnTo>
                  <a:close/>
                  <a:moveTo>
                    <a:pt x="1299795" y="19547"/>
                  </a:moveTo>
                  <a:lnTo>
                    <a:pt x="1307664" y="19547"/>
                  </a:lnTo>
                  <a:lnTo>
                    <a:pt x="1307664" y="59396"/>
                  </a:lnTo>
                  <a:lnTo>
                    <a:pt x="1299795" y="59396"/>
                  </a:lnTo>
                  <a:close/>
                  <a:moveTo>
                    <a:pt x="879816" y="19547"/>
                  </a:moveTo>
                  <a:lnTo>
                    <a:pt x="887685" y="19547"/>
                  </a:lnTo>
                  <a:lnTo>
                    <a:pt x="887685" y="43532"/>
                  </a:lnTo>
                  <a:cubicBezTo>
                    <a:pt x="887685" y="46211"/>
                    <a:pt x="888278" y="48450"/>
                    <a:pt x="889464" y="50250"/>
                  </a:cubicBezTo>
                  <a:cubicBezTo>
                    <a:pt x="890650" y="52050"/>
                    <a:pt x="892610" y="52950"/>
                    <a:pt x="895345" y="52950"/>
                  </a:cubicBezTo>
                  <a:cubicBezTo>
                    <a:pt x="898582" y="52950"/>
                    <a:pt x="901233" y="51548"/>
                    <a:pt x="903298" y="48743"/>
                  </a:cubicBezTo>
                  <a:cubicBezTo>
                    <a:pt x="905363" y="45939"/>
                    <a:pt x="906395" y="42458"/>
                    <a:pt x="906395" y="38300"/>
                  </a:cubicBezTo>
                  <a:lnTo>
                    <a:pt x="906395" y="19547"/>
                  </a:lnTo>
                  <a:lnTo>
                    <a:pt x="914265" y="19547"/>
                  </a:lnTo>
                  <a:lnTo>
                    <a:pt x="914265" y="59396"/>
                  </a:lnTo>
                  <a:lnTo>
                    <a:pt x="906981" y="59396"/>
                  </a:lnTo>
                  <a:lnTo>
                    <a:pt x="906479" y="52699"/>
                  </a:lnTo>
                  <a:lnTo>
                    <a:pt x="906312" y="52699"/>
                  </a:lnTo>
                  <a:cubicBezTo>
                    <a:pt x="903270" y="57805"/>
                    <a:pt x="898987" y="60359"/>
                    <a:pt x="893461" y="60359"/>
                  </a:cubicBezTo>
                  <a:cubicBezTo>
                    <a:pt x="889220" y="60359"/>
                    <a:pt x="885885" y="59040"/>
                    <a:pt x="883457" y="56403"/>
                  </a:cubicBezTo>
                  <a:cubicBezTo>
                    <a:pt x="881029" y="53766"/>
                    <a:pt x="879816" y="50187"/>
                    <a:pt x="879816" y="45667"/>
                  </a:cubicBezTo>
                  <a:close/>
                  <a:moveTo>
                    <a:pt x="556845" y="19547"/>
                  </a:moveTo>
                  <a:lnTo>
                    <a:pt x="564714" y="19547"/>
                  </a:lnTo>
                  <a:lnTo>
                    <a:pt x="564714" y="59396"/>
                  </a:lnTo>
                  <a:lnTo>
                    <a:pt x="556845" y="59396"/>
                  </a:lnTo>
                  <a:close/>
                  <a:moveTo>
                    <a:pt x="1670972" y="18919"/>
                  </a:moveTo>
                  <a:cubicBezTo>
                    <a:pt x="1672451" y="18919"/>
                    <a:pt x="1673846" y="19101"/>
                    <a:pt x="1675158" y="19464"/>
                  </a:cubicBezTo>
                  <a:lnTo>
                    <a:pt x="1675158" y="27417"/>
                  </a:lnTo>
                  <a:cubicBezTo>
                    <a:pt x="1673232" y="26663"/>
                    <a:pt x="1671809" y="26286"/>
                    <a:pt x="1670888" y="26286"/>
                  </a:cubicBezTo>
                  <a:cubicBezTo>
                    <a:pt x="1667819" y="26286"/>
                    <a:pt x="1665210" y="27717"/>
                    <a:pt x="1663061" y="30577"/>
                  </a:cubicBezTo>
                  <a:cubicBezTo>
                    <a:pt x="1660912" y="33437"/>
                    <a:pt x="1659838" y="36960"/>
                    <a:pt x="1659838" y="41146"/>
                  </a:cubicBezTo>
                  <a:lnTo>
                    <a:pt x="1659838" y="59396"/>
                  </a:lnTo>
                  <a:lnTo>
                    <a:pt x="1651927" y="59396"/>
                  </a:lnTo>
                  <a:lnTo>
                    <a:pt x="1651927" y="19547"/>
                  </a:lnTo>
                  <a:lnTo>
                    <a:pt x="1659126" y="19547"/>
                  </a:lnTo>
                  <a:lnTo>
                    <a:pt x="1659754" y="26998"/>
                  </a:lnTo>
                  <a:lnTo>
                    <a:pt x="1659922" y="26998"/>
                  </a:lnTo>
                  <a:cubicBezTo>
                    <a:pt x="1661819" y="21612"/>
                    <a:pt x="1665503" y="18919"/>
                    <a:pt x="1670972" y="18919"/>
                  </a:cubicBezTo>
                  <a:close/>
                  <a:moveTo>
                    <a:pt x="499397" y="18919"/>
                  </a:moveTo>
                  <a:cubicBezTo>
                    <a:pt x="500876" y="18919"/>
                    <a:pt x="502271" y="19101"/>
                    <a:pt x="503583" y="19464"/>
                  </a:cubicBezTo>
                  <a:lnTo>
                    <a:pt x="503583" y="27417"/>
                  </a:lnTo>
                  <a:cubicBezTo>
                    <a:pt x="501657" y="26663"/>
                    <a:pt x="500234" y="26286"/>
                    <a:pt x="499313" y="26286"/>
                  </a:cubicBezTo>
                  <a:cubicBezTo>
                    <a:pt x="496244" y="26286"/>
                    <a:pt x="493635" y="27717"/>
                    <a:pt x="491486" y="30577"/>
                  </a:cubicBezTo>
                  <a:cubicBezTo>
                    <a:pt x="489337" y="33437"/>
                    <a:pt x="488263" y="36960"/>
                    <a:pt x="488263" y="41146"/>
                  </a:cubicBezTo>
                  <a:lnTo>
                    <a:pt x="488263" y="59396"/>
                  </a:lnTo>
                  <a:lnTo>
                    <a:pt x="480352" y="59396"/>
                  </a:lnTo>
                  <a:lnTo>
                    <a:pt x="480352" y="19547"/>
                  </a:lnTo>
                  <a:lnTo>
                    <a:pt x="487551" y="19547"/>
                  </a:lnTo>
                  <a:lnTo>
                    <a:pt x="488179" y="26998"/>
                  </a:lnTo>
                  <a:lnTo>
                    <a:pt x="488346" y="26998"/>
                  </a:lnTo>
                  <a:cubicBezTo>
                    <a:pt x="490244" y="21612"/>
                    <a:pt x="493928" y="18919"/>
                    <a:pt x="499397" y="18919"/>
                  </a:cubicBezTo>
                  <a:close/>
                  <a:moveTo>
                    <a:pt x="1692933" y="18585"/>
                  </a:moveTo>
                  <a:cubicBezTo>
                    <a:pt x="1697733" y="18585"/>
                    <a:pt x="1702393" y="19785"/>
                    <a:pt x="1706914" y="22184"/>
                  </a:cubicBezTo>
                  <a:lnTo>
                    <a:pt x="1706914" y="30514"/>
                  </a:lnTo>
                  <a:cubicBezTo>
                    <a:pt x="1703984" y="28421"/>
                    <a:pt x="1701347" y="27082"/>
                    <a:pt x="1699003" y="26496"/>
                  </a:cubicBezTo>
                  <a:cubicBezTo>
                    <a:pt x="1696659" y="25910"/>
                    <a:pt x="1694691" y="25617"/>
                    <a:pt x="1693101" y="25617"/>
                  </a:cubicBezTo>
                  <a:cubicBezTo>
                    <a:pt x="1690952" y="25617"/>
                    <a:pt x="1689131" y="26028"/>
                    <a:pt x="1687638" y="26852"/>
                  </a:cubicBezTo>
                  <a:cubicBezTo>
                    <a:pt x="1686145" y="27675"/>
                    <a:pt x="1685399" y="28728"/>
                    <a:pt x="1685399" y="30012"/>
                  </a:cubicBezTo>
                  <a:cubicBezTo>
                    <a:pt x="1685399" y="31323"/>
                    <a:pt x="1686125" y="32349"/>
                    <a:pt x="1687576" y="33088"/>
                  </a:cubicBezTo>
                  <a:cubicBezTo>
                    <a:pt x="1689027" y="33828"/>
                    <a:pt x="1691134" y="34505"/>
                    <a:pt x="1693896" y="35118"/>
                  </a:cubicBezTo>
                  <a:cubicBezTo>
                    <a:pt x="1699505" y="36374"/>
                    <a:pt x="1703523" y="37937"/>
                    <a:pt x="1705951" y="39807"/>
                  </a:cubicBezTo>
                  <a:cubicBezTo>
                    <a:pt x="1708379" y="41676"/>
                    <a:pt x="1709593" y="44146"/>
                    <a:pt x="1709593" y="47215"/>
                  </a:cubicBezTo>
                  <a:cubicBezTo>
                    <a:pt x="1709593" y="49532"/>
                    <a:pt x="1708860" y="51701"/>
                    <a:pt x="1707395" y="53724"/>
                  </a:cubicBezTo>
                  <a:cubicBezTo>
                    <a:pt x="1705930" y="55747"/>
                    <a:pt x="1703872" y="57359"/>
                    <a:pt x="1701221" y="58559"/>
                  </a:cubicBezTo>
                  <a:cubicBezTo>
                    <a:pt x="1698570" y="59759"/>
                    <a:pt x="1695501" y="60359"/>
                    <a:pt x="1692013" y="60359"/>
                  </a:cubicBezTo>
                  <a:cubicBezTo>
                    <a:pt x="1689669" y="60359"/>
                    <a:pt x="1687513" y="60115"/>
                    <a:pt x="1685546" y="59626"/>
                  </a:cubicBezTo>
                  <a:cubicBezTo>
                    <a:pt x="1683578" y="59138"/>
                    <a:pt x="1681995" y="58608"/>
                    <a:pt x="1680795" y="58036"/>
                  </a:cubicBezTo>
                  <a:cubicBezTo>
                    <a:pt x="1679595" y="57464"/>
                    <a:pt x="1678297" y="56801"/>
                    <a:pt x="1676902" y="56047"/>
                  </a:cubicBezTo>
                  <a:lnTo>
                    <a:pt x="1676902" y="47299"/>
                  </a:lnTo>
                  <a:cubicBezTo>
                    <a:pt x="1681646" y="51262"/>
                    <a:pt x="1686766" y="53243"/>
                    <a:pt x="1692264" y="53243"/>
                  </a:cubicBezTo>
                  <a:cubicBezTo>
                    <a:pt x="1694608" y="53243"/>
                    <a:pt x="1696666" y="52789"/>
                    <a:pt x="1698438" y="51883"/>
                  </a:cubicBezTo>
                  <a:cubicBezTo>
                    <a:pt x="1700210" y="50976"/>
                    <a:pt x="1701096" y="49657"/>
                    <a:pt x="1701096" y="47927"/>
                  </a:cubicBezTo>
                  <a:cubicBezTo>
                    <a:pt x="1701096" y="46560"/>
                    <a:pt x="1700426" y="45436"/>
                    <a:pt x="1699087" y="44557"/>
                  </a:cubicBezTo>
                  <a:cubicBezTo>
                    <a:pt x="1697747" y="43678"/>
                    <a:pt x="1695277" y="42848"/>
                    <a:pt x="1691678" y="42067"/>
                  </a:cubicBezTo>
                  <a:cubicBezTo>
                    <a:pt x="1687883" y="41230"/>
                    <a:pt x="1685246" y="40462"/>
                    <a:pt x="1683767" y="39765"/>
                  </a:cubicBezTo>
                  <a:cubicBezTo>
                    <a:pt x="1682288" y="39067"/>
                    <a:pt x="1680976" y="38244"/>
                    <a:pt x="1679832" y="37295"/>
                  </a:cubicBezTo>
                  <a:cubicBezTo>
                    <a:pt x="1678855" y="36179"/>
                    <a:pt x="1678123" y="35174"/>
                    <a:pt x="1677634" y="34281"/>
                  </a:cubicBezTo>
                  <a:cubicBezTo>
                    <a:pt x="1677146" y="33388"/>
                    <a:pt x="1676902" y="32161"/>
                    <a:pt x="1676902" y="30598"/>
                  </a:cubicBezTo>
                  <a:cubicBezTo>
                    <a:pt x="1676902" y="27082"/>
                    <a:pt x="1678395" y="24201"/>
                    <a:pt x="1681381" y="21954"/>
                  </a:cubicBezTo>
                  <a:cubicBezTo>
                    <a:pt x="1684367" y="19708"/>
                    <a:pt x="1688217" y="18585"/>
                    <a:pt x="1692933" y="18585"/>
                  </a:cubicBezTo>
                  <a:close/>
                  <a:moveTo>
                    <a:pt x="1621463" y="18585"/>
                  </a:moveTo>
                  <a:cubicBezTo>
                    <a:pt x="1624254" y="18585"/>
                    <a:pt x="1626870" y="19157"/>
                    <a:pt x="1629312" y="20301"/>
                  </a:cubicBezTo>
                  <a:cubicBezTo>
                    <a:pt x="1631753" y="21445"/>
                    <a:pt x="1633735" y="22980"/>
                    <a:pt x="1635256" y="24905"/>
                  </a:cubicBezTo>
                  <a:cubicBezTo>
                    <a:pt x="1636776" y="26831"/>
                    <a:pt x="1637872" y="28924"/>
                    <a:pt x="1638541" y="31184"/>
                  </a:cubicBezTo>
                  <a:cubicBezTo>
                    <a:pt x="1639211" y="33444"/>
                    <a:pt x="1639546" y="36165"/>
                    <a:pt x="1639546" y="39346"/>
                  </a:cubicBezTo>
                  <a:lnTo>
                    <a:pt x="1609911" y="39346"/>
                  </a:lnTo>
                  <a:cubicBezTo>
                    <a:pt x="1610106" y="42611"/>
                    <a:pt x="1610950" y="45241"/>
                    <a:pt x="1612443" y="47236"/>
                  </a:cubicBezTo>
                  <a:cubicBezTo>
                    <a:pt x="1613936" y="49232"/>
                    <a:pt x="1615666" y="50641"/>
                    <a:pt x="1617633" y="51464"/>
                  </a:cubicBezTo>
                  <a:cubicBezTo>
                    <a:pt x="1619601" y="52287"/>
                    <a:pt x="1621477" y="52699"/>
                    <a:pt x="1623263" y="52699"/>
                  </a:cubicBezTo>
                  <a:cubicBezTo>
                    <a:pt x="1628230" y="52699"/>
                    <a:pt x="1633198" y="50215"/>
                    <a:pt x="1638165" y="45248"/>
                  </a:cubicBezTo>
                  <a:lnTo>
                    <a:pt x="1638165" y="54834"/>
                  </a:lnTo>
                  <a:cubicBezTo>
                    <a:pt x="1635876" y="56368"/>
                    <a:pt x="1633484" y="57673"/>
                    <a:pt x="1630986" y="58747"/>
                  </a:cubicBezTo>
                  <a:cubicBezTo>
                    <a:pt x="1628489" y="59822"/>
                    <a:pt x="1625454" y="60359"/>
                    <a:pt x="1621882" y="60359"/>
                  </a:cubicBezTo>
                  <a:cubicBezTo>
                    <a:pt x="1617752" y="60359"/>
                    <a:pt x="1614138" y="59382"/>
                    <a:pt x="1611041" y="57429"/>
                  </a:cubicBezTo>
                  <a:cubicBezTo>
                    <a:pt x="1607943" y="55475"/>
                    <a:pt x="1605564" y="52887"/>
                    <a:pt x="1603904" y="49664"/>
                  </a:cubicBezTo>
                  <a:cubicBezTo>
                    <a:pt x="1602244" y="46441"/>
                    <a:pt x="1601413" y="43030"/>
                    <a:pt x="1601413" y="39430"/>
                  </a:cubicBezTo>
                  <a:cubicBezTo>
                    <a:pt x="1601413" y="35439"/>
                    <a:pt x="1602334" y="31868"/>
                    <a:pt x="1604176" y="28714"/>
                  </a:cubicBezTo>
                  <a:cubicBezTo>
                    <a:pt x="1606018" y="25561"/>
                    <a:pt x="1608487" y="23084"/>
                    <a:pt x="1611585" y="21284"/>
                  </a:cubicBezTo>
                  <a:cubicBezTo>
                    <a:pt x="1614682" y="19485"/>
                    <a:pt x="1617975" y="18585"/>
                    <a:pt x="1621463" y="18585"/>
                  </a:cubicBezTo>
                  <a:close/>
                  <a:moveTo>
                    <a:pt x="1519702" y="18585"/>
                  </a:moveTo>
                  <a:cubicBezTo>
                    <a:pt x="1524139" y="18585"/>
                    <a:pt x="1527544" y="19945"/>
                    <a:pt x="1529915" y="22666"/>
                  </a:cubicBezTo>
                  <a:cubicBezTo>
                    <a:pt x="1532287" y="25387"/>
                    <a:pt x="1533473" y="28547"/>
                    <a:pt x="1533473" y="32147"/>
                  </a:cubicBezTo>
                  <a:lnTo>
                    <a:pt x="1533473" y="59396"/>
                  </a:lnTo>
                  <a:lnTo>
                    <a:pt x="1525604" y="59396"/>
                  </a:lnTo>
                  <a:lnTo>
                    <a:pt x="1525604" y="34867"/>
                  </a:lnTo>
                  <a:cubicBezTo>
                    <a:pt x="1525604" y="32300"/>
                    <a:pt x="1525011" y="30172"/>
                    <a:pt x="1523825" y="28484"/>
                  </a:cubicBezTo>
                  <a:cubicBezTo>
                    <a:pt x="1522639" y="26796"/>
                    <a:pt x="1520749" y="25952"/>
                    <a:pt x="1518153" y="25952"/>
                  </a:cubicBezTo>
                  <a:cubicBezTo>
                    <a:pt x="1515809" y="25952"/>
                    <a:pt x="1513779" y="26670"/>
                    <a:pt x="1512063" y="28107"/>
                  </a:cubicBezTo>
                  <a:cubicBezTo>
                    <a:pt x="1510347" y="29544"/>
                    <a:pt x="1509063" y="31372"/>
                    <a:pt x="1508212" y="33591"/>
                  </a:cubicBezTo>
                  <a:cubicBezTo>
                    <a:pt x="1507361" y="35809"/>
                    <a:pt x="1506935" y="38090"/>
                    <a:pt x="1506935" y="40434"/>
                  </a:cubicBezTo>
                  <a:lnTo>
                    <a:pt x="1506935" y="59396"/>
                  </a:lnTo>
                  <a:lnTo>
                    <a:pt x="1499024" y="59396"/>
                  </a:lnTo>
                  <a:lnTo>
                    <a:pt x="1499024" y="19547"/>
                  </a:lnTo>
                  <a:lnTo>
                    <a:pt x="1506224" y="19547"/>
                  </a:lnTo>
                  <a:lnTo>
                    <a:pt x="1506810" y="26203"/>
                  </a:lnTo>
                  <a:lnTo>
                    <a:pt x="1507019" y="26203"/>
                  </a:lnTo>
                  <a:cubicBezTo>
                    <a:pt x="1507828" y="24835"/>
                    <a:pt x="1508680" y="23635"/>
                    <a:pt x="1509573" y="22603"/>
                  </a:cubicBezTo>
                  <a:cubicBezTo>
                    <a:pt x="1510466" y="21570"/>
                    <a:pt x="1511756" y="20643"/>
                    <a:pt x="1513444" y="19819"/>
                  </a:cubicBezTo>
                  <a:cubicBezTo>
                    <a:pt x="1515133" y="18996"/>
                    <a:pt x="1517219" y="18585"/>
                    <a:pt x="1519702" y="18585"/>
                  </a:cubicBezTo>
                  <a:close/>
                  <a:moveTo>
                    <a:pt x="1382041" y="18585"/>
                  </a:moveTo>
                  <a:cubicBezTo>
                    <a:pt x="1384050" y="18585"/>
                    <a:pt x="1385948" y="18940"/>
                    <a:pt x="1387733" y="19652"/>
                  </a:cubicBezTo>
                  <a:cubicBezTo>
                    <a:pt x="1389519" y="20364"/>
                    <a:pt x="1391710" y="21836"/>
                    <a:pt x="1394305" y="24068"/>
                  </a:cubicBezTo>
                  <a:lnTo>
                    <a:pt x="1396021" y="19547"/>
                  </a:lnTo>
                  <a:lnTo>
                    <a:pt x="1402216" y="19547"/>
                  </a:lnTo>
                  <a:lnTo>
                    <a:pt x="1402216" y="54582"/>
                  </a:lnTo>
                  <a:cubicBezTo>
                    <a:pt x="1402216" y="59829"/>
                    <a:pt x="1401742" y="63798"/>
                    <a:pt x="1400793" y="66491"/>
                  </a:cubicBezTo>
                  <a:cubicBezTo>
                    <a:pt x="1399844" y="69184"/>
                    <a:pt x="1398310" y="71535"/>
                    <a:pt x="1396189" y="73544"/>
                  </a:cubicBezTo>
                  <a:cubicBezTo>
                    <a:pt x="1394068" y="75553"/>
                    <a:pt x="1391787" y="76955"/>
                    <a:pt x="1389345" y="77751"/>
                  </a:cubicBezTo>
                  <a:cubicBezTo>
                    <a:pt x="1386903" y="78546"/>
                    <a:pt x="1384357" y="78972"/>
                    <a:pt x="1381706" y="79027"/>
                  </a:cubicBezTo>
                  <a:cubicBezTo>
                    <a:pt x="1376516" y="79027"/>
                    <a:pt x="1371367" y="77283"/>
                    <a:pt x="1366260" y="73795"/>
                  </a:cubicBezTo>
                  <a:lnTo>
                    <a:pt x="1366260" y="64042"/>
                  </a:lnTo>
                  <a:cubicBezTo>
                    <a:pt x="1368437" y="66135"/>
                    <a:pt x="1370760" y="67928"/>
                    <a:pt x="1373230" y="69421"/>
                  </a:cubicBezTo>
                  <a:cubicBezTo>
                    <a:pt x="1375699" y="70914"/>
                    <a:pt x="1378608" y="71660"/>
                    <a:pt x="1381957" y="71660"/>
                  </a:cubicBezTo>
                  <a:cubicBezTo>
                    <a:pt x="1384357" y="71660"/>
                    <a:pt x="1386568" y="70963"/>
                    <a:pt x="1388592" y="69568"/>
                  </a:cubicBezTo>
                  <a:cubicBezTo>
                    <a:pt x="1390615" y="68172"/>
                    <a:pt x="1392073" y="66414"/>
                    <a:pt x="1392966" y="64293"/>
                  </a:cubicBezTo>
                  <a:cubicBezTo>
                    <a:pt x="1393859" y="62173"/>
                    <a:pt x="1394305" y="58224"/>
                    <a:pt x="1394305" y="52448"/>
                  </a:cubicBezTo>
                  <a:lnTo>
                    <a:pt x="1394138" y="52280"/>
                  </a:lnTo>
                  <a:cubicBezTo>
                    <a:pt x="1390398" y="57080"/>
                    <a:pt x="1386031" y="59480"/>
                    <a:pt x="1381036" y="59480"/>
                  </a:cubicBezTo>
                  <a:cubicBezTo>
                    <a:pt x="1376181" y="59480"/>
                    <a:pt x="1372065" y="57499"/>
                    <a:pt x="1368688" y="53536"/>
                  </a:cubicBezTo>
                  <a:cubicBezTo>
                    <a:pt x="1365312" y="49573"/>
                    <a:pt x="1363623" y="44843"/>
                    <a:pt x="1363623" y="39346"/>
                  </a:cubicBezTo>
                  <a:cubicBezTo>
                    <a:pt x="1363623" y="35607"/>
                    <a:pt x="1364419" y="32161"/>
                    <a:pt x="1366009" y="29007"/>
                  </a:cubicBezTo>
                  <a:cubicBezTo>
                    <a:pt x="1367600" y="25854"/>
                    <a:pt x="1369797" y="23329"/>
                    <a:pt x="1372602" y="21431"/>
                  </a:cubicBezTo>
                  <a:cubicBezTo>
                    <a:pt x="1375406" y="19533"/>
                    <a:pt x="1378553" y="18585"/>
                    <a:pt x="1382041" y="18585"/>
                  </a:cubicBezTo>
                  <a:close/>
                  <a:moveTo>
                    <a:pt x="1338727" y="18585"/>
                  </a:moveTo>
                  <a:cubicBezTo>
                    <a:pt x="1343164" y="18585"/>
                    <a:pt x="1346569" y="19945"/>
                    <a:pt x="1348940" y="22666"/>
                  </a:cubicBezTo>
                  <a:cubicBezTo>
                    <a:pt x="1351312" y="25387"/>
                    <a:pt x="1352498" y="28547"/>
                    <a:pt x="1352498" y="32147"/>
                  </a:cubicBezTo>
                  <a:lnTo>
                    <a:pt x="1352498" y="59396"/>
                  </a:lnTo>
                  <a:lnTo>
                    <a:pt x="1344629" y="59396"/>
                  </a:lnTo>
                  <a:lnTo>
                    <a:pt x="1344629" y="34867"/>
                  </a:lnTo>
                  <a:cubicBezTo>
                    <a:pt x="1344629" y="32300"/>
                    <a:pt x="1344036" y="30172"/>
                    <a:pt x="1342850" y="28484"/>
                  </a:cubicBezTo>
                  <a:cubicBezTo>
                    <a:pt x="1341664" y="26796"/>
                    <a:pt x="1339774" y="25952"/>
                    <a:pt x="1337178" y="25952"/>
                  </a:cubicBezTo>
                  <a:cubicBezTo>
                    <a:pt x="1334834" y="25952"/>
                    <a:pt x="1332804" y="26670"/>
                    <a:pt x="1331088" y="28107"/>
                  </a:cubicBezTo>
                  <a:cubicBezTo>
                    <a:pt x="1329372" y="29544"/>
                    <a:pt x="1328088" y="31372"/>
                    <a:pt x="1327237" y="33591"/>
                  </a:cubicBezTo>
                  <a:cubicBezTo>
                    <a:pt x="1326386" y="35809"/>
                    <a:pt x="1325960" y="38090"/>
                    <a:pt x="1325960" y="40434"/>
                  </a:cubicBezTo>
                  <a:lnTo>
                    <a:pt x="1325960" y="59396"/>
                  </a:lnTo>
                  <a:lnTo>
                    <a:pt x="1318049" y="59396"/>
                  </a:lnTo>
                  <a:lnTo>
                    <a:pt x="1318049" y="19547"/>
                  </a:lnTo>
                  <a:lnTo>
                    <a:pt x="1325249" y="19547"/>
                  </a:lnTo>
                  <a:lnTo>
                    <a:pt x="1325835" y="26203"/>
                  </a:lnTo>
                  <a:lnTo>
                    <a:pt x="1326044" y="26203"/>
                  </a:lnTo>
                  <a:cubicBezTo>
                    <a:pt x="1326853" y="24835"/>
                    <a:pt x="1327705" y="23635"/>
                    <a:pt x="1328598" y="22603"/>
                  </a:cubicBezTo>
                  <a:cubicBezTo>
                    <a:pt x="1329491" y="21570"/>
                    <a:pt x="1330781" y="20643"/>
                    <a:pt x="1332469" y="19819"/>
                  </a:cubicBezTo>
                  <a:cubicBezTo>
                    <a:pt x="1334158" y="18996"/>
                    <a:pt x="1336244" y="18585"/>
                    <a:pt x="1338727" y="18585"/>
                  </a:cubicBezTo>
                  <a:close/>
                  <a:moveTo>
                    <a:pt x="1230938" y="18585"/>
                  </a:moveTo>
                  <a:cubicBezTo>
                    <a:pt x="1233729" y="18585"/>
                    <a:pt x="1236345" y="19157"/>
                    <a:pt x="1238787" y="20301"/>
                  </a:cubicBezTo>
                  <a:cubicBezTo>
                    <a:pt x="1241228" y="21445"/>
                    <a:pt x="1243210" y="22980"/>
                    <a:pt x="1244731" y="24905"/>
                  </a:cubicBezTo>
                  <a:cubicBezTo>
                    <a:pt x="1246251" y="26831"/>
                    <a:pt x="1247347" y="28924"/>
                    <a:pt x="1248016" y="31184"/>
                  </a:cubicBezTo>
                  <a:cubicBezTo>
                    <a:pt x="1248686" y="33444"/>
                    <a:pt x="1249021" y="36165"/>
                    <a:pt x="1249021" y="39346"/>
                  </a:cubicBezTo>
                  <a:lnTo>
                    <a:pt x="1219386" y="39346"/>
                  </a:lnTo>
                  <a:cubicBezTo>
                    <a:pt x="1219581" y="42611"/>
                    <a:pt x="1220425" y="45241"/>
                    <a:pt x="1221918" y="47236"/>
                  </a:cubicBezTo>
                  <a:cubicBezTo>
                    <a:pt x="1223411" y="49232"/>
                    <a:pt x="1225141" y="50641"/>
                    <a:pt x="1227108" y="51464"/>
                  </a:cubicBezTo>
                  <a:cubicBezTo>
                    <a:pt x="1229076" y="52287"/>
                    <a:pt x="1230952" y="52699"/>
                    <a:pt x="1232738" y="52699"/>
                  </a:cubicBezTo>
                  <a:cubicBezTo>
                    <a:pt x="1237705" y="52699"/>
                    <a:pt x="1242673" y="50215"/>
                    <a:pt x="1247640" y="45248"/>
                  </a:cubicBezTo>
                  <a:lnTo>
                    <a:pt x="1247640" y="54834"/>
                  </a:lnTo>
                  <a:cubicBezTo>
                    <a:pt x="1245351" y="56368"/>
                    <a:pt x="1242959" y="57673"/>
                    <a:pt x="1240461" y="58747"/>
                  </a:cubicBezTo>
                  <a:cubicBezTo>
                    <a:pt x="1237964" y="59822"/>
                    <a:pt x="1234929" y="60359"/>
                    <a:pt x="1231357" y="60359"/>
                  </a:cubicBezTo>
                  <a:cubicBezTo>
                    <a:pt x="1227227" y="60359"/>
                    <a:pt x="1223613" y="59382"/>
                    <a:pt x="1220516" y="57429"/>
                  </a:cubicBezTo>
                  <a:cubicBezTo>
                    <a:pt x="1217418" y="55475"/>
                    <a:pt x="1215039" y="52887"/>
                    <a:pt x="1213379" y="49664"/>
                  </a:cubicBezTo>
                  <a:cubicBezTo>
                    <a:pt x="1211719" y="46441"/>
                    <a:pt x="1210888" y="43030"/>
                    <a:pt x="1210888" y="39430"/>
                  </a:cubicBezTo>
                  <a:cubicBezTo>
                    <a:pt x="1210888" y="35439"/>
                    <a:pt x="1211809" y="31868"/>
                    <a:pt x="1213651" y="28714"/>
                  </a:cubicBezTo>
                  <a:cubicBezTo>
                    <a:pt x="1215493" y="25561"/>
                    <a:pt x="1217962" y="23084"/>
                    <a:pt x="1221060" y="21284"/>
                  </a:cubicBezTo>
                  <a:cubicBezTo>
                    <a:pt x="1224157" y="19485"/>
                    <a:pt x="1227450" y="18585"/>
                    <a:pt x="1230938" y="18585"/>
                  </a:cubicBezTo>
                  <a:close/>
                  <a:moveTo>
                    <a:pt x="1073808" y="18585"/>
                  </a:moveTo>
                  <a:cubicBezTo>
                    <a:pt x="1078608" y="18585"/>
                    <a:pt x="1083268" y="19785"/>
                    <a:pt x="1087789" y="22184"/>
                  </a:cubicBezTo>
                  <a:lnTo>
                    <a:pt x="1087789" y="30514"/>
                  </a:lnTo>
                  <a:cubicBezTo>
                    <a:pt x="1084859" y="28421"/>
                    <a:pt x="1082222" y="27082"/>
                    <a:pt x="1079878" y="26496"/>
                  </a:cubicBezTo>
                  <a:cubicBezTo>
                    <a:pt x="1077534" y="25910"/>
                    <a:pt x="1075566" y="25617"/>
                    <a:pt x="1073976" y="25617"/>
                  </a:cubicBezTo>
                  <a:cubicBezTo>
                    <a:pt x="1071827" y="25617"/>
                    <a:pt x="1070006" y="26028"/>
                    <a:pt x="1068513" y="26852"/>
                  </a:cubicBezTo>
                  <a:cubicBezTo>
                    <a:pt x="1067020" y="27675"/>
                    <a:pt x="1066274" y="28728"/>
                    <a:pt x="1066274" y="30012"/>
                  </a:cubicBezTo>
                  <a:cubicBezTo>
                    <a:pt x="1066274" y="31323"/>
                    <a:pt x="1066999" y="32349"/>
                    <a:pt x="1068451" y="33088"/>
                  </a:cubicBezTo>
                  <a:cubicBezTo>
                    <a:pt x="1069902" y="33828"/>
                    <a:pt x="1072008" y="34505"/>
                    <a:pt x="1074771" y="35118"/>
                  </a:cubicBezTo>
                  <a:cubicBezTo>
                    <a:pt x="1080380" y="36374"/>
                    <a:pt x="1084398" y="37937"/>
                    <a:pt x="1086826" y="39807"/>
                  </a:cubicBezTo>
                  <a:cubicBezTo>
                    <a:pt x="1089254" y="41676"/>
                    <a:pt x="1090468" y="44146"/>
                    <a:pt x="1090468" y="47215"/>
                  </a:cubicBezTo>
                  <a:cubicBezTo>
                    <a:pt x="1090468" y="49532"/>
                    <a:pt x="1089735" y="51701"/>
                    <a:pt x="1088270" y="53724"/>
                  </a:cubicBezTo>
                  <a:cubicBezTo>
                    <a:pt x="1086805" y="55747"/>
                    <a:pt x="1084747" y="57359"/>
                    <a:pt x="1082096" y="58559"/>
                  </a:cubicBezTo>
                  <a:cubicBezTo>
                    <a:pt x="1079445" y="59759"/>
                    <a:pt x="1076376" y="60359"/>
                    <a:pt x="1072887" y="60359"/>
                  </a:cubicBezTo>
                  <a:cubicBezTo>
                    <a:pt x="1070543" y="60359"/>
                    <a:pt x="1068388" y="60115"/>
                    <a:pt x="1066420" y="59626"/>
                  </a:cubicBezTo>
                  <a:cubicBezTo>
                    <a:pt x="1064453" y="59138"/>
                    <a:pt x="1062870" y="58608"/>
                    <a:pt x="1061670" y="58036"/>
                  </a:cubicBezTo>
                  <a:cubicBezTo>
                    <a:pt x="1060470" y="57464"/>
                    <a:pt x="1059172" y="56801"/>
                    <a:pt x="1057777" y="56047"/>
                  </a:cubicBezTo>
                  <a:lnTo>
                    <a:pt x="1057777" y="47299"/>
                  </a:lnTo>
                  <a:cubicBezTo>
                    <a:pt x="1062521" y="51262"/>
                    <a:pt x="1067641" y="53243"/>
                    <a:pt x="1073139" y="53243"/>
                  </a:cubicBezTo>
                  <a:cubicBezTo>
                    <a:pt x="1075483" y="53243"/>
                    <a:pt x="1077541" y="52789"/>
                    <a:pt x="1079313" y="51883"/>
                  </a:cubicBezTo>
                  <a:cubicBezTo>
                    <a:pt x="1081085" y="50976"/>
                    <a:pt x="1081971" y="49657"/>
                    <a:pt x="1081971" y="47927"/>
                  </a:cubicBezTo>
                  <a:cubicBezTo>
                    <a:pt x="1081971" y="46560"/>
                    <a:pt x="1081301" y="45436"/>
                    <a:pt x="1079961" y="44557"/>
                  </a:cubicBezTo>
                  <a:cubicBezTo>
                    <a:pt x="1078622" y="43678"/>
                    <a:pt x="1076152" y="42848"/>
                    <a:pt x="1072553" y="42067"/>
                  </a:cubicBezTo>
                  <a:cubicBezTo>
                    <a:pt x="1068758" y="41230"/>
                    <a:pt x="1066120" y="40462"/>
                    <a:pt x="1064641" y="39765"/>
                  </a:cubicBezTo>
                  <a:cubicBezTo>
                    <a:pt x="1063163" y="39067"/>
                    <a:pt x="1061851" y="38244"/>
                    <a:pt x="1060707" y="37295"/>
                  </a:cubicBezTo>
                  <a:cubicBezTo>
                    <a:pt x="1059730" y="36179"/>
                    <a:pt x="1058998" y="35174"/>
                    <a:pt x="1058509" y="34281"/>
                  </a:cubicBezTo>
                  <a:cubicBezTo>
                    <a:pt x="1058021" y="33388"/>
                    <a:pt x="1057777" y="32161"/>
                    <a:pt x="1057777" y="30598"/>
                  </a:cubicBezTo>
                  <a:cubicBezTo>
                    <a:pt x="1057777" y="27082"/>
                    <a:pt x="1059270" y="24201"/>
                    <a:pt x="1062256" y="21954"/>
                  </a:cubicBezTo>
                  <a:cubicBezTo>
                    <a:pt x="1065241" y="19708"/>
                    <a:pt x="1069092" y="18585"/>
                    <a:pt x="1073808" y="18585"/>
                  </a:cubicBezTo>
                  <a:close/>
                  <a:moveTo>
                    <a:pt x="1030913" y="18585"/>
                  </a:moveTo>
                  <a:cubicBezTo>
                    <a:pt x="1033704" y="18585"/>
                    <a:pt x="1036320" y="19157"/>
                    <a:pt x="1038762" y="20301"/>
                  </a:cubicBezTo>
                  <a:cubicBezTo>
                    <a:pt x="1041203" y="21445"/>
                    <a:pt x="1043185" y="22980"/>
                    <a:pt x="1044705" y="24905"/>
                  </a:cubicBezTo>
                  <a:cubicBezTo>
                    <a:pt x="1046226" y="26831"/>
                    <a:pt x="1047322" y="28924"/>
                    <a:pt x="1047991" y="31184"/>
                  </a:cubicBezTo>
                  <a:cubicBezTo>
                    <a:pt x="1048661" y="33444"/>
                    <a:pt x="1048996" y="36165"/>
                    <a:pt x="1048996" y="39346"/>
                  </a:cubicBezTo>
                  <a:lnTo>
                    <a:pt x="1019361" y="39346"/>
                  </a:lnTo>
                  <a:cubicBezTo>
                    <a:pt x="1019556" y="42611"/>
                    <a:pt x="1020400" y="45241"/>
                    <a:pt x="1021893" y="47236"/>
                  </a:cubicBezTo>
                  <a:cubicBezTo>
                    <a:pt x="1023386" y="49232"/>
                    <a:pt x="1025116" y="50641"/>
                    <a:pt x="1027083" y="51464"/>
                  </a:cubicBezTo>
                  <a:cubicBezTo>
                    <a:pt x="1029051" y="52287"/>
                    <a:pt x="1030927" y="52699"/>
                    <a:pt x="1032713" y="52699"/>
                  </a:cubicBezTo>
                  <a:cubicBezTo>
                    <a:pt x="1037680" y="52699"/>
                    <a:pt x="1042647" y="50215"/>
                    <a:pt x="1047615" y="45248"/>
                  </a:cubicBezTo>
                  <a:lnTo>
                    <a:pt x="1047615" y="54834"/>
                  </a:lnTo>
                  <a:cubicBezTo>
                    <a:pt x="1045326" y="56368"/>
                    <a:pt x="1042934" y="57673"/>
                    <a:pt x="1040436" y="58747"/>
                  </a:cubicBezTo>
                  <a:cubicBezTo>
                    <a:pt x="1037938" y="59822"/>
                    <a:pt x="1034904" y="60359"/>
                    <a:pt x="1031332" y="60359"/>
                  </a:cubicBezTo>
                  <a:cubicBezTo>
                    <a:pt x="1027202" y="60359"/>
                    <a:pt x="1023588" y="59382"/>
                    <a:pt x="1020491" y="57429"/>
                  </a:cubicBezTo>
                  <a:cubicBezTo>
                    <a:pt x="1017393" y="55475"/>
                    <a:pt x="1015014" y="52887"/>
                    <a:pt x="1013354" y="49664"/>
                  </a:cubicBezTo>
                  <a:cubicBezTo>
                    <a:pt x="1011694" y="46441"/>
                    <a:pt x="1010863" y="43030"/>
                    <a:pt x="1010863" y="39430"/>
                  </a:cubicBezTo>
                  <a:cubicBezTo>
                    <a:pt x="1010863" y="35439"/>
                    <a:pt x="1011784" y="31868"/>
                    <a:pt x="1013626" y="28714"/>
                  </a:cubicBezTo>
                  <a:cubicBezTo>
                    <a:pt x="1015468" y="25561"/>
                    <a:pt x="1017937" y="23084"/>
                    <a:pt x="1021035" y="21284"/>
                  </a:cubicBezTo>
                  <a:cubicBezTo>
                    <a:pt x="1024132" y="19485"/>
                    <a:pt x="1027425" y="18585"/>
                    <a:pt x="1030913" y="18585"/>
                  </a:cubicBezTo>
                  <a:close/>
                  <a:moveTo>
                    <a:pt x="981991" y="18585"/>
                  </a:moveTo>
                  <a:cubicBezTo>
                    <a:pt x="984000" y="18585"/>
                    <a:pt x="985897" y="18940"/>
                    <a:pt x="987683" y="19652"/>
                  </a:cubicBezTo>
                  <a:cubicBezTo>
                    <a:pt x="989469" y="20364"/>
                    <a:pt x="991660" y="21836"/>
                    <a:pt x="994255" y="24068"/>
                  </a:cubicBezTo>
                  <a:lnTo>
                    <a:pt x="995971" y="19547"/>
                  </a:lnTo>
                  <a:lnTo>
                    <a:pt x="1002166" y="19547"/>
                  </a:lnTo>
                  <a:lnTo>
                    <a:pt x="1002166" y="54582"/>
                  </a:lnTo>
                  <a:cubicBezTo>
                    <a:pt x="1002166" y="59829"/>
                    <a:pt x="1001692" y="63798"/>
                    <a:pt x="1000743" y="66491"/>
                  </a:cubicBezTo>
                  <a:cubicBezTo>
                    <a:pt x="999794" y="69184"/>
                    <a:pt x="998259" y="71535"/>
                    <a:pt x="996139" y="73544"/>
                  </a:cubicBezTo>
                  <a:cubicBezTo>
                    <a:pt x="994018" y="75553"/>
                    <a:pt x="991737" y="76955"/>
                    <a:pt x="989295" y="77751"/>
                  </a:cubicBezTo>
                  <a:cubicBezTo>
                    <a:pt x="986853" y="78546"/>
                    <a:pt x="984307" y="78972"/>
                    <a:pt x="981656" y="79027"/>
                  </a:cubicBezTo>
                  <a:cubicBezTo>
                    <a:pt x="976465" y="79027"/>
                    <a:pt x="971317" y="77283"/>
                    <a:pt x="966210" y="73795"/>
                  </a:cubicBezTo>
                  <a:lnTo>
                    <a:pt x="966210" y="64042"/>
                  </a:lnTo>
                  <a:cubicBezTo>
                    <a:pt x="968387" y="66135"/>
                    <a:pt x="970710" y="67928"/>
                    <a:pt x="973180" y="69421"/>
                  </a:cubicBezTo>
                  <a:cubicBezTo>
                    <a:pt x="975649" y="70914"/>
                    <a:pt x="978558" y="71660"/>
                    <a:pt x="981907" y="71660"/>
                  </a:cubicBezTo>
                  <a:cubicBezTo>
                    <a:pt x="984307" y="71660"/>
                    <a:pt x="986518" y="70963"/>
                    <a:pt x="988541" y="69568"/>
                  </a:cubicBezTo>
                  <a:cubicBezTo>
                    <a:pt x="990565" y="68172"/>
                    <a:pt x="992023" y="66414"/>
                    <a:pt x="992916" y="64293"/>
                  </a:cubicBezTo>
                  <a:cubicBezTo>
                    <a:pt x="993809" y="62173"/>
                    <a:pt x="994255" y="58224"/>
                    <a:pt x="994255" y="52448"/>
                  </a:cubicBezTo>
                  <a:lnTo>
                    <a:pt x="994088" y="52280"/>
                  </a:lnTo>
                  <a:cubicBezTo>
                    <a:pt x="990348" y="57080"/>
                    <a:pt x="985981" y="59480"/>
                    <a:pt x="980986" y="59480"/>
                  </a:cubicBezTo>
                  <a:cubicBezTo>
                    <a:pt x="976131" y="59480"/>
                    <a:pt x="972015" y="57499"/>
                    <a:pt x="968638" y="53536"/>
                  </a:cubicBezTo>
                  <a:cubicBezTo>
                    <a:pt x="965262" y="49573"/>
                    <a:pt x="963573" y="44843"/>
                    <a:pt x="963573" y="39346"/>
                  </a:cubicBezTo>
                  <a:cubicBezTo>
                    <a:pt x="963573" y="35607"/>
                    <a:pt x="964369" y="32161"/>
                    <a:pt x="965959" y="29007"/>
                  </a:cubicBezTo>
                  <a:cubicBezTo>
                    <a:pt x="967550" y="25854"/>
                    <a:pt x="969747" y="23329"/>
                    <a:pt x="972552" y="21431"/>
                  </a:cubicBezTo>
                  <a:cubicBezTo>
                    <a:pt x="975356" y="19533"/>
                    <a:pt x="978503" y="18585"/>
                    <a:pt x="981991" y="18585"/>
                  </a:cubicBezTo>
                  <a:close/>
                  <a:moveTo>
                    <a:pt x="942635" y="18585"/>
                  </a:moveTo>
                  <a:cubicBezTo>
                    <a:pt x="945732" y="18585"/>
                    <a:pt x="948502" y="19219"/>
                    <a:pt x="950944" y="20489"/>
                  </a:cubicBezTo>
                  <a:cubicBezTo>
                    <a:pt x="953386" y="21759"/>
                    <a:pt x="955297" y="23566"/>
                    <a:pt x="956678" y="25910"/>
                  </a:cubicBezTo>
                  <a:cubicBezTo>
                    <a:pt x="958060" y="28254"/>
                    <a:pt x="958750" y="30793"/>
                    <a:pt x="958750" y="33528"/>
                  </a:cubicBezTo>
                  <a:lnTo>
                    <a:pt x="958750" y="49894"/>
                  </a:lnTo>
                  <a:cubicBezTo>
                    <a:pt x="958750" y="51987"/>
                    <a:pt x="959601" y="53034"/>
                    <a:pt x="961304" y="53034"/>
                  </a:cubicBezTo>
                  <a:cubicBezTo>
                    <a:pt x="962224" y="53034"/>
                    <a:pt x="963145" y="52838"/>
                    <a:pt x="964066" y="52448"/>
                  </a:cubicBezTo>
                  <a:lnTo>
                    <a:pt x="964066" y="58977"/>
                  </a:lnTo>
                  <a:cubicBezTo>
                    <a:pt x="961778" y="59591"/>
                    <a:pt x="959853" y="59898"/>
                    <a:pt x="958290" y="59898"/>
                  </a:cubicBezTo>
                  <a:cubicBezTo>
                    <a:pt x="953462" y="59898"/>
                    <a:pt x="951007" y="57610"/>
                    <a:pt x="950923" y="53034"/>
                  </a:cubicBezTo>
                  <a:lnTo>
                    <a:pt x="950755" y="53034"/>
                  </a:lnTo>
                  <a:cubicBezTo>
                    <a:pt x="949500" y="55015"/>
                    <a:pt x="947937" y="56731"/>
                    <a:pt x="946067" y="58182"/>
                  </a:cubicBezTo>
                  <a:cubicBezTo>
                    <a:pt x="944198" y="59633"/>
                    <a:pt x="941672" y="60359"/>
                    <a:pt x="938491" y="60359"/>
                  </a:cubicBezTo>
                  <a:cubicBezTo>
                    <a:pt x="936259" y="60359"/>
                    <a:pt x="934040" y="59829"/>
                    <a:pt x="931836" y="58768"/>
                  </a:cubicBezTo>
                  <a:cubicBezTo>
                    <a:pt x="929631" y="57708"/>
                    <a:pt x="927845" y="56194"/>
                    <a:pt x="926478" y="54227"/>
                  </a:cubicBezTo>
                  <a:cubicBezTo>
                    <a:pt x="925111" y="52259"/>
                    <a:pt x="924427" y="50034"/>
                    <a:pt x="924427" y="47550"/>
                  </a:cubicBezTo>
                  <a:cubicBezTo>
                    <a:pt x="924427" y="44955"/>
                    <a:pt x="925152" y="42785"/>
                    <a:pt x="926603" y="41041"/>
                  </a:cubicBezTo>
                  <a:cubicBezTo>
                    <a:pt x="928055" y="39297"/>
                    <a:pt x="929980" y="37951"/>
                    <a:pt x="932380" y="37002"/>
                  </a:cubicBezTo>
                  <a:cubicBezTo>
                    <a:pt x="934780" y="36053"/>
                    <a:pt x="937354" y="35349"/>
                    <a:pt x="940103" y="34888"/>
                  </a:cubicBezTo>
                  <a:cubicBezTo>
                    <a:pt x="942851" y="34428"/>
                    <a:pt x="946430" y="33974"/>
                    <a:pt x="950839" y="33528"/>
                  </a:cubicBezTo>
                  <a:cubicBezTo>
                    <a:pt x="950755" y="31658"/>
                    <a:pt x="950190" y="30123"/>
                    <a:pt x="949144" y="28924"/>
                  </a:cubicBezTo>
                  <a:cubicBezTo>
                    <a:pt x="948097" y="27724"/>
                    <a:pt x="946835" y="26872"/>
                    <a:pt x="945356" y="26370"/>
                  </a:cubicBezTo>
                  <a:cubicBezTo>
                    <a:pt x="943877" y="25868"/>
                    <a:pt x="942454" y="25617"/>
                    <a:pt x="941086" y="25617"/>
                  </a:cubicBezTo>
                  <a:cubicBezTo>
                    <a:pt x="939245" y="25617"/>
                    <a:pt x="937500" y="25924"/>
                    <a:pt x="935854" y="26538"/>
                  </a:cubicBezTo>
                  <a:cubicBezTo>
                    <a:pt x="934208" y="27152"/>
                    <a:pt x="932770" y="27870"/>
                    <a:pt x="931543" y="28693"/>
                  </a:cubicBezTo>
                  <a:cubicBezTo>
                    <a:pt x="930315" y="29516"/>
                    <a:pt x="929003" y="30486"/>
                    <a:pt x="927608" y="31602"/>
                  </a:cubicBezTo>
                  <a:lnTo>
                    <a:pt x="927608" y="23147"/>
                  </a:lnTo>
                  <a:cubicBezTo>
                    <a:pt x="932910" y="20105"/>
                    <a:pt x="937919" y="18585"/>
                    <a:pt x="942635" y="18585"/>
                  </a:cubicBezTo>
                  <a:close/>
                  <a:moveTo>
                    <a:pt x="848641" y="18585"/>
                  </a:moveTo>
                  <a:cubicBezTo>
                    <a:pt x="850650" y="18585"/>
                    <a:pt x="852548" y="18940"/>
                    <a:pt x="854333" y="19652"/>
                  </a:cubicBezTo>
                  <a:cubicBezTo>
                    <a:pt x="856119" y="20364"/>
                    <a:pt x="858310" y="21836"/>
                    <a:pt x="860905" y="24068"/>
                  </a:cubicBezTo>
                  <a:lnTo>
                    <a:pt x="862621" y="19547"/>
                  </a:lnTo>
                  <a:lnTo>
                    <a:pt x="868816" y="19547"/>
                  </a:lnTo>
                  <a:lnTo>
                    <a:pt x="868816" y="54582"/>
                  </a:lnTo>
                  <a:cubicBezTo>
                    <a:pt x="868816" y="59829"/>
                    <a:pt x="868342" y="63798"/>
                    <a:pt x="867393" y="66491"/>
                  </a:cubicBezTo>
                  <a:cubicBezTo>
                    <a:pt x="866444" y="69184"/>
                    <a:pt x="864910" y="71535"/>
                    <a:pt x="862789" y="73544"/>
                  </a:cubicBezTo>
                  <a:cubicBezTo>
                    <a:pt x="860668" y="75553"/>
                    <a:pt x="858387" y="76955"/>
                    <a:pt x="855945" y="77751"/>
                  </a:cubicBezTo>
                  <a:cubicBezTo>
                    <a:pt x="853503" y="78546"/>
                    <a:pt x="850957" y="78972"/>
                    <a:pt x="848306" y="79027"/>
                  </a:cubicBezTo>
                  <a:cubicBezTo>
                    <a:pt x="843116" y="79027"/>
                    <a:pt x="837967" y="77283"/>
                    <a:pt x="832860" y="73795"/>
                  </a:cubicBezTo>
                  <a:lnTo>
                    <a:pt x="832860" y="64042"/>
                  </a:lnTo>
                  <a:cubicBezTo>
                    <a:pt x="835037" y="66135"/>
                    <a:pt x="837360" y="67928"/>
                    <a:pt x="839830" y="69421"/>
                  </a:cubicBezTo>
                  <a:cubicBezTo>
                    <a:pt x="842299" y="70914"/>
                    <a:pt x="845208" y="71660"/>
                    <a:pt x="848557" y="71660"/>
                  </a:cubicBezTo>
                  <a:cubicBezTo>
                    <a:pt x="850957" y="71660"/>
                    <a:pt x="853168" y="70963"/>
                    <a:pt x="855192" y="69568"/>
                  </a:cubicBezTo>
                  <a:cubicBezTo>
                    <a:pt x="857215" y="68172"/>
                    <a:pt x="858673" y="66414"/>
                    <a:pt x="859566" y="64293"/>
                  </a:cubicBezTo>
                  <a:cubicBezTo>
                    <a:pt x="860459" y="62173"/>
                    <a:pt x="860905" y="58224"/>
                    <a:pt x="860905" y="52448"/>
                  </a:cubicBezTo>
                  <a:lnTo>
                    <a:pt x="860738" y="52280"/>
                  </a:lnTo>
                  <a:cubicBezTo>
                    <a:pt x="856998" y="57080"/>
                    <a:pt x="852631" y="59480"/>
                    <a:pt x="847636" y="59480"/>
                  </a:cubicBezTo>
                  <a:cubicBezTo>
                    <a:pt x="842781" y="59480"/>
                    <a:pt x="838665" y="57499"/>
                    <a:pt x="835288" y="53536"/>
                  </a:cubicBezTo>
                  <a:cubicBezTo>
                    <a:pt x="831912" y="49573"/>
                    <a:pt x="830223" y="44843"/>
                    <a:pt x="830223" y="39346"/>
                  </a:cubicBezTo>
                  <a:cubicBezTo>
                    <a:pt x="830223" y="35607"/>
                    <a:pt x="831019" y="32161"/>
                    <a:pt x="832609" y="29007"/>
                  </a:cubicBezTo>
                  <a:cubicBezTo>
                    <a:pt x="834200" y="25854"/>
                    <a:pt x="836397" y="23329"/>
                    <a:pt x="839202" y="21431"/>
                  </a:cubicBezTo>
                  <a:cubicBezTo>
                    <a:pt x="842006" y="19533"/>
                    <a:pt x="845153" y="18585"/>
                    <a:pt x="848641" y="18585"/>
                  </a:cubicBezTo>
                  <a:close/>
                  <a:moveTo>
                    <a:pt x="805327" y="18585"/>
                  </a:moveTo>
                  <a:cubicBezTo>
                    <a:pt x="809764" y="18585"/>
                    <a:pt x="813168" y="19945"/>
                    <a:pt x="815540" y="22666"/>
                  </a:cubicBezTo>
                  <a:cubicBezTo>
                    <a:pt x="817912" y="25387"/>
                    <a:pt x="819098" y="28547"/>
                    <a:pt x="819098" y="32147"/>
                  </a:cubicBezTo>
                  <a:lnTo>
                    <a:pt x="819098" y="59396"/>
                  </a:lnTo>
                  <a:lnTo>
                    <a:pt x="811229" y="59396"/>
                  </a:lnTo>
                  <a:lnTo>
                    <a:pt x="811229" y="34867"/>
                  </a:lnTo>
                  <a:cubicBezTo>
                    <a:pt x="811229" y="32300"/>
                    <a:pt x="810636" y="30172"/>
                    <a:pt x="809450" y="28484"/>
                  </a:cubicBezTo>
                  <a:cubicBezTo>
                    <a:pt x="808264" y="26796"/>
                    <a:pt x="806374" y="25952"/>
                    <a:pt x="803778" y="25952"/>
                  </a:cubicBezTo>
                  <a:cubicBezTo>
                    <a:pt x="801434" y="25952"/>
                    <a:pt x="799404" y="26670"/>
                    <a:pt x="797688" y="28107"/>
                  </a:cubicBezTo>
                  <a:cubicBezTo>
                    <a:pt x="795972" y="29544"/>
                    <a:pt x="794688" y="31372"/>
                    <a:pt x="793837" y="33591"/>
                  </a:cubicBezTo>
                  <a:cubicBezTo>
                    <a:pt x="792986" y="35809"/>
                    <a:pt x="792561" y="38090"/>
                    <a:pt x="792561" y="40434"/>
                  </a:cubicBezTo>
                  <a:lnTo>
                    <a:pt x="792561" y="59396"/>
                  </a:lnTo>
                  <a:lnTo>
                    <a:pt x="784649" y="59396"/>
                  </a:lnTo>
                  <a:lnTo>
                    <a:pt x="784649" y="19547"/>
                  </a:lnTo>
                  <a:lnTo>
                    <a:pt x="791849" y="19547"/>
                  </a:lnTo>
                  <a:lnTo>
                    <a:pt x="792435" y="26203"/>
                  </a:lnTo>
                  <a:lnTo>
                    <a:pt x="792644" y="26203"/>
                  </a:lnTo>
                  <a:cubicBezTo>
                    <a:pt x="793453" y="24835"/>
                    <a:pt x="794305" y="23635"/>
                    <a:pt x="795197" y="22603"/>
                  </a:cubicBezTo>
                  <a:cubicBezTo>
                    <a:pt x="796090" y="21570"/>
                    <a:pt x="797381" y="20643"/>
                    <a:pt x="799069" y="19819"/>
                  </a:cubicBezTo>
                  <a:cubicBezTo>
                    <a:pt x="800758" y="18996"/>
                    <a:pt x="802844" y="18585"/>
                    <a:pt x="805327" y="18585"/>
                  </a:cubicBezTo>
                  <a:close/>
                  <a:moveTo>
                    <a:pt x="761660" y="18585"/>
                  </a:moveTo>
                  <a:cubicBezTo>
                    <a:pt x="764757" y="18585"/>
                    <a:pt x="767527" y="19219"/>
                    <a:pt x="769969" y="20489"/>
                  </a:cubicBezTo>
                  <a:cubicBezTo>
                    <a:pt x="772411" y="21759"/>
                    <a:pt x="774322" y="23566"/>
                    <a:pt x="775703" y="25910"/>
                  </a:cubicBezTo>
                  <a:cubicBezTo>
                    <a:pt x="777085" y="28254"/>
                    <a:pt x="777775" y="30793"/>
                    <a:pt x="777775" y="33528"/>
                  </a:cubicBezTo>
                  <a:lnTo>
                    <a:pt x="777775" y="49894"/>
                  </a:lnTo>
                  <a:cubicBezTo>
                    <a:pt x="777775" y="51987"/>
                    <a:pt x="778626" y="53034"/>
                    <a:pt x="780329" y="53034"/>
                  </a:cubicBezTo>
                  <a:cubicBezTo>
                    <a:pt x="781250" y="53034"/>
                    <a:pt x="782170" y="52838"/>
                    <a:pt x="783091" y="52448"/>
                  </a:cubicBezTo>
                  <a:lnTo>
                    <a:pt x="783091" y="58977"/>
                  </a:lnTo>
                  <a:cubicBezTo>
                    <a:pt x="780803" y="59591"/>
                    <a:pt x="778878" y="59898"/>
                    <a:pt x="777315" y="59898"/>
                  </a:cubicBezTo>
                  <a:cubicBezTo>
                    <a:pt x="772487" y="59898"/>
                    <a:pt x="770032" y="57610"/>
                    <a:pt x="769948" y="53034"/>
                  </a:cubicBezTo>
                  <a:lnTo>
                    <a:pt x="769780" y="53034"/>
                  </a:lnTo>
                  <a:cubicBezTo>
                    <a:pt x="768525" y="55015"/>
                    <a:pt x="766962" y="56731"/>
                    <a:pt x="765092" y="58182"/>
                  </a:cubicBezTo>
                  <a:cubicBezTo>
                    <a:pt x="763223" y="59633"/>
                    <a:pt x="760697" y="60359"/>
                    <a:pt x="757516" y="60359"/>
                  </a:cubicBezTo>
                  <a:cubicBezTo>
                    <a:pt x="755284" y="60359"/>
                    <a:pt x="753065" y="59829"/>
                    <a:pt x="750861" y="58768"/>
                  </a:cubicBezTo>
                  <a:cubicBezTo>
                    <a:pt x="748656" y="57708"/>
                    <a:pt x="746870" y="56194"/>
                    <a:pt x="745503" y="54227"/>
                  </a:cubicBezTo>
                  <a:cubicBezTo>
                    <a:pt x="744136" y="52259"/>
                    <a:pt x="743452" y="50034"/>
                    <a:pt x="743452" y="47550"/>
                  </a:cubicBezTo>
                  <a:cubicBezTo>
                    <a:pt x="743452" y="44955"/>
                    <a:pt x="744177" y="42785"/>
                    <a:pt x="745628" y="41041"/>
                  </a:cubicBezTo>
                  <a:cubicBezTo>
                    <a:pt x="747080" y="39297"/>
                    <a:pt x="749005" y="37951"/>
                    <a:pt x="751405" y="37002"/>
                  </a:cubicBezTo>
                  <a:cubicBezTo>
                    <a:pt x="753805" y="36053"/>
                    <a:pt x="756379" y="35349"/>
                    <a:pt x="759128" y="34888"/>
                  </a:cubicBezTo>
                  <a:cubicBezTo>
                    <a:pt x="761876" y="34428"/>
                    <a:pt x="765455" y="33974"/>
                    <a:pt x="769864" y="33528"/>
                  </a:cubicBezTo>
                  <a:cubicBezTo>
                    <a:pt x="769780" y="31658"/>
                    <a:pt x="769215" y="30123"/>
                    <a:pt x="768169" y="28924"/>
                  </a:cubicBezTo>
                  <a:cubicBezTo>
                    <a:pt x="767122" y="27724"/>
                    <a:pt x="765860" y="26872"/>
                    <a:pt x="764381" y="26370"/>
                  </a:cubicBezTo>
                  <a:cubicBezTo>
                    <a:pt x="762902" y="25868"/>
                    <a:pt x="761479" y="25617"/>
                    <a:pt x="760111" y="25617"/>
                  </a:cubicBezTo>
                  <a:cubicBezTo>
                    <a:pt x="758270" y="25617"/>
                    <a:pt x="756525" y="25924"/>
                    <a:pt x="754879" y="26538"/>
                  </a:cubicBezTo>
                  <a:cubicBezTo>
                    <a:pt x="753233" y="27152"/>
                    <a:pt x="751795" y="27870"/>
                    <a:pt x="750568" y="28693"/>
                  </a:cubicBezTo>
                  <a:cubicBezTo>
                    <a:pt x="749340" y="29516"/>
                    <a:pt x="748028" y="30486"/>
                    <a:pt x="746633" y="31602"/>
                  </a:cubicBezTo>
                  <a:lnTo>
                    <a:pt x="746633" y="23147"/>
                  </a:lnTo>
                  <a:cubicBezTo>
                    <a:pt x="751935" y="20105"/>
                    <a:pt x="756944" y="18585"/>
                    <a:pt x="761660" y="18585"/>
                  </a:cubicBezTo>
                  <a:close/>
                  <a:moveTo>
                    <a:pt x="643402" y="18585"/>
                  </a:moveTo>
                  <a:cubicBezTo>
                    <a:pt x="647839" y="18585"/>
                    <a:pt x="651243" y="19945"/>
                    <a:pt x="653615" y="22666"/>
                  </a:cubicBezTo>
                  <a:cubicBezTo>
                    <a:pt x="655987" y="25387"/>
                    <a:pt x="657173" y="28547"/>
                    <a:pt x="657173" y="32147"/>
                  </a:cubicBezTo>
                  <a:lnTo>
                    <a:pt x="657173" y="59396"/>
                  </a:lnTo>
                  <a:lnTo>
                    <a:pt x="649304" y="59396"/>
                  </a:lnTo>
                  <a:lnTo>
                    <a:pt x="649304" y="34867"/>
                  </a:lnTo>
                  <a:cubicBezTo>
                    <a:pt x="649304" y="32300"/>
                    <a:pt x="648711" y="30172"/>
                    <a:pt x="647525" y="28484"/>
                  </a:cubicBezTo>
                  <a:cubicBezTo>
                    <a:pt x="646339" y="26796"/>
                    <a:pt x="644449" y="25952"/>
                    <a:pt x="641853" y="25952"/>
                  </a:cubicBezTo>
                  <a:cubicBezTo>
                    <a:pt x="639509" y="25952"/>
                    <a:pt x="637479" y="26670"/>
                    <a:pt x="635763" y="28107"/>
                  </a:cubicBezTo>
                  <a:cubicBezTo>
                    <a:pt x="634047" y="29544"/>
                    <a:pt x="632763" y="31372"/>
                    <a:pt x="631912" y="33591"/>
                  </a:cubicBezTo>
                  <a:cubicBezTo>
                    <a:pt x="631061" y="35809"/>
                    <a:pt x="630635" y="38090"/>
                    <a:pt x="630635" y="40434"/>
                  </a:cubicBezTo>
                  <a:lnTo>
                    <a:pt x="630635" y="59396"/>
                  </a:lnTo>
                  <a:lnTo>
                    <a:pt x="622724" y="59396"/>
                  </a:lnTo>
                  <a:lnTo>
                    <a:pt x="622724" y="19547"/>
                  </a:lnTo>
                  <a:lnTo>
                    <a:pt x="629924" y="19547"/>
                  </a:lnTo>
                  <a:lnTo>
                    <a:pt x="630510" y="26203"/>
                  </a:lnTo>
                  <a:lnTo>
                    <a:pt x="630719" y="26203"/>
                  </a:lnTo>
                  <a:cubicBezTo>
                    <a:pt x="631528" y="24835"/>
                    <a:pt x="632380" y="23635"/>
                    <a:pt x="633272" y="22603"/>
                  </a:cubicBezTo>
                  <a:cubicBezTo>
                    <a:pt x="634165" y="21570"/>
                    <a:pt x="635456" y="20643"/>
                    <a:pt x="637144" y="19819"/>
                  </a:cubicBezTo>
                  <a:cubicBezTo>
                    <a:pt x="638833" y="18996"/>
                    <a:pt x="640919" y="18585"/>
                    <a:pt x="643402" y="18585"/>
                  </a:cubicBezTo>
                  <a:close/>
                  <a:moveTo>
                    <a:pt x="591466" y="18585"/>
                  </a:moveTo>
                  <a:cubicBezTo>
                    <a:pt x="593475" y="18585"/>
                    <a:pt x="595373" y="18940"/>
                    <a:pt x="597158" y="19652"/>
                  </a:cubicBezTo>
                  <a:cubicBezTo>
                    <a:pt x="598944" y="20364"/>
                    <a:pt x="601135" y="21836"/>
                    <a:pt x="603730" y="24068"/>
                  </a:cubicBezTo>
                  <a:lnTo>
                    <a:pt x="605446" y="19547"/>
                  </a:lnTo>
                  <a:lnTo>
                    <a:pt x="611641" y="19547"/>
                  </a:lnTo>
                  <a:lnTo>
                    <a:pt x="611641" y="54582"/>
                  </a:lnTo>
                  <a:cubicBezTo>
                    <a:pt x="611641" y="59829"/>
                    <a:pt x="611167" y="63798"/>
                    <a:pt x="610218" y="66491"/>
                  </a:cubicBezTo>
                  <a:cubicBezTo>
                    <a:pt x="609269" y="69184"/>
                    <a:pt x="607735" y="71535"/>
                    <a:pt x="605614" y="73544"/>
                  </a:cubicBezTo>
                  <a:cubicBezTo>
                    <a:pt x="603493" y="75553"/>
                    <a:pt x="601212" y="76955"/>
                    <a:pt x="598770" y="77751"/>
                  </a:cubicBezTo>
                  <a:cubicBezTo>
                    <a:pt x="596328" y="78546"/>
                    <a:pt x="593782" y="78972"/>
                    <a:pt x="591131" y="79027"/>
                  </a:cubicBezTo>
                  <a:cubicBezTo>
                    <a:pt x="585941" y="79027"/>
                    <a:pt x="580792" y="77283"/>
                    <a:pt x="575685" y="73795"/>
                  </a:cubicBezTo>
                  <a:lnTo>
                    <a:pt x="575685" y="64042"/>
                  </a:lnTo>
                  <a:cubicBezTo>
                    <a:pt x="577862" y="66135"/>
                    <a:pt x="580185" y="67928"/>
                    <a:pt x="582655" y="69421"/>
                  </a:cubicBezTo>
                  <a:cubicBezTo>
                    <a:pt x="585124" y="70914"/>
                    <a:pt x="588033" y="71660"/>
                    <a:pt x="591382" y="71660"/>
                  </a:cubicBezTo>
                  <a:cubicBezTo>
                    <a:pt x="593782" y="71660"/>
                    <a:pt x="595993" y="70963"/>
                    <a:pt x="598017" y="69568"/>
                  </a:cubicBezTo>
                  <a:cubicBezTo>
                    <a:pt x="600040" y="68172"/>
                    <a:pt x="601498" y="66414"/>
                    <a:pt x="602391" y="64293"/>
                  </a:cubicBezTo>
                  <a:cubicBezTo>
                    <a:pt x="603284" y="62173"/>
                    <a:pt x="603730" y="58224"/>
                    <a:pt x="603730" y="52448"/>
                  </a:cubicBezTo>
                  <a:lnTo>
                    <a:pt x="603563" y="52280"/>
                  </a:lnTo>
                  <a:cubicBezTo>
                    <a:pt x="599823" y="57080"/>
                    <a:pt x="595456" y="59480"/>
                    <a:pt x="590461" y="59480"/>
                  </a:cubicBezTo>
                  <a:cubicBezTo>
                    <a:pt x="585606" y="59480"/>
                    <a:pt x="581490" y="57499"/>
                    <a:pt x="578113" y="53536"/>
                  </a:cubicBezTo>
                  <a:cubicBezTo>
                    <a:pt x="574737" y="49573"/>
                    <a:pt x="573048" y="44843"/>
                    <a:pt x="573048" y="39346"/>
                  </a:cubicBezTo>
                  <a:cubicBezTo>
                    <a:pt x="573048" y="35607"/>
                    <a:pt x="573844" y="32161"/>
                    <a:pt x="575434" y="29007"/>
                  </a:cubicBezTo>
                  <a:cubicBezTo>
                    <a:pt x="577025" y="25854"/>
                    <a:pt x="579222" y="23329"/>
                    <a:pt x="582027" y="21431"/>
                  </a:cubicBezTo>
                  <a:cubicBezTo>
                    <a:pt x="584831" y="19533"/>
                    <a:pt x="587978" y="18585"/>
                    <a:pt x="591466" y="18585"/>
                  </a:cubicBezTo>
                  <a:close/>
                  <a:moveTo>
                    <a:pt x="526088" y="18585"/>
                  </a:moveTo>
                  <a:cubicBezTo>
                    <a:pt x="528879" y="18585"/>
                    <a:pt x="531495" y="19157"/>
                    <a:pt x="533937" y="20301"/>
                  </a:cubicBezTo>
                  <a:cubicBezTo>
                    <a:pt x="536378" y="21445"/>
                    <a:pt x="538360" y="22980"/>
                    <a:pt x="539881" y="24905"/>
                  </a:cubicBezTo>
                  <a:cubicBezTo>
                    <a:pt x="541401" y="26831"/>
                    <a:pt x="542497" y="28924"/>
                    <a:pt x="543166" y="31184"/>
                  </a:cubicBezTo>
                  <a:cubicBezTo>
                    <a:pt x="543836" y="33444"/>
                    <a:pt x="544171" y="36165"/>
                    <a:pt x="544171" y="39346"/>
                  </a:cubicBezTo>
                  <a:lnTo>
                    <a:pt x="514536" y="39346"/>
                  </a:lnTo>
                  <a:cubicBezTo>
                    <a:pt x="514731" y="42611"/>
                    <a:pt x="515575" y="45241"/>
                    <a:pt x="517068" y="47236"/>
                  </a:cubicBezTo>
                  <a:cubicBezTo>
                    <a:pt x="518561" y="49232"/>
                    <a:pt x="520291" y="50641"/>
                    <a:pt x="522258" y="51464"/>
                  </a:cubicBezTo>
                  <a:cubicBezTo>
                    <a:pt x="524226" y="52287"/>
                    <a:pt x="526102" y="52699"/>
                    <a:pt x="527888" y="52699"/>
                  </a:cubicBezTo>
                  <a:cubicBezTo>
                    <a:pt x="532855" y="52699"/>
                    <a:pt x="537823" y="50215"/>
                    <a:pt x="542790" y="45248"/>
                  </a:cubicBezTo>
                  <a:lnTo>
                    <a:pt x="542790" y="54834"/>
                  </a:lnTo>
                  <a:cubicBezTo>
                    <a:pt x="540501" y="56368"/>
                    <a:pt x="538109" y="57673"/>
                    <a:pt x="535611" y="58747"/>
                  </a:cubicBezTo>
                  <a:cubicBezTo>
                    <a:pt x="533114" y="59822"/>
                    <a:pt x="530079" y="60359"/>
                    <a:pt x="526507" y="60359"/>
                  </a:cubicBezTo>
                  <a:cubicBezTo>
                    <a:pt x="522377" y="60359"/>
                    <a:pt x="518763" y="59382"/>
                    <a:pt x="515666" y="57429"/>
                  </a:cubicBezTo>
                  <a:cubicBezTo>
                    <a:pt x="512568" y="55475"/>
                    <a:pt x="510189" y="52887"/>
                    <a:pt x="508529" y="49664"/>
                  </a:cubicBezTo>
                  <a:cubicBezTo>
                    <a:pt x="506869" y="46441"/>
                    <a:pt x="506038" y="43030"/>
                    <a:pt x="506038" y="39430"/>
                  </a:cubicBezTo>
                  <a:cubicBezTo>
                    <a:pt x="506038" y="35439"/>
                    <a:pt x="506959" y="31868"/>
                    <a:pt x="508801" y="28714"/>
                  </a:cubicBezTo>
                  <a:cubicBezTo>
                    <a:pt x="510643" y="25561"/>
                    <a:pt x="513112" y="23084"/>
                    <a:pt x="516210" y="21284"/>
                  </a:cubicBezTo>
                  <a:cubicBezTo>
                    <a:pt x="519307" y="19485"/>
                    <a:pt x="522600" y="18585"/>
                    <a:pt x="526088" y="18585"/>
                  </a:cubicBezTo>
                  <a:close/>
                  <a:moveTo>
                    <a:pt x="450391" y="18585"/>
                  </a:moveTo>
                  <a:cubicBezTo>
                    <a:pt x="454158" y="18585"/>
                    <a:pt x="457611" y="19478"/>
                    <a:pt x="460751" y="21264"/>
                  </a:cubicBezTo>
                  <a:cubicBezTo>
                    <a:pt x="463890" y="23049"/>
                    <a:pt x="466380" y="25568"/>
                    <a:pt x="468222" y="28819"/>
                  </a:cubicBezTo>
                  <a:cubicBezTo>
                    <a:pt x="470064" y="32070"/>
                    <a:pt x="470985" y="35607"/>
                    <a:pt x="470985" y="39430"/>
                  </a:cubicBezTo>
                  <a:cubicBezTo>
                    <a:pt x="470985" y="43225"/>
                    <a:pt x="470057" y="46741"/>
                    <a:pt x="468201" y="49978"/>
                  </a:cubicBezTo>
                  <a:cubicBezTo>
                    <a:pt x="466345" y="53215"/>
                    <a:pt x="463827" y="55754"/>
                    <a:pt x="460646" y="57596"/>
                  </a:cubicBezTo>
                  <a:cubicBezTo>
                    <a:pt x="457465" y="59438"/>
                    <a:pt x="454102" y="60359"/>
                    <a:pt x="450558" y="60359"/>
                  </a:cubicBezTo>
                  <a:cubicBezTo>
                    <a:pt x="446651" y="60359"/>
                    <a:pt x="443093" y="59445"/>
                    <a:pt x="439884" y="57617"/>
                  </a:cubicBezTo>
                  <a:cubicBezTo>
                    <a:pt x="436675" y="55789"/>
                    <a:pt x="434171" y="53278"/>
                    <a:pt x="432371" y="50083"/>
                  </a:cubicBezTo>
                  <a:cubicBezTo>
                    <a:pt x="430571" y="46888"/>
                    <a:pt x="429671" y="43337"/>
                    <a:pt x="429671" y="39430"/>
                  </a:cubicBezTo>
                  <a:cubicBezTo>
                    <a:pt x="429671" y="35523"/>
                    <a:pt x="430592" y="31972"/>
                    <a:pt x="432434" y="28777"/>
                  </a:cubicBezTo>
                  <a:cubicBezTo>
                    <a:pt x="434275" y="25582"/>
                    <a:pt x="436773" y="23084"/>
                    <a:pt x="439926" y="21284"/>
                  </a:cubicBezTo>
                  <a:cubicBezTo>
                    <a:pt x="443079" y="19485"/>
                    <a:pt x="446568" y="18585"/>
                    <a:pt x="450391" y="18585"/>
                  </a:cubicBezTo>
                  <a:close/>
                  <a:moveTo>
                    <a:pt x="297991" y="18585"/>
                  </a:moveTo>
                  <a:cubicBezTo>
                    <a:pt x="301758" y="18585"/>
                    <a:pt x="305211" y="19478"/>
                    <a:pt x="308350" y="21264"/>
                  </a:cubicBezTo>
                  <a:cubicBezTo>
                    <a:pt x="311490" y="23049"/>
                    <a:pt x="313980" y="25568"/>
                    <a:pt x="315822" y="28819"/>
                  </a:cubicBezTo>
                  <a:cubicBezTo>
                    <a:pt x="317664" y="32070"/>
                    <a:pt x="318585" y="35607"/>
                    <a:pt x="318585" y="39430"/>
                  </a:cubicBezTo>
                  <a:cubicBezTo>
                    <a:pt x="318585" y="43225"/>
                    <a:pt x="317657" y="46741"/>
                    <a:pt x="315801" y="49978"/>
                  </a:cubicBezTo>
                  <a:cubicBezTo>
                    <a:pt x="313946" y="53215"/>
                    <a:pt x="311427" y="55754"/>
                    <a:pt x="308246" y="57596"/>
                  </a:cubicBezTo>
                  <a:cubicBezTo>
                    <a:pt x="305065" y="59438"/>
                    <a:pt x="301702" y="60359"/>
                    <a:pt x="298158" y="60359"/>
                  </a:cubicBezTo>
                  <a:cubicBezTo>
                    <a:pt x="294251" y="60359"/>
                    <a:pt x="290693" y="59445"/>
                    <a:pt x="287484" y="57617"/>
                  </a:cubicBezTo>
                  <a:cubicBezTo>
                    <a:pt x="284275" y="55789"/>
                    <a:pt x="281771" y="53278"/>
                    <a:pt x="279971" y="50083"/>
                  </a:cubicBezTo>
                  <a:cubicBezTo>
                    <a:pt x="278171" y="46888"/>
                    <a:pt x="277271" y="43337"/>
                    <a:pt x="277271" y="39430"/>
                  </a:cubicBezTo>
                  <a:cubicBezTo>
                    <a:pt x="277271" y="35523"/>
                    <a:pt x="278192" y="31972"/>
                    <a:pt x="280034" y="28777"/>
                  </a:cubicBezTo>
                  <a:cubicBezTo>
                    <a:pt x="281875" y="25582"/>
                    <a:pt x="284373" y="23084"/>
                    <a:pt x="287526" y="21284"/>
                  </a:cubicBezTo>
                  <a:cubicBezTo>
                    <a:pt x="290680" y="19485"/>
                    <a:pt x="294168" y="18585"/>
                    <a:pt x="297991" y="18585"/>
                  </a:cubicBezTo>
                  <a:close/>
                  <a:moveTo>
                    <a:pt x="202741" y="18585"/>
                  </a:moveTo>
                  <a:cubicBezTo>
                    <a:pt x="206508" y="18585"/>
                    <a:pt x="209961" y="19478"/>
                    <a:pt x="213101" y="21264"/>
                  </a:cubicBezTo>
                  <a:cubicBezTo>
                    <a:pt x="216240" y="23049"/>
                    <a:pt x="218730" y="25568"/>
                    <a:pt x="220572" y="28819"/>
                  </a:cubicBezTo>
                  <a:cubicBezTo>
                    <a:pt x="222414" y="32070"/>
                    <a:pt x="223335" y="35607"/>
                    <a:pt x="223335" y="39430"/>
                  </a:cubicBezTo>
                  <a:cubicBezTo>
                    <a:pt x="223335" y="43225"/>
                    <a:pt x="222407" y="46741"/>
                    <a:pt x="220551" y="49978"/>
                  </a:cubicBezTo>
                  <a:cubicBezTo>
                    <a:pt x="218696" y="53215"/>
                    <a:pt x="216177" y="55754"/>
                    <a:pt x="212996" y="57596"/>
                  </a:cubicBezTo>
                  <a:cubicBezTo>
                    <a:pt x="209815" y="59438"/>
                    <a:pt x="206452" y="60359"/>
                    <a:pt x="202908" y="60359"/>
                  </a:cubicBezTo>
                  <a:cubicBezTo>
                    <a:pt x="199001" y="60359"/>
                    <a:pt x="195443" y="59445"/>
                    <a:pt x="192234" y="57617"/>
                  </a:cubicBezTo>
                  <a:cubicBezTo>
                    <a:pt x="189025" y="55789"/>
                    <a:pt x="186521" y="53278"/>
                    <a:pt x="184721" y="50083"/>
                  </a:cubicBezTo>
                  <a:cubicBezTo>
                    <a:pt x="182921" y="46888"/>
                    <a:pt x="182021" y="43337"/>
                    <a:pt x="182021" y="39430"/>
                  </a:cubicBezTo>
                  <a:cubicBezTo>
                    <a:pt x="182021" y="35523"/>
                    <a:pt x="182942" y="31972"/>
                    <a:pt x="184784" y="28777"/>
                  </a:cubicBezTo>
                  <a:cubicBezTo>
                    <a:pt x="186625" y="25582"/>
                    <a:pt x="189123" y="23084"/>
                    <a:pt x="192276" y="21284"/>
                  </a:cubicBezTo>
                  <a:cubicBezTo>
                    <a:pt x="195430" y="19485"/>
                    <a:pt x="198918" y="18585"/>
                    <a:pt x="202741" y="18585"/>
                  </a:cubicBezTo>
                  <a:close/>
                  <a:moveTo>
                    <a:pt x="155116" y="18585"/>
                  </a:moveTo>
                  <a:cubicBezTo>
                    <a:pt x="158883" y="18585"/>
                    <a:pt x="162336" y="19478"/>
                    <a:pt x="165476" y="21264"/>
                  </a:cubicBezTo>
                  <a:cubicBezTo>
                    <a:pt x="168615" y="23049"/>
                    <a:pt x="171105" y="25568"/>
                    <a:pt x="172947" y="28819"/>
                  </a:cubicBezTo>
                  <a:cubicBezTo>
                    <a:pt x="174789" y="32070"/>
                    <a:pt x="175710" y="35607"/>
                    <a:pt x="175710" y="39430"/>
                  </a:cubicBezTo>
                  <a:cubicBezTo>
                    <a:pt x="175710" y="43225"/>
                    <a:pt x="174782" y="46741"/>
                    <a:pt x="172926" y="49978"/>
                  </a:cubicBezTo>
                  <a:cubicBezTo>
                    <a:pt x="171071" y="53215"/>
                    <a:pt x="168552" y="55754"/>
                    <a:pt x="165371" y="57596"/>
                  </a:cubicBezTo>
                  <a:cubicBezTo>
                    <a:pt x="162190" y="59438"/>
                    <a:pt x="158827" y="60359"/>
                    <a:pt x="155283" y="60359"/>
                  </a:cubicBezTo>
                  <a:cubicBezTo>
                    <a:pt x="151376" y="60359"/>
                    <a:pt x="147818" y="59445"/>
                    <a:pt x="144609" y="57617"/>
                  </a:cubicBezTo>
                  <a:cubicBezTo>
                    <a:pt x="141400" y="55789"/>
                    <a:pt x="138896" y="53278"/>
                    <a:pt x="137096" y="50083"/>
                  </a:cubicBezTo>
                  <a:cubicBezTo>
                    <a:pt x="135296" y="46888"/>
                    <a:pt x="134396" y="43337"/>
                    <a:pt x="134396" y="39430"/>
                  </a:cubicBezTo>
                  <a:cubicBezTo>
                    <a:pt x="134396" y="35523"/>
                    <a:pt x="135317" y="31972"/>
                    <a:pt x="137159" y="28777"/>
                  </a:cubicBezTo>
                  <a:cubicBezTo>
                    <a:pt x="139000" y="25582"/>
                    <a:pt x="141498" y="23084"/>
                    <a:pt x="144651" y="21284"/>
                  </a:cubicBezTo>
                  <a:cubicBezTo>
                    <a:pt x="147805" y="19485"/>
                    <a:pt x="151293" y="18585"/>
                    <a:pt x="155116" y="18585"/>
                  </a:cubicBezTo>
                  <a:close/>
                  <a:moveTo>
                    <a:pt x="69056" y="18585"/>
                  </a:moveTo>
                  <a:cubicBezTo>
                    <a:pt x="71484" y="18585"/>
                    <a:pt x="73611" y="18899"/>
                    <a:pt x="75439" y="19526"/>
                  </a:cubicBezTo>
                  <a:cubicBezTo>
                    <a:pt x="77267" y="20154"/>
                    <a:pt x="79199" y="21012"/>
                    <a:pt x="81237" y="22101"/>
                  </a:cubicBezTo>
                  <a:lnTo>
                    <a:pt x="81237" y="30682"/>
                  </a:lnTo>
                  <a:cubicBezTo>
                    <a:pt x="77609" y="27528"/>
                    <a:pt x="73842" y="25952"/>
                    <a:pt x="69935" y="25952"/>
                  </a:cubicBezTo>
                  <a:cubicBezTo>
                    <a:pt x="66028" y="25952"/>
                    <a:pt x="62931" y="27319"/>
                    <a:pt x="60642" y="30054"/>
                  </a:cubicBezTo>
                  <a:cubicBezTo>
                    <a:pt x="58354" y="32788"/>
                    <a:pt x="57210" y="35942"/>
                    <a:pt x="57210" y="39514"/>
                  </a:cubicBezTo>
                  <a:cubicBezTo>
                    <a:pt x="57210" y="43225"/>
                    <a:pt x="58410" y="46392"/>
                    <a:pt x="60810" y="49015"/>
                  </a:cubicBezTo>
                  <a:cubicBezTo>
                    <a:pt x="63210" y="51638"/>
                    <a:pt x="66098" y="52950"/>
                    <a:pt x="69474" y="52950"/>
                  </a:cubicBezTo>
                  <a:cubicBezTo>
                    <a:pt x="70981" y="52950"/>
                    <a:pt x="72704" y="52664"/>
                    <a:pt x="74644" y="52092"/>
                  </a:cubicBezTo>
                  <a:cubicBezTo>
                    <a:pt x="76583" y="51520"/>
                    <a:pt x="78781" y="50187"/>
                    <a:pt x="81237" y="48094"/>
                  </a:cubicBezTo>
                  <a:lnTo>
                    <a:pt x="81237" y="56550"/>
                  </a:lnTo>
                  <a:cubicBezTo>
                    <a:pt x="79199" y="57610"/>
                    <a:pt x="77169" y="58510"/>
                    <a:pt x="75146" y="59250"/>
                  </a:cubicBezTo>
                  <a:cubicBezTo>
                    <a:pt x="73123" y="59989"/>
                    <a:pt x="70870" y="60359"/>
                    <a:pt x="68386" y="60359"/>
                  </a:cubicBezTo>
                  <a:cubicBezTo>
                    <a:pt x="64647" y="60359"/>
                    <a:pt x="61284" y="59438"/>
                    <a:pt x="58298" y="57596"/>
                  </a:cubicBezTo>
                  <a:cubicBezTo>
                    <a:pt x="55313" y="55754"/>
                    <a:pt x="52975" y="53243"/>
                    <a:pt x="51287" y="50062"/>
                  </a:cubicBezTo>
                  <a:cubicBezTo>
                    <a:pt x="49599" y="46881"/>
                    <a:pt x="48755" y="43448"/>
                    <a:pt x="48755" y="39765"/>
                  </a:cubicBezTo>
                  <a:cubicBezTo>
                    <a:pt x="48755" y="36053"/>
                    <a:pt x="49627" y="32565"/>
                    <a:pt x="51371" y="29300"/>
                  </a:cubicBezTo>
                  <a:cubicBezTo>
                    <a:pt x="53115" y="26035"/>
                    <a:pt x="55550" y="23433"/>
                    <a:pt x="58675" y="21494"/>
                  </a:cubicBezTo>
                  <a:cubicBezTo>
                    <a:pt x="61800" y="19554"/>
                    <a:pt x="65261" y="18585"/>
                    <a:pt x="69056" y="18585"/>
                  </a:cubicBezTo>
                  <a:close/>
                  <a:moveTo>
                    <a:pt x="1173895" y="8581"/>
                  </a:moveTo>
                  <a:lnTo>
                    <a:pt x="1173895" y="26286"/>
                  </a:lnTo>
                  <a:lnTo>
                    <a:pt x="1185364" y="26286"/>
                  </a:lnTo>
                  <a:cubicBezTo>
                    <a:pt x="1189355" y="26286"/>
                    <a:pt x="1192452" y="25435"/>
                    <a:pt x="1194657" y="23733"/>
                  </a:cubicBezTo>
                  <a:cubicBezTo>
                    <a:pt x="1196861" y="22031"/>
                    <a:pt x="1197964" y="19715"/>
                    <a:pt x="1197964" y="16785"/>
                  </a:cubicBezTo>
                  <a:cubicBezTo>
                    <a:pt x="1197964" y="14329"/>
                    <a:pt x="1197085" y="12348"/>
                    <a:pt x="1195327" y="10841"/>
                  </a:cubicBezTo>
                  <a:cubicBezTo>
                    <a:pt x="1193569" y="9334"/>
                    <a:pt x="1191252" y="8581"/>
                    <a:pt x="1188378" y="8581"/>
                  </a:cubicBezTo>
                  <a:close/>
                  <a:moveTo>
                    <a:pt x="1740163" y="7618"/>
                  </a:moveTo>
                  <a:lnTo>
                    <a:pt x="1747279" y="7618"/>
                  </a:lnTo>
                  <a:lnTo>
                    <a:pt x="1747279" y="19547"/>
                  </a:lnTo>
                  <a:lnTo>
                    <a:pt x="1758078" y="19547"/>
                  </a:lnTo>
                  <a:lnTo>
                    <a:pt x="1758078" y="26203"/>
                  </a:lnTo>
                  <a:lnTo>
                    <a:pt x="1747279" y="26203"/>
                  </a:lnTo>
                  <a:lnTo>
                    <a:pt x="1747279" y="47718"/>
                  </a:lnTo>
                  <a:cubicBezTo>
                    <a:pt x="1747279" y="51401"/>
                    <a:pt x="1749163" y="53243"/>
                    <a:pt x="1752930" y="53243"/>
                  </a:cubicBezTo>
                  <a:cubicBezTo>
                    <a:pt x="1754548" y="53243"/>
                    <a:pt x="1756264" y="52783"/>
                    <a:pt x="1758078" y="51862"/>
                  </a:cubicBezTo>
                  <a:lnTo>
                    <a:pt x="1758078" y="58977"/>
                  </a:lnTo>
                  <a:cubicBezTo>
                    <a:pt x="1755399" y="59898"/>
                    <a:pt x="1752832" y="60359"/>
                    <a:pt x="1750376" y="60359"/>
                  </a:cubicBezTo>
                  <a:cubicBezTo>
                    <a:pt x="1743037" y="60359"/>
                    <a:pt x="1739368" y="56982"/>
                    <a:pt x="1739368" y="50229"/>
                  </a:cubicBezTo>
                  <a:lnTo>
                    <a:pt x="1739368" y="26203"/>
                  </a:lnTo>
                  <a:lnTo>
                    <a:pt x="1732712" y="26203"/>
                  </a:lnTo>
                  <a:lnTo>
                    <a:pt x="1732712" y="19547"/>
                  </a:lnTo>
                  <a:lnTo>
                    <a:pt x="1739368" y="19547"/>
                  </a:lnTo>
                  <a:close/>
                  <a:moveTo>
                    <a:pt x="1722746" y="1004"/>
                  </a:moveTo>
                  <a:cubicBezTo>
                    <a:pt x="1724057" y="1004"/>
                    <a:pt x="1725125" y="1472"/>
                    <a:pt x="1725948" y="2407"/>
                  </a:cubicBezTo>
                  <a:cubicBezTo>
                    <a:pt x="1726771" y="3341"/>
                    <a:pt x="1727183" y="4618"/>
                    <a:pt x="1727183" y="6237"/>
                  </a:cubicBezTo>
                  <a:cubicBezTo>
                    <a:pt x="1727183" y="7827"/>
                    <a:pt x="1726771" y="9111"/>
                    <a:pt x="1725948" y="10087"/>
                  </a:cubicBezTo>
                  <a:cubicBezTo>
                    <a:pt x="1725125" y="11064"/>
                    <a:pt x="1724085" y="11552"/>
                    <a:pt x="1722829" y="11552"/>
                  </a:cubicBezTo>
                  <a:cubicBezTo>
                    <a:pt x="1721462" y="11552"/>
                    <a:pt x="1720388" y="11036"/>
                    <a:pt x="1719606" y="10004"/>
                  </a:cubicBezTo>
                  <a:cubicBezTo>
                    <a:pt x="1718825" y="8971"/>
                    <a:pt x="1718434" y="7716"/>
                    <a:pt x="1718434" y="6237"/>
                  </a:cubicBezTo>
                  <a:cubicBezTo>
                    <a:pt x="1718434" y="4730"/>
                    <a:pt x="1718818" y="3481"/>
                    <a:pt x="1719585" y="2490"/>
                  </a:cubicBezTo>
                  <a:cubicBezTo>
                    <a:pt x="1720353" y="1500"/>
                    <a:pt x="1721406" y="1004"/>
                    <a:pt x="1722746" y="1004"/>
                  </a:cubicBezTo>
                  <a:close/>
                  <a:moveTo>
                    <a:pt x="1551296" y="1004"/>
                  </a:moveTo>
                  <a:cubicBezTo>
                    <a:pt x="1552607" y="1004"/>
                    <a:pt x="1553675" y="1472"/>
                    <a:pt x="1554498" y="2407"/>
                  </a:cubicBezTo>
                  <a:cubicBezTo>
                    <a:pt x="1555321" y="3341"/>
                    <a:pt x="1555733" y="4618"/>
                    <a:pt x="1555733" y="6237"/>
                  </a:cubicBezTo>
                  <a:cubicBezTo>
                    <a:pt x="1555733" y="7827"/>
                    <a:pt x="1555321" y="9111"/>
                    <a:pt x="1554498" y="10087"/>
                  </a:cubicBezTo>
                  <a:cubicBezTo>
                    <a:pt x="1553675" y="11064"/>
                    <a:pt x="1552635" y="11552"/>
                    <a:pt x="1551379" y="11552"/>
                  </a:cubicBezTo>
                  <a:cubicBezTo>
                    <a:pt x="1550012" y="11552"/>
                    <a:pt x="1548938" y="11036"/>
                    <a:pt x="1548156" y="10004"/>
                  </a:cubicBezTo>
                  <a:cubicBezTo>
                    <a:pt x="1547375" y="8971"/>
                    <a:pt x="1546984" y="7716"/>
                    <a:pt x="1546984" y="6237"/>
                  </a:cubicBezTo>
                  <a:cubicBezTo>
                    <a:pt x="1546984" y="4730"/>
                    <a:pt x="1547368" y="3481"/>
                    <a:pt x="1548135" y="2490"/>
                  </a:cubicBezTo>
                  <a:cubicBezTo>
                    <a:pt x="1548903" y="1500"/>
                    <a:pt x="1549956" y="1004"/>
                    <a:pt x="1551296" y="1004"/>
                  </a:cubicBezTo>
                  <a:close/>
                  <a:moveTo>
                    <a:pt x="1303646" y="1004"/>
                  </a:moveTo>
                  <a:cubicBezTo>
                    <a:pt x="1304957" y="1004"/>
                    <a:pt x="1306025" y="1472"/>
                    <a:pt x="1306848" y="2407"/>
                  </a:cubicBezTo>
                  <a:cubicBezTo>
                    <a:pt x="1307671" y="3341"/>
                    <a:pt x="1308083" y="4618"/>
                    <a:pt x="1308083" y="6237"/>
                  </a:cubicBezTo>
                  <a:cubicBezTo>
                    <a:pt x="1308083" y="7827"/>
                    <a:pt x="1307671" y="9111"/>
                    <a:pt x="1306848" y="10087"/>
                  </a:cubicBezTo>
                  <a:cubicBezTo>
                    <a:pt x="1306025" y="11064"/>
                    <a:pt x="1304985" y="11552"/>
                    <a:pt x="1303729" y="11552"/>
                  </a:cubicBezTo>
                  <a:cubicBezTo>
                    <a:pt x="1302362" y="11552"/>
                    <a:pt x="1301288" y="11036"/>
                    <a:pt x="1300506" y="10004"/>
                  </a:cubicBezTo>
                  <a:cubicBezTo>
                    <a:pt x="1299725" y="8971"/>
                    <a:pt x="1299334" y="7716"/>
                    <a:pt x="1299334" y="6237"/>
                  </a:cubicBezTo>
                  <a:cubicBezTo>
                    <a:pt x="1299334" y="4730"/>
                    <a:pt x="1299718" y="3481"/>
                    <a:pt x="1300485" y="2490"/>
                  </a:cubicBezTo>
                  <a:cubicBezTo>
                    <a:pt x="1301253" y="1500"/>
                    <a:pt x="1302306" y="1004"/>
                    <a:pt x="1303646" y="1004"/>
                  </a:cubicBezTo>
                  <a:close/>
                  <a:moveTo>
                    <a:pt x="560696" y="1004"/>
                  </a:moveTo>
                  <a:cubicBezTo>
                    <a:pt x="562007" y="1004"/>
                    <a:pt x="563075" y="1472"/>
                    <a:pt x="563898" y="2407"/>
                  </a:cubicBezTo>
                  <a:cubicBezTo>
                    <a:pt x="564721" y="3341"/>
                    <a:pt x="565133" y="4618"/>
                    <a:pt x="565133" y="6237"/>
                  </a:cubicBezTo>
                  <a:cubicBezTo>
                    <a:pt x="565133" y="7827"/>
                    <a:pt x="564721" y="9111"/>
                    <a:pt x="563898" y="10087"/>
                  </a:cubicBezTo>
                  <a:cubicBezTo>
                    <a:pt x="563075" y="11064"/>
                    <a:pt x="562035" y="11552"/>
                    <a:pt x="560779" y="11552"/>
                  </a:cubicBezTo>
                  <a:cubicBezTo>
                    <a:pt x="559412" y="11552"/>
                    <a:pt x="558338" y="11036"/>
                    <a:pt x="557556" y="10004"/>
                  </a:cubicBezTo>
                  <a:cubicBezTo>
                    <a:pt x="556775" y="8971"/>
                    <a:pt x="556384" y="7716"/>
                    <a:pt x="556384" y="6237"/>
                  </a:cubicBezTo>
                  <a:cubicBezTo>
                    <a:pt x="556384" y="4730"/>
                    <a:pt x="556768" y="3481"/>
                    <a:pt x="557535" y="2490"/>
                  </a:cubicBezTo>
                  <a:cubicBezTo>
                    <a:pt x="558303" y="1500"/>
                    <a:pt x="559356" y="1004"/>
                    <a:pt x="560696" y="1004"/>
                  </a:cubicBezTo>
                  <a:close/>
                  <a:moveTo>
                    <a:pt x="1449851" y="921"/>
                  </a:moveTo>
                  <a:lnTo>
                    <a:pt x="1458097" y="921"/>
                  </a:lnTo>
                  <a:lnTo>
                    <a:pt x="1458097" y="37379"/>
                  </a:lnTo>
                  <a:cubicBezTo>
                    <a:pt x="1458097" y="42318"/>
                    <a:pt x="1459248" y="46120"/>
                    <a:pt x="1461550" y="48785"/>
                  </a:cubicBezTo>
                  <a:cubicBezTo>
                    <a:pt x="1463852" y="51450"/>
                    <a:pt x="1467152" y="52783"/>
                    <a:pt x="1471449" y="52783"/>
                  </a:cubicBezTo>
                  <a:cubicBezTo>
                    <a:pt x="1475830" y="52783"/>
                    <a:pt x="1479242" y="51415"/>
                    <a:pt x="1481684" y="48680"/>
                  </a:cubicBezTo>
                  <a:cubicBezTo>
                    <a:pt x="1484125" y="45946"/>
                    <a:pt x="1485346" y="42179"/>
                    <a:pt x="1485346" y="37379"/>
                  </a:cubicBezTo>
                  <a:lnTo>
                    <a:pt x="1485346" y="921"/>
                  </a:lnTo>
                  <a:lnTo>
                    <a:pt x="1493592" y="921"/>
                  </a:lnTo>
                  <a:lnTo>
                    <a:pt x="1493592" y="38383"/>
                  </a:lnTo>
                  <a:cubicBezTo>
                    <a:pt x="1493592" y="43853"/>
                    <a:pt x="1492518" y="48227"/>
                    <a:pt x="1490369" y="51506"/>
                  </a:cubicBezTo>
                  <a:cubicBezTo>
                    <a:pt x="1488220" y="54785"/>
                    <a:pt x="1485486" y="57080"/>
                    <a:pt x="1482165" y="58391"/>
                  </a:cubicBezTo>
                  <a:cubicBezTo>
                    <a:pt x="1478844" y="59703"/>
                    <a:pt x="1475244" y="60359"/>
                    <a:pt x="1471366" y="60359"/>
                  </a:cubicBezTo>
                  <a:cubicBezTo>
                    <a:pt x="1464361" y="60359"/>
                    <a:pt x="1459024" y="58489"/>
                    <a:pt x="1455355" y="54750"/>
                  </a:cubicBezTo>
                  <a:cubicBezTo>
                    <a:pt x="1451685" y="51011"/>
                    <a:pt x="1449851" y="45555"/>
                    <a:pt x="1449851" y="38383"/>
                  </a:cubicBezTo>
                  <a:close/>
                  <a:moveTo>
                    <a:pt x="1261402" y="921"/>
                  </a:moveTo>
                  <a:lnTo>
                    <a:pt x="1269313" y="921"/>
                  </a:lnTo>
                  <a:lnTo>
                    <a:pt x="1269313" y="34867"/>
                  </a:lnTo>
                  <a:lnTo>
                    <a:pt x="1284549" y="19547"/>
                  </a:lnTo>
                  <a:lnTo>
                    <a:pt x="1295265" y="19547"/>
                  </a:lnTo>
                  <a:lnTo>
                    <a:pt x="1280196" y="33863"/>
                  </a:lnTo>
                  <a:lnTo>
                    <a:pt x="1296897" y="59396"/>
                  </a:lnTo>
                  <a:lnTo>
                    <a:pt x="1287144" y="59396"/>
                  </a:lnTo>
                  <a:lnTo>
                    <a:pt x="1274629" y="39262"/>
                  </a:lnTo>
                  <a:lnTo>
                    <a:pt x="1269313" y="44495"/>
                  </a:lnTo>
                  <a:lnTo>
                    <a:pt x="1269313" y="59396"/>
                  </a:lnTo>
                  <a:lnTo>
                    <a:pt x="1261402" y="59396"/>
                  </a:lnTo>
                  <a:close/>
                  <a:moveTo>
                    <a:pt x="698924" y="921"/>
                  </a:moveTo>
                  <a:lnTo>
                    <a:pt x="707170" y="921"/>
                  </a:lnTo>
                  <a:lnTo>
                    <a:pt x="707170" y="51694"/>
                  </a:lnTo>
                  <a:lnTo>
                    <a:pt x="736220" y="51694"/>
                  </a:lnTo>
                  <a:lnTo>
                    <a:pt x="736220" y="59396"/>
                  </a:lnTo>
                  <a:lnTo>
                    <a:pt x="698924" y="59396"/>
                  </a:lnTo>
                  <a:close/>
                  <a:moveTo>
                    <a:pt x="384599" y="921"/>
                  </a:moveTo>
                  <a:lnTo>
                    <a:pt x="422481" y="921"/>
                  </a:lnTo>
                  <a:lnTo>
                    <a:pt x="422481" y="8664"/>
                  </a:lnTo>
                  <a:lnTo>
                    <a:pt x="392845" y="8664"/>
                  </a:lnTo>
                  <a:lnTo>
                    <a:pt x="392845" y="26119"/>
                  </a:lnTo>
                  <a:lnTo>
                    <a:pt x="421058" y="26119"/>
                  </a:lnTo>
                  <a:lnTo>
                    <a:pt x="421058" y="33863"/>
                  </a:lnTo>
                  <a:lnTo>
                    <a:pt x="392845" y="33863"/>
                  </a:lnTo>
                  <a:lnTo>
                    <a:pt x="392845" y="59396"/>
                  </a:lnTo>
                  <a:lnTo>
                    <a:pt x="384599" y="59396"/>
                  </a:lnTo>
                  <a:close/>
                  <a:moveTo>
                    <a:pt x="232995" y="921"/>
                  </a:moveTo>
                  <a:lnTo>
                    <a:pt x="240864" y="921"/>
                  </a:lnTo>
                  <a:lnTo>
                    <a:pt x="240864" y="59396"/>
                  </a:lnTo>
                  <a:lnTo>
                    <a:pt x="232995" y="59396"/>
                  </a:lnTo>
                  <a:close/>
                  <a:moveTo>
                    <a:pt x="89827" y="921"/>
                  </a:moveTo>
                  <a:lnTo>
                    <a:pt x="97738" y="921"/>
                  </a:lnTo>
                  <a:lnTo>
                    <a:pt x="97738" y="26412"/>
                  </a:lnTo>
                  <a:lnTo>
                    <a:pt x="97905" y="26412"/>
                  </a:lnTo>
                  <a:cubicBezTo>
                    <a:pt x="99049" y="24263"/>
                    <a:pt x="100528" y="22422"/>
                    <a:pt x="102342" y="20887"/>
                  </a:cubicBezTo>
                  <a:cubicBezTo>
                    <a:pt x="104156" y="19352"/>
                    <a:pt x="106793" y="18585"/>
                    <a:pt x="110253" y="18585"/>
                  </a:cubicBezTo>
                  <a:cubicBezTo>
                    <a:pt x="114383" y="18585"/>
                    <a:pt x="117760" y="19812"/>
                    <a:pt x="120383" y="22268"/>
                  </a:cubicBezTo>
                  <a:cubicBezTo>
                    <a:pt x="123006" y="24724"/>
                    <a:pt x="124318" y="28072"/>
                    <a:pt x="124318" y="32314"/>
                  </a:cubicBezTo>
                  <a:lnTo>
                    <a:pt x="124318" y="59396"/>
                  </a:lnTo>
                  <a:lnTo>
                    <a:pt x="116406" y="59396"/>
                  </a:lnTo>
                  <a:lnTo>
                    <a:pt x="116406" y="35118"/>
                  </a:lnTo>
                  <a:cubicBezTo>
                    <a:pt x="116406" y="32440"/>
                    <a:pt x="115806" y="30242"/>
                    <a:pt x="114607" y="28526"/>
                  </a:cubicBezTo>
                  <a:cubicBezTo>
                    <a:pt x="113407" y="26810"/>
                    <a:pt x="111467" y="25952"/>
                    <a:pt x="108788" y="25952"/>
                  </a:cubicBezTo>
                  <a:cubicBezTo>
                    <a:pt x="105523" y="25952"/>
                    <a:pt x="102865" y="27389"/>
                    <a:pt x="100814" y="30263"/>
                  </a:cubicBezTo>
                  <a:cubicBezTo>
                    <a:pt x="98763" y="33137"/>
                    <a:pt x="97738" y="36793"/>
                    <a:pt x="97738" y="41230"/>
                  </a:cubicBezTo>
                  <a:lnTo>
                    <a:pt x="97738" y="59396"/>
                  </a:lnTo>
                  <a:lnTo>
                    <a:pt x="89827" y="59396"/>
                  </a:lnTo>
                  <a:close/>
                  <a:moveTo>
                    <a:pt x="1165649" y="837"/>
                  </a:moveTo>
                  <a:lnTo>
                    <a:pt x="1189048" y="837"/>
                  </a:lnTo>
                  <a:cubicBezTo>
                    <a:pt x="1192871" y="837"/>
                    <a:pt x="1196122" y="1534"/>
                    <a:pt x="1198801" y="2930"/>
                  </a:cubicBezTo>
                  <a:cubicBezTo>
                    <a:pt x="1201480" y="4325"/>
                    <a:pt x="1203482" y="6209"/>
                    <a:pt x="1204807" y="8581"/>
                  </a:cubicBezTo>
                  <a:cubicBezTo>
                    <a:pt x="1206133" y="10953"/>
                    <a:pt x="1206796" y="13576"/>
                    <a:pt x="1206796" y="16450"/>
                  </a:cubicBezTo>
                  <a:cubicBezTo>
                    <a:pt x="1206796" y="21724"/>
                    <a:pt x="1204926" y="25973"/>
                    <a:pt x="1201187" y="29196"/>
                  </a:cubicBezTo>
                  <a:cubicBezTo>
                    <a:pt x="1197447" y="32419"/>
                    <a:pt x="1192494" y="34030"/>
                    <a:pt x="1186327" y="34030"/>
                  </a:cubicBezTo>
                  <a:lnTo>
                    <a:pt x="1173895" y="34030"/>
                  </a:lnTo>
                  <a:lnTo>
                    <a:pt x="1173895" y="59396"/>
                  </a:lnTo>
                  <a:lnTo>
                    <a:pt x="1165649" y="59396"/>
                  </a:lnTo>
                  <a:close/>
                  <a:moveTo>
                    <a:pt x="341179" y="0"/>
                  </a:moveTo>
                  <a:cubicBezTo>
                    <a:pt x="343300" y="0"/>
                    <a:pt x="345406" y="390"/>
                    <a:pt x="347499" y="1172"/>
                  </a:cubicBezTo>
                  <a:lnTo>
                    <a:pt x="347499" y="8288"/>
                  </a:lnTo>
                  <a:cubicBezTo>
                    <a:pt x="345295" y="7506"/>
                    <a:pt x="343704" y="7116"/>
                    <a:pt x="342727" y="7116"/>
                  </a:cubicBezTo>
                  <a:cubicBezTo>
                    <a:pt x="340718" y="7116"/>
                    <a:pt x="339211" y="7750"/>
                    <a:pt x="338207" y="9020"/>
                  </a:cubicBezTo>
                  <a:cubicBezTo>
                    <a:pt x="337202" y="10290"/>
                    <a:pt x="336700" y="11999"/>
                    <a:pt x="336700" y="14148"/>
                  </a:cubicBezTo>
                  <a:lnTo>
                    <a:pt x="336700" y="19547"/>
                  </a:lnTo>
                  <a:lnTo>
                    <a:pt x="347499" y="19547"/>
                  </a:lnTo>
                  <a:lnTo>
                    <a:pt x="347499" y="26203"/>
                  </a:lnTo>
                  <a:lnTo>
                    <a:pt x="336700" y="26203"/>
                  </a:lnTo>
                  <a:lnTo>
                    <a:pt x="336700" y="59396"/>
                  </a:lnTo>
                  <a:lnTo>
                    <a:pt x="328831" y="59396"/>
                  </a:lnTo>
                  <a:lnTo>
                    <a:pt x="328831" y="26203"/>
                  </a:lnTo>
                  <a:lnTo>
                    <a:pt x="322133" y="26203"/>
                  </a:lnTo>
                  <a:lnTo>
                    <a:pt x="322133" y="19547"/>
                  </a:lnTo>
                  <a:lnTo>
                    <a:pt x="328831" y="19547"/>
                  </a:lnTo>
                  <a:lnTo>
                    <a:pt x="328831" y="11301"/>
                  </a:lnTo>
                  <a:cubicBezTo>
                    <a:pt x="328831" y="7534"/>
                    <a:pt x="329898" y="4709"/>
                    <a:pt x="332033" y="2825"/>
                  </a:cubicBezTo>
                  <a:cubicBezTo>
                    <a:pt x="334168" y="941"/>
                    <a:pt x="337216" y="0"/>
                    <a:pt x="341179" y="0"/>
                  </a:cubicBezTo>
                  <a:close/>
                  <a:moveTo>
                    <a:pt x="20845" y="0"/>
                  </a:moveTo>
                  <a:cubicBezTo>
                    <a:pt x="24417" y="0"/>
                    <a:pt x="27500" y="432"/>
                    <a:pt x="30095" y="1297"/>
                  </a:cubicBezTo>
                  <a:cubicBezTo>
                    <a:pt x="32691" y="2162"/>
                    <a:pt x="35411" y="3320"/>
                    <a:pt x="38258" y="4771"/>
                  </a:cubicBezTo>
                  <a:lnTo>
                    <a:pt x="38258" y="14650"/>
                  </a:lnTo>
                  <a:cubicBezTo>
                    <a:pt x="32342" y="9906"/>
                    <a:pt x="26593" y="7534"/>
                    <a:pt x="21012" y="7534"/>
                  </a:cubicBezTo>
                  <a:cubicBezTo>
                    <a:pt x="17664" y="7534"/>
                    <a:pt x="14824" y="8322"/>
                    <a:pt x="12494" y="9899"/>
                  </a:cubicBezTo>
                  <a:cubicBezTo>
                    <a:pt x="10164" y="11476"/>
                    <a:pt x="8999" y="13464"/>
                    <a:pt x="8999" y="15864"/>
                  </a:cubicBezTo>
                  <a:cubicBezTo>
                    <a:pt x="8999" y="17985"/>
                    <a:pt x="9885" y="19701"/>
                    <a:pt x="11657" y="21012"/>
                  </a:cubicBezTo>
                  <a:cubicBezTo>
                    <a:pt x="13429" y="22324"/>
                    <a:pt x="17008" y="23635"/>
                    <a:pt x="22394" y="24947"/>
                  </a:cubicBezTo>
                  <a:cubicBezTo>
                    <a:pt x="26189" y="25868"/>
                    <a:pt x="29433" y="26914"/>
                    <a:pt x="32126" y="28086"/>
                  </a:cubicBezTo>
                  <a:cubicBezTo>
                    <a:pt x="34818" y="29258"/>
                    <a:pt x="37079" y="30961"/>
                    <a:pt x="38907" y="33193"/>
                  </a:cubicBezTo>
                  <a:cubicBezTo>
                    <a:pt x="40734" y="35425"/>
                    <a:pt x="41648" y="38272"/>
                    <a:pt x="41648" y="41732"/>
                  </a:cubicBezTo>
                  <a:cubicBezTo>
                    <a:pt x="41648" y="45416"/>
                    <a:pt x="40623" y="48666"/>
                    <a:pt x="38572" y="51485"/>
                  </a:cubicBezTo>
                  <a:cubicBezTo>
                    <a:pt x="36521" y="54303"/>
                    <a:pt x="33772" y="56487"/>
                    <a:pt x="30326" y="58036"/>
                  </a:cubicBezTo>
                  <a:cubicBezTo>
                    <a:pt x="26879" y="59584"/>
                    <a:pt x="23203" y="60359"/>
                    <a:pt x="19296" y="60359"/>
                  </a:cubicBezTo>
                  <a:cubicBezTo>
                    <a:pt x="15334" y="60359"/>
                    <a:pt x="11866" y="59752"/>
                    <a:pt x="8894" y="58538"/>
                  </a:cubicBezTo>
                  <a:cubicBezTo>
                    <a:pt x="5922" y="57324"/>
                    <a:pt x="2958" y="55810"/>
                    <a:pt x="0" y="53996"/>
                  </a:cubicBezTo>
                  <a:lnTo>
                    <a:pt x="0" y="43950"/>
                  </a:lnTo>
                  <a:cubicBezTo>
                    <a:pt x="2985" y="46295"/>
                    <a:pt x="6083" y="48311"/>
                    <a:pt x="9292" y="49999"/>
                  </a:cubicBezTo>
                  <a:cubicBezTo>
                    <a:pt x="12501" y="51687"/>
                    <a:pt x="16087" y="52531"/>
                    <a:pt x="20050" y="52531"/>
                  </a:cubicBezTo>
                  <a:cubicBezTo>
                    <a:pt x="23482" y="52531"/>
                    <a:pt x="26454" y="51562"/>
                    <a:pt x="28965" y="49622"/>
                  </a:cubicBezTo>
                  <a:cubicBezTo>
                    <a:pt x="31477" y="47683"/>
                    <a:pt x="32732" y="45374"/>
                    <a:pt x="32732" y="42695"/>
                  </a:cubicBezTo>
                  <a:cubicBezTo>
                    <a:pt x="32732" y="39988"/>
                    <a:pt x="31553" y="37902"/>
                    <a:pt x="29195" y="36437"/>
                  </a:cubicBezTo>
                  <a:cubicBezTo>
                    <a:pt x="26837" y="34972"/>
                    <a:pt x="23482" y="33737"/>
                    <a:pt x="19129" y="32733"/>
                  </a:cubicBezTo>
                  <a:cubicBezTo>
                    <a:pt x="15752" y="31868"/>
                    <a:pt x="12990" y="31030"/>
                    <a:pt x="10841" y="30221"/>
                  </a:cubicBezTo>
                  <a:cubicBezTo>
                    <a:pt x="8692" y="29412"/>
                    <a:pt x="6808" y="28337"/>
                    <a:pt x="5190" y="26998"/>
                  </a:cubicBezTo>
                  <a:cubicBezTo>
                    <a:pt x="3571" y="25659"/>
                    <a:pt x="2316" y="24201"/>
                    <a:pt x="1423" y="22624"/>
                  </a:cubicBezTo>
                  <a:cubicBezTo>
                    <a:pt x="530" y="21047"/>
                    <a:pt x="83" y="18989"/>
                    <a:pt x="83" y="16450"/>
                  </a:cubicBezTo>
                  <a:cubicBezTo>
                    <a:pt x="83" y="11622"/>
                    <a:pt x="2002" y="7674"/>
                    <a:pt x="5839" y="4604"/>
                  </a:cubicBezTo>
                  <a:cubicBezTo>
                    <a:pt x="9676" y="1534"/>
                    <a:pt x="14678" y="0"/>
                    <a:pt x="20845"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700" dirty="0">
                <a:solidFill>
                  <a:schemeClr val="bg1"/>
                </a:solidFill>
                <a:latin typeface="Abadi" panose="020B0604020104020204" pitchFamily="34" charset="0"/>
                <a:ea typeface="微软雅黑" panose="020B0503020204020204" pitchFamily="34" charset="-122"/>
              </a:endParaRPr>
            </a:p>
          </p:txBody>
        </p:sp>
        <p:grpSp>
          <p:nvGrpSpPr>
            <p:cNvPr id="2" name="组合 1">
              <a:extLst>
                <a:ext uri="{FF2B5EF4-FFF2-40B4-BE49-F238E27FC236}">
                  <a16:creationId xmlns:a16="http://schemas.microsoft.com/office/drawing/2014/main" id="{163CFA23-9EB9-4CFF-8D34-22D5F7F90819}"/>
                </a:ext>
              </a:extLst>
            </p:cNvPr>
            <p:cNvGrpSpPr/>
            <p:nvPr/>
          </p:nvGrpSpPr>
          <p:grpSpPr>
            <a:xfrm>
              <a:off x="9650003" y="315165"/>
              <a:ext cx="518408" cy="517198"/>
              <a:chOff x="9650003" y="315165"/>
              <a:chExt cx="518408" cy="517198"/>
            </a:xfrm>
          </p:grpSpPr>
          <p:sp>
            <p:nvSpPr>
              <p:cNvPr id="170" name="PA-任意多边形 8">
                <a:extLst>
                  <a:ext uri="{FF2B5EF4-FFF2-40B4-BE49-F238E27FC236}">
                    <a16:creationId xmlns:a16="http://schemas.microsoft.com/office/drawing/2014/main" id="{A33C12DE-BA27-48B4-A4D0-5691C1BC7625}"/>
                  </a:ext>
                </a:extLst>
              </p:cNvPr>
              <p:cNvSpPr>
                <a:spLocks noEditPoints="1"/>
              </p:cNvSpPr>
              <p:nvPr>
                <p:custDataLst>
                  <p:tags r:id="rId65"/>
                </p:custDataLst>
              </p:nvPr>
            </p:nvSpPr>
            <p:spPr bwMode="auto">
              <a:xfrm>
                <a:off x="9650003" y="315165"/>
                <a:ext cx="518408" cy="517198"/>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71" name="PA-任意多边形 42">
                <a:extLst>
                  <a:ext uri="{FF2B5EF4-FFF2-40B4-BE49-F238E27FC236}">
                    <a16:creationId xmlns:a16="http://schemas.microsoft.com/office/drawing/2014/main" id="{532359CB-D6B3-4E13-B4B7-21AFC97ECBC1}"/>
                  </a:ext>
                </a:extLst>
              </p:cNvPr>
              <p:cNvSpPr>
                <a:spLocks noEditPoints="1"/>
              </p:cNvSpPr>
              <p:nvPr>
                <p:custDataLst>
                  <p:tags r:id="rId66"/>
                </p:custDataLst>
              </p:nvPr>
            </p:nvSpPr>
            <p:spPr bwMode="auto">
              <a:xfrm>
                <a:off x="9717674" y="382231"/>
                <a:ext cx="382462" cy="381856"/>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72" name="PA-任意多边形 43">
                <a:extLst>
                  <a:ext uri="{FF2B5EF4-FFF2-40B4-BE49-F238E27FC236}">
                    <a16:creationId xmlns:a16="http://schemas.microsoft.com/office/drawing/2014/main" id="{3B0BE8EE-212C-43FE-A7F6-78A91515C359}"/>
                  </a:ext>
                </a:extLst>
              </p:cNvPr>
              <p:cNvSpPr>
                <a:spLocks noEditPoints="1"/>
              </p:cNvSpPr>
              <p:nvPr>
                <p:custDataLst>
                  <p:tags r:id="rId67"/>
                </p:custDataLst>
              </p:nvPr>
            </p:nvSpPr>
            <p:spPr bwMode="auto">
              <a:xfrm>
                <a:off x="10065092" y="420296"/>
                <a:ext cx="42294" cy="50753"/>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73" name="PA-任意多边形 44">
                <a:extLst>
                  <a:ext uri="{FF2B5EF4-FFF2-40B4-BE49-F238E27FC236}">
                    <a16:creationId xmlns:a16="http://schemas.microsoft.com/office/drawing/2014/main" id="{0BFDD9B1-9351-4743-A21B-1F42E249A020}"/>
                  </a:ext>
                </a:extLst>
              </p:cNvPr>
              <p:cNvSpPr>
                <a:spLocks/>
              </p:cNvSpPr>
              <p:nvPr>
                <p:custDataLst>
                  <p:tags r:id="rId68"/>
                </p:custDataLst>
              </p:nvPr>
            </p:nvSpPr>
            <p:spPr bwMode="auto">
              <a:xfrm>
                <a:off x="9670546" y="516364"/>
                <a:ext cx="40481" cy="43503"/>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74" name="PA-任意多边形 45">
                <a:extLst>
                  <a:ext uri="{FF2B5EF4-FFF2-40B4-BE49-F238E27FC236}">
                    <a16:creationId xmlns:a16="http://schemas.microsoft.com/office/drawing/2014/main" id="{8B3AEBB7-7C53-4715-88C1-BA1B00BEDCE7}"/>
                  </a:ext>
                </a:extLst>
              </p:cNvPr>
              <p:cNvSpPr>
                <a:spLocks/>
              </p:cNvSpPr>
              <p:nvPr>
                <p:custDataLst>
                  <p:tags r:id="rId69"/>
                </p:custDataLst>
              </p:nvPr>
            </p:nvSpPr>
            <p:spPr bwMode="auto">
              <a:xfrm>
                <a:off x="10025214" y="377398"/>
                <a:ext cx="44107" cy="47128"/>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75" name="PA-任意多边形 46">
                <a:extLst>
                  <a:ext uri="{FF2B5EF4-FFF2-40B4-BE49-F238E27FC236}">
                    <a16:creationId xmlns:a16="http://schemas.microsoft.com/office/drawing/2014/main" id="{EBD8BB0C-78CB-4A8D-BE9F-1D27EFFB18C6}"/>
                  </a:ext>
                </a:extLst>
              </p:cNvPr>
              <p:cNvSpPr>
                <a:spLocks/>
              </p:cNvSpPr>
              <p:nvPr>
                <p:custDataLst>
                  <p:tags r:id="rId70"/>
                </p:custDataLst>
              </p:nvPr>
            </p:nvSpPr>
            <p:spPr bwMode="auto">
              <a:xfrm>
                <a:off x="9670546" y="584035"/>
                <a:ext cx="38065" cy="36252"/>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76" name="PA-任意多边形 47">
                <a:extLst>
                  <a:ext uri="{FF2B5EF4-FFF2-40B4-BE49-F238E27FC236}">
                    <a16:creationId xmlns:a16="http://schemas.microsoft.com/office/drawing/2014/main" id="{B4A02C98-116D-451D-8125-11DD6DD7C45B}"/>
                  </a:ext>
                </a:extLst>
              </p:cNvPr>
              <p:cNvSpPr>
                <a:spLocks noEditPoints="1"/>
              </p:cNvSpPr>
              <p:nvPr>
                <p:custDataLst>
                  <p:tags r:id="rId71"/>
                </p:custDataLst>
              </p:nvPr>
            </p:nvSpPr>
            <p:spPr bwMode="auto">
              <a:xfrm>
                <a:off x="9864496" y="772547"/>
                <a:ext cx="26585" cy="38065"/>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77" name="PA-任意多边形 48">
                <a:extLst>
                  <a:ext uri="{FF2B5EF4-FFF2-40B4-BE49-F238E27FC236}">
                    <a16:creationId xmlns:a16="http://schemas.microsoft.com/office/drawing/2014/main" id="{8DB0F3C2-9D38-4AAD-941B-2B0627F310BD}"/>
                  </a:ext>
                </a:extLst>
              </p:cNvPr>
              <p:cNvSpPr>
                <a:spLocks noEditPoints="1"/>
              </p:cNvSpPr>
              <p:nvPr>
                <p:custDataLst>
                  <p:tags r:id="rId72"/>
                </p:custDataLst>
              </p:nvPr>
            </p:nvSpPr>
            <p:spPr bwMode="auto">
              <a:xfrm>
                <a:off x="9685651" y="644456"/>
                <a:ext cx="39273" cy="338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78" name="PA-任意多边形 49">
                <a:extLst>
                  <a:ext uri="{FF2B5EF4-FFF2-40B4-BE49-F238E27FC236}">
                    <a16:creationId xmlns:a16="http://schemas.microsoft.com/office/drawing/2014/main" id="{8D593D43-0873-4E26-AFD5-7191CF58D0A1}"/>
                  </a:ext>
                </a:extLst>
              </p:cNvPr>
              <p:cNvSpPr>
                <a:spLocks/>
              </p:cNvSpPr>
              <p:nvPr>
                <p:custDataLst>
                  <p:tags r:id="rId73"/>
                </p:custDataLst>
              </p:nvPr>
            </p:nvSpPr>
            <p:spPr bwMode="auto">
              <a:xfrm>
                <a:off x="9708611" y="414858"/>
                <a:ext cx="46524" cy="50753"/>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79" name="PA-任意多边形 50">
                <a:extLst>
                  <a:ext uri="{FF2B5EF4-FFF2-40B4-BE49-F238E27FC236}">
                    <a16:creationId xmlns:a16="http://schemas.microsoft.com/office/drawing/2014/main" id="{AEF913EE-B1FE-41A0-AFF5-934BEF5F0DDA}"/>
                  </a:ext>
                </a:extLst>
              </p:cNvPr>
              <p:cNvSpPr>
                <a:spLocks noEditPoints="1"/>
              </p:cNvSpPr>
              <p:nvPr>
                <p:custDataLst>
                  <p:tags r:id="rId74"/>
                </p:custDataLst>
              </p:nvPr>
            </p:nvSpPr>
            <p:spPr bwMode="auto">
              <a:xfrm>
                <a:off x="9981712" y="756234"/>
                <a:ext cx="32627" cy="37461"/>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80" name="PA-任意多边形 51">
                <a:extLst>
                  <a:ext uri="{FF2B5EF4-FFF2-40B4-BE49-F238E27FC236}">
                    <a16:creationId xmlns:a16="http://schemas.microsoft.com/office/drawing/2014/main" id="{2A5A5ED2-41D6-46EC-968C-E0219C705945}"/>
                  </a:ext>
                </a:extLst>
              </p:cNvPr>
              <p:cNvSpPr>
                <a:spLocks/>
              </p:cNvSpPr>
              <p:nvPr>
                <p:custDataLst>
                  <p:tags r:id="rId75"/>
                </p:custDataLst>
              </p:nvPr>
            </p:nvSpPr>
            <p:spPr bwMode="auto">
              <a:xfrm>
                <a:off x="9752718" y="372564"/>
                <a:ext cx="44107" cy="4289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81" name="PA-任意多边形 52">
                <a:extLst>
                  <a:ext uri="{FF2B5EF4-FFF2-40B4-BE49-F238E27FC236}">
                    <a16:creationId xmlns:a16="http://schemas.microsoft.com/office/drawing/2014/main" id="{660E36A7-B0BF-4942-97BD-EA5C38244E52}"/>
                  </a:ext>
                </a:extLst>
              </p:cNvPr>
              <p:cNvSpPr>
                <a:spLocks/>
              </p:cNvSpPr>
              <p:nvPr>
                <p:custDataLst>
                  <p:tags r:id="rId76"/>
                </p:custDataLst>
              </p:nvPr>
            </p:nvSpPr>
            <p:spPr bwMode="auto">
              <a:xfrm>
                <a:off x="9883226" y="333291"/>
                <a:ext cx="35044" cy="38065"/>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82" name="PA-任意多边形 53">
                <a:extLst>
                  <a:ext uri="{FF2B5EF4-FFF2-40B4-BE49-F238E27FC236}">
                    <a16:creationId xmlns:a16="http://schemas.microsoft.com/office/drawing/2014/main" id="{79DDCE60-E122-47AF-ACEE-185164C58056}"/>
                  </a:ext>
                </a:extLst>
              </p:cNvPr>
              <p:cNvSpPr>
                <a:spLocks noEditPoints="1"/>
              </p:cNvSpPr>
              <p:nvPr>
                <p:custDataLst>
                  <p:tags r:id="rId77"/>
                </p:custDataLst>
              </p:nvPr>
            </p:nvSpPr>
            <p:spPr bwMode="auto">
              <a:xfrm>
                <a:off x="9926125" y="772547"/>
                <a:ext cx="27190" cy="38669"/>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83" name="PA-任意多边形 54">
                <a:extLst>
                  <a:ext uri="{FF2B5EF4-FFF2-40B4-BE49-F238E27FC236}">
                    <a16:creationId xmlns:a16="http://schemas.microsoft.com/office/drawing/2014/main" id="{0BBE4587-2154-41BF-B10E-AF363DD82338}"/>
                  </a:ext>
                </a:extLst>
              </p:cNvPr>
              <p:cNvSpPr>
                <a:spLocks/>
              </p:cNvSpPr>
              <p:nvPr>
                <p:custDataLst>
                  <p:tags r:id="rId78"/>
                </p:custDataLst>
              </p:nvPr>
            </p:nvSpPr>
            <p:spPr bwMode="auto">
              <a:xfrm>
                <a:off x="9820389" y="340542"/>
                <a:ext cx="36253" cy="41086"/>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84" name="PA-任意多边形 55">
                <a:extLst>
                  <a:ext uri="{FF2B5EF4-FFF2-40B4-BE49-F238E27FC236}">
                    <a16:creationId xmlns:a16="http://schemas.microsoft.com/office/drawing/2014/main" id="{F476F43E-0A8E-4190-A3A2-49386CB3D6EB}"/>
                  </a:ext>
                </a:extLst>
              </p:cNvPr>
              <p:cNvSpPr>
                <a:spLocks/>
              </p:cNvSpPr>
              <p:nvPr>
                <p:custDataLst>
                  <p:tags r:id="rId79"/>
                </p:custDataLst>
              </p:nvPr>
            </p:nvSpPr>
            <p:spPr bwMode="auto">
              <a:xfrm>
                <a:off x="10094698" y="479508"/>
                <a:ext cx="42294" cy="338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85" name="PA-任意多边形 56">
                <a:extLst>
                  <a:ext uri="{FF2B5EF4-FFF2-40B4-BE49-F238E27FC236}">
                    <a16:creationId xmlns:a16="http://schemas.microsoft.com/office/drawing/2014/main" id="{327BF369-D3C0-4F6C-9AB1-EB626B854571}"/>
                  </a:ext>
                </a:extLst>
              </p:cNvPr>
              <p:cNvSpPr>
                <a:spLocks/>
              </p:cNvSpPr>
              <p:nvPr>
                <p:custDataLst>
                  <p:tags r:id="rId80"/>
                </p:custDataLst>
              </p:nvPr>
            </p:nvSpPr>
            <p:spPr bwMode="auto">
              <a:xfrm>
                <a:off x="10095302" y="638414"/>
                <a:ext cx="41690" cy="38669"/>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86" name="PA-任意多边形 57">
                <a:extLst>
                  <a:ext uri="{FF2B5EF4-FFF2-40B4-BE49-F238E27FC236}">
                    <a16:creationId xmlns:a16="http://schemas.microsoft.com/office/drawing/2014/main" id="{7EF66D3E-49DA-4483-831A-58A1B8215FFD}"/>
                  </a:ext>
                </a:extLst>
              </p:cNvPr>
              <p:cNvSpPr>
                <a:spLocks/>
              </p:cNvSpPr>
              <p:nvPr>
                <p:custDataLst>
                  <p:tags r:id="rId81"/>
                </p:custDataLst>
              </p:nvPr>
            </p:nvSpPr>
            <p:spPr bwMode="auto">
              <a:xfrm>
                <a:off x="10110407" y="578597"/>
                <a:ext cx="36856" cy="32627"/>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87" name="PA-任意多边形 58">
                <a:extLst>
                  <a:ext uri="{FF2B5EF4-FFF2-40B4-BE49-F238E27FC236}">
                    <a16:creationId xmlns:a16="http://schemas.microsoft.com/office/drawing/2014/main" id="{BAAA1ED1-ED7F-4198-A604-3C3802105488}"/>
                  </a:ext>
                </a:extLst>
              </p:cNvPr>
              <p:cNvSpPr>
                <a:spLocks/>
              </p:cNvSpPr>
              <p:nvPr>
                <p:custDataLst>
                  <p:tags r:id="rId82"/>
                </p:custDataLst>
              </p:nvPr>
            </p:nvSpPr>
            <p:spPr bwMode="auto">
              <a:xfrm>
                <a:off x="9988358" y="347792"/>
                <a:ext cx="33231" cy="41690"/>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88" name="PA-任意多边形 59">
                <a:extLst>
                  <a:ext uri="{FF2B5EF4-FFF2-40B4-BE49-F238E27FC236}">
                    <a16:creationId xmlns:a16="http://schemas.microsoft.com/office/drawing/2014/main" id="{17601B87-5053-4257-8FA8-4D43771F049B}"/>
                  </a:ext>
                </a:extLst>
              </p:cNvPr>
              <p:cNvSpPr>
                <a:spLocks/>
              </p:cNvSpPr>
              <p:nvPr>
                <p:custDataLst>
                  <p:tags r:id="rId83"/>
                </p:custDataLst>
              </p:nvPr>
            </p:nvSpPr>
            <p:spPr bwMode="auto">
              <a:xfrm>
                <a:off x="9686859" y="468633"/>
                <a:ext cx="38065" cy="33231"/>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89" name="PA-任意多边形 60">
                <a:extLst>
                  <a:ext uri="{FF2B5EF4-FFF2-40B4-BE49-F238E27FC236}">
                    <a16:creationId xmlns:a16="http://schemas.microsoft.com/office/drawing/2014/main" id="{52521286-0D99-4B9C-A8FF-4FFC43A1A574}"/>
                  </a:ext>
                </a:extLst>
              </p:cNvPr>
              <p:cNvSpPr>
                <a:spLocks/>
              </p:cNvSpPr>
              <p:nvPr>
                <p:custDataLst>
                  <p:tags r:id="rId84"/>
                </p:custDataLst>
              </p:nvPr>
            </p:nvSpPr>
            <p:spPr bwMode="auto">
              <a:xfrm>
                <a:off x="10109803" y="530866"/>
                <a:ext cx="36856" cy="24168"/>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90" name="PA-任意多边形 61">
                <a:extLst>
                  <a:ext uri="{FF2B5EF4-FFF2-40B4-BE49-F238E27FC236}">
                    <a16:creationId xmlns:a16="http://schemas.microsoft.com/office/drawing/2014/main" id="{63B7CB72-24B5-4752-A940-31B2F8390111}"/>
                  </a:ext>
                </a:extLst>
              </p:cNvPr>
              <p:cNvSpPr>
                <a:spLocks/>
              </p:cNvSpPr>
              <p:nvPr>
                <p:custDataLst>
                  <p:tags r:id="rId85"/>
                </p:custDataLst>
              </p:nvPr>
            </p:nvSpPr>
            <p:spPr bwMode="auto">
              <a:xfrm>
                <a:off x="9938813" y="337520"/>
                <a:ext cx="22356" cy="37461"/>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91" name="PA-任意多边形 62">
                <a:extLst>
                  <a:ext uri="{FF2B5EF4-FFF2-40B4-BE49-F238E27FC236}">
                    <a16:creationId xmlns:a16="http://schemas.microsoft.com/office/drawing/2014/main" id="{9AE2DC26-FC4C-443D-A875-FF6EE45F48B3}"/>
                  </a:ext>
                </a:extLst>
              </p:cNvPr>
              <p:cNvSpPr>
                <a:spLocks/>
              </p:cNvSpPr>
              <p:nvPr>
                <p:custDataLst>
                  <p:tags r:id="rId86"/>
                </p:custDataLst>
              </p:nvPr>
            </p:nvSpPr>
            <p:spPr bwMode="auto">
              <a:xfrm>
                <a:off x="9802263" y="758650"/>
                <a:ext cx="27793" cy="36252"/>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92" name="PA-任意多边形 71">
                <a:extLst>
                  <a:ext uri="{FF2B5EF4-FFF2-40B4-BE49-F238E27FC236}">
                    <a16:creationId xmlns:a16="http://schemas.microsoft.com/office/drawing/2014/main" id="{DEEE8F1E-33B0-4442-8E16-E536BC63D63D}"/>
                  </a:ext>
                </a:extLst>
              </p:cNvPr>
              <p:cNvSpPr>
                <a:spLocks noEditPoints="1"/>
              </p:cNvSpPr>
              <p:nvPr>
                <p:custDataLst>
                  <p:tags r:id="rId87"/>
                </p:custDataLst>
              </p:nvPr>
            </p:nvSpPr>
            <p:spPr bwMode="auto">
              <a:xfrm>
                <a:off x="9733988" y="398545"/>
                <a:ext cx="350439" cy="34983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grpSp>
      <p:grpSp>
        <p:nvGrpSpPr>
          <p:cNvPr id="203" name="PA-组合 202">
            <a:extLst>
              <a:ext uri="{FF2B5EF4-FFF2-40B4-BE49-F238E27FC236}">
                <a16:creationId xmlns:a16="http://schemas.microsoft.com/office/drawing/2014/main" id="{066465DF-48EE-4A5D-B501-9615FA14E1E5}"/>
              </a:ext>
            </a:extLst>
          </p:cNvPr>
          <p:cNvGrpSpPr/>
          <p:nvPr>
            <p:custDataLst>
              <p:tags r:id="rId5"/>
            </p:custDataLst>
          </p:nvPr>
        </p:nvGrpSpPr>
        <p:grpSpPr>
          <a:xfrm>
            <a:off x="4678884" y="2308931"/>
            <a:ext cx="1968317" cy="764055"/>
            <a:chOff x="4678884" y="2111767"/>
            <a:chExt cx="1968317" cy="764055"/>
          </a:xfrm>
        </p:grpSpPr>
        <p:sp>
          <p:nvSpPr>
            <p:cNvPr id="204" name="PA-任意多边形 20">
              <a:extLst>
                <a:ext uri="{FF2B5EF4-FFF2-40B4-BE49-F238E27FC236}">
                  <a16:creationId xmlns:a16="http://schemas.microsoft.com/office/drawing/2014/main" id="{C98E524D-CD0D-4045-B5C4-30EB0463EA41}"/>
                </a:ext>
              </a:extLst>
            </p:cNvPr>
            <p:cNvSpPr>
              <a:spLocks/>
            </p:cNvSpPr>
            <p:nvPr>
              <p:custDataLst>
                <p:tags r:id="rId61"/>
              </p:custDataLst>
            </p:nvPr>
          </p:nvSpPr>
          <p:spPr bwMode="auto">
            <a:xfrm flipH="1">
              <a:off x="4678884" y="2716001"/>
              <a:ext cx="1968317" cy="159821"/>
            </a:xfrm>
            <a:custGeom>
              <a:avLst/>
              <a:gdLst>
                <a:gd name="T0" fmla="*/ 1404 w 1404"/>
                <a:gd name="T1" fmla="*/ 0 h 114"/>
                <a:gd name="T2" fmla="*/ 1134 w 1404"/>
                <a:gd name="T3" fmla="*/ 114 h 114"/>
                <a:gd name="T4" fmla="*/ 0 w 1404"/>
                <a:gd name="T5" fmla="*/ 114 h 114"/>
                <a:gd name="T6" fmla="*/ 28 w 1404"/>
                <a:gd name="T7" fmla="*/ 0 h 114"/>
                <a:gd name="T8" fmla="*/ 1404 w 1404"/>
                <a:gd name="T9" fmla="*/ 0 h 114"/>
              </a:gdLst>
              <a:ahLst/>
              <a:cxnLst>
                <a:cxn ang="0">
                  <a:pos x="T0" y="T1"/>
                </a:cxn>
                <a:cxn ang="0">
                  <a:pos x="T2" y="T3"/>
                </a:cxn>
                <a:cxn ang="0">
                  <a:pos x="T4" y="T5"/>
                </a:cxn>
                <a:cxn ang="0">
                  <a:pos x="T6" y="T7"/>
                </a:cxn>
                <a:cxn ang="0">
                  <a:pos x="T8" y="T9"/>
                </a:cxn>
              </a:cxnLst>
              <a:rect l="0" t="0" r="r" b="b"/>
              <a:pathLst>
                <a:path w="1404" h="114">
                  <a:moveTo>
                    <a:pt x="1404" y="0"/>
                  </a:moveTo>
                  <a:lnTo>
                    <a:pt x="1134" y="114"/>
                  </a:lnTo>
                  <a:lnTo>
                    <a:pt x="0" y="114"/>
                  </a:lnTo>
                  <a:lnTo>
                    <a:pt x="28" y="0"/>
                  </a:lnTo>
                  <a:lnTo>
                    <a:pt x="1404" y="0"/>
                  </a:lnTo>
                  <a:close/>
                </a:path>
              </a:pathLst>
            </a:custGeom>
            <a:gradFill flip="none" rotWithShape="1">
              <a:gsLst>
                <a:gs pos="0">
                  <a:schemeClr val="accent1">
                    <a:lumMod val="60000"/>
                    <a:lumOff val="40000"/>
                    <a:alpha val="0"/>
                  </a:schemeClr>
                </a:gs>
                <a:gs pos="100000">
                  <a:schemeClr val="accent1">
                    <a:lumMod val="60000"/>
                    <a:lumOff val="40000"/>
                    <a:alpha val="70000"/>
                  </a:scheme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05" name="PA-矩形 21">
              <a:extLst>
                <a:ext uri="{FF2B5EF4-FFF2-40B4-BE49-F238E27FC236}">
                  <a16:creationId xmlns:a16="http://schemas.microsoft.com/office/drawing/2014/main" id="{C117E15B-6E63-4DB7-929C-F7DCF1401E27}"/>
                </a:ext>
              </a:extLst>
            </p:cNvPr>
            <p:cNvSpPr>
              <a:spLocks noChangeArrowheads="1"/>
            </p:cNvSpPr>
            <p:nvPr>
              <p:custDataLst>
                <p:tags r:id="rId62"/>
              </p:custDataLst>
            </p:nvPr>
          </p:nvSpPr>
          <p:spPr bwMode="auto">
            <a:xfrm>
              <a:off x="4678885" y="2111767"/>
              <a:ext cx="1929062" cy="604234"/>
            </a:xfrm>
            <a:prstGeom prst="rect">
              <a:avLst/>
            </a:prstGeom>
            <a:gradFill flip="none" rotWithShape="1">
              <a:gsLst>
                <a:gs pos="100000">
                  <a:schemeClr val="accent1"/>
                </a:gs>
                <a:gs pos="0">
                  <a:schemeClr val="accent1">
                    <a:lumMod val="60000"/>
                    <a:lumOff val="40000"/>
                  </a:schemeClr>
                </a:gs>
              </a:gsLst>
              <a:lin ang="27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600">
                <a:solidFill>
                  <a:schemeClr val="tx2">
                    <a:lumMod val="20000"/>
                    <a:lumOff val="80000"/>
                  </a:schemeClr>
                </a:solidFill>
              </a:endParaRPr>
            </a:p>
          </p:txBody>
        </p:sp>
      </p:grpSp>
      <p:sp>
        <p:nvSpPr>
          <p:cNvPr id="206" name="PA-矩形 32">
            <a:extLst>
              <a:ext uri="{FF2B5EF4-FFF2-40B4-BE49-F238E27FC236}">
                <a16:creationId xmlns:a16="http://schemas.microsoft.com/office/drawing/2014/main" id="{C0DEAD48-7759-487E-8572-BAF825B62D9F}"/>
              </a:ext>
            </a:extLst>
          </p:cNvPr>
          <p:cNvSpPr>
            <a:spLocks noChangeArrowheads="1"/>
          </p:cNvSpPr>
          <p:nvPr>
            <p:custDataLst>
              <p:tags r:id="rId6"/>
            </p:custDataLst>
          </p:nvPr>
        </p:nvSpPr>
        <p:spPr bwMode="auto">
          <a:xfrm>
            <a:off x="4720790" y="3279226"/>
            <a:ext cx="3302958" cy="1036030"/>
          </a:xfrm>
          <a:prstGeom prst="rect">
            <a:avLst/>
          </a:prstGeom>
          <a:gradFill flip="none" rotWithShape="1">
            <a:gsLst>
              <a:gs pos="100000">
                <a:srgbClr val="C00000"/>
              </a:gs>
              <a:gs pos="0">
                <a:srgbClr val="FF5050"/>
              </a:gs>
            </a:gsLst>
            <a:lin ang="27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600">
              <a:solidFill>
                <a:schemeClr val="tx2">
                  <a:lumMod val="20000"/>
                  <a:lumOff val="80000"/>
                </a:schemeClr>
              </a:solidFill>
            </a:endParaRPr>
          </a:p>
        </p:txBody>
      </p:sp>
      <p:grpSp>
        <p:nvGrpSpPr>
          <p:cNvPr id="207" name="PA-组合 206">
            <a:extLst>
              <a:ext uri="{FF2B5EF4-FFF2-40B4-BE49-F238E27FC236}">
                <a16:creationId xmlns:a16="http://schemas.microsoft.com/office/drawing/2014/main" id="{0BA4C3F6-DE1F-469D-94EC-6B46360192A3}"/>
              </a:ext>
            </a:extLst>
          </p:cNvPr>
          <p:cNvGrpSpPr/>
          <p:nvPr>
            <p:custDataLst>
              <p:tags r:id="rId7"/>
            </p:custDataLst>
          </p:nvPr>
        </p:nvGrpSpPr>
        <p:grpSpPr>
          <a:xfrm>
            <a:off x="851407" y="2749939"/>
            <a:ext cx="2643986" cy="668723"/>
            <a:chOff x="851407" y="2632997"/>
            <a:chExt cx="2358007" cy="668723"/>
          </a:xfrm>
        </p:grpSpPr>
        <p:sp>
          <p:nvSpPr>
            <p:cNvPr id="208" name="PA-任意多边形 6">
              <a:extLst>
                <a:ext uri="{FF2B5EF4-FFF2-40B4-BE49-F238E27FC236}">
                  <a16:creationId xmlns:a16="http://schemas.microsoft.com/office/drawing/2014/main" id="{D9DB39E1-89EC-4BC9-8F1E-F0F6AD9B9C90}"/>
                </a:ext>
              </a:extLst>
            </p:cNvPr>
            <p:cNvSpPr>
              <a:spLocks/>
            </p:cNvSpPr>
            <p:nvPr>
              <p:custDataLst>
                <p:tags r:id="rId59"/>
              </p:custDataLst>
            </p:nvPr>
          </p:nvSpPr>
          <p:spPr bwMode="auto">
            <a:xfrm>
              <a:off x="2700560" y="2632997"/>
              <a:ext cx="508854" cy="668723"/>
            </a:xfrm>
            <a:custGeom>
              <a:avLst/>
              <a:gdLst>
                <a:gd name="T0" fmla="*/ 0 w 441"/>
                <a:gd name="T1" fmla="*/ 0 h 477"/>
                <a:gd name="T2" fmla="*/ 441 w 441"/>
                <a:gd name="T3" fmla="*/ 135 h 477"/>
                <a:gd name="T4" fmla="*/ 441 w 441"/>
                <a:gd name="T5" fmla="*/ 477 h 477"/>
                <a:gd name="T6" fmla="*/ 0 w 441"/>
                <a:gd name="T7" fmla="*/ 413 h 477"/>
                <a:gd name="T8" fmla="*/ 0 w 441"/>
                <a:gd name="T9" fmla="*/ 0 h 477"/>
              </a:gdLst>
              <a:ahLst/>
              <a:cxnLst>
                <a:cxn ang="0">
                  <a:pos x="T0" y="T1"/>
                </a:cxn>
                <a:cxn ang="0">
                  <a:pos x="T2" y="T3"/>
                </a:cxn>
                <a:cxn ang="0">
                  <a:pos x="T4" y="T5"/>
                </a:cxn>
                <a:cxn ang="0">
                  <a:pos x="T6" y="T7"/>
                </a:cxn>
                <a:cxn ang="0">
                  <a:pos x="T8" y="T9"/>
                </a:cxn>
              </a:cxnLst>
              <a:rect l="0" t="0" r="r" b="b"/>
              <a:pathLst>
                <a:path w="441" h="477">
                  <a:moveTo>
                    <a:pt x="0" y="0"/>
                  </a:moveTo>
                  <a:lnTo>
                    <a:pt x="441" y="135"/>
                  </a:lnTo>
                  <a:lnTo>
                    <a:pt x="441" y="477"/>
                  </a:lnTo>
                  <a:lnTo>
                    <a:pt x="0" y="413"/>
                  </a:lnTo>
                  <a:lnTo>
                    <a:pt x="0" y="0"/>
                  </a:lnTo>
                  <a:close/>
                </a:path>
              </a:pathLst>
            </a:custGeom>
            <a:gradFill flip="none" rotWithShape="1">
              <a:gsLst>
                <a:gs pos="0">
                  <a:schemeClr val="accent1">
                    <a:lumMod val="60000"/>
                    <a:lumOff val="40000"/>
                    <a:alpha val="0"/>
                  </a:schemeClr>
                </a:gs>
                <a:gs pos="100000">
                  <a:schemeClr val="accent1">
                    <a:lumMod val="60000"/>
                    <a:lumOff val="40000"/>
                    <a:alpha val="70000"/>
                  </a:schemeClr>
                </a:gs>
              </a:gsLst>
              <a:lin ang="10800000" scaled="1"/>
              <a:tileRect/>
            </a:gra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09" name="PA-矩形 7">
              <a:extLst>
                <a:ext uri="{FF2B5EF4-FFF2-40B4-BE49-F238E27FC236}">
                  <a16:creationId xmlns:a16="http://schemas.microsoft.com/office/drawing/2014/main" id="{A4BC33AF-7384-46D9-A86C-C8104066CFCD}"/>
                </a:ext>
              </a:extLst>
            </p:cNvPr>
            <p:cNvSpPr>
              <a:spLocks noChangeArrowheads="1"/>
            </p:cNvSpPr>
            <p:nvPr>
              <p:custDataLst>
                <p:tags r:id="rId60"/>
              </p:custDataLst>
            </p:nvPr>
          </p:nvSpPr>
          <p:spPr bwMode="auto">
            <a:xfrm>
              <a:off x="851407" y="2632997"/>
              <a:ext cx="1849152" cy="578999"/>
            </a:xfrm>
            <a:prstGeom prst="rect">
              <a:avLst/>
            </a:prstGeom>
            <a:gradFill flip="none" rotWithShape="1">
              <a:gsLst>
                <a:gs pos="100000">
                  <a:schemeClr val="accent1"/>
                </a:gs>
                <a:gs pos="0">
                  <a:schemeClr val="accent1">
                    <a:lumMod val="60000"/>
                    <a:lumOff val="40000"/>
                  </a:schemeClr>
                </a:gs>
              </a:gsLst>
              <a:lin ang="27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600">
                <a:solidFill>
                  <a:schemeClr val="tx2">
                    <a:lumMod val="20000"/>
                    <a:lumOff val="80000"/>
                  </a:schemeClr>
                </a:solidFill>
              </a:endParaRPr>
            </a:p>
          </p:txBody>
        </p:sp>
      </p:grpSp>
      <p:sp>
        <p:nvSpPr>
          <p:cNvPr id="211" name="PA-任意多边形 8">
            <a:extLst>
              <a:ext uri="{FF2B5EF4-FFF2-40B4-BE49-F238E27FC236}">
                <a16:creationId xmlns:a16="http://schemas.microsoft.com/office/drawing/2014/main" id="{68FFBD2C-4C5D-4FF9-8D86-05323DD81D4D}"/>
              </a:ext>
            </a:extLst>
          </p:cNvPr>
          <p:cNvSpPr>
            <a:spLocks/>
          </p:cNvSpPr>
          <p:nvPr>
            <p:custDataLst>
              <p:tags r:id="rId8"/>
            </p:custDataLst>
          </p:nvPr>
        </p:nvSpPr>
        <p:spPr bwMode="auto">
          <a:xfrm>
            <a:off x="4206240" y="3724829"/>
            <a:ext cx="857585" cy="1511635"/>
          </a:xfrm>
          <a:custGeom>
            <a:avLst/>
            <a:gdLst>
              <a:gd name="T0" fmla="*/ 0 w 375"/>
              <a:gd name="T1" fmla="*/ 129 h 661"/>
              <a:gd name="T2" fmla="*/ 375 w 375"/>
              <a:gd name="T3" fmla="*/ 0 h 661"/>
              <a:gd name="T4" fmla="*/ 375 w 375"/>
              <a:gd name="T5" fmla="*/ 440 h 661"/>
              <a:gd name="T6" fmla="*/ 0 w 375"/>
              <a:gd name="T7" fmla="*/ 661 h 661"/>
              <a:gd name="T8" fmla="*/ 0 w 375"/>
              <a:gd name="T9" fmla="*/ 129 h 661"/>
            </a:gdLst>
            <a:ahLst/>
            <a:cxnLst>
              <a:cxn ang="0">
                <a:pos x="T0" y="T1"/>
              </a:cxn>
              <a:cxn ang="0">
                <a:pos x="T2" y="T3"/>
              </a:cxn>
              <a:cxn ang="0">
                <a:pos x="T4" y="T5"/>
              </a:cxn>
              <a:cxn ang="0">
                <a:pos x="T6" y="T7"/>
              </a:cxn>
              <a:cxn ang="0">
                <a:pos x="T8" y="T9"/>
              </a:cxn>
            </a:cxnLst>
            <a:rect l="0" t="0" r="r" b="b"/>
            <a:pathLst>
              <a:path w="375" h="661">
                <a:moveTo>
                  <a:pt x="0" y="129"/>
                </a:moveTo>
                <a:lnTo>
                  <a:pt x="375" y="0"/>
                </a:lnTo>
                <a:lnTo>
                  <a:pt x="375" y="440"/>
                </a:lnTo>
                <a:lnTo>
                  <a:pt x="0" y="661"/>
                </a:lnTo>
                <a:lnTo>
                  <a:pt x="0" y="129"/>
                </a:lnTo>
                <a:close/>
              </a:path>
            </a:pathLst>
          </a:custGeom>
          <a:gradFill flip="none" rotWithShape="1">
            <a:gsLst>
              <a:gs pos="0">
                <a:schemeClr val="accent1">
                  <a:lumMod val="60000"/>
                  <a:lumOff val="40000"/>
                  <a:alpha val="0"/>
                </a:schemeClr>
              </a:gs>
              <a:gs pos="100000">
                <a:schemeClr val="accent1">
                  <a:lumMod val="60000"/>
                  <a:lumOff val="40000"/>
                  <a:alpha val="70000"/>
                </a:schemeClr>
              </a:gs>
            </a:gsLst>
            <a:lin ang="8100000" scaled="1"/>
            <a:tileRect/>
          </a:gra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12" name="PA-任意多边形 9">
            <a:extLst>
              <a:ext uri="{FF2B5EF4-FFF2-40B4-BE49-F238E27FC236}">
                <a16:creationId xmlns:a16="http://schemas.microsoft.com/office/drawing/2014/main" id="{8ED19DC5-5BE7-40C2-83CF-5C1168F7D233}"/>
              </a:ext>
            </a:extLst>
          </p:cNvPr>
          <p:cNvSpPr>
            <a:spLocks/>
          </p:cNvSpPr>
          <p:nvPr>
            <p:custDataLst>
              <p:tags r:id="rId9"/>
            </p:custDataLst>
          </p:nvPr>
        </p:nvSpPr>
        <p:spPr bwMode="auto">
          <a:xfrm>
            <a:off x="688848" y="3730753"/>
            <a:ext cx="4371783" cy="272314"/>
          </a:xfrm>
          <a:custGeom>
            <a:avLst/>
            <a:gdLst>
              <a:gd name="T0" fmla="*/ 0 w 2071"/>
              <a:gd name="T1" fmla="*/ 129 h 129"/>
              <a:gd name="T2" fmla="*/ 674 w 2071"/>
              <a:gd name="T3" fmla="*/ 0 h 129"/>
              <a:gd name="T4" fmla="*/ 2071 w 2071"/>
              <a:gd name="T5" fmla="*/ 0 h 129"/>
              <a:gd name="T6" fmla="*/ 1696 w 2071"/>
              <a:gd name="T7" fmla="*/ 129 h 129"/>
              <a:gd name="T8" fmla="*/ 0 w 2071"/>
              <a:gd name="T9" fmla="*/ 129 h 129"/>
            </a:gdLst>
            <a:ahLst/>
            <a:cxnLst>
              <a:cxn ang="0">
                <a:pos x="T0" y="T1"/>
              </a:cxn>
              <a:cxn ang="0">
                <a:pos x="T2" y="T3"/>
              </a:cxn>
              <a:cxn ang="0">
                <a:pos x="T4" y="T5"/>
              </a:cxn>
              <a:cxn ang="0">
                <a:pos x="T6" y="T7"/>
              </a:cxn>
              <a:cxn ang="0">
                <a:pos x="T8" y="T9"/>
              </a:cxn>
            </a:cxnLst>
            <a:rect l="0" t="0" r="r" b="b"/>
            <a:pathLst>
              <a:path w="2071" h="129">
                <a:moveTo>
                  <a:pt x="0" y="129"/>
                </a:moveTo>
                <a:lnTo>
                  <a:pt x="674" y="0"/>
                </a:lnTo>
                <a:lnTo>
                  <a:pt x="2071" y="0"/>
                </a:lnTo>
                <a:lnTo>
                  <a:pt x="1696" y="129"/>
                </a:lnTo>
                <a:lnTo>
                  <a:pt x="0" y="129"/>
                </a:lnTo>
                <a:close/>
              </a:path>
            </a:pathLst>
          </a:custGeom>
          <a:gradFill flip="none" rotWithShape="1">
            <a:gsLst>
              <a:gs pos="0">
                <a:schemeClr val="accent1">
                  <a:lumMod val="60000"/>
                  <a:lumOff val="40000"/>
                  <a:alpha val="0"/>
                </a:schemeClr>
              </a:gs>
              <a:gs pos="100000">
                <a:schemeClr val="accent1">
                  <a:lumMod val="60000"/>
                  <a:lumOff val="40000"/>
                  <a:alpha val="70000"/>
                </a:schemeClr>
              </a:gs>
            </a:gsLst>
            <a:lin ang="5400000" scaled="1"/>
            <a:tileRect/>
          </a:gradFill>
          <a:ln>
            <a:noFill/>
          </a:ln>
        </p:spPr>
        <p:txBody>
          <a:bodyPr vert="horz" wrap="square" lIns="91440" tIns="45720" rIns="91440" bIns="45720" numCol="1" anchor="t" anchorCtr="0" compatLnSpc="1">
            <a:prstTxWarp prst="textNoShape">
              <a:avLst/>
            </a:prstTxWarp>
          </a:bodyPr>
          <a:lstStyle/>
          <a:p>
            <a:endParaRPr lang="zh-CN" altLang="en-US" dirty="0"/>
          </a:p>
        </p:txBody>
      </p:sp>
      <p:grpSp>
        <p:nvGrpSpPr>
          <p:cNvPr id="217" name="PA-组合 216">
            <a:extLst>
              <a:ext uri="{FF2B5EF4-FFF2-40B4-BE49-F238E27FC236}">
                <a16:creationId xmlns:a16="http://schemas.microsoft.com/office/drawing/2014/main" id="{BAAE5378-299E-41F5-9D88-E399F16DC168}"/>
              </a:ext>
            </a:extLst>
          </p:cNvPr>
          <p:cNvGrpSpPr/>
          <p:nvPr>
            <p:custDataLst>
              <p:tags r:id="rId10"/>
            </p:custDataLst>
          </p:nvPr>
        </p:nvGrpSpPr>
        <p:grpSpPr>
          <a:xfrm>
            <a:off x="1879054" y="1753621"/>
            <a:ext cx="2418338" cy="909856"/>
            <a:chOff x="1879054" y="1474616"/>
            <a:chExt cx="2418338" cy="909856"/>
          </a:xfrm>
        </p:grpSpPr>
        <p:sp>
          <p:nvSpPr>
            <p:cNvPr id="218" name="PA-任意多边形 13">
              <a:extLst>
                <a:ext uri="{FF2B5EF4-FFF2-40B4-BE49-F238E27FC236}">
                  <a16:creationId xmlns:a16="http://schemas.microsoft.com/office/drawing/2014/main" id="{1F3A01C4-4C20-4959-BFAE-DED7E8D381A7}"/>
                </a:ext>
              </a:extLst>
            </p:cNvPr>
            <p:cNvSpPr>
              <a:spLocks/>
            </p:cNvSpPr>
            <p:nvPr>
              <p:custDataLst>
                <p:tags r:id="rId56"/>
              </p:custDataLst>
            </p:nvPr>
          </p:nvSpPr>
          <p:spPr bwMode="auto">
            <a:xfrm>
              <a:off x="1879054" y="2178387"/>
              <a:ext cx="2418338" cy="206085"/>
            </a:xfrm>
            <a:custGeom>
              <a:avLst/>
              <a:gdLst>
                <a:gd name="T0" fmla="*/ 1594 w 1725"/>
                <a:gd name="T1" fmla="*/ 0 h 147"/>
                <a:gd name="T2" fmla="*/ 1725 w 1725"/>
                <a:gd name="T3" fmla="*/ 145 h 147"/>
                <a:gd name="T4" fmla="*/ 413 w 1725"/>
                <a:gd name="T5" fmla="*/ 147 h 147"/>
                <a:gd name="T6" fmla="*/ 0 w 1725"/>
                <a:gd name="T7" fmla="*/ 0 h 147"/>
                <a:gd name="T8" fmla="*/ 1594 w 1725"/>
                <a:gd name="T9" fmla="*/ 0 h 147"/>
              </a:gdLst>
              <a:ahLst/>
              <a:cxnLst>
                <a:cxn ang="0">
                  <a:pos x="T0" y="T1"/>
                </a:cxn>
                <a:cxn ang="0">
                  <a:pos x="T2" y="T3"/>
                </a:cxn>
                <a:cxn ang="0">
                  <a:pos x="T4" y="T5"/>
                </a:cxn>
                <a:cxn ang="0">
                  <a:pos x="T6" y="T7"/>
                </a:cxn>
                <a:cxn ang="0">
                  <a:pos x="T8" y="T9"/>
                </a:cxn>
              </a:cxnLst>
              <a:rect l="0" t="0" r="r" b="b"/>
              <a:pathLst>
                <a:path w="1725" h="147">
                  <a:moveTo>
                    <a:pt x="1594" y="0"/>
                  </a:moveTo>
                  <a:lnTo>
                    <a:pt x="1725" y="145"/>
                  </a:lnTo>
                  <a:lnTo>
                    <a:pt x="413" y="147"/>
                  </a:lnTo>
                  <a:lnTo>
                    <a:pt x="0" y="0"/>
                  </a:lnTo>
                  <a:lnTo>
                    <a:pt x="1594" y="0"/>
                  </a:lnTo>
                  <a:close/>
                </a:path>
              </a:pathLst>
            </a:custGeom>
            <a:gradFill flip="none" rotWithShape="1">
              <a:gsLst>
                <a:gs pos="0">
                  <a:schemeClr val="accent1">
                    <a:lumMod val="60000"/>
                    <a:lumOff val="40000"/>
                    <a:alpha val="0"/>
                  </a:schemeClr>
                </a:gs>
                <a:gs pos="100000">
                  <a:schemeClr val="accent1">
                    <a:lumMod val="60000"/>
                    <a:lumOff val="40000"/>
                    <a:alpha val="70000"/>
                  </a:scheme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19" name="PA-任意多边形 14">
              <a:extLst>
                <a:ext uri="{FF2B5EF4-FFF2-40B4-BE49-F238E27FC236}">
                  <a16:creationId xmlns:a16="http://schemas.microsoft.com/office/drawing/2014/main" id="{14F1D77F-6D35-441B-B549-662A5B6B710C}"/>
                </a:ext>
              </a:extLst>
            </p:cNvPr>
            <p:cNvSpPr>
              <a:spLocks/>
            </p:cNvSpPr>
            <p:nvPr>
              <p:custDataLst>
                <p:tags r:id="rId57"/>
              </p:custDataLst>
            </p:nvPr>
          </p:nvSpPr>
          <p:spPr bwMode="auto">
            <a:xfrm>
              <a:off x="4113737" y="1474616"/>
              <a:ext cx="183654" cy="907052"/>
            </a:xfrm>
            <a:custGeom>
              <a:avLst/>
              <a:gdLst>
                <a:gd name="T0" fmla="*/ 0 w 131"/>
                <a:gd name="T1" fmla="*/ 0 h 647"/>
                <a:gd name="T2" fmla="*/ 131 w 131"/>
                <a:gd name="T3" fmla="*/ 236 h 647"/>
                <a:gd name="T4" fmla="*/ 131 w 131"/>
                <a:gd name="T5" fmla="*/ 647 h 647"/>
                <a:gd name="T6" fmla="*/ 0 w 131"/>
                <a:gd name="T7" fmla="*/ 502 h 647"/>
                <a:gd name="T8" fmla="*/ 0 w 131"/>
                <a:gd name="T9" fmla="*/ 0 h 647"/>
              </a:gdLst>
              <a:ahLst/>
              <a:cxnLst>
                <a:cxn ang="0">
                  <a:pos x="T0" y="T1"/>
                </a:cxn>
                <a:cxn ang="0">
                  <a:pos x="T2" y="T3"/>
                </a:cxn>
                <a:cxn ang="0">
                  <a:pos x="T4" y="T5"/>
                </a:cxn>
                <a:cxn ang="0">
                  <a:pos x="T6" y="T7"/>
                </a:cxn>
                <a:cxn ang="0">
                  <a:pos x="T8" y="T9"/>
                </a:cxn>
              </a:cxnLst>
              <a:rect l="0" t="0" r="r" b="b"/>
              <a:pathLst>
                <a:path w="131" h="647">
                  <a:moveTo>
                    <a:pt x="0" y="0"/>
                  </a:moveTo>
                  <a:lnTo>
                    <a:pt x="131" y="236"/>
                  </a:lnTo>
                  <a:lnTo>
                    <a:pt x="131" y="647"/>
                  </a:lnTo>
                  <a:lnTo>
                    <a:pt x="0" y="502"/>
                  </a:lnTo>
                  <a:lnTo>
                    <a:pt x="0" y="0"/>
                  </a:lnTo>
                  <a:close/>
                </a:path>
              </a:pathLst>
            </a:custGeom>
            <a:gradFill flip="none" rotWithShape="1">
              <a:gsLst>
                <a:gs pos="0">
                  <a:schemeClr val="accent1">
                    <a:lumMod val="60000"/>
                    <a:lumOff val="40000"/>
                    <a:alpha val="0"/>
                  </a:schemeClr>
                </a:gs>
                <a:gs pos="100000">
                  <a:schemeClr val="accent1">
                    <a:lumMod val="60000"/>
                    <a:lumOff val="40000"/>
                    <a:alpha val="70000"/>
                  </a:schemeClr>
                </a:gs>
              </a:gsLst>
              <a:lin ang="13500000" scaled="1"/>
              <a:tileRect/>
            </a:gra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20" name="PA-任意多边形 15">
              <a:extLst>
                <a:ext uri="{FF2B5EF4-FFF2-40B4-BE49-F238E27FC236}">
                  <a16:creationId xmlns:a16="http://schemas.microsoft.com/office/drawing/2014/main" id="{47653846-B402-4F77-801A-4B01644BAE07}"/>
                </a:ext>
              </a:extLst>
            </p:cNvPr>
            <p:cNvSpPr>
              <a:spLocks/>
            </p:cNvSpPr>
            <p:nvPr>
              <p:custDataLst>
                <p:tags r:id="rId58"/>
              </p:custDataLst>
            </p:nvPr>
          </p:nvSpPr>
          <p:spPr bwMode="auto">
            <a:xfrm>
              <a:off x="1879054" y="1474616"/>
              <a:ext cx="2234684" cy="703771"/>
            </a:xfrm>
            <a:custGeom>
              <a:avLst/>
              <a:gdLst>
                <a:gd name="T0" fmla="*/ 1594 w 1594"/>
                <a:gd name="T1" fmla="*/ 0 h 502"/>
                <a:gd name="T2" fmla="*/ 1594 w 1594"/>
                <a:gd name="T3" fmla="*/ 502 h 502"/>
                <a:gd name="T4" fmla="*/ 0 w 1594"/>
                <a:gd name="T5" fmla="*/ 502 h 502"/>
                <a:gd name="T6" fmla="*/ 0 w 1594"/>
                <a:gd name="T7" fmla="*/ 3 h 502"/>
                <a:gd name="T8" fmla="*/ 1594 w 1594"/>
                <a:gd name="T9" fmla="*/ 0 h 502"/>
              </a:gdLst>
              <a:ahLst/>
              <a:cxnLst>
                <a:cxn ang="0">
                  <a:pos x="T0" y="T1"/>
                </a:cxn>
                <a:cxn ang="0">
                  <a:pos x="T2" y="T3"/>
                </a:cxn>
                <a:cxn ang="0">
                  <a:pos x="T4" y="T5"/>
                </a:cxn>
                <a:cxn ang="0">
                  <a:pos x="T6" y="T7"/>
                </a:cxn>
                <a:cxn ang="0">
                  <a:pos x="T8" y="T9"/>
                </a:cxn>
              </a:cxnLst>
              <a:rect l="0" t="0" r="r" b="b"/>
              <a:pathLst>
                <a:path w="1594" h="502">
                  <a:moveTo>
                    <a:pt x="1594" y="0"/>
                  </a:moveTo>
                  <a:lnTo>
                    <a:pt x="1594" y="502"/>
                  </a:lnTo>
                  <a:lnTo>
                    <a:pt x="0" y="502"/>
                  </a:lnTo>
                  <a:lnTo>
                    <a:pt x="0" y="3"/>
                  </a:lnTo>
                  <a:lnTo>
                    <a:pt x="1594" y="0"/>
                  </a:lnTo>
                  <a:close/>
                </a:path>
              </a:pathLst>
            </a:custGeom>
            <a:gradFill flip="none" rotWithShape="1">
              <a:gsLst>
                <a:gs pos="100000">
                  <a:schemeClr val="accent1"/>
                </a:gs>
                <a:gs pos="0">
                  <a:schemeClr val="accent1">
                    <a:lumMod val="60000"/>
                    <a:lumOff val="40000"/>
                  </a:schemeClr>
                </a:gs>
              </a:gsLst>
              <a:lin ang="27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600" dirty="0">
                <a:solidFill>
                  <a:schemeClr val="tx2">
                    <a:lumMod val="20000"/>
                    <a:lumOff val="80000"/>
                  </a:schemeClr>
                </a:solidFill>
              </a:endParaRPr>
            </a:p>
          </p:txBody>
        </p:sp>
      </p:grpSp>
      <p:grpSp>
        <p:nvGrpSpPr>
          <p:cNvPr id="224" name="PA-组合 223">
            <a:extLst>
              <a:ext uri="{FF2B5EF4-FFF2-40B4-BE49-F238E27FC236}">
                <a16:creationId xmlns:a16="http://schemas.microsoft.com/office/drawing/2014/main" id="{A892B855-4D0D-4F23-B1A1-A71D17DB2ADE}"/>
              </a:ext>
            </a:extLst>
          </p:cNvPr>
          <p:cNvGrpSpPr/>
          <p:nvPr>
            <p:custDataLst>
              <p:tags r:id="rId11"/>
            </p:custDataLst>
          </p:nvPr>
        </p:nvGrpSpPr>
        <p:grpSpPr>
          <a:xfrm>
            <a:off x="8838318" y="5410647"/>
            <a:ext cx="2437524" cy="626542"/>
            <a:chOff x="8392457" y="3626918"/>
            <a:chExt cx="2437524" cy="626542"/>
          </a:xfrm>
        </p:grpSpPr>
        <p:sp>
          <p:nvSpPr>
            <p:cNvPr id="225" name="PA-任意多边形 23">
              <a:extLst>
                <a:ext uri="{FF2B5EF4-FFF2-40B4-BE49-F238E27FC236}">
                  <a16:creationId xmlns:a16="http://schemas.microsoft.com/office/drawing/2014/main" id="{B39F68E9-8F80-48A0-B81B-567A2D575F78}"/>
                </a:ext>
              </a:extLst>
            </p:cNvPr>
            <p:cNvSpPr>
              <a:spLocks/>
            </p:cNvSpPr>
            <p:nvPr>
              <p:custDataLst>
                <p:tags r:id="rId54"/>
              </p:custDataLst>
            </p:nvPr>
          </p:nvSpPr>
          <p:spPr bwMode="auto">
            <a:xfrm>
              <a:off x="8392457" y="3626918"/>
              <a:ext cx="441825" cy="626542"/>
            </a:xfrm>
            <a:custGeom>
              <a:avLst/>
              <a:gdLst>
                <a:gd name="T0" fmla="*/ 354 w 354"/>
                <a:gd name="T1" fmla="*/ 502 h 502"/>
                <a:gd name="T2" fmla="*/ 0 w 354"/>
                <a:gd name="T3" fmla="*/ 442 h 502"/>
                <a:gd name="T4" fmla="*/ 0 w 354"/>
                <a:gd name="T5" fmla="*/ 29 h 502"/>
                <a:gd name="T6" fmla="*/ 354 w 354"/>
                <a:gd name="T7" fmla="*/ 0 h 502"/>
                <a:gd name="T8" fmla="*/ 354 w 354"/>
                <a:gd name="T9" fmla="*/ 502 h 502"/>
              </a:gdLst>
              <a:ahLst/>
              <a:cxnLst>
                <a:cxn ang="0">
                  <a:pos x="T0" y="T1"/>
                </a:cxn>
                <a:cxn ang="0">
                  <a:pos x="T2" y="T3"/>
                </a:cxn>
                <a:cxn ang="0">
                  <a:pos x="T4" y="T5"/>
                </a:cxn>
                <a:cxn ang="0">
                  <a:pos x="T6" y="T7"/>
                </a:cxn>
                <a:cxn ang="0">
                  <a:pos x="T8" y="T9"/>
                </a:cxn>
              </a:cxnLst>
              <a:rect l="0" t="0" r="r" b="b"/>
              <a:pathLst>
                <a:path w="354" h="502">
                  <a:moveTo>
                    <a:pt x="354" y="502"/>
                  </a:moveTo>
                  <a:lnTo>
                    <a:pt x="0" y="442"/>
                  </a:lnTo>
                  <a:lnTo>
                    <a:pt x="0" y="29"/>
                  </a:lnTo>
                  <a:lnTo>
                    <a:pt x="354" y="0"/>
                  </a:lnTo>
                  <a:lnTo>
                    <a:pt x="354" y="502"/>
                  </a:lnTo>
                  <a:close/>
                </a:path>
              </a:pathLst>
            </a:custGeom>
            <a:gradFill flip="none" rotWithShape="1">
              <a:gsLst>
                <a:gs pos="0">
                  <a:schemeClr val="accent1">
                    <a:lumMod val="60000"/>
                    <a:lumOff val="40000"/>
                    <a:alpha val="0"/>
                  </a:schemeClr>
                </a:gs>
                <a:gs pos="100000">
                  <a:schemeClr val="accent1">
                    <a:lumMod val="60000"/>
                    <a:lumOff val="40000"/>
                    <a:alpha val="70000"/>
                  </a:schemeClr>
                </a:gs>
              </a:gsLst>
              <a:lin ang="2700000" scaled="1"/>
              <a:tileRect/>
            </a:gra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26" name="PA-矩形 28">
              <a:extLst>
                <a:ext uri="{FF2B5EF4-FFF2-40B4-BE49-F238E27FC236}">
                  <a16:creationId xmlns:a16="http://schemas.microsoft.com/office/drawing/2014/main" id="{3EE50BF6-D72E-489B-924D-E51EA3C6EFD8}"/>
                </a:ext>
              </a:extLst>
            </p:cNvPr>
            <p:cNvSpPr>
              <a:spLocks noChangeArrowheads="1"/>
            </p:cNvSpPr>
            <p:nvPr>
              <p:custDataLst>
                <p:tags r:id="rId55"/>
              </p:custDataLst>
            </p:nvPr>
          </p:nvSpPr>
          <p:spPr bwMode="auto">
            <a:xfrm>
              <a:off x="8834282" y="3626918"/>
              <a:ext cx="1995699" cy="626542"/>
            </a:xfrm>
            <a:prstGeom prst="rect">
              <a:avLst/>
            </a:prstGeom>
            <a:gradFill flip="none" rotWithShape="1">
              <a:gsLst>
                <a:gs pos="100000">
                  <a:schemeClr val="accent1"/>
                </a:gs>
                <a:gs pos="0">
                  <a:schemeClr val="accent1">
                    <a:lumMod val="60000"/>
                    <a:lumOff val="40000"/>
                  </a:schemeClr>
                </a:gs>
              </a:gsLst>
              <a:lin ang="27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600">
                <a:solidFill>
                  <a:schemeClr val="tx2">
                    <a:lumMod val="20000"/>
                    <a:lumOff val="80000"/>
                  </a:schemeClr>
                </a:solidFill>
              </a:endParaRPr>
            </a:p>
          </p:txBody>
        </p:sp>
      </p:grpSp>
      <p:grpSp>
        <p:nvGrpSpPr>
          <p:cNvPr id="227" name="PA-组合 226">
            <a:extLst>
              <a:ext uri="{FF2B5EF4-FFF2-40B4-BE49-F238E27FC236}">
                <a16:creationId xmlns:a16="http://schemas.microsoft.com/office/drawing/2014/main" id="{1AD7C1AC-0BA5-4721-8F82-2F1D1BF5A202}"/>
              </a:ext>
            </a:extLst>
          </p:cNvPr>
          <p:cNvGrpSpPr/>
          <p:nvPr>
            <p:custDataLst>
              <p:tags r:id="rId12"/>
            </p:custDataLst>
          </p:nvPr>
        </p:nvGrpSpPr>
        <p:grpSpPr>
          <a:xfrm>
            <a:off x="8586273" y="2527711"/>
            <a:ext cx="2921408" cy="927185"/>
            <a:chOff x="8586273" y="2216398"/>
            <a:chExt cx="2921408" cy="927185"/>
          </a:xfrm>
        </p:grpSpPr>
        <p:sp>
          <p:nvSpPr>
            <p:cNvPr id="228" name="PA-任意多边形 22">
              <a:extLst>
                <a:ext uri="{FF2B5EF4-FFF2-40B4-BE49-F238E27FC236}">
                  <a16:creationId xmlns:a16="http://schemas.microsoft.com/office/drawing/2014/main" id="{CE9E9415-8E2E-41B9-BDBB-9471D82BF23B}"/>
                </a:ext>
              </a:extLst>
            </p:cNvPr>
            <p:cNvSpPr>
              <a:spLocks/>
            </p:cNvSpPr>
            <p:nvPr>
              <p:custDataLst>
                <p:tags r:id="rId51"/>
              </p:custDataLst>
            </p:nvPr>
          </p:nvSpPr>
          <p:spPr bwMode="auto">
            <a:xfrm>
              <a:off x="8586273" y="2220283"/>
              <a:ext cx="426038" cy="923300"/>
            </a:xfrm>
            <a:custGeom>
              <a:avLst/>
              <a:gdLst>
                <a:gd name="T0" fmla="*/ 329 w 329"/>
                <a:gd name="T1" fmla="*/ 601 h 713"/>
                <a:gd name="T2" fmla="*/ 0 w 329"/>
                <a:gd name="T3" fmla="*/ 713 h 713"/>
                <a:gd name="T4" fmla="*/ 0 w 329"/>
                <a:gd name="T5" fmla="*/ 216 h 713"/>
                <a:gd name="T6" fmla="*/ 329 w 329"/>
                <a:gd name="T7" fmla="*/ 0 h 713"/>
                <a:gd name="T8" fmla="*/ 329 w 329"/>
                <a:gd name="T9" fmla="*/ 601 h 713"/>
              </a:gdLst>
              <a:ahLst/>
              <a:cxnLst>
                <a:cxn ang="0">
                  <a:pos x="T0" y="T1"/>
                </a:cxn>
                <a:cxn ang="0">
                  <a:pos x="T2" y="T3"/>
                </a:cxn>
                <a:cxn ang="0">
                  <a:pos x="T4" y="T5"/>
                </a:cxn>
                <a:cxn ang="0">
                  <a:pos x="T6" y="T7"/>
                </a:cxn>
                <a:cxn ang="0">
                  <a:pos x="T8" y="T9"/>
                </a:cxn>
              </a:cxnLst>
              <a:rect l="0" t="0" r="r" b="b"/>
              <a:pathLst>
                <a:path w="329" h="713">
                  <a:moveTo>
                    <a:pt x="329" y="601"/>
                  </a:moveTo>
                  <a:lnTo>
                    <a:pt x="0" y="713"/>
                  </a:lnTo>
                  <a:lnTo>
                    <a:pt x="0" y="216"/>
                  </a:lnTo>
                  <a:lnTo>
                    <a:pt x="329" y="0"/>
                  </a:lnTo>
                  <a:lnTo>
                    <a:pt x="329" y="601"/>
                  </a:lnTo>
                  <a:close/>
                </a:path>
              </a:pathLst>
            </a:custGeom>
            <a:gradFill flip="none" rotWithShape="1">
              <a:gsLst>
                <a:gs pos="0">
                  <a:schemeClr val="accent1">
                    <a:lumMod val="60000"/>
                    <a:lumOff val="40000"/>
                    <a:alpha val="0"/>
                  </a:schemeClr>
                </a:gs>
                <a:gs pos="100000">
                  <a:schemeClr val="accent1">
                    <a:lumMod val="60000"/>
                    <a:lumOff val="40000"/>
                    <a:alpha val="70000"/>
                  </a:schemeClr>
                </a:gs>
              </a:gsLst>
              <a:lin ang="18900000" scaled="1"/>
              <a:tileRect/>
            </a:gra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29" name="PA-任意多边形 29">
              <a:extLst>
                <a:ext uri="{FF2B5EF4-FFF2-40B4-BE49-F238E27FC236}">
                  <a16:creationId xmlns:a16="http://schemas.microsoft.com/office/drawing/2014/main" id="{63142C8F-61C1-4101-9338-B047824DE414}"/>
                </a:ext>
              </a:extLst>
            </p:cNvPr>
            <p:cNvSpPr>
              <a:spLocks/>
            </p:cNvSpPr>
            <p:nvPr>
              <p:custDataLst>
                <p:tags r:id="rId52"/>
              </p:custDataLst>
            </p:nvPr>
          </p:nvSpPr>
          <p:spPr bwMode="auto">
            <a:xfrm>
              <a:off x="8586273" y="2998548"/>
              <a:ext cx="2921408" cy="145034"/>
            </a:xfrm>
            <a:custGeom>
              <a:avLst/>
              <a:gdLst>
                <a:gd name="T0" fmla="*/ 2256 w 2256"/>
                <a:gd name="T1" fmla="*/ 0 h 112"/>
                <a:gd name="T2" fmla="*/ 1584 w 2256"/>
                <a:gd name="T3" fmla="*/ 109 h 112"/>
                <a:gd name="T4" fmla="*/ 0 w 2256"/>
                <a:gd name="T5" fmla="*/ 112 h 112"/>
                <a:gd name="T6" fmla="*/ 329 w 2256"/>
                <a:gd name="T7" fmla="*/ 0 h 112"/>
                <a:gd name="T8" fmla="*/ 2256 w 2256"/>
                <a:gd name="T9" fmla="*/ 0 h 112"/>
              </a:gdLst>
              <a:ahLst/>
              <a:cxnLst>
                <a:cxn ang="0">
                  <a:pos x="T0" y="T1"/>
                </a:cxn>
                <a:cxn ang="0">
                  <a:pos x="T2" y="T3"/>
                </a:cxn>
                <a:cxn ang="0">
                  <a:pos x="T4" y="T5"/>
                </a:cxn>
                <a:cxn ang="0">
                  <a:pos x="T6" y="T7"/>
                </a:cxn>
                <a:cxn ang="0">
                  <a:pos x="T8" y="T9"/>
                </a:cxn>
              </a:cxnLst>
              <a:rect l="0" t="0" r="r" b="b"/>
              <a:pathLst>
                <a:path w="2256" h="112">
                  <a:moveTo>
                    <a:pt x="2256" y="0"/>
                  </a:moveTo>
                  <a:lnTo>
                    <a:pt x="1584" y="109"/>
                  </a:lnTo>
                  <a:lnTo>
                    <a:pt x="0" y="112"/>
                  </a:lnTo>
                  <a:lnTo>
                    <a:pt x="329" y="0"/>
                  </a:lnTo>
                  <a:lnTo>
                    <a:pt x="2256" y="0"/>
                  </a:lnTo>
                  <a:close/>
                </a:path>
              </a:pathLst>
            </a:custGeom>
            <a:gradFill flip="none" rotWithShape="1">
              <a:gsLst>
                <a:gs pos="0">
                  <a:schemeClr val="accent1">
                    <a:lumMod val="60000"/>
                    <a:lumOff val="40000"/>
                    <a:alpha val="0"/>
                  </a:schemeClr>
                </a:gs>
                <a:gs pos="100000">
                  <a:schemeClr val="accent1">
                    <a:lumMod val="60000"/>
                    <a:lumOff val="40000"/>
                    <a:alpha val="70000"/>
                  </a:scheme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30" name="PA-任意多边形 30">
              <a:extLst>
                <a:ext uri="{FF2B5EF4-FFF2-40B4-BE49-F238E27FC236}">
                  <a16:creationId xmlns:a16="http://schemas.microsoft.com/office/drawing/2014/main" id="{B76AA4B8-96DE-4DA5-93BB-DC249A315F3A}"/>
                </a:ext>
              </a:extLst>
            </p:cNvPr>
            <p:cNvSpPr>
              <a:spLocks/>
            </p:cNvSpPr>
            <p:nvPr>
              <p:custDataLst>
                <p:tags r:id="rId53"/>
              </p:custDataLst>
            </p:nvPr>
          </p:nvSpPr>
          <p:spPr bwMode="auto">
            <a:xfrm>
              <a:off x="9012312" y="2216398"/>
              <a:ext cx="2495369" cy="782150"/>
            </a:xfrm>
            <a:custGeom>
              <a:avLst/>
              <a:gdLst>
                <a:gd name="T0" fmla="*/ 1927 w 1927"/>
                <a:gd name="T1" fmla="*/ 0 h 604"/>
                <a:gd name="T2" fmla="*/ 1927 w 1927"/>
                <a:gd name="T3" fmla="*/ 604 h 604"/>
                <a:gd name="T4" fmla="*/ 0 w 1927"/>
                <a:gd name="T5" fmla="*/ 604 h 604"/>
                <a:gd name="T6" fmla="*/ 0 w 1927"/>
                <a:gd name="T7" fmla="*/ 3 h 604"/>
                <a:gd name="T8" fmla="*/ 1927 w 1927"/>
                <a:gd name="T9" fmla="*/ 0 h 604"/>
              </a:gdLst>
              <a:ahLst/>
              <a:cxnLst>
                <a:cxn ang="0">
                  <a:pos x="T0" y="T1"/>
                </a:cxn>
                <a:cxn ang="0">
                  <a:pos x="T2" y="T3"/>
                </a:cxn>
                <a:cxn ang="0">
                  <a:pos x="T4" y="T5"/>
                </a:cxn>
                <a:cxn ang="0">
                  <a:pos x="T6" y="T7"/>
                </a:cxn>
                <a:cxn ang="0">
                  <a:pos x="T8" y="T9"/>
                </a:cxn>
              </a:cxnLst>
              <a:rect l="0" t="0" r="r" b="b"/>
              <a:pathLst>
                <a:path w="1927" h="604">
                  <a:moveTo>
                    <a:pt x="1927" y="0"/>
                  </a:moveTo>
                  <a:lnTo>
                    <a:pt x="1927" y="604"/>
                  </a:lnTo>
                  <a:lnTo>
                    <a:pt x="0" y="604"/>
                  </a:lnTo>
                  <a:lnTo>
                    <a:pt x="0" y="3"/>
                  </a:lnTo>
                  <a:lnTo>
                    <a:pt x="1927" y="0"/>
                  </a:lnTo>
                  <a:close/>
                </a:path>
              </a:pathLst>
            </a:custGeom>
            <a:gradFill flip="none" rotWithShape="1">
              <a:gsLst>
                <a:gs pos="100000">
                  <a:schemeClr val="accent1"/>
                </a:gs>
                <a:gs pos="0">
                  <a:schemeClr val="accent1">
                    <a:lumMod val="60000"/>
                    <a:lumOff val="40000"/>
                  </a:schemeClr>
                </a:gs>
              </a:gsLst>
              <a:lin ang="27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600">
                <a:solidFill>
                  <a:schemeClr val="tx2">
                    <a:lumMod val="20000"/>
                    <a:lumOff val="80000"/>
                  </a:schemeClr>
                </a:solidFill>
              </a:endParaRPr>
            </a:p>
          </p:txBody>
        </p:sp>
      </p:grpSp>
      <p:grpSp>
        <p:nvGrpSpPr>
          <p:cNvPr id="240" name="PA-组合 239">
            <a:extLst>
              <a:ext uri="{FF2B5EF4-FFF2-40B4-BE49-F238E27FC236}">
                <a16:creationId xmlns:a16="http://schemas.microsoft.com/office/drawing/2014/main" id="{CF95CB7A-2125-410A-AB21-27FF23246493}"/>
              </a:ext>
            </a:extLst>
          </p:cNvPr>
          <p:cNvGrpSpPr/>
          <p:nvPr>
            <p:custDataLst>
              <p:tags r:id="rId13"/>
            </p:custDataLst>
          </p:nvPr>
        </p:nvGrpSpPr>
        <p:grpSpPr>
          <a:xfrm>
            <a:off x="6919270" y="1531209"/>
            <a:ext cx="2176320" cy="846769"/>
            <a:chOff x="6919270" y="1311808"/>
            <a:chExt cx="2176320" cy="846769"/>
          </a:xfrm>
        </p:grpSpPr>
        <p:sp>
          <p:nvSpPr>
            <p:cNvPr id="241" name="PA-任意多边形 13">
              <a:extLst>
                <a:ext uri="{FF2B5EF4-FFF2-40B4-BE49-F238E27FC236}">
                  <a16:creationId xmlns:a16="http://schemas.microsoft.com/office/drawing/2014/main" id="{2E3B96EB-D4F5-42D3-9931-A718CC65643C}"/>
                </a:ext>
              </a:extLst>
            </p:cNvPr>
            <p:cNvSpPr>
              <a:spLocks/>
            </p:cNvSpPr>
            <p:nvPr>
              <p:custDataLst>
                <p:tags r:id="rId48"/>
              </p:custDataLst>
            </p:nvPr>
          </p:nvSpPr>
          <p:spPr bwMode="auto">
            <a:xfrm flipH="1">
              <a:off x="6919270" y="1966781"/>
              <a:ext cx="2176320" cy="191796"/>
            </a:xfrm>
            <a:custGeom>
              <a:avLst/>
              <a:gdLst>
                <a:gd name="T0" fmla="*/ 1594 w 1725"/>
                <a:gd name="T1" fmla="*/ 0 h 147"/>
                <a:gd name="T2" fmla="*/ 1725 w 1725"/>
                <a:gd name="T3" fmla="*/ 145 h 147"/>
                <a:gd name="T4" fmla="*/ 413 w 1725"/>
                <a:gd name="T5" fmla="*/ 147 h 147"/>
                <a:gd name="T6" fmla="*/ 0 w 1725"/>
                <a:gd name="T7" fmla="*/ 0 h 147"/>
                <a:gd name="T8" fmla="*/ 1594 w 1725"/>
                <a:gd name="T9" fmla="*/ 0 h 147"/>
              </a:gdLst>
              <a:ahLst/>
              <a:cxnLst>
                <a:cxn ang="0">
                  <a:pos x="T0" y="T1"/>
                </a:cxn>
                <a:cxn ang="0">
                  <a:pos x="T2" y="T3"/>
                </a:cxn>
                <a:cxn ang="0">
                  <a:pos x="T4" y="T5"/>
                </a:cxn>
                <a:cxn ang="0">
                  <a:pos x="T6" y="T7"/>
                </a:cxn>
                <a:cxn ang="0">
                  <a:pos x="T8" y="T9"/>
                </a:cxn>
              </a:cxnLst>
              <a:rect l="0" t="0" r="r" b="b"/>
              <a:pathLst>
                <a:path w="1725" h="147">
                  <a:moveTo>
                    <a:pt x="1594" y="0"/>
                  </a:moveTo>
                  <a:lnTo>
                    <a:pt x="1725" y="145"/>
                  </a:lnTo>
                  <a:lnTo>
                    <a:pt x="413" y="147"/>
                  </a:lnTo>
                  <a:lnTo>
                    <a:pt x="0" y="0"/>
                  </a:lnTo>
                  <a:lnTo>
                    <a:pt x="1594" y="0"/>
                  </a:lnTo>
                  <a:close/>
                </a:path>
              </a:pathLst>
            </a:custGeom>
            <a:gradFill flip="none" rotWithShape="1">
              <a:gsLst>
                <a:gs pos="0">
                  <a:schemeClr val="accent1">
                    <a:lumMod val="60000"/>
                    <a:lumOff val="40000"/>
                    <a:alpha val="0"/>
                  </a:schemeClr>
                </a:gs>
                <a:gs pos="100000">
                  <a:schemeClr val="accent1">
                    <a:lumMod val="60000"/>
                    <a:lumOff val="40000"/>
                    <a:alpha val="70000"/>
                  </a:scheme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42" name="PA-任意多边形 14">
              <a:extLst>
                <a:ext uri="{FF2B5EF4-FFF2-40B4-BE49-F238E27FC236}">
                  <a16:creationId xmlns:a16="http://schemas.microsoft.com/office/drawing/2014/main" id="{B5523F1B-5EE3-4F9E-AB99-30FB12825498}"/>
                </a:ext>
              </a:extLst>
            </p:cNvPr>
            <p:cNvSpPr>
              <a:spLocks/>
            </p:cNvSpPr>
            <p:nvPr>
              <p:custDataLst>
                <p:tags r:id="rId49"/>
              </p:custDataLst>
            </p:nvPr>
          </p:nvSpPr>
          <p:spPr bwMode="auto">
            <a:xfrm flipH="1">
              <a:off x="6919271" y="1311808"/>
              <a:ext cx="165275" cy="844159"/>
            </a:xfrm>
            <a:custGeom>
              <a:avLst/>
              <a:gdLst>
                <a:gd name="T0" fmla="*/ 0 w 131"/>
                <a:gd name="T1" fmla="*/ 0 h 647"/>
                <a:gd name="T2" fmla="*/ 131 w 131"/>
                <a:gd name="T3" fmla="*/ 236 h 647"/>
                <a:gd name="T4" fmla="*/ 131 w 131"/>
                <a:gd name="T5" fmla="*/ 647 h 647"/>
                <a:gd name="T6" fmla="*/ 0 w 131"/>
                <a:gd name="T7" fmla="*/ 502 h 647"/>
                <a:gd name="T8" fmla="*/ 0 w 131"/>
                <a:gd name="T9" fmla="*/ 0 h 647"/>
              </a:gdLst>
              <a:ahLst/>
              <a:cxnLst>
                <a:cxn ang="0">
                  <a:pos x="T0" y="T1"/>
                </a:cxn>
                <a:cxn ang="0">
                  <a:pos x="T2" y="T3"/>
                </a:cxn>
                <a:cxn ang="0">
                  <a:pos x="T4" y="T5"/>
                </a:cxn>
                <a:cxn ang="0">
                  <a:pos x="T6" y="T7"/>
                </a:cxn>
                <a:cxn ang="0">
                  <a:pos x="T8" y="T9"/>
                </a:cxn>
              </a:cxnLst>
              <a:rect l="0" t="0" r="r" b="b"/>
              <a:pathLst>
                <a:path w="131" h="647">
                  <a:moveTo>
                    <a:pt x="0" y="0"/>
                  </a:moveTo>
                  <a:lnTo>
                    <a:pt x="131" y="236"/>
                  </a:lnTo>
                  <a:lnTo>
                    <a:pt x="131" y="647"/>
                  </a:lnTo>
                  <a:lnTo>
                    <a:pt x="0" y="502"/>
                  </a:lnTo>
                  <a:lnTo>
                    <a:pt x="0" y="0"/>
                  </a:lnTo>
                  <a:close/>
                </a:path>
              </a:pathLst>
            </a:custGeom>
            <a:gradFill flip="none" rotWithShape="1">
              <a:gsLst>
                <a:gs pos="0">
                  <a:schemeClr val="accent1">
                    <a:lumMod val="60000"/>
                    <a:lumOff val="40000"/>
                    <a:alpha val="0"/>
                  </a:schemeClr>
                </a:gs>
                <a:gs pos="100000">
                  <a:schemeClr val="accent1">
                    <a:lumMod val="60000"/>
                    <a:lumOff val="40000"/>
                    <a:alpha val="70000"/>
                  </a:schemeClr>
                </a:gs>
              </a:gsLst>
              <a:lin ang="13500000" scaled="1"/>
              <a:tileRect/>
            </a:gra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43" name="PA-任意多边形 15">
              <a:extLst>
                <a:ext uri="{FF2B5EF4-FFF2-40B4-BE49-F238E27FC236}">
                  <a16:creationId xmlns:a16="http://schemas.microsoft.com/office/drawing/2014/main" id="{0A4E4A58-6754-4C18-9D46-1995D99BCEB5}"/>
                </a:ext>
              </a:extLst>
            </p:cNvPr>
            <p:cNvSpPr>
              <a:spLocks/>
            </p:cNvSpPr>
            <p:nvPr>
              <p:custDataLst>
                <p:tags r:id="rId50"/>
              </p:custDataLst>
            </p:nvPr>
          </p:nvSpPr>
          <p:spPr bwMode="auto">
            <a:xfrm>
              <a:off x="7084545" y="1311808"/>
              <a:ext cx="2011045" cy="654973"/>
            </a:xfrm>
            <a:custGeom>
              <a:avLst/>
              <a:gdLst>
                <a:gd name="T0" fmla="*/ 1594 w 1594"/>
                <a:gd name="T1" fmla="*/ 0 h 502"/>
                <a:gd name="T2" fmla="*/ 1594 w 1594"/>
                <a:gd name="T3" fmla="*/ 502 h 502"/>
                <a:gd name="T4" fmla="*/ 0 w 1594"/>
                <a:gd name="T5" fmla="*/ 502 h 502"/>
                <a:gd name="T6" fmla="*/ 0 w 1594"/>
                <a:gd name="T7" fmla="*/ 3 h 502"/>
                <a:gd name="T8" fmla="*/ 1594 w 1594"/>
                <a:gd name="T9" fmla="*/ 0 h 502"/>
              </a:gdLst>
              <a:ahLst/>
              <a:cxnLst>
                <a:cxn ang="0">
                  <a:pos x="T0" y="T1"/>
                </a:cxn>
                <a:cxn ang="0">
                  <a:pos x="T2" y="T3"/>
                </a:cxn>
                <a:cxn ang="0">
                  <a:pos x="T4" y="T5"/>
                </a:cxn>
                <a:cxn ang="0">
                  <a:pos x="T6" y="T7"/>
                </a:cxn>
                <a:cxn ang="0">
                  <a:pos x="T8" y="T9"/>
                </a:cxn>
              </a:cxnLst>
              <a:rect l="0" t="0" r="r" b="b"/>
              <a:pathLst>
                <a:path w="1594" h="502">
                  <a:moveTo>
                    <a:pt x="1594" y="0"/>
                  </a:moveTo>
                  <a:lnTo>
                    <a:pt x="1594" y="502"/>
                  </a:lnTo>
                  <a:lnTo>
                    <a:pt x="0" y="502"/>
                  </a:lnTo>
                  <a:lnTo>
                    <a:pt x="0" y="3"/>
                  </a:lnTo>
                  <a:lnTo>
                    <a:pt x="1594" y="0"/>
                  </a:lnTo>
                  <a:close/>
                </a:path>
              </a:pathLst>
            </a:custGeom>
            <a:gradFill flip="none" rotWithShape="1">
              <a:gsLst>
                <a:gs pos="100000">
                  <a:schemeClr val="accent1"/>
                </a:gs>
                <a:gs pos="0">
                  <a:schemeClr val="accent1">
                    <a:lumMod val="60000"/>
                    <a:lumOff val="40000"/>
                  </a:schemeClr>
                </a:gs>
              </a:gsLst>
              <a:lin ang="27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600">
                <a:solidFill>
                  <a:schemeClr val="tx2">
                    <a:lumMod val="20000"/>
                    <a:lumOff val="80000"/>
                  </a:schemeClr>
                </a:solidFill>
              </a:endParaRPr>
            </a:p>
          </p:txBody>
        </p:sp>
      </p:grpSp>
      <p:sp>
        <p:nvSpPr>
          <p:cNvPr id="244" name="PA-矩形 243">
            <a:extLst>
              <a:ext uri="{FF2B5EF4-FFF2-40B4-BE49-F238E27FC236}">
                <a16:creationId xmlns:a16="http://schemas.microsoft.com/office/drawing/2014/main" id="{3652DFFF-5A57-4AFB-930C-FD29E9102923}"/>
              </a:ext>
            </a:extLst>
          </p:cNvPr>
          <p:cNvSpPr/>
          <p:nvPr>
            <p:custDataLst>
              <p:tags r:id="rId14"/>
            </p:custDataLst>
          </p:nvPr>
        </p:nvSpPr>
        <p:spPr>
          <a:xfrm>
            <a:off x="7233542" y="2577248"/>
            <a:ext cx="922726" cy="387923"/>
          </a:xfrm>
          <a:prstGeom prst="rect">
            <a:avLst/>
          </a:prstGeom>
          <a:solidFill>
            <a:schemeClr val="accent1">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5" name="PA-矩形 244">
            <a:extLst>
              <a:ext uri="{FF2B5EF4-FFF2-40B4-BE49-F238E27FC236}">
                <a16:creationId xmlns:a16="http://schemas.microsoft.com/office/drawing/2014/main" id="{F4E638B1-A935-4171-9723-FE202DF3F201}"/>
              </a:ext>
            </a:extLst>
          </p:cNvPr>
          <p:cNvSpPr/>
          <p:nvPr>
            <p:custDataLst>
              <p:tags r:id="rId15"/>
            </p:custDataLst>
          </p:nvPr>
        </p:nvSpPr>
        <p:spPr>
          <a:xfrm>
            <a:off x="5024203" y="1826693"/>
            <a:ext cx="868095" cy="349195"/>
          </a:xfrm>
          <a:prstGeom prst="rect">
            <a:avLst/>
          </a:prstGeom>
          <a:solidFill>
            <a:schemeClr val="accent1">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6" name="PA-矩形 245">
            <a:extLst>
              <a:ext uri="{FF2B5EF4-FFF2-40B4-BE49-F238E27FC236}">
                <a16:creationId xmlns:a16="http://schemas.microsoft.com/office/drawing/2014/main" id="{B37EAA9C-D28F-474D-AEA9-5B7E58266240}"/>
              </a:ext>
            </a:extLst>
          </p:cNvPr>
          <p:cNvSpPr/>
          <p:nvPr>
            <p:custDataLst>
              <p:tags r:id="rId16"/>
            </p:custDataLst>
          </p:nvPr>
        </p:nvSpPr>
        <p:spPr>
          <a:xfrm>
            <a:off x="3535424" y="2891477"/>
            <a:ext cx="790244" cy="387923"/>
          </a:xfrm>
          <a:prstGeom prst="rect">
            <a:avLst/>
          </a:prstGeom>
          <a:solidFill>
            <a:schemeClr val="accent1">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7" name="PA-矩形 246">
            <a:extLst>
              <a:ext uri="{FF2B5EF4-FFF2-40B4-BE49-F238E27FC236}">
                <a16:creationId xmlns:a16="http://schemas.microsoft.com/office/drawing/2014/main" id="{58D809E2-0B8B-4627-9E94-9501BA4B6CE7}"/>
              </a:ext>
            </a:extLst>
          </p:cNvPr>
          <p:cNvSpPr/>
          <p:nvPr>
            <p:custDataLst>
              <p:tags r:id="rId17"/>
            </p:custDataLst>
          </p:nvPr>
        </p:nvSpPr>
        <p:spPr>
          <a:xfrm>
            <a:off x="7332512" y="4415293"/>
            <a:ext cx="790244" cy="387923"/>
          </a:xfrm>
          <a:prstGeom prst="rect">
            <a:avLst/>
          </a:prstGeom>
          <a:solidFill>
            <a:schemeClr val="accent1">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 name="PA-矩形 247">
            <a:extLst>
              <a:ext uri="{FF2B5EF4-FFF2-40B4-BE49-F238E27FC236}">
                <a16:creationId xmlns:a16="http://schemas.microsoft.com/office/drawing/2014/main" id="{1FC5B84D-02BB-4841-8119-DF2B06B6BE35}"/>
              </a:ext>
            </a:extLst>
          </p:cNvPr>
          <p:cNvSpPr/>
          <p:nvPr>
            <p:custDataLst>
              <p:tags r:id="rId18"/>
            </p:custDataLst>
          </p:nvPr>
        </p:nvSpPr>
        <p:spPr>
          <a:xfrm>
            <a:off x="9826067" y="1819224"/>
            <a:ext cx="790244" cy="387923"/>
          </a:xfrm>
          <a:prstGeom prst="rect">
            <a:avLst/>
          </a:prstGeom>
          <a:solidFill>
            <a:schemeClr val="accent1">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9" name="PA-矩形 248">
            <a:extLst>
              <a:ext uri="{FF2B5EF4-FFF2-40B4-BE49-F238E27FC236}">
                <a16:creationId xmlns:a16="http://schemas.microsoft.com/office/drawing/2014/main" id="{C91FCF87-5D8D-46B9-92BF-A6816874E30E}"/>
              </a:ext>
            </a:extLst>
          </p:cNvPr>
          <p:cNvSpPr/>
          <p:nvPr>
            <p:custDataLst>
              <p:tags r:id="rId19"/>
            </p:custDataLst>
          </p:nvPr>
        </p:nvSpPr>
        <p:spPr>
          <a:xfrm>
            <a:off x="929704" y="2143714"/>
            <a:ext cx="667413" cy="387923"/>
          </a:xfrm>
          <a:prstGeom prst="rect">
            <a:avLst/>
          </a:prstGeom>
          <a:solidFill>
            <a:schemeClr val="accent1">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0" name="PA-矩形 249">
            <a:extLst>
              <a:ext uri="{FF2B5EF4-FFF2-40B4-BE49-F238E27FC236}">
                <a16:creationId xmlns:a16="http://schemas.microsoft.com/office/drawing/2014/main" id="{A851F55A-392A-4538-96ED-85B31335780C}"/>
              </a:ext>
            </a:extLst>
          </p:cNvPr>
          <p:cNvSpPr/>
          <p:nvPr>
            <p:custDataLst>
              <p:tags r:id="rId20"/>
            </p:custDataLst>
          </p:nvPr>
        </p:nvSpPr>
        <p:spPr>
          <a:xfrm>
            <a:off x="755164" y="4389093"/>
            <a:ext cx="540505" cy="387923"/>
          </a:xfrm>
          <a:prstGeom prst="rect">
            <a:avLst/>
          </a:prstGeom>
          <a:solidFill>
            <a:schemeClr val="accent1">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PA-文本框 194">
            <a:extLst>
              <a:ext uri="{FF2B5EF4-FFF2-40B4-BE49-F238E27FC236}">
                <a16:creationId xmlns:a16="http://schemas.microsoft.com/office/drawing/2014/main" id="{6220FBD4-E31B-4CF9-9763-308867A0DC9D}"/>
              </a:ext>
            </a:extLst>
          </p:cNvPr>
          <p:cNvSpPr txBox="1"/>
          <p:nvPr>
            <p:custDataLst>
              <p:tags r:id="rId21"/>
            </p:custDataLst>
          </p:nvPr>
        </p:nvSpPr>
        <p:spPr>
          <a:xfrm>
            <a:off x="4821247" y="3474076"/>
            <a:ext cx="2082869" cy="646331"/>
          </a:xfrm>
          <a:prstGeom prst="rect">
            <a:avLst/>
          </a:prstGeom>
          <a:noFill/>
        </p:spPr>
        <p:txBody>
          <a:bodyPr wrap="square">
            <a:spAutoFit/>
          </a:bodyPr>
          <a:lstStyle/>
          <a:p>
            <a:r>
              <a:rPr lang="zh-CN" altLang="zh-CN" sz="18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外国语学院</a:t>
            </a:r>
            <a:endParaRPr lang="en-US" altLang="zh-CN" sz="18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a:p>
            <a:r>
              <a:rPr lang="zh-CN" altLang="zh-CN" sz="18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获省部级以上项目</a:t>
            </a:r>
            <a:endParaRPr lang="en-US" altLang="zh-CN" sz="18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263" name="PA-文本框 262">
            <a:extLst>
              <a:ext uri="{FF2B5EF4-FFF2-40B4-BE49-F238E27FC236}">
                <a16:creationId xmlns:a16="http://schemas.microsoft.com/office/drawing/2014/main" id="{FC23B3D9-1A87-43C1-94AA-674B8305E73B}"/>
              </a:ext>
            </a:extLst>
          </p:cNvPr>
          <p:cNvSpPr txBox="1"/>
          <p:nvPr>
            <p:custDataLst>
              <p:tags r:id="rId22"/>
            </p:custDataLst>
          </p:nvPr>
        </p:nvSpPr>
        <p:spPr>
          <a:xfrm>
            <a:off x="6702280" y="3474076"/>
            <a:ext cx="1221012" cy="646331"/>
          </a:xfrm>
          <a:prstGeom prst="rect">
            <a:avLst/>
          </a:prstGeom>
          <a:noFill/>
        </p:spPr>
        <p:txBody>
          <a:bodyPr wrap="square">
            <a:spAutoFit/>
          </a:bodyPr>
          <a:lstStyle/>
          <a:p>
            <a:r>
              <a:rPr lang="en-US" altLang="zh-CN" sz="3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19</a:t>
            </a:r>
            <a:r>
              <a:rPr lang="zh-CN" altLang="zh-CN" sz="3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项</a:t>
            </a:r>
            <a:endParaRPr lang="en-US" altLang="zh-CN" sz="3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grpSp>
        <p:nvGrpSpPr>
          <p:cNvPr id="282" name="PA-组合 281">
            <a:extLst>
              <a:ext uri="{FF2B5EF4-FFF2-40B4-BE49-F238E27FC236}">
                <a16:creationId xmlns:a16="http://schemas.microsoft.com/office/drawing/2014/main" id="{22F4DDB4-BBA7-4F31-922C-BC5CB5E82069}"/>
              </a:ext>
            </a:extLst>
          </p:cNvPr>
          <p:cNvGrpSpPr/>
          <p:nvPr>
            <p:custDataLst>
              <p:tags r:id="rId23"/>
            </p:custDataLst>
          </p:nvPr>
        </p:nvGrpSpPr>
        <p:grpSpPr>
          <a:xfrm>
            <a:off x="4627340" y="4903253"/>
            <a:ext cx="3489857" cy="1384924"/>
            <a:chOff x="4730147" y="5099463"/>
            <a:chExt cx="2387836" cy="947595"/>
          </a:xfrm>
        </p:grpSpPr>
        <p:sp>
          <p:nvSpPr>
            <p:cNvPr id="213" name="PA-矩形 10">
              <a:extLst>
                <a:ext uri="{FF2B5EF4-FFF2-40B4-BE49-F238E27FC236}">
                  <a16:creationId xmlns:a16="http://schemas.microsoft.com/office/drawing/2014/main" id="{E6870CC2-80B4-4C1A-A369-D7DEEC5D8B50}"/>
                </a:ext>
              </a:extLst>
            </p:cNvPr>
            <p:cNvSpPr>
              <a:spLocks noChangeArrowheads="1"/>
            </p:cNvSpPr>
            <p:nvPr>
              <p:custDataLst>
                <p:tags r:id="rId46"/>
              </p:custDataLst>
            </p:nvPr>
          </p:nvSpPr>
          <p:spPr bwMode="auto">
            <a:xfrm>
              <a:off x="4730147" y="5301230"/>
              <a:ext cx="2377681" cy="745828"/>
            </a:xfrm>
            <a:prstGeom prst="rect">
              <a:avLst/>
            </a:prstGeom>
            <a:gradFill flip="none" rotWithShape="1">
              <a:gsLst>
                <a:gs pos="100000">
                  <a:schemeClr val="accent1"/>
                </a:gs>
                <a:gs pos="0">
                  <a:schemeClr val="accent1">
                    <a:lumMod val="60000"/>
                    <a:lumOff val="40000"/>
                  </a:schemeClr>
                </a:gs>
              </a:gsLst>
              <a:lin ang="27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600">
                <a:solidFill>
                  <a:schemeClr val="tx2">
                    <a:lumMod val="20000"/>
                    <a:lumOff val="80000"/>
                  </a:schemeClr>
                </a:solidFill>
              </a:endParaRPr>
            </a:p>
          </p:txBody>
        </p:sp>
        <p:sp>
          <p:nvSpPr>
            <p:cNvPr id="222" name="PA-任意多边形 17">
              <a:extLst>
                <a:ext uri="{FF2B5EF4-FFF2-40B4-BE49-F238E27FC236}">
                  <a16:creationId xmlns:a16="http://schemas.microsoft.com/office/drawing/2014/main" id="{A2AA6B94-7C2B-4189-AB3D-BE8ABB7004DC}"/>
                </a:ext>
              </a:extLst>
            </p:cNvPr>
            <p:cNvSpPr>
              <a:spLocks/>
            </p:cNvSpPr>
            <p:nvPr>
              <p:custDataLst>
                <p:tags r:id="rId47"/>
              </p:custDataLst>
            </p:nvPr>
          </p:nvSpPr>
          <p:spPr bwMode="auto">
            <a:xfrm>
              <a:off x="4740301" y="5099463"/>
              <a:ext cx="2377682" cy="207846"/>
            </a:xfrm>
            <a:custGeom>
              <a:avLst/>
              <a:gdLst>
                <a:gd name="T0" fmla="*/ 0 w 2061"/>
                <a:gd name="T1" fmla="*/ 107 h 110"/>
                <a:gd name="T2" fmla="*/ 273 w 2061"/>
                <a:gd name="T3" fmla="*/ 0 h 110"/>
                <a:gd name="T4" fmla="*/ 1971 w 2061"/>
                <a:gd name="T5" fmla="*/ 0 h 110"/>
                <a:gd name="T6" fmla="*/ 2061 w 2061"/>
                <a:gd name="T7" fmla="*/ 110 h 110"/>
                <a:gd name="T8" fmla="*/ 0 w 2061"/>
                <a:gd name="T9" fmla="*/ 107 h 110"/>
              </a:gdLst>
              <a:ahLst/>
              <a:cxnLst>
                <a:cxn ang="0">
                  <a:pos x="T0" y="T1"/>
                </a:cxn>
                <a:cxn ang="0">
                  <a:pos x="T2" y="T3"/>
                </a:cxn>
                <a:cxn ang="0">
                  <a:pos x="T4" y="T5"/>
                </a:cxn>
                <a:cxn ang="0">
                  <a:pos x="T6" y="T7"/>
                </a:cxn>
                <a:cxn ang="0">
                  <a:pos x="T8" y="T9"/>
                </a:cxn>
              </a:cxnLst>
              <a:rect l="0" t="0" r="r" b="b"/>
              <a:pathLst>
                <a:path w="2061" h="110">
                  <a:moveTo>
                    <a:pt x="0" y="107"/>
                  </a:moveTo>
                  <a:lnTo>
                    <a:pt x="273" y="0"/>
                  </a:lnTo>
                  <a:lnTo>
                    <a:pt x="1971" y="0"/>
                  </a:lnTo>
                  <a:lnTo>
                    <a:pt x="2061" y="110"/>
                  </a:lnTo>
                  <a:lnTo>
                    <a:pt x="0" y="107"/>
                  </a:lnTo>
                  <a:close/>
                </a:path>
              </a:pathLst>
            </a:custGeom>
            <a:gradFill flip="none" rotWithShape="1">
              <a:gsLst>
                <a:gs pos="0">
                  <a:schemeClr val="accent1">
                    <a:lumMod val="60000"/>
                    <a:lumOff val="40000"/>
                    <a:alpha val="0"/>
                  </a:schemeClr>
                </a:gs>
                <a:gs pos="100000">
                  <a:schemeClr val="accent1">
                    <a:lumMod val="60000"/>
                    <a:lumOff val="40000"/>
                    <a:alpha val="70000"/>
                  </a:schemeClr>
                </a:gs>
              </a:gsLst>
              <a:lin ang="5400000" scaled="1"/>
              <a:tileRect/>
            </a:gra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223" name="PA-任意多边形 18">
            <a:extLst>
              <a:ext uri="{FF2B5EF4-FFF2-40B4-BE49-F238E27FC236}">
                <a16:creationId xmlns:a16="http://schemas.microsoft.com/office/drawing/2014/main" id="{C2E8062D-BC3F-4185-A0E1-82528C336431}"/>
              </a:ext>
            </a:extLst>
          </p:cNvPr>
          <p:cNvSpPr>
            <a:spLocks/>
          </p:cNvSpPr>
          <p:nvPr>
            <p:custDataLst>
              <p:tags r:id="rId24"/>
            </p:custDataLst>
          </p:nvPr>
        </p:nvSpPr>
        <p:spPr bwMode="auto">
          <a:xfrm>
            <a:off x="755163" y="3997196"/>
            <a:ext cx="3486979" cy="1226292"/>
          </a:xfrm>
          <a:custGeom>
            <a:avLst/>
            <a:gdLst>
              <a:gd name="T0" fmla="*/ 2061 w 2061"/>
              <a:gd name="T1" fmla="*/ 3 h 649"/>
              <a:gd name="T2" fmla="*/ 2061 w 2061"/>
              <a:gd name="T3" fmla="*/ 649 h 649"/>
              <a:gd name="T4" fmla="*/ 0 w 2061"/>
              <a:gd name="T5" fmla="*/ 647 h 649"/>
              <a:gd name="T6" fmla="*/ 0 w 2061"/>
              <a:gd name="T7" fmla="*/ 0 h 649"/>
              <a:gd name="T8" fmla="*/ 2061 w 2061"/>
              <a:gd name="T9" fmla="*/ 3 h 649"/>
            </a:gdLst>
            <a:ahLst/>
            <a:cxnLst>
              <a:cxn ang="0">
                <a:pos x="T0" y="T1"/>
              </a:cxn>
              <a:cxn ang="0">
                <a:pos x="T2" y="T3"/>
              </a:cxn>
              <a:cxn ang="0">
                <a:pos x="T4" y="T5"/>
              </a:cxn>
              <a:cxn ang="0">
                <a:pos x="T6" y="T7"/>
              </a:cxn>
              <a:cxn ang="0">
                <a:pos x="T8" y="T9"/>
              </a:cxn>
            </a:cxnLst>
            <a:rect l="0" t="0" r="r" b="b"/>
            <a:pathLst>
              <a:path w="2061" h="649">
                <a:moveTo>
                  <a:pt x="2061" y="3"/>
                </a:moveTo>
                <a:lnTo>
                  <a:pt x="2061" y="649"/>
                </a:lnTo>
                <a:lnTo>
                  <a:pt x="0" y="647"/>
                </a:lnTo>
                <a:lnTo>
                  <a:pt x="0" y="0"/>
                </a:lnTo>
                <a:lnTo>
                  <a:pt x="2061" y="3"/>
                </a:lnTo>
                <a:close/>
              </a:path>
            </a:pathLst>
          </a:custGeom>
          <a:gradFill flip="none" rotWithShape="1">
            <a:gsLst>
              <a:gs pos="100000">
                <a:schemeClr val="accent1"/>
              </a:gs>
              <a:gs pos="0">
                <a:schemeClr val="accent1">
                  <a:lumMod val="60000"/>
                  <a:lumOff val="40000"/>
                </a:schemeClr>
              </a:gs>
            </a:gsLst>
            <a:lin ang="27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600">
              <a:solidFill>
                <a:schemeClr val="tx2">
                  <a:lumMod val="20000"/>
                  <a:lumOff val="80000"/>
                </a:schemeClr>
              </a:solidFill>
            </a:endParaRPr>
          </a:p>
        </p:txBody>
      </p:sp>
      <p:sp>
        <p:nvSpPr>
          <p:cNvPr id="264" name="PA-文本框 263">
            <a:extLst>
              <a:ext uri="{FF2B5EF4-FFF2-40B4-BE49-F238E27FC236}">
                <a16:creationId xmlns:a16="http://schemas.microsoft.com/office/drawing/2014/main" id="{C92D3435-065A-4E8F-BFFA-91C1EB8D5E74}"/>
              </a:ext>
            </a:extLst>
          </p:cNvPr>
          <p:cNvSpPr txBox="1"/>
          <p:nvPr>
            <p:custDataLst>
              <p:tags r:id="rId25"/>
            </p:custDataLst>
          </p:nvPr>
        </p:nvSpPr>
        <p:spPr>
          <a:xfrm>
            <a:off x="817349" y="4215224"/>
            <a:ext cx="2528402" cy="830997"/>
          </a:xfrm>
          <a:prstGeom prst="rect">
            <a:avLst/>
          </a:prstGeom>
          <a:noFill/>
        </p:spPr>
        <p:txBody>
          <a:bodyPr wrap="square">
            <a:spAutoFit/>
          </a:bodyPr>
          <a:lstStyle/>
          <a:p>
            <a:r>
              <a:rPr lang="zh-CN" altLang="en-US"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国家社科基金</a:t>
            </a:r>
          </a:p>
          <a:p>
            <a:r>
              <a:rPr lang="zh-CN" altLang="en-US"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重大历史问题研究专项</a:t>
            </a:r>
            <a:endParaRPr lang="en-US" altLang="zh-CN"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a:p>
            <a:r>
              <a:rPr lang="zh-CN" altLang="en-US"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重大招标项目</a:t>
            </a:r>
          </a:p>
        </p:txBody>
      </p:sp>
      <p:sp>
        <p:nvSpPr>
          <p:cNvPr id="265" name="PA-文本框 264">
            <a:extLst>
              <a:ext uri="{FF2B5EF4-FFF2-40B4-BE49-F238E27FC236}">
                <a16:creationId xmlns:a16="http://schemas.microsoft.com/office/drawing/2014/main" id="{3141389E-60E0-4C0B-8614-08C142A2E78E}"/>
              </a:ext>
            </a:extLst>
          </p:cNvPr>
          <p:cNvSpPr txBox="1"/>
          <p:nvPr>
            <p:custDataLst>
              <p:tags r:id="rId26"/>
            </p:custDataLst>
          </p:nvPr>
        </p:nvSpPr>
        <p:spPr>
          <a:xfrm>
            <a:off x="3198944" y="4338335"/>
            <a:ext cx="961553" cy="584775"/>
          </a:xfrm>
          <a:prstGeom prst="rect">
            <a:avLst/>
          </a:prstGeom>
          <a:noFill/>
        </p:spPr>
        <p:txBody>
          <a:bodyPr wrap="square">
            <a:spAutoFit/>
          </a:bodyPr>
          <a:lstStyle/>
          <a:p>
            <a:r>
              <a:rPr lang="en-US" altLang="zh-CN"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1</a:t>
            </a:r>
            <a:r>
              <a:rPr lang="zh-CN" altLang="en-US"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项</a:t>
            </a:r>
            <a:endParaRPr lang="en-US" altLang="zh-CN"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266" name="PA-文本框 265">
            <a:extLst>
              <a:ext uri="{FF2B5EF4-FFF2-40B4-BE49-F238E27FC236}">
                <a16:creationId xmlns:a16="http://schemas.microsoft.com/office/drawing/2014/main" id="{6132C422-5685-4EF9-A3A4-9551E650926F}"/>
              </a:ext>
            </a:extLst>
          </p:cNvPr>
          <p:cNvSpPr txBox="1"/>
          <p:nvPr>
            <p:custDataLst>
              <p:tags r:id="rId27"/>
            </p:custDataLst>
          </p:nvPr>
        </p:nvSpPr>
        <p:spPr>
          <a:xfrm>
            <a:off x="1896025" y="1810733"/>
            <a:ext cx="1487235" cy="584775"/>
          </a:xfrm>
          <a:prstGeom prst="rect">
            <a:avLst/>
          </a:prstGeom>
          <a:noFill/>
        </p:spPr>
        <p:txBody>
          <a:bodyPr wrap="square">
            <a:spAutoFit/>
          </a:bodyPr>
          <a:lstStyle/>
          <a:p>
            <a:r>
              <a:rPr lang="zh-CN" altLang="en-US"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国家社科基金</a:t>
            </a:r>
            <a:endParaRPr lang="en-US" altLang="zh-CN"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a:p>
            <a:r>
              <a:rPr lang="zh-CN" altLang="en-US"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一般项目</a:t>
            </a:r>
          </a:p>
        </p:txBody>
      </p:sp>
      <p:sp>
        <p:nvSpPr>
          <p:cNvPr id="267" name="PA-文本框 266">
            <a:extLst>
              <a:ext uri="{FF2B5EF4-FFF2-40B4-BE49-F238E27FC236}">
                <a16:creationId xmlns:a16="http://schemas.microsoft.com/office/drawing/2014/main" id="{1B112986-0367-4B48-87E3-65315390B83E}"/>
              </a:ext>
            </a:extLst>
          </p:cNvPr>
          <p:cNvSpPr txBox="1"/>
          <p:nvPr>
            <p:custDataLst>
              <p:tags r:id="rId28"/>
            </p:custDataLst>
          </p:nvPr>
        </p:nvSpPr>
        <p:spPr>
          <a:xfrm>
            <a:off x="3259942" y="1810733"/>
            <a:ext cx="860410" cy="584775"/>
          </a:xfrm>
          <a:prstGeom prst="rect">
            <a:avLst/>
          </a:prstGeom>
          <a:noFill/>
        </p:spPr>
        <p:txBody>
          <a:bodyPr wrap="square">
            <a:spAutoFit/>
          </a:bodyPr>
          <a:lstStyle/>
          <a:p>
            <a:r>
              <a:rPr lang="en-US" altLang="zh-CN"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2</a:t>
            </a:r>
            <a:r>
              <a:rPr lang="zh-CN" altLang="en-US"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项</a:t>
            </a:r>
            <a:endParaRPr lang="en-US" altLang="zh-CN"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268" name="PA-文本框 267">
            <a:extLst>
              <a:ext uri="{FF2B5EF4-FFF2-40B4-BE49-F238E27FC236}">
                <a16:creationId xmlns:a16="http://schemas.microsoft.com/office/drawing/2014/main" id="{3EA5297F-F9A9-4BBE-8CF0-F3D21166677B}"/>
              </a:ext>
            </a:extLst>
          </p:cNvPr>
          <p:cNvSpPr txBox="1"/>
          <p:nvPr>
            <p:custDataLst>
              <p:tags r:id="rId29"/>
            </p:custDataLst>
          </p:nvPr>
        </p:nvSpPr>
        <p:spPr>
          <a:xfrm>
            <a:off x="4769982" y="2426060"/>
            <a:ext cx="1113095" cy="338554"/>
          </a:xfrm>
          <a:prstGeom prst="rect">
            <a:avLst/>
          </a:prstGeom>
          <a:noFill/>
        </p:spPr>
        <p:txBody>
          <a:bodyPr wrap="square">
            <a:spAutoFit/>
          </a:bodyPr>
          <a:lstStyle/>
          <a:p>
            <a:r>
              <a:rPr lang="zh-CN" altLang="en-US"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青年项目</a:t>
            </a:r>
          </a:p>
        </p:txBody>
      </p:sp>
      <p:sp>
        <p:nvSpPr>
          <p:cNvPr id="269" name="PA-文本框 268">
            <a:extLst>
              <a:ext uri="{FF2B5EF4-FFF2-40B4-BE49-F238E27FC236}">
                <a16:creationId xmlns:a16="http://schemas.microsoft.com/office/drawing/2014/main" id="{BF17FBDD-46D2-43A1-BE1B-FE383D96DEEE}"/>
              </a:ext>
            </a:extLst>
          </p:cNvPr>
          <p:cNvSpPr txBox="1"/>
          <p:nvPr>
            <p:custDataLst>
              <p:tags r:id="rId30"/>
            </p:custDataLst>
          </p:nvPr>
        </p:nvSpPr>
        <p:spPr>
          <a:xfrm>
            <a:off x="5707506" y="2302950"/>
            <a:ext cx="860410" cy="584775"/>
          </a:xfrm>
          <a:prstGeom prst="rect">
            <a:avLst/>
          </a:prstGeom>
          <a:noFill/>
        </p:spPr>
        <p:txBody>
          <a:bodyPr wrap="square">
            <a:spAutoFit/>
          </a:bodyPr>
          <a:lstStyle/>
          <a:p>
            <a:r>
              <a:rPr lang="en-US" altLang="zh-CN"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3</a:t>
            </a:r>
            <a:r>
              <a:rPr lang="zh-CN" altLang="en-US"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项</a:t>
            </a:r>
            <a:endParaRPr lang="en-US" altLang="zh-CN"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grpSp>
        <p:nvGrpSpPr>
          <p:cNvPr id="8" name="PA-组合 7">
            <a:extLst>
              <a:ext uri="{FF2B5EF4-FFF2-40B4-BE49-F238E27FC236}">
                <a16:creationId xmlns:a16="http://schemas.microsoft.com/office/drawing/2014/main" id="{2C16875C-A883-4889-854B-BF41570E8E80}"/>
              </a:ext>
            </a:extLst>
          </p:cNvPr>
          <p:cNvGrpSpPr/>
          <p:nvPr>
            <p:custDataLst>
              <p:tags r:id="rId31"/>
            </p:custDataLst>
          </p:nvPr>
        </p:nvGrpSpPr>
        <p:grpSpPr>
          <a:xfrm>
            <a:off x="7214377" y="1550834"/>
            <a:ext cx="1797934" cy="584775"/>
            <a:chOff x="7214377" y="1550834"/>
            <a:chExt cx="1797934" cy="584775"/>
          </a:xfrm>
        </p:grpSpPr>
        <p:sp>
          <p:nvSpPr>
            <p:cNvPr id="270" name="PA-文本框 269">
              <a:extLst>
                <a:ext uri="{FF2B5EF4-FFF2-40B4-BE49-F238E27FC236}">
                  <a16:creationId xmlns:a16="http://schemas.microsoft.com/office/drawing/2014/main" id="{3BA8E625-C3DC-4C56-B7AB-4C4F693E24EC}"/>
                </a:ext>
              </a:extLst>
            </p:cNvPr>
            <p:cNvSpPr txBox="1"/>
            <p:nvPr>
              <p:custDataLst>
                <p:tags r:id="rId44"/>
              </p:custDataLst>
            </p:nvPr>
          </p:nvSpPr>
          <p:spPr>
            <a:xfrm>
              <a:off x="7214377" y="1673944"/>
              <a:ext cx="1113095" cy="338554"/>
            </a:xfrm>
            <a:prstGeom prst="rect">
              <a:avLst/>
            </a:prstGeom>
            <a:noFill/>
          </p:spPr>
          <p:txBody>
            <a:bodyPr wrap="square">
              <a:spAutoFit/>
            </a:bodyPr>
            <a:lstStyle/>
            <a:p>
              <a:r>
                <a:rPr lang="zh-CN" altLang="en-US"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委托项目</a:t>
              </a:r>
            </a:p>
          </p:txBody>
        </p:sp>
        <p:sp>
          <p:nvSpPr>
            <p:cNvPr id="271" name="PA-文本框 270">
              <a:extLst>
                <a:ext uri="{FF2B5EF4-FFF2-40B4-BE49-F238E27FC236}">
                  <a16:creationId xmlns:a16="http://schemas.microsoft.com/office/drawing/2014/main" id="{AAD162DA-B2F8-4BFC-936A-1543243CF4AB}"/>
                </a:ext>
              </a:extLst>
            </p:cNvPr>
            <p:cNvSpPr txBox="1"/>
            <p:nvPr>
              <p:custDataLst>
                <p:tags r:id="rId45"/>
              </p:custDataLst>
            </p:nvPr>
          </p:nvSpPr>
          <p:spPr>
            <a:xfrm>
              <a:off x="8151901" y="1550834"/>
              <a:ext cx="860410" cy="584775"/>
            </a:xfrm>
            <a:prstGeom prst="rect">
              <a:avLst/>
            </a:prstGeom>
            <a:noFill/>
          </p:spPr>
          <p:txBody>
            <a:bodyPr wrap="square">
              <a:spAutoFit/>
            </a:bodyPr>
            <a:lstStyle/>
            <a:p>
              <a:r>
                <a:rPr lang="en-US" altLang="zh-CN"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3</a:t>
              </a:r>
              <a:r>
                <a:rPr lang="zh-CN" altLang="en-US"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项</a:t>
              </a:r>
              <a:endParaRPr lang="en-US" altLang="zh-CN"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grpSp>
      <p:sp>
        <p:nvSpPr>
          <p:cNvPr id="272" name="PA-文本框 271">
            <a:extLst>
              <a:ext uri="{FF2B5EF4-FFF2-40B4-BE49-F238E27FC236}">
                <a16:creationId xmlns:a16="http://schemas.microsoft.com/office/drawing/2014/main" id="{AF79996D-B9EC-423F-B222-58CDE70A0B64}"/>
              </a:ext>
            </a:extLst>
          </p:cNvPr>
          <p:cNvSpPr txBox="1"/>
          <p:nvPr>
            <p:custDataLst>
              <p:tags r:id="rId32"/>
            </p:custDataLst>
          </p:nvPr>
        </p:nvSpPr>
        <p:spPr>
          <a:xfrm>
            <a:off x="869649" y="2854405"/>
            <a:ext cx="1209087" cy="338554"/>
          </a:xfrm>
          <a:prstGeom prst="rect">
            <a:avLst/>
          </a:prstGeom>
          <a:noFill/>
        </p:spPr>
        <p:txBody>
          <a:bodyPr wrap="square">
            <a:spAutoFit/>
          </a:bodyPr>
          <a:lstStyle/>
          <a:p>
            <a:r>
              <a:rPr lang="zh-CN" altLang="en-US"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门绝学项目</a:t>
            </a:r>
          </a:p>
        </p:txBody>
      </p:sp>
      <p:sp>
        <p:nvSpPr>
          <p:cNvPr id="273" name="PA-文本框 272">
            <a:extLst>
              <a:ext uri="{FF2B5EF4-FFF2-40B4-BE49-F238E27FC236}">
                <a16:creationId xmlns:a16="http://schemas.microsoft.com/office/drawing/2014/main" id="{5FA54298-BE90-41B4-91D6-F591FF8A37BA}"/>
              </a:ext>
            </a:extLst>
          </p:cNvPr>
          <p:cNvSpPr txBox="1"/>
          <p:nvPr>
            <p:custDataLst>
              <p:tags r:id="rId33"/>
            </p:custDataLst>
          </p:nvPr>
        </p:nvSpPr>
        <p:spPr>
          <a:xfrm>
            <a:off x="2031646" y="2731295"/>
            <a:ext cx="860410" cy="584775"/>
          </a:xfrm>
          <a:prstGeom prst="rect">
            <a:avLst/>
          </a:prstGeom>
          <a:noFill/>
        </p:spPr>
        <p:txBody>
          <a:bodyPr wrap="square">
            <a:spAutoFit/>
          </a:bodyPr>
          <a:lstStyle/>
          <a:p>
            <a:r>
              <a:rPr lang="en-US" altLang="zh-CN"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1</a:t>
            </a:r>
            <a:r>
              <a:rPr lang="zh-CN" altLang="en-US"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项</a:t>
            </a:r>
            <a:endParaRPr lang="en-US" altLang="zh-CN"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274" name="PA-文本框 273">
            <a:extLst>
              <a:ext uri="{FF2B5EF4-FFF2-40B4-BE49-F238E27FC236}">
                <a16:creationId xmlns:a16="http://schemas.microsoft.com/office/drawing/2014/main" id="{CDB3E600-5538-4353-89DA-EF472D7680FF}"/>
              </a:ext>
            </a:extLst>
          </p:cNvPr>
          <p:cNvSpPr txBox="1"/>
          <p:nvPr>
            <p:custDataLst>
              <p:tags r:id="rId34"/>
            </p:custDataLst>
          </p:nvPr>
        </p:nvSpPr>
        <p:spPr>
          <a:xfrm>
            <a:off x="9116266" y="2609186"/>
            <a:ext cx="1487235" cy="584775"/>
          </a:xfrm>
          <a:prstGeom prst="rect">
            <a:avLst/>
          </a:prstGeom>
          <a:noFill/>
        </p:spPr>
        <p:txBody>
          <a:bodyPr wrap="square">
            <a:spAutoFit/>
          </a:bodyPr>
          <a:lstStyle/>
          <a:p>
            <a:r>
              <a:rPr lang="zh-CN" altLang="en-US"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中华学术</a:t>
            </a:r>
            <a:endParaRPr lang="en-US" altLang="zh-CN"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a:p>
            <a:r>
              <a:rPr lang="zh-CN" altLang="en-US"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外译项目</a:t>
            </a:r>
          </a:p>
        </p:txBody>
      </p:sp>
      <p:sp>
        <p:nvSpPr>
          <p:cNvPr id="275" name="PA-文本框 274">
            <a:extLst>
              <a:ext uri="{FF2B5EF4-FFF2-40B4-BE49-F238E27FC236}">
                <a16:creationId xmlns:a16="http://schemas.microsoft.com/office/drawing/2014/main" id="{4577B118-B00E-44BC-8A02-C249BE7213B2}"/>
              </a:ext>
            </a:extLst>
          </p:cNvPr>
          <p:cNvSpPr txBox="1"/>
          <p:nvPr>
            <p:custDataLst>
              <p:tags r:id="rId35"/>
            </p:custDataLst>
          </p:nvPr>
        </p:nvSpPr>
        <p:spPr>
          <a:xfrm>
            <a:off x="10480183" y="2609186"/>
            <a:ext cx="860410" cy="584775"/>
          </a:xfrm>
          <a:prstGeom prst="rect">
            <a:avLst/>
          </a:prstGeom>
          <a:noFill/>
        </p:spPr>
        <p:txBody>
          <a:bodyPr wrap="square">
            <a:spAutoFit/>
          </a:bodyPr>
          <a:lstStyle/>
          <a:p>
            <a:r>
              <a:rPr lang="en-US" altLang="zh-CN"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6</a:t>
            </a:r>
            <a:r>
              <a:rPr lang="zh-CN" altLang="en-US"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项</a:t>
            </a:r>
            <a:endParaRPr lang="en-US" altLang="zh-CN"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grpSp>
        <p:nvGrpSpPr>
          <p:cNvPr id="214" name="PA-组合 213">
            <a:extLst>
              <a:ext uri="{FF2B5EF4-FFF2-40B4-BE49-F238E27FC236}">
                <a16:creationId xmlns:a16="http://schemas.microsoft.com/office/drawing/2014/main" id="{C492DF84-8192-4DDC-B4FF-247FF20C1AD2}"/>
              </a:ext>
            </a:extLst>
          </p:cNvPr>
          <p:cNvGrpSpPr/>
          <p:nvPr>
            <p:custDataLst>
              <p:tags r:id="rId36"/>
            </p:custDataLst>
          </p:nvPr>
        </p:nvGrpSpPr>
        <p:grpSpPr>
          <a:xfrm flipH="1">
            <a:off x="8571786" y="3848501"/>
            <a:ext cx="2847330" cy="786485"/>
            <a:chOff x="1504752" y="3655451"/>
            <a:chExt cx="2847330" cy="786485"/>
          </a:xfrm>
        </p:grpSpPr>
        <p:sp>
          <p:nvSpPr>
            <p:cNvPr id="215" name="PA-矩形 11">
              <a:extLst>
                <a:ext uri="{FF2B5EF4-FFF2-40B4-BE49-F238E27FC236}">
                  <a16:creationId xmlns:a16="http://schemas.microsoft.com/office/drawing/2014/main" id="{498A12EC-D49A-49C4-9DBF-8B880FC86D1D}"/>
                </a:ext>
              </a:extLst>
            </p:cNvPr>
            <p:cNvSpPr>
              <a:spLocks noChangeArrowheads="1"/>
            </p:cNvSpPr>
            <p:nvPr>
              <p:custDataLst>
                <p:tags r:id="rId42"/>
              </p:custDataLst>
            </p:nvPr>
          </p:nvSpPr>
          <p:spPr bwMode="auto">
            <a:xfrm>
              <a:off x="1504752" y="3655451"/>
              <a:ext cx="2508062" cy="786485"/>
            </a:xfrm>
            <a:prstGeom prst="rect">
              <a:avLst/>
            </a:prstGeom>
            <a:gradFill flip="none" rotWithShape="1">
              <a:gsLst>
                <a:gs pos="100000">
                  <a:schemeClr val="accent1"/>
                </a:gs>
                <a:gs pos="0">
                  <a:schemeClr val="accent1">
                    <a:lumMod val="60000"/>
                    <a:lumOff val="40000"/>
                  </a:schemeClr>
                </a:gs>
              </a:gsLst>
              <a:lin ang="27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600">
                <a:solidFill>
                  <a:schemeClr val="tx2">
                    <a:lumMod val="20000"/>
                    <a:lumOff val="80000"/>
                  </a:schemeClr>
                </a:solidFill>
              </a:endParaRPr>
            </a:p>
          </p:txBody>
        </p:sp>
        <p:sp>
          <p:nvSpPr>
            <p:cNvPr id="216" name="PA-任意多边形 12">
              <a:extLst>
                <a:ext uri="{FF2B5EF4-FFF2-40B4-BE49-F238E27FC236}">
                  <a16:creationId xmlns:a16="http://schemas.microsoft.com/office/drawing/2014/main" id="{0B39B672-45AF-4BEB-9BD4-1C9258D3ABD1}"/>
                </a:ext>
              </a:extLst>
            </p:cNvPr>
            <p:cNvSpPr>
              <a:spLocks/>
            </p:cNvSpPr>
            <p:nvPr>
              <p:custDataLst>
                <p:tags r:id="rId43"/>
              </p:custDataLst>
            </p:nvPr>
          </p:nvSpPr>
          <p:spPr bwMode="auto">
            <a:xfrm>
              <a:off x="4012813" y="3655451"/>
              <a:ext cx="339269" cy="786485"/>
            </a:xfrm>
            <a:custGeom>
              <a:avLst/>
              <a:gdLst>
                <a:gd name="T0" fmla="*/ 0 w 242"/>
                <a:gd name="T1" fmla="*/ 0 h 561"/>
                <a:gd name="T2" fmla="*/ 242 w 242"/>
                <a:gd name="T3" fmla="*/ 26 h 561"/>
                <a:gd name="T4" fmla="*/ 242 w 242"/>
                <a:gd name="T5" fmla="*/ 489 h 561"/>
                <a:gd name="T6" fmla="*/ 0 w 242"/>
                <a:gd name="T7" fmla="*/ 561 h 561"/>
                <a:gd name="T8" fmla="*/ 0 w 242"/>
                <a:gd name="T9" fmla="*/ 0 h 561"/>
              </a:gdLst>
              <a:ahLst/>
              <a:cxnLst>
                <a:cxn ang="0">
                  <a:pos x="T0" y="T1"/>
                </a:cxn>
                <a:cxn ang="0">
                  <a:pos x="T2" y="T3"/>
                </a:cxn>
                <a:cxn ang="0">
                  <a:pos x="T4" y="T5"/>
                </a:cxn>
                <a:cxn ang="0">
                  <a:pos x="T6" y="T7"/>
                </a:cxn>
                <a:cxn ang="0">
                  <a:pos x="T8" y="T9"/>
                </a:cxn>
              </a:cxnLst>
              <a:rect l="0" t="0" r="r" b="b"/>
              <a:pathLst>
                <a:path w="242" h="561">
                  <a:moveTo>
                    <a:pt x="0" y="0"/>
                  </a:moveTo>
                  <a:lnTo>
                    <a:pt x="242" y="26"/>
                  </a:lnTo>
                  <a:lnTo>
                    <a:pt x="242" y="489"/>
                  </a:lnTo>
                  <a:lnTo>
                    <a:pt x="0" y="561"/>
                  </a:lnTo>
                  <a:lnTo>
                    <a:pt x="0" y="0"/>
                  </a:lnTo>
                  <a:close/>
                </a:path>
              </a:pathLst>
            </a:custGeom>
            <a:gradFill flip="none" rotWithShape="1">
              <a:gsLst>
                <a:gs pos="0">
                  <a:schemeClr val="accent1">
                    <a:lumMod val="60000"/>
                    <a:lumOff val="40000"/>
                    <a:alpha val="0"/>
                  </a:schemeClr>
                </a:gs>
                <a:gs pos="100000">
                  <a:schemeClr val="accent1">
                    <a:lumMod val="60000"/>
                    <a:lumOff val="40000"/>
                    <a:alpha val="70000"/>
                  </a:schemeClr>
                </a:gs>
              </a:gsLst>
              <a:lin ang="8100000" scaled="1"/>
              <a:tileRect/>
            </a:gra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276" name="PA-文本框 275">
            <a:extLst>
              <a:ext uri="{FF2B5EF4-FFF2-40B4-BE49-F238E27FC236}">
                <a16:creationId xmlns:a16="http://schemas.microsoft.com/office/drawing/2014/main" id="{2CD5A37A-8C0B-4368-887E-FFE4CD3CB244}"/>
              </a:ext>
            </a:extLst>
          </p:cNvPr>
          <p:cNvSpPr txBox="1"/>
          <p:nvPr>
            <p:custDataLst>
              <p:tags r:id="rId37"/>
            </p:custDataLst>
          </p:nvPr>
        </p:nvSpPr>
        <p:spPr>
          <a:xfrm>
            <a:off x="9090498" y="3952598"/>
            <a:ext cx="1471137" cy="584775"/>
          </a:xfrm>
          <a:prstGeom prst="rect">
            <a:avLst/>
          </a:prstGeom>
          <a:noFill/>
        </p:spPr>
        <p:txBody>
          <a:bodyPr wrap="square">
            <a:spAutoFit/>
          </a:bodyPr>
          <a:lstStyle/>
          <a:p>
            <a:r>
              <a:rPr lang="zh-CN" altLang="en-US"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北京市</a:t>
            </a:r>
            <a:endParaRPr lang="en-US" altLang="zh-CN"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a:p>
            <a:r>
              <a:rPr lang="zh-CN" altLang="en-US"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社科基金项目</a:t>
            </a:r>
          </a:p>
        </p:txBody>
      </p:sp>
      <p:sp>
        <p:nvSpPr>
          <p:cNvPr id="277" name="PA-文本框 276">
            <a:extLst>
              <a:ext uri="{FF2B5EF4-FFF2-40B4-BE49-F238E27FC236}">
                <a16:creationId xmlns:a16="http://schemas.microsoft.com/office/drawing/2014/main" id="{D6205A5C-217F-42BE-B953-0D191DD218F9}"/>
              </a:ext>
            </a:extLst>
          </p:cNvPr>
          <p:cNvSpPr txBox="1"/>
          <p:nvPr>
            <p:custDataLst>
              <p:tags r:id="rId38"/>
            </p:custDataLst>
          </p:nvPr>
        </p:nvSpPr>
        <p:spPr>
          <a:xfrm>
            <a:off x="10471946" y="3952598"/>
            <a:ext cx="860410" cy="584775"/>
          </a:xfrm>
          <a:prstGeom prst="rect">
            <a:avLst/>
          </a:prstGeom>
          <a:noFill/>
        </p:spPr>
        <p:txBody>
          <a:bodyPr wrap="square">
            <a:spAutoFit/>
          </a:bodyPr>
          <a:lstStyle/>
          <a:p>
            <a:r>
              <a:rPr lang="en-US" altLang="zh-CN"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2</a:t>
            </a:r>
            <a:r>
              <a:rPr lang="zh-CN" altLang="en-US"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项</a:t>
            </a:r>
            <a:endParaRPr lang="en-US" altLang="zh-CN"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278" name="PA-文本框 277">
            <a:extLst>
              <a:ext uri="{FF2B5EF4-FFF2-40B4-BE49-F238E27FC236}">
                <a16:creationId xmlns:a16="http://schemas.microsoft.com/office/drawing/2014/main" id="{19987B6F-619B-4A1E-B060-78581EAFC528}"/>
              </a:ext>
            </a:extLst>
          </p:cNvPr>
          <p:cNvSpPr txBox="1"/>
          <p:nvPr>
            <p:custDataLst>
              <p:tags r:id="rId39"/>
            </p:custDataLst>
          </p:nvPr>
        </p:nvSpPr>
        <p:spPr>
          <a:xfrm>
            <a:off x="4740300" y="5464219"/>
            <a:ext cx="2044548" cy="584775"/>
          </a:xfrm>
          <a:prstGeom prst="rect">
            <a:avLst/>
          </a:prstGeom>
          <a:noFill/>
        </p:spPr>
        <p:txBody>
          <a:bodyPr wrap="square">
            <a:spAutoFit/>
          </a:bodyPr>
          <a:lstStyle/>
          <a:p>
            <a:r>
              <a:rPr lang="zh-CN" altLang="en-US"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博士后科学基金面上资助项目</a:t>
            </a:r>
          </a:p>
        </p:txBody>
      </p:sp>
      <p:sp>
        <p:nvSpPr>
          <p:cNvPr id="279" name="PA-文本框 278">
            <a:extLst>
              <a:ext uri="{FF2B5EF4-FFF2-40B4-BE49-F238E27FC236}">
                <a16:creationId xmlns:a16="http://schemas.microsoft.com/office/drawing/2014/main" id="{6B3D13F5-0FBD-4E49-9BB0-E642461D4878}"/>
              </a:ext>
            </a:extLst>
          </p:cNvPr>
          <p:cNvSpPr txBox="1"/>
          <p:nvPr>
            <p:custDataLst>
              <p:tags r:id="rId40"/>
            </p:custDataLst>
          </p:nvPr>
        </p:nvSpPr>
        <p:spPr>
          <a:xfrm>
            <a:off x="6968135" y="5464219"/>
            <a:ext cx="860410" cy="584775"/>
          </a:xfrm>
          <a:prstGeom prst="rect">
            <a:avLst/>
          </a:prstGeom>
          <a:noFill/>
        </p:spPr>
        <p:txBody>
          <a:bodyPr wrap="square">
            <a:spAutoFit/>
          </a:bodyPr>
          <a:lstStyle/>
          <a:p>
            <a:r>
              <a:rPr lang="en-US" altLang="zh-CN"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1</a:t>
            </a:r>
            <a:r>
              <a:rPr lang="zh-CN" altLang="en-US"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项</a:t>
            </a:r>
            <a:endParaRPr lang="en-US" altLang="zh-CN"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284" name="PA-矩形 283">
            <a:extLst>
              <a:ext uri="{FF2B5EF4-FFF2-40B4-BE49-F238E27FC236}">
                <a16:creationId xmlns:a16="http://schemas.microsoft.com/office/drawing/2014/main" id="{E4BCD3F9-E853-4077-BB87-30BE4CAE8884}"/>
              </a:ext>
            </a:extLst>
          </p:cNvPr>
          <p:cNvSpPr/>
          <p:nvPr>
            <p:custDataLst>
              <p:tags r:id="rId41"/>
            </p:custDataLst>
          </p:nvPr>
        </p:nvSpPr>
        <p:spPr>
          <a:xfrm>
            <a:off x="3434200" y="5435645"/>
            <a:ext cx="790244" cy="387923"/>
          </a:xfrm>
          <a:prstGeom prst="rect">
            <a:avLst/>
          </a:prstGeom>
          <a:solidFill>
            <a:schemeClr val="accent1">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1199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set>
                                      <p:cBhvr>
                                        <p:cTn id="9" dur="1" fill="hold">
                                          <p:stCondLst>
                                            <p:cond delay="0"/>
                                          </p:stCondLst>
                                        </p:cTn>
                                        <p:tgtEl>
                                          <p:spTgt spid="23"/>
                                        </p:tgtEl>
                                        <p:attrNameLst>
                                          <p:attrName>style.visibility</p:attrName>
                                        </p:attrNameLst>
                                      </p:cBhvr>
                                      <p:to>
                                        <p:strVal val="visible"/>
                                      </p:to>
                                    </p:set>
                                    <p:anim to="" calcmode="lin" valueType="num">
                                      <p:cBhvr>
                                        <p:cTn id="10" dur="1000" fill="hold">
                                          <p:stCondLst>
                                            <p:cond delay="0"/>
                                          </p:stCondLst>
                                        </p:cTn>
                                        <p:tgtEl>
                                          <p:spTgt spid="23"/>
                                        </p:tgtEl>
                                        <p:attrNameLst>
                                          <p:attrName>ppt_w</p:attrName>
                                        </p:attrNameLst>
                                      </p:cBhvr>
                                      <p:tavLst>
                                        <p:tav tm="0">
                                          <p:val>
                                            <p:strVal val="0"/>
                                          </p:val>
                                        </p:tav>
                                        <p:tav tm="100000">
                                          <p:val>
                                            <p:strVal val="#ppt_w"/>
                                          </p:val>
                                        </p:tav>
                                      </p:tavLst>
                                    </p:anim>
                                    <p:anim to="" calcmode="lin" valueType="num">
                                      <p:cBhvr>
                                        <p:cTn id="11" dur="1000" fill="hold">
                                          <p:stCondLst>
                                            <p:cond delay="0"/>
                                          </p:stCondLst>
                                        </p:cTn>
                                        <p:tgtEl>
                                          <p:spTgt spid="23"/>
                                        </p:tgtEl>
                                        <p:attrNameLst>
                                          <p:attrName>ppt_h</p:attrName>
                                        </p:attrNameLst>
                                      </p:cBhvr>
                                      <p:tavLst>
                                        <p:tav tm="0">
                                          <p:val>
                                            <p:strVal val="0"/>
                                          </p:val>
                                        </p:tav>
                                        <p:tav tm="100000">
                                          <p:val>
                                            <p:strVal val="#ppt_h"/>
                                          </p:val>
                                        </p:tav>
                                      </p:tavLst>
                                    </p:anim>
                                    <p:animEffect filter="fade">
                                      <p:cBhvr>
                                        <p:cTn id="12" dur="1000">
                                          <p:stCondLst>
                                            <p:cond delay="0"/>
                                          </p:stCondLst>
                                        </p:cTn>
                                        <p:tgtEl>
                                          <p:spTgt spid="23"/>
                                        </p:tgtEl>
                                      </p:cBhvr>
                                    </p:animEffect>
                                  </p:childTnLst>
                                </p:cTn>
                              </p:par>
                              <p:par>
                                <p:cTn id="13" presetID="2" presetClass="entr" presetSubtype="2" decel="100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1+#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additive="base">
                                        <p:cTn id="19" dur="1000" fill="hold"/>
                                        <p:tgtEl>
                                          <p:spTgt spid="166"/>
                                        </p:tgtEl>
                                        <p:attrNameLst>
                                          <p:attrName>ppt_x</p:attrName>
                                        </p:attrNameLst>
                                      </p:cBhvr>
                                      <p:tavLst>
                                        <p:tav tm="100000">
                                          <p:val>
                                            <p:strVal val="#ppt_x"/>
                                          </p:val>
                                        </p:tav>
                                        <p:tav tm="100000">
                                          <p:val>
                                            <p:strVal val="#ppt_x"/>
                                          </p:val>
                                        </p:tav>
                                      </p:tavLst>
                                    </p:anim>
                                    <p:anim calcmode="lin" valueType="num">
                                      <p:cBhvr additive="base">
                                        <p:cTn id="20" dur="1000" fill="hold"/>
                                        <p:tgtEl>
                                          <p:spTgt spid="166"/>
                                        </p:tgtEl>
                                        <p:attrNameLst>
                                          <p:attrName>ppt_y</p:attrName>
                                        </p:attrNameLst>
                                      </p:cBhvr>
                                      <p:tavLst>
                                        <p:tav tm="100000">
                                          <p:val>
                                            <p:strVal val="#ppt_y"/>
                                          </p:val>
                                        </p:tav>
                                        <p:tav tm="100000">
                                          <p:val>
                                            <p:strVal val="#ppt_y"/>
                                          </p:val>
                                        </p:tav>
                                      </p:tavLst>
                                    </p:anim>
                                    <p:set>
                                      <p:cBhvr>
                                        <p:cTn id="21" dur="1" fill="hold">
                                          <p:stCondLst>
                                            <p:cond delay="0"/>
                                          </p:stCondLst>
                                        </p:cTn>
                                        <p:tgtEl>
                                          <p:spTgt spid="166"/>
                                        </p:tgtEl>
                                        <p:attrNameLst>
                                          <p:attrName>style.visibility</p:attrName>
                                        </p:attrNameLst>
                                      </p:cBhvr>
                                      <p:to>
                                        <p:strVal val="visible"/>
                                      </p:to>
                                    </p:set>
                                    <p:anim to="" calcmode="lin" valueType="num">
                                      <p:cBhvr>
                                        <p:cTn id="22" dur="1000" fill="hold">
                                          <p:stCondLst>
                                            <p:cond delay="0"/>
                                          </p:stCondLst>
                                        </p:cTn>
                                        <p:tgtEl>
                                          <p:spTgt spid="166"/>
                                        </p:tgtEl>
                                        <p:attrNameLst>
                                          <p:attrName>ppt_w</p:attrName>
                                        </p:attrNameLst>
                                      </p:cBhvr>
                                      <p:tavLst>
                                        <p:tav tm="0">
                                          <p:val>
                                            <p:strVal val=""/>
                                          </p:val>
                                        </p:tav>
                                        <p:tav tm="100000">
                                          <p:val>
                                            <p:strVal val="#ppt_w"/>
                                          </p:val>
                                        </p:tav>
                                      </p:tavLst>
                                    </p:anim>
                                    <p:anim to="" calcmode="lin" valueType="num">
                                      <p:cBhvr>
                                        <p:cTn id="23" dur="1000" fill="hold">
                                          <p:stCondLst>
                                            <p:cond delay="0"/>
                                          </p:stCondLst>
                                        </p:cTn>
                                        <p:tgtEl>
                                          <p:spTgt spid="166"/>
                                        </p:tgtEl>
                                        <p:attrNameLst>
                                          <p:attrName>ppt_h</p:attrName>
                                        </p:attrNameLst>
                                      </p:cBhvr>
                                      <p:tavLst>
                                        <p:tav tm="0">
                                          <p:val>
                                            <p:strVal val=""/>
                                          </p:val>
                                        </p:tav>
                                        <p:tav tm="100000">
                                          <p:val>
                                            <p:strVal val="#ppt_h"/>
                                          </p:val>
                                        </p:tav>
                                      </p:tavLst>
                                    </p:anim>
                                    <p:animEffect filter="fade">
                                      <p:cBhvr>
                                        <p:cTn id="24" dur="1000">
                                          <p:stCondLst>
                                            <p:cond delay="0"/>
                                          </p:stCondLst>
                                        </p:cTn>
                                        <p:tgtEl>
                                          <p:spTgt spid="166"/>
                                        </p:tgtEl>
                                      </p:cBhvr>
                                    </p:animEffect>
                                  </p:childTnLst>
                                </p:cTn>
                              </p:par>
                              <p:par>
                                <p:cTn id="25" presetID="2" presetClass="entr" presetSubtype="8" decel="100000" fill="hold" nodeType="withEffect">
                                  <p:stCondLst>
                                    <p:cond delay="0"/>
                                  </p:stCondLst>
                                  <p:childTnLst>
                                    <p:set>
                                      <p:cBhvr>
                                        <p:cTn id="26" dur="1" fill="hold">
                                          <p:stCondLst>
                                            <p:cond delay="0"/>
                                          </p:stCondLst>
                                        </p:cTn>
                                        <p:tgtEl>
                                          <p:spTgt spid="164"/>
                                        </p:tgtEl>
                                        <p:attrNameLst>
                                          <p:attrName>style.visibility</p:attrName>
                                        </p:attrNameLst>
                                      </p:cBhvr>
                                      <p:to>
                                        <p:strVal val="visible"/>
                                      </p:to>
                                    </p:set>
                                    <p:anim calcmode="lin" valueType="num">
                                      <p:cBhvr additive="base">
                                        <p:cTn id="27" dur="1000" fill="hold"/>
                                        <p:tgtEl>
                                          <p:spTgt spid="164"/>
                                        </p:tgtEl>
                                        <p:attrNameLst>
                                          <p:attrName>ppt_x</p:attrName>
                                        </p:attrNameLst>
                                      </p:cBhvr>
                                      <p:tavLst>
                                        <p:tav tm="0">
                                          <p:val>
                                            <p:strVal val="0-#ppt_w/2"/>
                                          </p:val>
                                        </p:tav>
                                        <p:tav tm="100000">
                                          <p:val>
                                            <p:strVal val="#ppt_x"/>
                                          </p:val>
                                        </p:tav>
                                      </p:tavLst>
                                    </p:anim>
                                    <p:anim calcmode="lin" valueType="num">
                                      <p:cBhvr additive="base">
                                        <p:cTn id="28" dur="1000" fill="hold"/>
                                        <p:tgtEl>
                                          <p:spTgt spid="164"/>
                                        </p:tgtEl>
                                        <p:attrNameLst>
                                          <p:attrName>ppt_y</p:attrName>
                                        </p:attrNameLst>
                                      </p:cBhvr>
                                      <p:tavLst>
                                        <p:tav tm="0">
                                          <p:val>
                                            <p:strVal val="#ppt_y"/>
                                          </p:val>
                                        </p:tav>
                                        <p:tav tm="100000">
                                          <p:val>
                                            <p:strVal val="#ppt_y"/>
                                          </p:val>
                                        </p:tav>
                                      </p:tavLst>
                                    </p:anim>
                                    <p:set>
                                      <p:cBhvr>
                                        <p:cTn id="29" dur="1" fill="hold">
                                          <p:stCondLst>
                                            <p:cond delay="0"/>
                                          </p:stCondLst>
                                        </p:cTn>
                                        <p:tgtEl>
                                          <p:spTgt spid="164"/>
                                        </p:tgtEl>
                                        <p:attrNameLst>
                                          <p:attrName>style.visibility</p:attrName>
                                        </p:attrNameLst>
                                      </p:cBhvr>
                                      <p:to>
                                        <p:strVal val="visible"/>
                                      </p:to>
                                    </p:set>
                                    <p:anim to="" calcmode="lin" valueType="num">
                                      <p:cBhvr>
                                        <p:cTn id="30" dur="1000" fill="hold">
                                          <p:stCondLst>
                                            <p:cond delay="0"/>
                                          </p:stCondLst>
                                        </p:cTn>
                                        <p:tgtEl>
                                          <p:spTgt spid="164"/>
                                        </p:tgtEl>
                                        <p:attrNameLst>
                                          <p:attrName>ppt_w</p:attrName>
                                        </p:attrNameLst>
                                      </p:cBhvr>
                                      <p:tavLst>
                                        <p:tav tm="0">
                                          <p:val>
                                            <p:strVal val="0"/>
                                          </p:val>
                                        </p:tav>
                                        <p:tav tm="100000">
                                          <p:val>
                                            <p:strVal val="#ppt_w"/>
                                          </p:val>
                                        </p:tav>
                                      </p:tavLst>
                                    </p:anim>
                                    <p:anim to="" calcmode="lin" valueType="num">
                                      <p:cBhvr>
                                        <p:cTn id="31" dur="1000" fill="hold">
                                          <p:stCondLst>
                                            <p:cond delay="0"/>
                                          </p:stCondLst>
                                        </p:cTn>
                                        <p:tgtEl>
                                          <p:spTgt spid="164"/>
                                        </p:tgtEl>
                                        <p:attrNameLst>
                                          <p:attrName>ppt_h</p:attrName>
                                        </p:attrNameLst>
                                      </p:cBhvr>
                                      <p:tavLst>
                                        <p:tav tm="0">
                                          <p:val>
                                            <p:strVal val="0"/>
                                          </p:val>
                                        </p:tav>
                                        <p:tav tm="100000">
                                          <p:val>
                                            <p:strVal val="#ppt_h"/>
                                          </p:val>
                                        </p:tav>
                                      </p:tavLst>
                                    </p:anim>
                                    <p:animEffect filter="fade">
                                      <p:cBhvr>
                                        <p:cTn id="32" dur="1000">
                                          <p:stCondLst>
                                            <p:cond delay="0"/>
                                          </p:stCondLst>
                                        </p:cTn>
                                        <p:tgtEl>
                                          <p:spTgt spid="164"/>
                                        </p:tgtEl>
                                      </p:cBhvr>
                                    </p:animEffect>
                                  </p:childTnLst>
                                </p:cTn>
                              </p:par>
                              <p:par>
                                <p:cTn id="33" presetID="23" presetClass="entr" presetSubtype="528" fill="hold" nodeType="withEffect">
                                  <p:stCondLst>
                                    <p:cond delay="160"/>
                                  </p:stCondLst>
                                  <p:childTnLst>
                                    <p:set>
                                      <p:cBhvr>
                                        <p:cTn id="34" dur="1" fill="hold">
                                          <p:stCondLst>
                                            <p:cond delay="0"/>
                                          </p:stCondLst>
                                        </p:cTn>
                                        <p:tgtEl>
                                          <p:spTgt spid="203"/>
                                        </p:tgtEl>
                                        <p:attrNameLst>
                                          <p:attrName>style.visibility</p:attrName>
                                        </p:attrNameLst>
                                      </p:cBhvr>
                                      <p:to>
                                        <p:strVal val="visible"/>
                                      </p:to>
                                    </p:set>
                                    <p:anim calcmode="lin" valueType="num">
                                      <p:cBhvr>
                                        <p:cTn id="35" dur="500" fill="hold"/>
                                        <p:tgtEl>
                                          <p:spTgt spid="203"/>
                                        </p:tgtEl>
                                        <p:attrNameLst>
                                          <p:attrName>ppt_w</p:attrName>
                                        </p:attrNameLst>
                                      </p:cBhvr>
                                      <p:tavLst>
                                        <p:tav tm="0">
                                          <p:val>
                                            <p:fltVal val="0"/>
                                          </p:val>
                                        </p:tav>
                                        <p:tav tm="100000">
                                          <p:val>
                                            <p:strVal val="#ppt_w"/>
                                          </p:val>
                                        </p:tav>
                                      </p:tavLst>
                                    </p:anim>
                                    <p:anim calcmode="lin" valueType="num">
                                      <p:cBhvr>
                                        <p:cTn id="36" dur="500" fill="hold"/>
                                        <p:tgtEl>
                                          <p:spTgt spid="203"/>
                                        </p:tgtEl>
                                        <p:attrNameLst>
                                          <p:attrName>ppt_h</p:attrName>
                                        </p:attrNameLst>
                                      </p:cBhvr>
                                      <p:tavLst>
                                        <p:tav tm="0">
                                          <p:val>
                                            <p:fltVal val="0"/>
                                          </p:val>
                                        </p:tav>
                                        <p:tav tm="100000">
                                          <p:val>
                                            <p:strVal val="#ppt_h"/>
                                          </p:val>
                                        </p:tav>
                                      </p:tavLst>
                                    </p:anim>
                                    <p:anim calcmode="lin" valueType="num">
                                      <p:cBhvr>
                                        <p:cTn id="37" dur="500" fill="hold"/>
                                        <p:tgtEl>
                                          <p:spTgt spid="203"/>
                                        </p:tgtEl>
                                        <p:attrNameLst>
                                          <p:attrName>ppt_x</p:attrName>
                                        </p:attrNameLst>
                                      </p:cBhvr>
                                      <p:tavLst>
                                        <p:tav tm="0">
                                          <p:val>
                                            <p:fltVal val="0.5"/>
                                          </p:val>
                                        </p:tav>
                                        <p:tav tm="100000">
                                          <p:val>
                                            <p:strVal val="#ppt_x"/>
                                          </p:val>
                                        </p:tav>
                                      </p:tavLst>
                                    </p:anim>
                                    <p:anim calcmode="lin" valueType="num">
                                      <p:cBhvr>
                                        <p:cTn id="38" dur="500" fill="hold"/>
                                        <p:tgtEl>
                                          <p:spTgt spid="203"/>
                                        </p:tgtEl>
                                        <p:attrNameLst>
                                          <p:attrName>ppt_y</p:attrName>
                                        </p:attrNameLst>
                                      </p:cBhvr>
                                      <p:tavLst>
                                        <p:tav tm="0">
                                          <p:val>
                                            <p:fltVal val="0.5"/>
                                          </p:val>
                                        </p:tav>
                                        <p:tav tm="100000">
                                          <p:val>
                                            <p:strVal val="#ppt_y"/>
                                          </p:val>
                                        </p:tav>
                                      </p:tavLst>
                                    </p:anim>
                                  </p:childTnLst>
                                </p:cTn>
                              </p:par>
                              <p:par>
                                <p:cTn id="39" presetID="23" presetClass="entr" presetSubtype="528" fill="hold" grpId="0" nodeType="withEffect">
                                  <p:stCondLst>
                                    <p:cond delay="306"/>
                                  </p:stCondLst>
                                  <p:childTnLst>
                                    <p:set>
                                      <p:cBhvr>
                                        <p:cTn id="40" dur="1" fill="hold">
                                          <p:stCondLst>
                                            <p:cond delay="0"/>
                                          </p:stCondLst>
                                        </p:cTn>
                                        <p:tgtEl>
                                          <p:spTgt spid="206"/>
                                        </p:tgtEl>
                                        <p:attrNameLst>
                                          <p:attrName>style.visibility</p:attrName>
                                        </p:attrNameLst>
                                      </p:cBhvr>
                                      <p:to>
                                        <p:strVal val="visible"/>
                                      </p:to>
                                    </p:set>
                                    <p:anim calcmode="lin" valueType="num">
                                      <p:cBhvr>
                                        <p:cTn id="41" dur="500" fill="hold"/>
                                        <p:tgtEl>
                                          <p:spTgt spid="206"/>
                                        </p:tgtEl>
                                        <p:attrNameLst>
                                          <p:attrName>ppt_w</p:attrName>
                                        </p:attrNameLst>
                                      </p:cBhvr>
                                      <p:tavLst>
                                        <p:tav tm="0">
                                          <p:val>
                                            <p:fltVal val="0"/>
                                          </p:val>
                                        </p:tav>
                                        <p:tav tm="100000">
                                          <p:val>
                                            <p:strVal val="#ppt_w"/>
                                          </p:val>
                                        </p:tav>
                                      </p:tavLst>
                                    </p:anim>
                                    <p:anim calcmode="lin" valueType="num">
                                      <p:cBhvr>
                                        <p:cTn id="42" dur="500" fill="hold"/>
                                        <p:tgtEl>
                                          <p:spTgt spid="206"/>
                                        </p:tgtEl>
                                        <p:attrNameLst>
                                          <p:attrName>ppt_h</p:attrName>
                                        </p:attrNameLst>
                                      </p:cBhvr>
                                      <p:tavLst>
                                        <p:tav tm="0">
                                          <p:val>
                                            <p:fltVal val="0"/>
                                          </p:val>
                                        </p:tav>
                                        <p:tav tm="100000">
                                          <p:val>
                                            <p:strVal val="#ppt_h"/>
                                          </p:val>
                                        </p:tav>
                                      </p:tavLst>
                                    </p:anim>
                                    <p:anim calcmode="lin" valueType="num">
                                      <p:cBhvr>
                                        <p:cTn id="43" dur="500" fill="hold"/>
                                        <p:tgtEl>
                                          <p:spTgt spid="206"/>
                                        </p:tgtEl>
                                        <p:attrNameLst>
                                          <p:attrName>ppt_x</p:attrName>
                                        </p:attrNameLst>
                                      </p:cBhvr>
                                      <p:tavLst>
                                        <p:tav tm="0">
                                          <p:val>
                                            <p:fltVal val="0.5"/>
                                          </p:val>
                                        </p:tav>
                                        <p:tav tm="100000">
                                          <p:val>
                                            <p:strVal val="#ppt_x"/>
                                          </p:val>
                                        </p:tav>
                                      </p:tavLst>
                                    </p:anim>
                                    <p:anim calcmode="lin" valueType="num">
                                      <p:cBhvr>
                                        <p:cTn id="44" dur="500" fill="hold"/>
                                        <p:tgtEl>
                                          <p:spTgt spid="206"/>
                                        </p:tgtEl>
                                        <p:attrNameLst>
                                          <p:attrName>ppt_y</p:attrName>
                                        </p:attrNameLst>
                                      </p:cBhvr>
                                      <p:tavLst>
                                        <p:tav tm="0">
                                          <p:val>
                                            <p:fltVal val="0.5"/>
                                          </p:val>
                                        </p:tav>
                                        <p:tav tm="100000">
                                          <p:val>
                                            <p:strVal val="#ppt_y"/>
                                          </p:val>
                                        </p:tav>
                                      </p:tavLst>
                                    </p:anim>
                                  </p:childTnLst>
                                </p:cTn>
                              </p:par>
                              <p:par>
                                <p:cTn id="45" presetID="23" presetClass="entr" presetSubtype="528" fill="hold" nodeType="withEffect">
                                  <p:stCondLst>
                                    <p:cond delay="142"/>
                                  </p:stCondLst>
                                  <p:childTnLst>
                                    <p:set>
                                      <p:cBhvr>
                                        <p:cTn id="46" dur="1" fill="hold">
                                          <p:stCondLst>
                                            <p:cond delay="0"/>
                                          </p:stCondLst>
                                        </p:cTn>
                                        <p:tgtEl>
                                          <p:spTgt spid="207"/>
                                        </p:tgtEl>
                                        <p:attrNameLst>
                                          <p:attrName>style.visibility</p:attrName>
                                        </p:attrNameLst>
                                      </p:cBhvr>
                                      <p:to>
                                        <p:strVal val="visible"/>
                                      </p:to>
                                    </p:set>
                                    <p:anim calcmode="lin" valueType="num">
                                      <p:cBhvr>
                                        <p:cTn id="47" dur="500" fill="hold"/>
                                        <p:tgtEl>
                                          <p:spTgt spid="207"/>
                                        </p:tgtEl>
                                        <p:attrNameLst>
                                          <p:attrName>ppt_w</p:attrName>
                                        </p:attrNameLst>
                                      </p:cBhvr>
                                      <p:tavLst>
                                        <p:tav tm="0">
                                          <p:val>
                                            <p:fltVal val="0"/>
                                          </p:val>
                                        </p:tav>
                                        <p:tav tm="100000">
                                          <p:val>
                                            <p:strVal val="#ppt_w"/>
                                          </p:val>
                                        </p:tav>
                                      </p:tavLst>
                                    </p:anim>
                                    <p:anim calcmode="lin" valueType="num">
                                      <p:cBhvr>
                                        <p:cTn id="48" dur="500" fill="hold"/>
                                        <p:tgtEl>
                                          <p:spTgt spid="207"/>
                                        </p:tgtEl>
                                        <p:attrNameLst>
                                          <p:attrName>ppt_h</p:attrName>
                                        </p:attrNameLst>
                                      </p:cBhvr>
                                      <p:tavLst>
                                        <p:tav tm="0">
                                          <p:val>
                                            <p:fltVal val="0"/>
                                          </p:val>
                                        </p:tav>
                                        <p:tav tm="100000">
                                          <p:val>
                                            <p:strVal val="#ppt_h"/>
                                          </p:val>
                                        </p:tav>
                                      </p:tavLst>
                                    </p:anim>
                                    <p:anim calcmode="lin" valueType="num">
                                      <p:cBhvr>
                                        <p:cTn id="49" dur="500" fill="hold"/>
                                        <p:tgtEl>
                                          <p:spTgt spid="207"/>
                                        </p:tgtEl>
                                        <p:attrNameLst>
                                          <p:attrName>ppt_x</p:attrName>
                                        </p:attrNameLst>
                                      </p:cBhvr>
                                      <p:tavLst>
                                        <p:tav tm="0">
                                          <p:val>
                                            <p:fltVal val="0.5"/>
                                          </p:val>
                                        </p:tav>
                                        <p:tav tm="100000">
                                          <p:val>
                                            <p:strVal val="#ppt_x"/>
                                          </p:val>
                                        </p:tav>
                                      </p:tavLst>
                                    </p:anim>
                                    <p:anim calcmode="lin" valueType="num">
                                      <p:cBhvr>
                                        <p:cTn id="50" dur="500" fill="hold"/>
                                        <p:tgtEl>
                                          <p:spTgt spid="207"/>
                                        </p:tgtEl>
                                        <p:attrNameLst>
                                          <p:attrName>ppt_y</p:attrName>
                                        </p:attrNameLst>
                                      </p:cBhvr>
                                      <p:tavLst>
                                        <p:tav tm="0">
                                          <p:val>
                                            <p:fltVal val="0.5"/>
                                          </p:val>
                                        </p:tav>
                                        <p:tav tm="100000">
                                          <p:val>
                                            <p:strVal val="#ppt_y"/>
                                          </p:val>
                                        </p:tav>
                                      </p:tavLst>
                                    </p:anim>
                                  </p:childTnLst>
                                </p:cTn>
                              </p:par>
                              <p:par>
                                <p:cTn id="51" presetID="23" presetClass="entr" presetSubtype="528" fill="hold" grpId="0" nodeType="withEffect">
                                  <p:stCondLst>
                                    <p:cond delay="538"/>
                                  </p:stCondLst>
                                  <p:childTnLst>
                                    <p:set>
                                      <p:cBhvr>
                                        <p:cTn id="52" dur="1" fill="hold">
                                          <p:stCondLst>
                                            <p:cond delay="0"/>
                                          </p:stCondLst>
                                        </p:cTn>
                                        <p:tgtEl>
                                          <p:spTgt spid="211"/>
                                        </p:tgtEl>
                                        <p:attrNameLst>
                                          <p:attrName>style.visibility</p:attrName>
                                        </p:attrNameLst>
                                      </p:cBhvr>
                                      <p:to>
                                        <p:strVal val="visible"/>
                                      </p:to>
                                    </p:set>
                                    <p:anim calcmode="lin" valueType="num">
                                      <p:cBhvr>
                                        <p:cTn id="53" dur="500" fill="hold"/>
                                        <p:tgtEl>
                                          <p:spTgt spid="211"/>
                                        </p:tgtEl>
                                        <p:attrNameLst>
                                          <p:attrName>ppt_w</p:attrName>
                                        </p:attrNameLst>
                                      </p:cBhvr>
                                      <p:tavLst>
                                        <p:tav tm="0">
                                          <p:val>
                                            <p:fltVal val="0"/>
                                          </p:val>
                                        </p:tav>
                                        <p:tav tm="100000">
                                          <p:val>
                                            <p:strVal val="#ppt_w"/>
                                          </p:val>
                                        </p:tav>
                                      </p:tavLst>
                                    </p:anim>
                                    <p:anim calcmode="lin" valueType="num">
                                      <p:cBhvr>
                                        <p:cTn id="54" dur="500" fill="hold"/>
                                        <p:tgtEl>
                                          <p:spTgt spid="211"/>
                                        </p:tgtEl>
                                        <p:attrNameLst>
                                          <p:attrName>ppt_h</p:attrName>
                                        </p:attrNameLst>
                                      </p:cBhvr>
                                      <p:tavLst>
                                        <p:tav tm="0">
                                          <p:val>
                                            <p:fltVal val="0"/>
                                          </p:val>
                                        </p:tav>
                                        <p:tav tm="100000">
                                          <p:val>
                                            <p:strVal val="#ppt_h"/>
                                          </p:val>
                                        </p:tav>
                                      </p:tavLst>
                                    </p:anim>
                                    <p:anim calcmode="lin" valueType="num">
                                      <p:cBhvr>
                                        <p:cTn id="55" dur="500" fill="hold"/>
                                        <p:tgtEl>
                                          <p:spTgt spid="211"/>
                                        </p:tgtEl>
                                        <p:attrNameLst>
                                          <p:attrName>ppt_x</p:attrName>
                                        </p:attrNameLst>
                                      </p:cBhvr>
                                      <p:tavLst>
                                        <p:tav tm="0">
                                          <p:val>
                                            <p:fltVal val="0.5"/>
                                          </p:val>
                                        </p:tav>
                                        <p:tav tm="100000">
                                          <p:val>
                                            <p:strVal val="#ppt_x"/>
                                          </p:val>
                                        </p:tav>
                                      </p:tavLst>
                                    </p:anim>
                                    <p:anim calcmode="lin" valueType="num">
                                      <p:cBhvr>
                                        <p:cTn id="56" dur="500" fill="hold"/>
                                        <p:tgtEl>
                                          <p:spTgt spid="211"/>
                                        </p:tgtEl>
                                        <p:attrNameLst>
                                          <p:attrName>ppt_y</p:attrName>
                                        </p:attrNameLst>
                                      </p:cBhvr>
                                      <p:tavLst>
                                        <p:tav tm="0">
                                          <p:val>
                                            <p:fltVal val="0.5"/>
                                          </p:val>
                                        </p:tav>
                                        <p:tav tm="100000">
                                          <p:val>
                                            <p:strVal val="#ppt_y"/>
                                          </p:val>
                                        </p:tav>
                                      </p:tavLst>
                                    </p:anim>
                                  </p:childTnLst>
                                </p:cTn>
                              </p:par>
                              <p:par>
                                <p:cTn id="57" presetID="23" presetClass="entr" presetSubtype="528" fill="hold" grpId="0" nodeType="withEffect">
                                  <p:stCondLst>
                                    <p:cond delay="65"/>
                                  </p:stCondLst>
                                  <p:childTnLst>
                                    <p:set>
                                      <p:cBhvr>
                                        <p:cTn id="58" dur="1" fill="hold">
                                          <p:stCondLst>
                                            <p:cond delay="0"/>
                                          </p:stCondLst>
                                        </p:cTn>
                                        <p:tgtEl>
                                          <p:spTgt spid="212"/>
                                        </p:tgtEl>
                                        <p:attrNameLst>
                                          <p:attrName>style.visibility</p:attrName>
                                        </p:attrNameLst>
                                      </p:cBhvr>
                                      <p:to>
                                        <p:strVal val="visible"/>
                                      </p:to>
                                    </p:set>
                                    <p:anim calcmode="lin" valueType="num">
                                      <p:cBhvr>
                                        <p:cTn id="59" dur="500" fill="hold"/>
                                        <p:tgtEl>
                                          <p:spTgt spid="212"/>
                                        </p:tgtEl>
                                        <p:attrNameLst>
                                          <p:attrName>ppt_w</p:attrName>
                                        </p:attrNameLst>
                                      </p:cBhvr>
                                      <p:tavLst>
                                        <p:tav tm="0">
                                          <p:val>
                                            <p:fltVal val="0"/>
                                          </p:val>
                                        </p:tav>
                                        <p:tav tm="100000">
                                          <p:val>
                                            <p:strVal val="#ppt_w"/>
                                          </p:val>
                                        </p:tav>
                                      </p:tavLst>
                                    </p:anim>
                                    <p:anim calcmode="lin" valueType="num">
                                      <p:cBhvr>
                                        <p:cTn id="60" dur="500" fill="hold"/>
                                        <p:tgtEl>
                                          <p:spTgt spid="212"/>
                                        </p:tgtEl>
                                        <p:attrNameLst>
                                          <p:attrName>ppt_h</p:attrName>
                                        </p:attrNameLst>
                                      </p:cBhvr>
                                      <p:tavLst>
                                        <p:tav tm="0">
                                          <p:val>
                                            <p:fltVal val="0"/>
                                          </p:val>
                                        </p:tav>
                                        <p:tav tm="100000">
                                          <p:val>
                                            <p:strVal val="#ppt_h"/>
                                          </p:val>
                                        </p:tav>
                                      </p:tavLst>
                                    </p:anim>
                                    <p:anim calcmode="lin" valueType="num">
                                      <p:cBhvr>
                                        <p:cTn id="61" dur="500" fill="hold"/>
                                        <p:tgtEl>
                                          <p:spTgt spid="212"/>
                                        </p:tgtEl>
                                        <p:attrNameLst>
                                          <p:attrName>ppt_x</p:attrName>
                                        </p:attrNameLst>
                                      </p:cBhvr>
                                      <p:tavLst>
                                        <p:tav tm="0">
                                          <p:val>
                                            <p:fltVal val="0.5"/>
                                          </p:val>
                                        </p:tav>
                                        <p:tav tm="100000">
                                          <p:val>
                                            <p:strVal val="#ppt_x"/>
                                          </p:val>
                                        </p:tav>
                                      </p:tavLst>
                                    </p:anim>
                                    <p:anim calcmode="lin" valueType="num">
                                      <p:cBhvr>
                                        <p:cTn id="62" dur="500" fill="hold"/>
                                        <p:tgtEl>
                                          <p:spTgt spid="212"/>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285"/>
                                  </p:stCondLst>
                                  <p:childTnLst>
                                    <p:set>
                                      <p:cBhvr>
                                        <p:cTn id="64" dur="1" fill="hold">
                                          <p:stCondLst>
                                            <p:cond delay="0"/>
                                          </p:stCondLst>
                                        </p:cTn>
                                        <p:tgtEl>
                                          <p:spTgt spid="217"/>
                                        </p:tgtEl>
                                        <p:attrNameLst>
                                          <p:attrName>style.visibility</p:attrName>
                                        </p:attrNameLst>
                                      </p:cBhvr>
                                      <p:to>
                                        <p:strVal val="visible"/>
                                      </p:to>
                                    </p:set>
                                    <p:anim calcmode="lin" valueType="num">
                                      <p:cBhvr>
                                        <p:cTn id="65" dur="500" fill="hold"/>
                                        <p:tgtEl>
                                          <p:spTgt spid="217"/>
                                        </p:tgtEl>
                                        <p:attrNameLst>
                                          <p:attrName>ppt_w</p:attrName>
                                        </p:attrNameLst>
                                      </p:cBhvr>
                                      <p:tavLst>
                                        <p:tav tm="0">
                                          <p:val>
                                            <p:fltVal val="0"/>
                                          </p:val>
                                        </p:tav>
                                        <p:tav tm="100000">
                                          <p:val>
                                            <p:strVal val="#ppt_w"/>
                                          </p:val>
                                        </p:tav>
                                      </p:tavLst>
                                    </p:anim>
                                    <p:anim calcmode="lin" valueType="num">
                                      <p:cBhvr>
                                        <p:cTn id="66" dur="500" fill="hold"/>
                                        <p:tgtEl>
                                          <p:spTgt spid="217"/>
                                        </p:tgtEl>
                                        <p:attrNameLst>
                                          <p:attrName>ppt_h</p:attrName>
                                        </p:attrNameLst>
                                      </p:cBhvr>
                                      <p:tavLst>
                                        <p:tav tm="0">
                                          <p:val>
                                            <p:fltVal val="0"/>
                                          </p:val>
                                        </p:tav>
                                        <p:tav tm="100000">
                                          <p:val>
                                            <p:strVal val="#ppt_h"/>
                                          </p:val>
                                        </p:tav>
                                      </p:tavLst>
                                    </p:anim>
                                    <p:anim calcmode="lin" valueType="num">
                                      <p:cBhvr>
                                        <p:cTn id="67" dur="500" fill="hold"/>
                                        <p:tgtEl>
                                          <p:spTgt spid="217"/>
                                        </p:tgtEl>
                                        <p:attrNameLst>
                                          <p:attrName>ppt_x</p:attrName>
                                        </p:attrNameLst>
                                      </p:cBhvr>
                                      <p:tavLst>
                                        <p:tav tm="0">
                                          <p:val>
                                            <p:fltVal val="0.5"/>
                                          </p:val>
                                        </p:tav>
                                        <p:tav tm="100000">
                                          <p:val>
                                            <p:strVal val="#ppt_x"/>
                                          </p:val>
                                        </p:tav>
                                      </p:tavLst>
                                    </p:anim>
                                    <p:anim calcmode="lin" valueType="num">
                                      <p:cBhvr>
                                        <p:cTn id="68" dur="500" fill="hold"/>
                                        <p:tgtEl>
                                          <p:spTgt spid="217"/>
                                        </p:tgtEl>
                                        <p:attrNameLst>
                                          <p:attrName>ppt_y</p:attrName>
                                        </p:attrNameLst>
                                      </p:cBhvr>
                                      <p:tavLst>
                                        <p:tav tm="0">
                                          <p:val>
                                            <p:fltVal val="0.5"/>
                                          </p:val>
                                        </p:tav>
                                        <p:tav tm="100000">
                                          <p:val>
                                            <p:strVal val="#ppt_y"/>
                                          </p:val>
                                        </p:tav>
                                      </p:tavLst>
                                    </p:anim>
                                  </p:childTnLst>
                                </p:cTn>
                              </p:par>
                              <p:par>
                                <p:cTn id="69" presetID="23" presetClass="entr" presetSubtype="528" fill="hold" nodeType="withEffect">
                                  <p:stCondLst>
                                    <p:cond delay="313"/>
                                  </p:stCondLst>
                                  <p:childTnLst>
                                    <p:set>
                                      <p:cBhvr>
                                        <p:cTn id="70" dur="1" fill="hold">
                                          <p:stCondLst>
                                            <p:cond delay="0"/>
                                          </p:stCondLst>
                                        </p:cTn>
                                        <p:tgtEl>
                                          <p:spTgt spid="224"/>
                                        </p:tgtEl>
                                        <p:attrNameLst>
                                          <p:attrName>style.visibility</p:attrName>
                                        </p:attrNameLst>
                                      </p:cBhvr>
                                      <p:to>
                                        <p:strVal val="visible"/>
                                      </p:to>
                                    </p:set>
                                    <p:anim calcmode="lin" valueType="num">
                                      <p:cBhvr>
                                        <p:cTn id="71" dur="500" fill="hold"/>
                                        <p:tgtEl>
                                          <p:spTgt spid="224"/>
                                        </p:tgtEl>
                                        <p:attrNameLst>
                                          <p:attrName>ppt_w</p:attrName>
                                        </p:attrNameLst>
                                      </p:cBhvr>
                                      <p:tavLst>
                                        <p:tav tm="0">
                                          <p:val>
                                            <p:fltVal val="0"/>
                                          </p:val>
                                        </p:tav>
                                        <p:tav tm="100000">
                                          <p:val>
                                            <p:strVal val="#ppt_w"/>
                                          </p:val>
                                        </p:tav>
                                      </p:tavLst>
                                    </p:anim>
                                    <p:anim calcmode="lin" valueType="num">
                                      <p:cBhvr>
                                        <p:cTn id="72" dur="500" fill="hold"/>
                                        <p:tgtEl>
                                          <p:spTgt spid="224"/>
                                        </p:tgtEl>
                                        <p:attrNameLst>
                                          <p:attrName>ppt_h</p:attrName>
                                        </p:attrNameLst>
                                      </p:cBhvr>
                                      <p:tavLst>
                                        <p:tav tm="0">
                                          <p:val>
                                            <p:fltVal val="0"/>
                                          </p:val>
                                        </p:tav>
                                        <p:tav tm="100000">
                                          <p:val>
                                            <p:strVal val="#ppt_h"/>
                                          </p:val>
                                        </p:tav>
                                      </p:tavLst>
                                    </p:anim>
                                    <p:anim calcmode="lin" valueType="num">
                                      <p:cBhvr>
                                        <p:cTn id="73" dur="500" fill="hold"/>
                                        <p:tgtEl>
                                          <p:spTgt spid="224"/>
                                        </p:tgtEl>
                                        <p:attrNameLst>
                                          <p:attrName>ppt_x</p:attrName>
                                        </p:attrNameLst>
                                      </p:cBhvr>
                                      <p:tavLst>
                                        <p:tav tm="0">
                                          <p:val>
                                            <p:fltVal val="0.5"/>
                                          </p:val>
                                        </p:tav>
                                        <p:tav tm="100000">
                                          <p:val>
                                            <p:strVal val="#ppt_x"/>
                                          </p:val>
                                        </p:tav>
                                      </p:tavLst>
                                    </p:anim>
                                    <p:anim calcmode="lin" valueType="num">
                                      <p:cBhvr>
                                        <p:cTn id="74" dur="500" fill="hold"/>
                                        <p:tgtEl>
                                          <p:spTgt spid="224"/>
                                        </p:tgtEl>
                                        <p:attrNameLst>
                                          <p:attrName>ppt_y</p:attrName>
                                        </p:attrNameLst>
                                      </p:cBhvr>
                                      <p:tavLst>
                                        <p:tav tm="0">
                                          <p:val>
                                            <p:fltVal val="0.5"/>
                                          </p:val>
                                        </p:tav>
                                        <p:tav tm="100000">
                                          <p:val>
                                            <p:strVal val="#ppt_y"/>
                                          </p:val>
                                        </p:tav>
                                      </p:tavLst>
                                    </p:anim>
                                  </p:childTnLst>
                                </p:cTn>
                              </p:par>
                              <p:par>
                                <p:cTn id="75" presetID="23" presetClass="entr" presetSubtype="528" fill="hold" nodeType="withEffect">
                                  <p:stCondLst>
                                    <p:cond delay="363"/>
                                  </p:stCondLst>
                                  <p:childTnLst>
                                    <p:set>
                                      <p:cBhvr>
                                        <p:cTn id="76" dur="1" fill="hold">
                                          <p:stCondLst>
                                            <p:cond delay="0"/>
                                          </p:stCondLst>
                                        </p:cTn>
                                        <p:tgtEl>
                                          <p:spTgt spid="227"/>
                                        </p:tgtEl>
                                        <p:attrNameLst>
                                          <p:attrName>style.visibility</p:attrName>
                                        </p:attrNameLst>
                                      </p:cBhvr>
                                      <p:to>
                                        <p:strVal val="visible"/>
                                      </p:to>
                                    </p:set>
                                    <p:anim calcmode="lin" valueType="num">
                                      <p:cBhvr>
                                        <p:cTn id="77" dur="500" fill="hold"/>
                                        <p:tgtEl>
                                          <p:spTgt spid="227"/>
                                        </p:tgtEl>
                                        <p:attrNameLst>
                                          <p:attrName>ppt_w</p:attrName>
                                        </p:attrNameLst>
                                      </p:cBhvr>
                                      <p:tavLst>
                                        <p:tav tm="0">
                                          <p:val>
                                            <p:fltVal val="0"/>
                                          </p:val>
                                        </p:tav>
                                        <p:tav tm="100000">
                                          <p:val>
                                            <p:strVal val="#ppt_w"/>
                                          </p:val>
                                        </p:tav>
                                      </p:tavLst>
                                    </p:anim>
                                    <p:anim calcmode="lin" valueType="num">
                                      <p:cBhvr>
                                        <p:cTn id="78" dur="500" fill="hold"/>
                                        <p:tgtEl>
                                          <p:spTgt spid="227"/>
                                        </p:tgtEl>
                                        <p:attrNameLst>
                                          <p:attrName>ppt_h</p:attrName>
                                        </p:attrNameLst>
                                      </p:cBhvr>
                                      <p:tavLst>
                                        <p:tav tm="0">
                                          <p:val>
                                            <p:fltVal val="0"/>
                                          </p:val>
                                        </p:tav>
                                        <p:tav tm="100000">
                                          <p:val>
                                            <p:strVal val="#ppt_h"/>
                                          </p:val>
                                        </p:tav>
                                      </p:tavLst>
                                    </p:anim>
                                    <p:anim calcmode="lin" valueType="num">
                                      <p:cBhvr>
                                        <p:cTn id="79" dur="500" fill="hold"/>
                                        <p:tgtEl>
                                          <p:spTgt spid="227"/>
                                        </p:tgtEl>
                                        <p:attrNameLst>
                                          <p:attrName>ppt_x</p:attrName>
                                        </p:attrNameLst>
                                      </p:cBhvr>
                                      <p:tavLst>
                                        <p:tav tm="0">
                                          <p:val>
                                            <p:fltVal val="0.5"/>
                                          </p:val>
                                        </p:tav>
                                        <p:tav tm="100000">
                                          <p:val>
                                            <p:strVal val="#ppt_x"/>
                                          </p:val>
                                        </p:tav>
                                      </p:tavLst>
                                    </p:anim>
                                    <p:anim calcmode="lin" valueType="num">
                                      <p:cBhvr>
                                        <p:cTn id="80" dur="500" fill="hold"/>
                                        <p:tgtEl>
                                          <p:spTgt spid="227"/>
                                        </p:tgtEl>
                                        <p:attrNameLst>
                                          <p:attrName>ppt_y</p:attrName>
                                        </p:attrNameLst>
                                      </p:cBhvr>
                                      <p:tavLst>
                                        <p:tav tm="0">
                                          <p:val>
                                            <p:fltVal val="0.5"/>
                                          </p:val>
                                        </p:tav>
                                        <p:tav tm="100000">
                                          <p:val>
                                            <p:strVal val="#ppt_y"/>
                                          </p:val>
                                        </p:tav>
                                      </p:tavLst>
                                    </p:anim>
                                  </p:childTnLst>
                                </p:cTn>
                              </p:par>
                              <p:par>
                                <p:cTn id="81" presetID="23" presetClass="entr" presetSubtype="528" fill="hold" nodeType="withEffect">
                                  <p:stCondLst>
                                    <p:cond delay="141"/>
                                  </p:stCondLst>
                                  <p:childTnLst>
                                    <p:set>
                                      <p:cBhvr>
                                        <p:cTn id="82" dur="1" fill="hold">
                                          <p:stCondLst>
                                            <p:cond delay="0"/>
                                          </p:stCondLst>
                                        </p:cTn>
                                        <p:tgtEl>
                                          <p:spTgt spid="240"/>
                                        </p:tgtEl>
                                        <p:attrNameLst>
                                          <p:attrName>style.visibility</p:attrName>
                                        </p:attrNameLst>
                                      </p:cBhvr>
                                      <p:to>
                                        <p:strVal val="visible"/>
                                      </p:to>
                                    </p:set>
                                    <p:anim calcmode="lin" valueType="num">
                                      <p:cBhvr>
                                        <p:cTn id="83" dur="500" fill="hold"/>
                                        <p:tgtEl>
                                          <p:spTgt spid="240"/>
                                        </p:tgtEl>
                                        <p:attrNameLst>
                                          <p:attrName>ppt_w</p:attrName>
                                        </p:attrNameLst>
                                      </p:cBhvr>
                                      <p:tavLst>
                                        <p:tav tm="0">
                                          <p:val>
                                            <p:fltVal val="0"/>
                                          </p:val>
                                        </p:tav>
                                        <p:tav tm="100000">
                                          <p:val>
                                            <p:strVal val="#ppt_w"/>
                                          </p:val>
                                        </p:tav>
                                      </p:tavLst>
                                    </p:anim>
                                    <p:anim calcmode="lin" valueType="num">
                                      <p:cBhvr>
                                        <p:cTn id="84" dur="500" fill="hold"/>
                                        <p:tgtEl>
                                          <p:spTgt spid="240"/>
                                        </p:tgtEl>
                                        <p:attrNameLst>
                                          <p:attrName>ppt_h</p:attrName>
                                        </p:attrNameLst>
                                      </p:cBhvr>
                                      <p:tavLst>
                                        <p:tav tm="0">
                                          <p:val>
                                            <p:fltVal val="0"/>
                                          </p:val>
                                        </p:tav>
                                        <p:tav tm="100000">
                                          <p:val>
                                            <p:strVal val="#ppt_h"/>
                                          </p:val>
                                        </p:tav>
                                      </p:tavLst>
                                    </p:anim>
                                    <p:anim calcmode="lin" valueType="num">
                                      <p:cBhvr>
                                        <p:cTn id="85" dur="500" fill="hold"/>
                                        <p:tgtEl>
                                          <p:spTgt spid="240"/>
                                        </p:tgtEl>
                                        <p:attrNameLst>
                                          <p:attrName>ppt_x</p:attrName>
                                        </p:attrNameLst>
                                      </p:cBhvr>
                                      <p:tavLst>
                                        <p:tav tm="0">
                                          <p:val>
                                            <p:fltVal val="0.5"/>
                                          </p:val>
                                        </p:tav>
                                        <p:tav tm="100000">
                                          <p:val>
                                            <p:strVal val="#ppt_x"/>
                                          </p:val>
                                        </p:tav>
                                      </p:tavLst>
                                    </p:anim>
                                    <p:anim calcmode="lin" valueType="num">
                                      <p:cBhvr>
                                        <p:cTn id="86" dur="500" fill="hold"/>
                                        <p:tgtEl>
                                          <p:spTgt spid="240"/>
                                        </p:tgtEl>
                                        <p:attrNameLst>
                                          <p:attrName>ppt_y</p:attrName>
                                        </p:attrNameLst>
                                      </p:cBhvr>
                                      <p:tavLst>
                                        <p:tav tm="0">
                                          <p:val>
                                            <p:fltVal val="0.5"/>
                                          </p:val>
                                        </p:tav>
                                        <p:tav tm="100000">
                                          <p:val>
                                            <p:strVal val="#ppt_y"/>
                                          </p:val>
                                        </p:tav>
                                      </p:tavLst>
                                    </p:anim>
                                  </p:childTnLst>
                                </p:cTn>
                              </p:par>
                              <p:par>
                                <p:cTn id="87" presetID="23" presetClass="entr" presetSubtype="528" fill="hold" grpId="0" nodeType="withEffect">
                                  <p:stCondLst>
                                    <p:cond delay="35"/>
                                  </p:stCondLst>
                                  <p:childTnLst>
                                    <p:set>
                                      <p:cBhvr>
                                        <p:cTn id="88" dur="1" fill="hold">
                                          <p:stCondLst>
                                            <p:cond delay="0"/>
                                          </p:stCondLst>
                                        </p:cTn>
                                        <p:tgtEl>
                                          <p:spTgt spid="244"/>
                                        </p:tgtEl>
                                        <p:attrNameLst>
                                          <p:attrName>style.visibility</p:attrName>
                                        </p:attrNameLst>
                                      </p:cBhvr>
                                      <p:to>
                                        <p:strVal val="visible"/>
                                      </p:to>
                                    </p:set>
                                    <p:anim calcmode="lin" valueType="num">
                                      <p:cBhvr>
                                        <p:cTn id="89" dur="500" fill="hold"/>
                                        <p:tgtEl>
                                          <p:spTgt spid="244"/>
                                        </p:tgtEl>
                                        <p:attrNameLst>
                                          <p:attrName>ppt_w</p:attrName>
                                        </p:attrNameLst>
                                      </p:cBhvr>
                                      <p:tavLst>
                                        <p:tav tm="0">
                                          <p:val>
                                            <p:fltVal val="0"/>
                                          </p:val>
                                        </p:tav>
                                        <p:tav tm="100000">
                                          <p:val>
                                            <p:strVal val="#ppt_w"/>
                                          </p:val>
                                        </p:tav>
                                      </p:tavLst>
                                    </p:anim>
                                    <p:anim calcmode="lin" valueType="num">
                                      <p:cBhvr>
                                        <p:cTn id="90" dur="500" fill="hold"/>
                                        <p:tgtEl>
                                          <p:spTgt spid="244"/>
                                        </p:tgtEl>
                                        <p:attrNameLst>
                                          <p:attrName>ppt_h</p:attrName>
                                        </p:attrNameLst>
                                      </p:cBhvr>
                                      <p:tavLst>
                                        <p:tav tm="0">
                                          <p:val>
                                            <p:fltVal val="0"/>
                                          </p:val>
                                        </p:tav>
                                        <p:tav tm="100000">
                                          <p:val>
                                            <p:strVal val="#ppt_h"/>
                                          </p:val>
                                        </p:tav>
                                      </p:tavLst>
                                    </p:anim>
                                    <p:anim calcmode="lin" valueType="num">
                                      <p:cBhvr>
                                        <p:cTn id="91" dur="500" fill="hold"/>
                                        <p:tgtEl>
                                          <p:spTgt spid="244"/>
                                        </p:tgtEl>
                                        <p:attrNameLst>
                                          <p:attrName>ppt_x</p:attrName>
                                        </p:attrNameLst>
                                      </p:cBhvr>
                                      <p:tavLst>
                                        <p:tav tm="0">
                                          <p:val>
                                            <p:fltVal val="0.5"/>
                                          </p:val>
                                        </p:tav>
                                        <p:tav tm="100000">
                                          <p:val>
                                            <p:strVal val="#ppt_x"/>
                                          </p:val>
                                        </p:tav>
                                      </p:tavLst>
                                    </p:anim>
                                    <p:anim calcmode="lin" valueType="num">
                                      <p:cBhvr>
                                        <p:cTn id="92" dur="500" fill="hold"/>
                                        <p:tgtEl>
                                          <p:spTgt spid="244"/>
                                        </p:tgtEl>
                                        <p:attrNameLst>
                                          <p:attrName>ppt_y</p:attrName>
                                        </p:attrNameLst>
                                      </p:cBhvr>
                                      <p:tavLst>
                                        <p:tav tm="0">
                                          <p:val>
                                            <p:fltVal val="0.5"/>
                                          </p:val>
                                        </p:tav>
                                        <p:tav tm="100000">
                                          <p:val>
                                            <p:strVal val="#ppt_y"/>
                                          </p:val>
                                        </p:tav>
                                      </p:tavLst>
                                    </p:anim>
                                  </p:childTnLst>
                                </p:cTn>
                              </p:par>
                              <p:par>
                                <p:cTn id="93" presetID="23" presetClass="entr" presetSubtype="528" fill="hold" grpId="0" nodeType="withEffect">
                                  <p:stCondLst>
                                    <p:cond delay="237"/>
                                  </p:stCondLst>
                                  <p:childTnLst>
                                    <p:set>
                                      <p:cBhvr>
                                        <p:cTn id="94" dur="1" fill="hold">
                                          <p:stCondLst>
                                            <p:cond delay="0"/>
                                          </p:stCondLst>
                                        </p:cTn>
                                        <p:tgtEl>
                                          <p:spTgt spid="245"/>
                                        </p:tgtEl>
                                        <p:attrNameLst>
                                          <p:attrName>style.visibility</p:attrName>
                                        </p:attrNameLst>
                                      </p:cBhvr>
                                      <p:to>
                                        <p:strVal val="visible"/>
                                      </p:to>
                                    </p:set>
                                    <p:anim calcmode="lin" valueType="num">
                                      <p:cBhvr>
                                        <p:cTn id="95" dur="500" fill="hold"/>
                                        <p:tgtEl>
                                          <p:spTgt spid="245"/>
                                        </p:tgtEl>
                                        <p:attrNameLst>
                                          <p:attrName>ppt_w</p:attrName>
                                        </p:attrNameLst>
                                      </p:cBhvr>
                                      <p:tavLst>
                                        <p:tav tm="0">
                                          <p:val>
                                            <p:fltVal val="0"/>
                                          </p:val>
                                        </p:tav>
                                        <p:tav tm="100000">
                                          <p:val>
                                            <p:strVal val="#ppt_w"/>
                                          </p:val>
                                        </p:tav>
                                      </p:tavLst>
                                    </p:anim>
                                    <p:anim calcmode="lin" valueType="num">
                                      <p:cBhvr>
                                        <p:cTn id="96" dur="500" fill="hold"/>
                                        <p:tgtEl>
                                          <p:spTgt spid="245"/>
                                        </p:tgtEl>
                                        <p:attrNameLst>
                                          <p:attrName>ppt_h</p:attrName>
                                        </p:attrNameLst>
                                      </p:cBhvr>
                                      <p:tavLst>
                                        <p:tav tm="0">
                                          <p:val>
                                            <p:fltVal val="0"/>
                                          </p:val>
                                        </p:tav>
                                        <p:tav tm="100000">
                                          <p:val>
                                            <p:strVal val="#ppt_h"/>
                                          </p:val>
                                        </p:tav>
                                      </p:tavLst>
                                    </p:anim>
                                    <p:anim calcmode="lin" valueType="num">
                                      <p:cBhvr>
                                        <p:cTn id="97" dur="500" fill="hold"/>
                                        <p:tgtEl>
                                          <p:spTgt spid="245"/>
                                        </p:tgtEl>
                                        <p:attrNameLst>
                                          <p:attrName>ppt_x</p:attrName>
                                        </p:attrNameLst>
                                      </p:cBhvr>
                                      <p:tavLst>
                                        <p:tav tm="0">
                                          <p:val>
                                            <p:fltVal val="0.5"/>
                                          </p:val>
                                        </p:tav>
                                        <p:tav tm="100000">
                                          <p:val>
                                            <p:strVal val="#ppt_x"/>
                                          </p:val>
                                        </p:tav>
                                      </p:tavLst>
                                    </p:anim>
                                    <p:anim calcmode="lin" valueType="num">
                                      <p:cBhvr>
                                        <p:cTn id="98" dur="500" fill="hold"/>
                                        <p:tgtEl>
                                          <p:spTgt spid="245"/>
                                        </p:tgtEl>
                                        <p:attrNameLst>
                                          <p:attrName>ppt_y</p:attrName>
                                        </p:attrNameLst>
                                      </p:cBhvr>
                                      <p:tavLst>
                                        <p:tav tm="0">
                                          <p:val>
                                            <p:fltVal val="0.5"/>
                                          </p:val>
                                        </p:tav>
                                        <p:tav tm="100000">
                                          <p:val>
                                            <p:strVal val="#ppt_y"/>
                                          </p:val>
                                        </p:tav>
                                      </p:tavLst>
                                    </p:anim>
                                  </p:childTnLst>
                                </p:cTn>
                              </p:par>
                              <p:par>
                                <p:cTn id="99" presetID="23" presetClass="entr" presetSubtype="528" fill="hold" grpId="0" nodeType="withEffect">
                                  <p:stCondLst>
                                    <p:cond delay="449"/>
                                  </p:stCondLst>
                                  <p:childTnLst>
                                    <p:set>
                                      <p:cBhvr>
                                        <p:cTn id="100" dur="1" fill="hold">
                                          <p:stCondLst>
                                            <p:cond delay="0"/>
                                          </p:stCondLst>
                                        </p:cTn>
                                        <p:tgtEl>
                                          <p:spTgt spid="246"/>
                                        </p:tgtEl>
                                        <p:attrNameLst>
                                          <p:attrName>style.visibility</p:attrName>
                                        </p:attrNameLst>
                                      </p:cBhvr>
                                      <p:to>
                                        <p:strVal val="visible"/>
                                      </p:to>
                                    </p:set>
                                    <p:anim calcmode="lin" valueType="num">
                                      <p:cBhvr>
                                        <p:cTn id="101" dur="500" fill="hold"/>
                                        <p:tgtEl>
                                          <p:spTgt spid="246"/>
                                        </p:tgtEl>
                                        <p:attrNameLst>
                                          <p:attrName>ppt_w</p:attrName>
                                        </p:attrNameLst>
                                      </p:cBhvr>
                                      <p:tavLst>
                                        <p:tav tm="0">
                                          <p:val>
                                            <p:fltVal val="0"/>
                                          </p:val>
                                        </p:tav>
                                        <p:tav tm="100000">
                                          <p:val>
                                            <p:strVal val="#ppt_w"/>
                                          </p:val>
                                        </p:tav>
                                      </p:tavLst>
                                    </p:anim>
                                    <p:anim calcmode="lin" valueType="num">
                                      <p:cBhvr>
                                        <p:cTn id="102" dur="500" fill="hold"/>
                                        <p:tgtEl>
                                          <p:spTgt spid="246"/>
                                        </p:tgtEl>
                                        <p:attrNameLst>
                                          <p:attrName>ppt_h</p:attrName>
                                        </p:attrNameLst>
                                      </p:cBhvr>
                                      <p:tavLst>
                                        <p:tav tm="0">
                                          <p:val>
                                            <p:fltVal val="0"/>
                                          </p:val>
                                        </p:tav>
                                        <p:tav tm="100000">
                                          <p:val>
                                            <p:strVal val="#ppt_h"/>
                                          </p:val>
                                        </p:tav>
                                      </p:tavLst>
                                    </p:anim>
                                    <p:anim calcmode="lin" valueType="num">
                                      <p:cBhvr>
                                        <p:cTn id="103" dur="500" fill="hold"/>
                                        <p:tgtEl>
                                          <p:spTgt spid="246"/>
                                        </p:tgtEl>
                                        <p:attrNameLst>
                                          <p:attrName>ppt_x</p:attrName>
                                        </p:attrNameLst>
                                      </p:cBhvr>
                                      <p:tavLst>
                                        <p:tav tm="0">
                                          <p:val>
                                            <p:fltVal val="0.5"/>
                                          </p:val>
                                        </p:tav>
                                        <p:tav tm="100000">
                                          <p:val>
                                            <p:strVal val="#ppt_x"/>
                                          </p:val>
                                        </p:tav>
                                      </p:tavLst>
                                    </p:anim>
                                    <p:anim calcmode="lin" valueType="num">
                                      <p:cBhvr>
                                        <p:cTn id="104" dur="500" fill="hold"/>
                                        <p:tgtEl>
                                          <p:spTgt spid="246"/>
                                        </p:tgtEl>
                                        <p:attrNameLst>
                                          <p:attrName>ppt_y</p:attrName>
                                        </p:attrNameLst>
                                      </p:cBhvr>
                                      <p:tavLst>
                                        <p:tav tm="0">
                                          <p:val>
                                            <p:fltVal val="0.5"/>
                                          </p:val>
                                        </p:tav>
                                        <p:tav tm="100000">
                                          <p:val>
                                            <p:strVal val="#ppt_y"/>
                                          </p:val>
                                        </p:tav>
                                      </p:tavLst>
                                    </p:anim>
                                  </p:childTnLst>
                                </p:cTn>
                              </p:par>
                              <p:par>
                                <p:cTn id="105" presetID="23" presetClass="entr" presetSubtype="528" fill="hold" grpId="0" nodeType="withEffect">
                                  <p:stCondLst>
                                    <p:cond delay="113"/>
                                  </p:stCondLst>
                                  <p:childTnLst>
                                    <p:set>
                                      <p:cBhvr>
                                        <p:cTn id="106" dur="1" fill="hold">
                                          <p:stCondLst>
                                            <p:cond delay="0"/>
                                          </p:stCondLst>
                                        </p:cTn>
                                        <p:tgtEl>
                                          <p:spTgt spid="247"/>
                                        </p:tgtEl>
                                        <p:attrNameLst>
                                          <p:attrName>style.visibility</p:attrName>
                                        </p:attrNameLst>
                                      </p:cBhvr>
                                      <p:to>
                                        <p:strVal val="visible"/>
                                      </p:to>
                                    </p:set>
                                    <p:anim calcmode="lin" valueType="num">
                                      <p:cBhvr>
                                        <p:cTn id="107" dur="500" fill="hold"/>
                                        <p:tgtEl>
                                          <p:spTgt spid="247"/>
                                        </p:tgtEl>
                                        <p:attrNameLst>
                                          <p:attrName>ppt_w</p:attrName>
                                        </p:attrNameLst>
                                      </p:cBhvr>
                                      <p:tavLst>
                                        <p:tav tm="0">
                                          <p:val>
                                            <p:fltVal val="0"/>
                                          </p:val>
                                        </p:tav>
                                        <p:tav tm="100000">
                                          <p:val>
                                            <p:strVal val="#ppt_w"/>
                                          </p:val>
                                        </p:tav>
                                      </p:tavLst>
                                    </p:anim>
                                    <p:anim calcmode="lin" valueType="num">
                                      <p:cBhvr>
                                        <p:cTn id="108" dur="500" fill="hold"/>
                                        <p:tgtEl>
                                          <p:spTgt spid="247"/>
                                        </p:tgtEl>
                                        <p:attrNameLst>
                                          <p:attrName>ppt_h</p:attrName>
                                        </p:attrNameLst>
                                      </p:cBhvr>
                                      <p:tavLst>
                                        <p:tav tm="0">
                                          <p:val>
                                            <p:fltVal val="0"/>
                                          </p:val>
                                        </p:tav>
                                        <p:tav tm="100000">
                                          <p:val>
                                            <p:strVal val="#ppt_h"/>
                                          </p:val>
                                        </p:tav>
                                      </p:tavLst>
                                    </p:anim>
                                    <p:anim calcmode="lin" valueType="num">
                                      <p:cBhvr>
                                        <p:cTn id="109" dur="500" fill="hold"/>
                                        <p:tgtEl>
                                          <p:spTgt spid="247"/>
                                        </p:tgtEl>
                                        <p:attrNameLst>
                                          <p:attrName>ppt_x</p:attrName>
                                        </p:attrNameLst>
                                      </p:cBhvr>
                                      <p:tavLst>
                                        <p:tav tm="0">
                                          <p:val>
                                            <p:fltVal val="0.5"/>
                                          </p:val>
                                        </p:tav>
                                        <p:tav tm="100000">
                                          <p:val>
                                            <p:strVal val="#ppt_x"/>
                                          </p:val>
                                        </p:tav>
                                      </p:tavLst>
                                    </p:anim>
                                    <p:anim calcmode="lin" valueType="num">
                                      <p:cBhvr>
                                        <p:cTn id="110" dur="500" fill="hold"/>
                                        <p:tgtEl>
                                          <p:spTgt spid="247"/>
                                        </p:tgtEl>
                                        <p:attrNameLst>
                                          <p:attrName>ppt_y</p:attrName>
                                        </p:attrNameLst>
                                      </p:cBhvr>
                                      <p:tavLst>
                                        <p:tav tm="0">
                                          <p:val>
                                            <p:fltVal val="0.5"/>
                                          </p:val>
                                        </p:tav>
                                        <p:tav tm="100000">
                                          <p:val>
                                            <p:strVal val="#ppt_y"/>
                                          </p:val>
                                        </p:tav>
                                      </p:tavLst>
                                    </p:anim>
                                  </p:childTnLst>
                                </p:cTn>
                              </p:par>
                              <p:par>
                                <p:cTn id="111" presetID="23" presetClass="entr" presetSubtype="528" fill="hold" grpId="0" nodeType="withEffect">
                                  <p:stCondLst>
                                    <p:cond delay="501"/>
                                  </p:stCondLst>
                                  <p:childTnLst>
                                    <p:set>
                                      <p:cBhvr>
                                        <p:cTn id="112" dur="1" fill="hold">
                                          <p:stCondLst>
                                            <p:cond delay="0"/>
                                          </p:stCondLst>
                                        </p:cTn>
                                        <p:tgtEl>
                                          <p:spTgt spid="248"/>
                                        </p:tgtEl>
                                        <p:attrNameLst>
                                          <p:attrName>style.visibility</p:attrName>
                                        </p:attrNameLst>
                                      </p:cBhvr>
                                      <p:to>
                                        <p:strVal val="visible"/>
                                      </p:to>
                                    </p:set>
                                    <p:anim calcmode="lin" valueType="num">
                                      <p:cBhvr>
                                        <p:cTn id="113" dur="500" fill="hold"/>
                                        <p:tgtEl>
                                          <p:spTgt spid="248"/>
                                        </p:tgtEl>
                                        <p:attrNameLst>
                                          <p:attrName>ppt_w</p:attrName>
                                        </p:attrNameLst>
                                      </p:cBhvr>
                                      <p:tavLst>
                                        <p:tav tm="0">
                                          <p:val>
                                            <p:fltVal val="0"/>
                                          </p:val>
                                        </p:tav>
                                        <p:tav tm="100000">
                                          <p:val>
                                            <p:strVal val="#ppt_w"/>
                                          </p:val>
                                        </p:tav>
                                      </p:tavLst>
                                    </p:anim>
                                    <p:anim calcmode="lin" valueType="num">
                                      <p:cBhvr>
                                        <p:cTn id="114" dur="500" fill="hold"/>
                                        <p:tgtEl>
                                          <p:spTgt spid="248"/>
                                        </p:tgtEl>
                                        <p:attrNameLst>
                                          <p:attrName>ppt_h</p:attrName>
                                        </p:attrNameLst>
                                      </p:cBhvr>
                                      <p:tavLst>
                                        <p:tav tm="0">
                                          <p:val>
                                            <p:fltVal val="0"/>
                                          </p:val>
                                        </p:tav>
                                        <p:tav tm="100000">
                                          <p:val>
                                            <p:strVal val="#ppt_h"/>
                                          </p:val>
                                        </p:tav>
                                      </p:tavLst>
                                    </p:anim>
                                    <p:anim calcmode="lin" valueType="num">
                                      <p:cBhvr>
                                        <p:cTn id="115" dur="500" fill="hold"/>
                                        <p:tgtEl>
                                          <p:spTgt spid="248"/>
                                        </p:tgtEl>
                                        <p:attrNameLst>
                                          <p:attrName>ppt_x</p:attrName>
                                        </p:attrNameLst>
                                      </p:cBhvr>
                                      <p:tavLst>
                                        <p:tav tm="0">
                                          <p:val>
                                            <p:fltVal val="0.5"/>
                                          </p:val>
                                        </p:tav>
                                        <p:tav tm="100000">
                                          <p:val>
                                            <p:strVal val="#ppt_x"/>
                                          </p:val>
                                        </p:tav>
                                      </p:tavLst>
                                    </p:anim>
                                    <p:anim calcmode="lin" valueType="num">
                                      <p:cBhvr>
                                        <p:cTn id="116" dur="500" fill="hold"/>
                                        <p:tgtEl>
                                          <p:spTgt spid="248"/>
                                        </p:tgtEl>
                                        <p:attrNameLst>
                                          <p:attrName>ppt_y</p:attrName>
                                        </p:attrNameLst>
                                      </p:cBhvr>
                                      <p:tavLst>
                                        <p:tav tm="0">
                                          <p:val>
                                            <p:fltVal val="0.5"/>
                                          </p:val>
                                        </p:tav>
                                        <p:tav tm="100000">
                                          <p:val>
                                            <p:strVal val="#ppt_y"/>
                                          </p:val>
                                        </p:tav>
                                      </p:tavLst>
                                    </p:anim>
                                  </p:childTnLst>
                                </p:cTn>
                              </p:par>
                              <p:par>
                                <p:cTn id="117" presetID="23" presetClass="entr" presetSubtype="528" fill="hold" grpId="0" nodeType="withEffect">
                                  <p:stCondLst>
                                    <p:cond delay="311"/>
                                  </p:stCondLst>
                                  <p:childTnLst>
                                    <p:set>
                                      <p:cBhvr>
                                        <p:cTn id="118" dur="1" fill="hold">
                                          <p:stCondLst>
                                            <p:cond delay="0"/>
                                          </p:stCondLst>
                                        </p:cTn>
                                        <p:tgtEl>
                                          <p:spTgt spid="249"/>
                                        </p:tgtEl>
                                        <p:attrNameLst>
                                          <p:attrName>style.visibility</p:attrName>
                                        </p:attrNameLst>
                                      </p:cBhvr>
                                      <p:to>
                                        <p:strVal val="visible"/>
                                      </p:to>
                                    </p:set>
                                    <p:anim calcmode="lin" valueType="num">
                                      <p:cBhvr>
                                        <p:cTn id="119" dur="500" fill="hold"/>
                                        <p:tgtEl>
                                          <p:spTgt spid="249"/>
                                        </p:tgtEl>
                                        <p:attrNameLst>
                                          <p:attrName>ppt_w</p:attrName>
                                        </p:attrNameLst>
                                      </p:cBhvr>
                                      <p:tavLst>
                                        <p:tav tm="0">
                                          <p:val>
                                            <p:fltVal val="0"/>
                                          </p:val>
                                        </p:tav>
                                        <p:tav tm="100000">
                                          <p:val>
                                            <p:strVal val="#ppt_w"/>
                                          </p:val>
                                        </p:tav>
                                      </p:tavLst>
                                    </p:anim>
                                    <p:anim calcmode="lin" valueType="num">
                                      <p:cBhvr>
                                        <p:cTn id="120" dur="500" fill="hold"/>
                                        <p:tgtEl>
                                          <p:spTgt spid="249"/>
                                        </p:tgtEl>
                                        <p:attrNameLst>
                                          <p:attrName>ppt_h</p:attrName>
                                        </p:attrNameLst>
                                      </p:cBhvr>
                                      <p:tavLst>
                                        <p:tav tm="0">
                                          <p:val>
                                            <p:fltVal val="0"/>
                                          </p:val>
                                        </p:tav>
                                        <p:tav tm="100000">
                                          <p:val>
                                            <p:strVal val="#ppt_h"/>
                                          </p:val>
                                        </p:tav>
                                      </p:tavLst>
                                    </p:anim>
                                    <p:anim calcmode="lin" valueType="num">
                                      <p:cBhvr>
                                        <p:cTn id="121" dur="500" fill="hold"/>
                                        <p:tgtEl>
                                          <p:spTgt spid="249"/>
                                        </p:tgtEl>
                                        <p:attrNameLst>
                                          <p:attrName>ppt_x</p:attrName>
                                        </p:attrNameLst>
                                      </p:cBhvr>
                                      <p:tavLst>
                                        <p:tav tm="0">
                                          <p:val>
                                            <p:fltVal val="0.5"/>
                                          </p:val>
                                        </p:tav>
                                        <p:tav tm="100000">
                                          <p:val>
                                            <p:strVal val="#ppt_x"/>
                                          </p:val>
                                        </p:tav>
                                      </p:tavLst>
                                    </p:anim>
                                    <p:anim calcmode="lin" valueType="num">
                                      <p:cBhvr>
                                        <p:cTn id="122" dur="500" fill="hold"/>
                                        <p:tgtEl>
                                          <p:spTgt spid="249"/>
                                        </p:tgtEl>
                                        <p:attrNameLst>
                                          <p:attrName>ppt_y</p:attrName>
                                        </p:attrNameLst>
                                      </p:cBhvr>
                                      <p:tavLst>
                                        <p:tav tm="0">
                                          <p:val>
                                            <p:fltVal val="0.5"/>
                                          </p:val>
                                        </p:tav>
                                        <p:tav tm="100000">
                                          <p:val>
                                            <p:strVal val="#ppt_y"/>
                                          </p:val>
                                        </p:tav>
                                      </p:tavLst>
                                    </p:anim>
                                  </p:childTnLst>
                                </p:cTn>
                              </p:par>
                              <p:par>
                                <p:cTn id="123" presetID="23" presetClass="entr" presetSubtype="528" fill="hold" grpId="0" nodeType="withEffect">
                                  <p:stCondLst>
                                    <p:cond delay="200"/>
                                  </p:stCondLst>
                                  <p:childTnLst>
                                    <p:set>
                                      <p:cBhvr>
                                        <p:cTn id="124" dur="1" fill="hold">
                                          <p:stCondLst>
                                            <p:cond delay="0"/>
                                          </p:stCondLst>
                                        </p:cTn>
                                        <p:tgtEl>
                                          <p:spTgt spid="250"/>
                                        </p:tgtEl>
                                        <p:attrNameLst>
                                          <p:attrName>style.visibility</p:attrName>
                                        </p:attrNameLst>
                                      </p:cBhvr>
                                      <p:to>
                                        <p:strVal val="visible"/>
                                      </p:to>
                                    </p:set>
                                    <p:anim calcmode="lin" valueType="num">
                                      <p:cBhvr>
                                        <p:cTn id="125" dur="500" fill="hold"/>
                                        <p:tgtEl>
                                          <p:spTgt spid="250"/>
                                        </p:tgtEl>
                                        <p:attrNameLst>
                                          <p:attrName>ppt_w</p:attrName>
                                        </p:attrNameLst>
                                      </p:cBhvr>
                                      <p:tavLst>
                                        <p:tav tm="0">
                                          <p:val>
                                            <p:fltVal val="0"/>
                                          </p:val>
                                        </p:tav>
                                        <p:tav tm="100000">
                                          <p:val>
                                            <p:strVal val="#ppt_w"/>
                                          </p:val>
                                        </p:tav>
                                      </p:tavLst>
                                    </p:anim>
                                    <p:anim calcmode="lin" valueType="num">
                                      <p:cBhvr>
                                        <p:cTn id="126" dur="500" fill="hold"/>
                                        <p:tgtEl>
                                          <p:spTgt spid="250"/>
                                        </p:tgtEl>
                                        <p:attrNameLst>
                                          <p:attrName>ppt_h</p:attrName>
                                        </p:attrNameLst>
                                      </p:cBhvr>
                                      <p:tavLst>
                                        <p:tav tm="0">
                                          <p:val>
                                            <p:fltVal val="0"/>
                                          </p:val>
                                        </p:tav>
                                        <p:tav tm="100000">
                                          <p:val>
                                            <p:strVal val="#ppt_h"/>
                                          </p:val>
                                        </p:tav>
                                      </p:tavLst>
                                    </p:anim>
                                    <p:anim calcmode="lin" valueType="num">
                                      <p:cBhvr>
                                        <p:cTn id="127" dur="500" fill="hold"/>
                                        <p:tgtEl>
                                          <p:spTgt spid="250"/>
                                        </p:tgtEl>
                                        <p:attrNameLst>
                                          <p:attrName>ppt_x</p:attrName>
                                        </p:attrNameLst>
                                      </p:cBhvr>
                                      <p:tavLst>
                                        <p:tav tm="0">
                                          <p:val>
                                            <p:fltVal val="0.5"/>
                                          </p:val>
                                        </p:tav>
                                        <p:tav tm="100000">
                                          <p:val>
                                            <p:strVal val="#ppt_x"/>
                                          </p:val>
                                        </p:tav>
                                      </p:tavLst>
                                    </p:anim>
                                    <p:anim calcmode="lin" valueType="num">
                                      <p:cBhvr>
                                        <p:cTn id="128" dur="500" fill="hold"/>
                                        <p:tgtEl>
                                          <p:spTgt spid="250"/>
                                        </p:tgtEl>
                                        <p:attrNameLst>
                                          <p:attrName>ppt_y</p:attrName>
                                        </p:attrNameLst>
                                      </p:cBhvr>
                                      <p:tavLst>
                                        <p:tav tm="0">
                                          <p:val>
                                            <p:fltVal val="0.5"/>
                                          </p:val>
                                        </p:tav>
                                        <p:tav tm="100000">
                                          <p:val>
                                            <p:strVal val="#ppt_y"/>
                                          </p:val>
                                        </p:tav>
                                      </p:tavLst>
                                    </p:anim>
                                  </p:childTnLst>
                                </p:cTn>
                              </p:par>
                              <p:par>
                                <p:cTn id="129" presetID="23" presetClass="entr" presetSubtype="528" fill="hold" grpId="0" nodeType="withEffect">
                                  <p:stCondLst>
                                    <p:cond delay="445"/>
                                  </p:stCondLst>
                                  <p:childTnLst>
                                    <p:set>
                                      <p:cBhvr>
                                        <p:cTn id="130" dur="1" fill="hold">
                                          <p:stCondLst>
                                            <p:cond delay="0"/>
                                          </p:stCondLst>
                                        </p:cTn>
                                        <p:tgtEl>
                                          <p:spTgt spid="195"/>
                                        </p:tgtEl>
                                        <p:attrNameLst>
                                          <p:attrName>style.visibility</p:attrName>
                                        </p:attrNameLst>
                                      </p:cBhvr>
                                      <p:to>
                                        <p:strVal val="visible"/>
                                      </p:to>
                                    </p:set>
                                    <p:anim calcmode="lin" valueType="num">
                                      <p:cBhvr>
                                        <p:cTn id="131" dur="500" fill="hold"/>
                                        <p:tgtEl>
                                          <p:spTgt spid="195"/>
                                        </p:tgtEl>
                                        <p:attrNameLst>
                                          <p:attrName>ppt_w</p:attrName>
                                        </p:attrNameLst>
                                      </p:cBhvr>
                                      <p:tavLst>
                                        <p:tav tm="0">
                                          <p:val>
                                            <p:fltVal val="0"/>
                                          </p:val>
                                        </p:tav>
                                        <p:tav tm="100000">
                                          <p:val>
                                            <p:strVal val="#ppt_w"/>
                                          </p:val>
                                        </p:tav>
                                      </p:tavLst>
                                    </p:anim>
                                    <p:anim calcmode="lin" valueType="num">
                                      <p:cBhvr>
                                        <p:cTn id="132" dur="500" fill="hold"/>
                                        <p:tgtEl>
                                          <p:spTgt spid="195"/>
                                        </p:tgtEl>
                                        <p:attrNameLst>
                                          <p:attrName>ppt_h</p:attrName>
                                        </p:attrNameLst>
                                      </p:cBhvr>
                                      <p:tavLst>
                                        <p:tav tm="0">
                                          <p:val>
                                            <p:fltVal val="0"/>
                                          </p:val>
                                        </p:tav>
                                        <p:tav tm="100000">
                                          <p:val>
                                            <p:strVal val="#ppt_h"/>
                                          </p:val>
                                        </p:tav>
                                      </p:tavLst>
                                    </p:anim>
                                    <p:anim calcmode="lin" valueType="num">
                                      <p:cBhvr>
                                        <p:cTn id="133" dur="500" fill="hold"/>
                                        <p:tgtEl>
                                          <p:spTgt spid="195"/>
                                        </p:tgtEl>
                                        <p:attrNameLst>
                                          <p:attrName>ppt_x</p:attrName>
                                        </p:attrNameLst>
                                      </p:cBhvr>
                                      <p:tavLst>
                                        <p:tav tm="0">
                                          <p:val>
                                            <p:fltVal val="0.5"/>
                                          </p:val>
                                        </p:tav>
                                        <p:tav tm="100000">
                                          <p:val>
                                            <p:strVal val="#ppt_x"/>
                                          </p:val>
                                        </p:tav>
                                      </p:tavLst>
                                    </p:anim>
                                    <p:anim calcmode="lin" valueType="num">
                                      <p:cBhvr>
                                        <p:cTn id="134" dur="500" fill="hold"/>
                                        <p:tgtEl>
                                          <p:spTgt spid="195"/>
                                        </p:tgtEl>
                                        <p:attrNameLst>
                                          <p:attrName>ppt_y</p:attrName>
                                        </p:attrNameLst>
                                      </p:cBhvr>
                                      <p:tavLst>
                                        <p:tav tm="0">
                                          <p:val>
                                            <p:fltVal val="0.5"/>
                                          </p:val>
                                        </p:tav>
                                        <p:tav tm="100000">
                                          <p:val>
                                            <p:strVal val="#ppt_y"/>
                                          </p:val>
                                        </p:tav>
                                      </p:tavLst>
                                    </p:anim>
                                  </p:childTnLst>
                                </p:cTn>
                              </p:par>
                              <p:par>
                                <p:cTn id="135" presetID="23" presetClass="entr" presetSubtype="528" fill="hold" grpId="0" nodeType="withEffect">
                                  <p:stCondLst>
                                    <p:cond delay="424"/>
                                  </p:stCondLst>
                                  <p:childTnLst>
                                    <p:set>
                                      <p:cBhvr>
                                        <p:cTn id="136" dur="1" fill="hold">
                                          <p:stCondLst>
                                            <p:cond delay="0"/>
                                          </p:stCondLst>
                                        </p:cTn>
                                        <p:tgtEl>
                                          <p:spTgt spid="263"/>
                                        </p:tgtEl>
                                        <p:attrNameLst>
                                          <p:attrName>style.visibility</p:attrName>
                                        </p:attrNameLst>
                                      </p:cBhvr>
                                      <p:to>
                                        <p:strVal val="visible"/>
                                      </p:to>
                                    </p:set>
                                    <p:anim calcmode="lin" valueType="num">
                                      <p:cBhvr>
                                        <p:cTn id="137" dur="500" fill="hold"/>
                                        <p:tgtEl>
                                          <p:spTgt spid="263"/>
                                        </p:tgtEl>
                                        <p:attrNameLst>
                                          <p:attrName>ppt_w</p:attrName>
                                        </p:attrNameLst>
                                      </p:cBhvr>
                                      <p:tavLst>
                                        <p:tav tm="0">
                                          <p:val>
                                            <p:fltVal val="0"/>
                                          </p:val>
                                        </p:tav>
                                        <p:tav tm="100000">
                                          <p:val>
                                            <p:strVal val="#ppt_w"/>
                                          </p:val>
                                        </p:tav>
                                      </p:tavLst>
                                    </p:anim>
                                    <p:anim calcmode="lin" valueType="num">
                                      <p:cBhvr>
                                        <p:cTn id="138" dur="500" fill="hold"/>
                                        <p:tgtEl>
                                          <p:spTgt spid="263"/>
                                        </p:tgtEl>
                                        <p:attrNameLst>
                                          <p:attrName>ppt_h</p:attrName>
                                        </p:attrNameLst>
                                      </p:cBhvr>
                                      <p:tavLst>
                                        <p:tav tm="0">
                                          <p:val>
                                            <p:fltVal val="0"/>
                                          </p:val>
                                        </p:tav>
                                        <p:tav tm="100000">
                                          <p:val>
                                            <p:strVal val="#ppt_h"/>
                                          </p:val>
                                        </p:tav>
                                      </p:tavLst>
                                    </p:anim>
                                    <p:anim calcmode="lin" valueType="num">
                                      <p:cBhvr>
                                        <p:cTn id="139" dur="500" fill="hold"/>
                                        <p:tgtEl>
                                          <p:spTgt spid="263"/>
                                        </p:tgtEl>
                                        <p:attrNameLst>
                                          <p:attrName>ppt_x</p:attrName>
                                        </p:attrNameLst>
                                      </p:cBhvr>
                                      <p:tavLst>
                                        <p:tav tm="0">
                                          <p:val>
                                            <p:fltVal val="0.5"/>
                                          </p:val>
                                        </p:tav>
                                        <p:tav tm="100000">
                                          <p:val>
                                            <p:strVal val="#ppt_x"/>
                                          </p:val>
                                        </p:tav>
                                      </p:tavLst>
                                    </p:anim>
                                    <p:anim calcmode="lin" valueType="num">
                                      <p:cBhvr>
                                        <p:cTn id="140" dur="500" fill="hold"/>
                                        <p:tgtEl>
                                          <p:spTgt spid="263"/>
                                        </p:tgtEl>
                                        <p:attrNameLst>
                                          <p:attrName>ppt_y</p:attrName>
                                        </p:attrNameLst>
                                      </p:cBhvr>
                                      <p:tavLst>
                                        <p:tav tm="0">
                                          <p:val>
                                            <p:fltVal val="0.5"/>
                                          </p:val>
                                        </p:tav>
                                        <p:tav tm="100000">
                                          <p:val>
                                            <p:strVal val="#ppt_y"/>
                                          </p:val>
                                        </p:tav>
                                      </p:tavLst>
                                    </p:anim>
                                  </p:childTnLst>
                                </p:cTn>
                              </p:par>
                              <p:par>
                                <p:cTn id="141" presetID="23" presetClass="entr" presetSubtype="528" fill="hold" nodeType="withEffect">
                                  <p:stCondLst>
                                    <p:cond delay="224"/>
                                  </p:stCondLst>
                                  <p:childTnLst>
                                    <p:set>
                                      <p:cBhvr>
                                        <p:cTn id="142" dur="1" fill="hold">
                                          <p:stCondLst>
                                            <p:cond delay="0"/>
                                          </p:stCondLst>
                                        </p:cTn>
                                        <p:tgtEl>
                                          <p:spTgt spid="282"/>
                                        </p:tgtEl>
                                        <p:attrNameLst>
                                          <p:attrName>style.visibility</p:attrName>
                                        </p:attrNameLst>
                                      </p:cBhvr>
                                      <p:to>
                                        <p:strVal val="visible"/>
                                      </p:to>
                                    </p:set>
                                    <p:anim calcmode="lin" valueType="num">
                                      <p:cBhvr>
                                        <p:cTn id="143" dur="500" fill="hold"/>
                                        <p:tgtEl>
                                          <p:spTgt spid="282"/>
                                        </p:tgtEl>
                                        <p:attrNameLst>
                                          <p:attrName>ppt_w</p:attrName>
                                        </p:attrNameLst>
                                      </p:cBhvr>
                                      <p:tavLst>
                                        <p:tav tm="0">
                                          <p:val>
                                            <p:fltVal val="0"/>
                                          </p:val>
                                        </p:tav>
                                        <p:tav tm="100000">
                                          <p:val>
                                            <p:strVal val="#ppt_w"/>
                                          </p:val>
                                        </p:tav>
                                      </p:tavLst>
                                    </p:anim>
                                    <p:anim calcmode="lin" valueType="num">
                                      <p:cBhvr>
                                        <p:cTn id="144" dur="500" fill="hold"/>
                                        <p:tgtEl>
                                          <p:spTgt spid="282"/>
                                        </p:tgtEl>
                                        <p:attrNameLst>
                                          <p:attrName>ppt_h</p:attrName>
                                        </p:attrNameLst>
                                      </p:cBhvr>
                                      <p:tavLst>
                                        <p:tav tm="0">
                                          <p:val>
                                            <p:fltVal val="0"/>
                                          </p:val>
                                        </p:tav>
                                        <p:tav tm="100000">
                                          <p:val>
                                            <p:strVal val="#ppt_h"/>
                                          </p:val>
                                        </p:tav>
                                      </p:tavLst>
                                    </p:anim>
                                    <p:anim calcmode="lin" valueType="num">
                                      <p:cBhvr>
                                        <p:cTn id="145" dur="500" fill="hold"/>
                                        <p:tgtEl>
                                          <p:spTgt spid="282"/>
                                        </p:tgtEl>
                                        <p:attrNameLst>
                                          <p:attrName>ppt_x</p:attrName>
                                        </p:attrNameLst>
                                      </p:cBhvr>
                                      <p:tavLst>
                                        <p:tav tm="0">
                                          <p:val>
                                            <p:fltVal val="0.5"/>
                                          </p:val>
                                        </p:tav>
                                        <p:tav tm="100000">
                                          <p:val>
                                            <p:strVal val="#ppt_x"/>
                                          </p:val>
                                        </p:tav>
                                      </p:tavLst>
                                    </p:anim>
                                    <p:anim calcmode="lin" valueType="num">
                                      <p:cBhvr>
                                        <p:cTn id="146" dur="500" fill="hold"/>
                                        <p:tgtEl>
                                          <p:spTgt spid="282"/>
                                        </p:tgtEl>
                                        <p:attrNameLst>
                                          <p:attrName>ppt_y</p:attrName>
                                        </p:attrNameLst>
                                      </p:cBhvr>
                                      <p:tavLst>
                                        <p:tav tm="0">
                                          <p:val>
                                            <p:fltVal val="0.5"/>
                                          </p:val>
                                        </p:tav>
                                        <p:tav tm="100000">
                                          <p:val>
                                            <p:strVal val="#ppt_y"/>
                                          </p:val>
                                        </p:tav>
                                      </p:tavLst>
                                    </p:anim>
                                  </p:childTnLst>
                                </p:cTn>
                              </p:par>
                              <p:par>
                                <p:cTn id="147" presetID="23" presetClass="entr" presetSubtype="528" fill="hold" grpId="0" nodeType="withEffect">
                                  <p:stCondLst>
                                    <p:cond delay="344"/>
                                  </p:stCondLst>
                                  <p:childTnLst>
                                    <p:set>
                                      <p:cBhvr>
                                        <p:cTn id="148" dur="1" fill="hold">
                                          <p:stCondLst>
                                            <p:cond delay="0"/>
                                          </p:stCondLst>
                                        </p:cTn>
                                        <p:tgtEl>
                                          <p:spTgt spid="223"/>
                                        </p:tgtEl>
                                        <p:attrNameLst>
                                          <p:attrName>style.visibility</p:attrName>
                                        </p:attrNameLst>
                                      </p:cBhvr>
                                      <p:to>
                                        <p:strVal val="visible"/>
                                      </p:to>
                                    </p:set>
                                    <p:anim calcmode="lin" valueType="num">
                                      <p:cBhvr>
                                        <p:cTn id="149" dur="500" fill="hold"/>
                                        <p:tgtEl>
                                          <p:spTgt spid="223"/>
                                        </p:tgtEl>
                                        <p:attrNameLst>
                                          <p:attrName>ppt_w</p:attrName>
                                        </p:attrNameLst>
                                      </p:cBhvr>
                                      <p:tavLst>
                                        <p:tav tm="0">
                                          <p:val>
                                            <p:fltVal val="0"/>
                                          </p:val>
                                        </p:tav>
                                        <p:tav tm="100000">
                                          <p:val>
                                            <p:strVal val="#ppt_w"/>
                                          </p:val>
                                        </p:tav>
                                      </p:tavLst>
                                    </p:anim>
                                    <p:anim calcmode="lin" valueType="num">
                                      <p:cBhvr>
                                        <p:cTn id="150" dur="500" fill="hold"/>
                                        <p:tgtEl>
                                          <p:spTgt spid="223"/>
                                        </p:tgtEl>
                                        <p:attrNameLst>
                                          <p:attrName>ppt_h</p:attrName>
                                        </p:attrNameLst>
                                      </p:cBhvr>
                                      <p:tavLst>
                                        <p:tav tm="0">
                                          <p:val>
                                            <p:fltVal val="0"/>
                                          </p:val>
                                        </p:tav>
                                        <p:tav tm="100000">
                                          <p:val>
                                            <p:strVal val="#ppt_h"/>
                                          </p:val>
                                        </p:tav>
                                      </p:tavLst>
                                    </p:anim>
                                    <p:anim calcmode="lin" valueType="num">
                                      <p:cBhvr>
                                        <p:cTn id="151" dur="500" fill="hold"/>
                                        <p:tgtEl>
                                          <p:spTgt spid="223"/>
                                        </p:tgtEl>
                                        <p:attrNameLst>
                                          <p:attrName>ppt_x</p:attrName>
                                        </p:attrNameLst>
                                      </p:cBhvr>
                                      <p:tavLst>
                                        <p:tav tm="0">
                                          <p:val>
                                            <p:fltVal val="0.5"/>
                                          </p:val>
                                        </p:tav>
                                        <p:tav tm="100000">
                                          <p:val>
                                            <p:strVal val="#ppt_x"/>
                                          </p:val>
                                        </p:tav>
                                      </p:tavLst>
                                    </p:anim>
                                    <p:anim calcmode="lin" valueType="num">
                                      <p:cBhvr>
                                        <p:cTn id="152" dur="500" fill="hold"/>
                                        <p:tgtEl>
                                          <p:spTgt spid="223"/>
                                        </p:tgtEl>
                                        <p:attrNameLst>
                                          <p:attrName>ppt_y</p:attrName>
                                        </p:attrNameLst>
                                      </p:cBhvr>
                                      <p:tavLst>
                                        <p:tav tm="0">
                                          <p:val>
                                            <p:fltVal val="0.5"/>
                                          </p:val>
                                        </p:tav>
                                        <p:tav tm="100000">
                                          <p:val>
                                            <p:strVal val="#ppt_y"/>
                                          </p:val>
                                        </p:tav>
                                      </p:tavLst>
                                    </p:anim>
                                  </p:childTnLst>
                                </p:cTn>
                              </p:par>
                              <p:par>
                                <p:cTn id="153" presetID="23" presetClass="entr" presetSubtype="528" fill="hold" grpId="0" nodeType="withEffect">
                                  <p:stCondLst>
                                    <p:cond delay="137"/>
                                  </p:stCondLst>
                                  <p:childTnLst>
                                    <p:set>
                                      <p:cBhvr>
                                        <p:cTn id="154" dur="1" fill="hold">
                                          <p:stCondLst>
                                            <p:cond delay="0"/>
                                          </p:stCondLst>
                                        </p:cTn>
                                        <p:tgtEl>
                                          <p:spTgt spid="264"/>
                                        </p:tgtEl>
                                        <p:attrNameLst>
                                          <p:attrName>style.visibility</p:attrName>
                                        </p:attrNameLst>
                                      </p:cBhvr>
                                      <p:to>
                                        <p:strVal val="visible"/>
                                      </p:to>
                                    </p:set>
                                    <p:anim calcmode="lin" valueType="num">
                                      <p:cBhvr>
                                        <p:cTn id="155" dur="500" fill="hold"/>
                                        <p:tgtEl>
                                          <p:spTgt spid="264"/>
                                        </p:tgtEl>
                                        <p:attrNameLst>
                                          <p:attrName>ppt_w</p:attrName>
                                        </p:attrNameLst>
                                      </p:cBhvr>
                                      <p:tavLst>
                                        <p:tav tm="0">
                                          <p:val>
                                            <p:fltVal val="0"/>
                                          </p:val>
                                        </p:tav>
                                        <p:tav tm="100000">
                                          <p:val>
                                            <p:strVal val="#ppt_w"/>
                                          </p:val>
                                        </p:tav>
                                      </p:tavLst>
                                    </p:anim>
                                    <p:anim calcmode="lin" valueType="num">
                                      <p:cBhvr>
                                        <p:cTn id="156" dur="500" fill="hold"/>
                                        <p:tgtEl>
                                          <p:spTgt spid="264"/>
                                        </p:tgtEl>
                                        <p:attrNameLst>
                                          <p:attrName>ppt_h</p:attrName>
                                        </p:attrNameLst>
                                      </p:cBhvr>
                                      <p:tavLst>
                                        <p:tav tm="0">
                                          <p:val>
                                            <p:fltVal val="0"/>
                                          </p:val>
                                        </p:tav>
                                        <p:tav tm="100000">
                                          <p:val>
                                            <p:strVal val="#ppt_h"/>
                                          </p:val>
                                        </p:tav>
                                      </p:tavLst>
                                    </p:anim>
                                    <p:anim calcmode="lin" valueType="num">
                                      <p:cBhvr>
                                        <p:cTn id="157" dur="500" fill="hold"/>
                                        <p:tgtEl>
                                          <p:spTgt spid="264"/>
                                        </p:tgtEl>
                                        <p:attrNameLst>
                                          <p:attrName>ppt_x</p:attrName>
                                        </p:attrNameLst>
                                      </p:cBhvr>
                                      <p:tavLst>
                                        <p:tav tm="0">
                                          <p:val>
                                            <p:fltVal val="0.5"/>
                                          </p:val>
                                        </p:tav>
                                        <p:tav tm="100000">
                                          <p:val>
                                            <p:strVal val="#ppt_x"/>
                                          </p:val>
                                        </p:tav>
                                      </p:tavLst>
                                    </p:anim>
                                    <p:anim calcmode="lin" valueType="num">
                                      <p:cBhvr>
                                        <p:cTn id="158" dur="500" fill="hold"/>
                                        <p:tgtEl>
                                          <p:spTgt spid="264"/>
                                        </p:tgtEl>
                                        <p:attrNameLst>
                                          <p:attrName>ppt_y</p:attrName>
                                        </p:attrNameLst>
                                      </p:cBhvr>
                                      <p:tavLst>
                                        <p:tav tm="0">
                                          <p:val>
                                            <p:fltVal val="0.5"/>
                                          </p:val>
                                        </p:tav>
                                        <p:tav tm="100000">
                                          <p:val>
                                            <p:strVal val="#ppt_y"/>
                                          </p:val>
                                        </p:tav>
                                      </p:tavLst>
                                    </p:anim>
                                  </p:childTnLst>
                                </p:cTn>
                              </p:par>
                              <p:par>
                                <p:cTn id="159" presetID="23" presetClass="entr" presetSubtype="528" fill="hold" grpId="0" nodeType="withEffect">
                                  <p:stCondLst>
                                    <p:cond delay="156"/>
                                  </p:stCondLst>
                                  <p:childTnLst>
                                    <p:set>
                                      <p:cBhvr>
                                        <p:cTn id="160" dur="1" fill="hold">
                                          <p:stCondLst>
                                            <p:cond delay="0"/>
                                          </p:stCondLst>
                                        </p:cTn>
                                        <p:tgtEl>
                                          <p:spTgt spid="265"/>
                                        </p:tgtEl>
                                        <p:attrNameLst>
                                          <p:attrName>style.visibility</p:attrName>
                                        </p:attrNameLst>
                                      </p:cBhvr>
                                      <p:to>
                                        <p:strVal val="visible"/>
                                      </p:to>
                                    </p:set>
                                    <p:anim calcmode="lin" valueType="num">
                                      <p:cBhvr>
                                        <p:cTn id="161" dur="500" fill="hold"/>
                                        <p:tgtEl>
                                          <p:spTgt spid="265"/>
                                        </p:tgtEl>
                                        <p:attrNameLst>
                                          <p:attrName>ppt_w</p:attrName>
                                        </p:attrNameLst>
                                      </p:cBhvr>
                                      <p:tavLst>
                                        <p:tav tm="0">
                                          <p:val>
                                            <p:fltVal val="0"/>
                                          </p:val>
                                        </p:tav>
                                        <p:tav tm="100000">
                                          <p:val>
                                            <p:strVal val="#ppt_w"/>
                                          </p:val>
                                        </p:tav>
                                      </p:tavLst>
                                    </p:anim>
                                    <p:anim calcmode="lin" valueType="num">
                                      <p:cBhvr>
                                        <p:cTn id="162" dur="500" fill="hold"/>
                                        <p:tgtEl>
                                          <p:spTgt spid="265"/>
                                        </p:tgtEl>
                                        <p:attrNameLst>
                                          <p:attrName>ppt_h</p:attrName>
                                        </p:attrNameLst>
                                      </p:cBhvr>
                                      <p:tavLst>
                                        <p:tav tm="0">
                                          <p:val>
                                            <p:fltVal val="0"/>
                                          </p:val>
                                        </p:tav>
                                        <p:tav tm="100000">
                                          <p:val>
                                            <p:strVal val="#ppt_h"/>
                                          </p:val>
                                        </p:tav>
                                      </p:tavLst>
                                    </p:anim>
                                    <p:anim calcmode="lin" valueType="num">
                                      <p:cBhvr>
                                        <p:cTn id="163" dur="500" fill="hold"/>
                                        <p:tgtEl>
                                          <p:spTgt spid="265"/>
                                        </p:tgtEl>
                                        <p:attrNameLst>
                                          <p:attrName>ppt_x</p:attrName>
                                        </p:attrNameLst>
                                      </p:cBhvr>
                                      <p:tavLst>
                                        <p:tav tm="0">
                                          <p:val>
                                            <p:fltVal val="0.5"/>
                                          </p:val>
                                        </p:tav>
                                        <p:tav tm="100000">
                                          <p:val>
                                            <p:strVal val="#ppt_x"/>
                                          </p:val>
                                        </p:tav>
                                      </p:tavLst>
                                    </p:anim>
                                    <p:anim calcmode="lin" valueType="num">
                                      <p:cBhvr>
                                        <p:cTn id="164" dur="500" fill="hold"/>
                                        <p:tgtEl>
                                          <p:spTgt spid="265"/>
                                        </p:tgtEl>
                                        <p:attrNameLst>
                                          <p:attrName>ppt_y</p:attrName>
                                        </p:attrNameLst>
                                      </p:cBhvr>
                                      <p:tavLst>
                                        <p:tav tm="0">
                                          <p:val>
                                            <p:fltVal val="0.5"/>
                                          </p:val>
                                        </p:tav>
                                        <p:tav tm="100000">
                                          <p:val>
                                            <p:strVal val="#ppt_y"/>
                                          </p:val>
                                        </p:tav>
                                      </p:tavLst>
                                    </p:anim>
                                  </p:childTnLst>
                                </p:cTn>
                              </p:par>
                              <p:par>
                                <p:cTn id="165" presetID="23" presetClass="entr" presetSubtype="528" fill="hold" grpId="0" nodeType="withEffect">
                                  <p:stCondLst>
                                    <p:cond delay="368"/>
                                  </p:stCondLst>
                                  <p:childTnLst>
                                    <p:set>
                                      <p:cBhvr>
                                        <p:cTn id="166" dur="1" fill="hold">
                                          <p:stCondLst>
                                            <p:cond delay="0"/>
                                          </p:stCondLst>
                                        </p:cTn>
                                        <p:tgtEl>
                                          <p:spTgt spid="266"/>
                                        </p:tgtEl>
                                        <p:attrNameLst>
                                          <p:attrName>style.visibility</p:attrName>
                                        </p:attrNameLst>
                                      </p:cBhvr>
                                      <p:to>
                                        <p:strVal val="visible"/>
                                      </p:to>
                                    </p:set>
                                    <p:anim calcmode="lin" valueType="num">
                                      <p:cBhvr>
                                        <p:cTn id="167" dur="500" fill="hold"/>
                                        <p:tgtEl>
                                          <p:spTgt spid="266"/>
                                        </p:tgtEl>
                                        <p:attrNameLst>
                                          <p:attrName>ppt_w</p:attrName>
                                        </p:attrNameLst>
                                      </p:cBhvr>
                                      <p:tavLst>
                                        <p:tav tm="0">
                                          <p:val>
                                            <p:fltVal val="0"/>
                                          </p:val>
                                        </p:tav>
                                        <p:tav tm="100000">
                                          <p:val>
                                            <p:strVal val="#ppt_w"/>
                                          </p:val>
                                        </p:tav>
                                      </p:tavLst>
                                    </p:anim>
                                    <p:anim calcmode="lin" valueType="num">
                                      <p:cBhvr>
                                        <p:cTn id="168" dur="500" fill="hold"/>
                                        <p:tgtEl>
                                          <p:spTgt spid="266"/>
                                        </p:tgtEl>
                                        <p:attrNameLst>
                                          <p:attrName>ppt_h</p:attrName>
                                        </p:attrNameLst>
                                      </p:cBhvr>
                                      <p:tavLst>
                                        <p:tav tm="0">
                                          <p:val>
                                            <p:fltVal val="0"/>
                                          </p:val>
                                        </p:tav>
                                        <p:tav tm="100000">
                                          <p:val>
                                            <p:strVal val="#ppt_h"/>
                                          </p:val>
                                        </p:tav>
                                      </p:tavLst>
                                    </p:anim>
                                    <p:anim calcmode="lin" valueType="num">
                                      <p:cBhvr>
                                        <p:cTn id="169" dur="500" fill="hold"/>
                                        <p:tgtEl>
                                          <p:spTgt spid="266"/>
                                        </p:tgtEl>
                                        <p:attrNameLst>
                                          <p:attrName>ppt_x</p:attrName>
                                        </p:attrNameLst>
                                      </p:cBhvr>
                                      <p:tavLst>
                                        <p:tav tm="0">
                                          <p:val>
                                            <p:fltVal val="0.5"/>
                                          </p:val>
                                        </p:tav>
                                        <p:tav tm="100000">
                                          <p:val>
                                            <p:strVal val="#ppt_x"/>
                                          </p:val>
                                        </p:tav>
                                      </p:tavLst>
                                    </p:anim>
                                    <p:anim calcmode="lin" valueType="num">
                                      <p:cBhvr>
                                        <p:cTn id="170" dur="500" fill="hold"/>
                                        <p:tgtEl>
                                          <p:spTgt spid="266"/>
                                        </p:tgtEl>
                                        <p:attrNameLst>
                                          <p:attrName>ppt_y</p:attrName>
                                        </p:attrNameLst>
                                      </p:cBhvr>
                                      <p:tavLst>
                                        <p:tav tm="0">
                                          <p:val>
                                            <p:fltVal val="0.5"/>
                                          </p:val>
                                        </p:tav>
                                        <p:tav tm="100000">
                                          <p:val>
                                            <p:strVal val="#ppt_y"/>
                                          </p:val>
                                        </p:tav>
                                      </p:tavLst>
                                    </p:anim>
                                  </p:childTnLst>
                                </p:cTn>
                              </p:par>
                              <p:par>
                                <p:cTn id="171" presetID="23" presetClass="entr" presetSubtype="528" fill="hold" grpId="0" nodeType="withEffect">
                                  <p:stCondLst>
                                    <p:cond delay="268"/>
                                  </p:stCondLst>
                                  <p:childTnLst>
                                    <p:set>
                                      <p:cBhvr>
                                        <p:cTn id="172" dur="1" fill="hold">
                                          <p:stCondLst>
                                            <p:cond delay="0"/>
                                          </p:stCondLst>
                                        </p:cTn>
                                        <p:tgtEl>
                                          <p:spTgt spid="267"/>
                                        </p:tgtEl>
                                        <p:attrNameLst>
                                          <p:attrName>style.visibility</p:attrName>
                                        </p:attrNameLst>
                                      </p:cBhvr>
                                      <p:to>
                                        <p:strVal val="visible"/>
                                      </p:to>
                                    </p:set>
                                    <p:anim calcmode="lin" valueType="num">
                                      <p:cBhvr>
                                        <p:cTn id="173" dur="500" fill="hold"/>
                                        <p:tgtEl>
                                          <p:spTgt spid="267"/>
                                        </p:tgtEl>
                                        <p:attrNameLst>
                                          <p:attrName>ppt_w</p:attrName>
                                        </p:attrNameLst>
                                      </p:cBhvr>
                                      <p:tavLst>
                                        <p:tav tm="0">
                                          <p:val>
                                            <p:fltVal val="0"/>
                                          </p:val>
                                        </p:tav>
                                        <p:tav tm="100000">
                                          <p:val>
                                            <p:strVal val="#ppt_w"/>
                                          </p:val>
                                        </p:tav>
                                      </p:tavLst>
                                    </p:anim>
                                    <p:anim calcmode="lin" valueType="num">
                                      <p:cBhvr>
                                        <p:cTn id="174" dur="500" fill="hold"/>
                                        <p:tgtEl>
                                          <p:spTgt spid="267"/>
                                        </p:tgtEl>
                                        <p:attrNameLst>
                                          <p:attrName>ppt_h</p:attrName>
                                        </p:attrNameLst>
                                      </p:cBhvr>
                                      <p:tavLst>
                                        <p:tav tm="0">
                                          <p:val>
                                            <p:fltVal val="0"/>
                                          </p:val>
                                        </p:tav>
                                        <p:tav tm="100000">
                                          <p:val>
                                            <p:strVal val="#ppt_h"/>
                                          </p:val>
                                        </p:tav>
                                      </p:tavLst>
                                    </p:anim>
                                    <p:anim calcmode="lin" valueType="num">
                                      <p:cBhvr>
                                        <p:cTn id="175" dur="500" fill="hold"/>
                                        <p:tgtEl>
                                          <p:spTgt spid="267"/>
                                        </p:tgtEl>
                                        <p:attrNameLst>
                                          <p:attrName>ppt_x</p:attrName>
                                        </p:attrNameLst>
                                      </p:cBhvr>
                                      <p:tavLst>
                                        <p:tav tm="0">
                                          <p:val>
                                            <p:fltVal val="0.5"/>
                                          </p:val>
                                        </p:tav>
                                        <p:tav tm="100000">
                                          <p:val>
                                            <p:strVal val="#ppt_x"/>
                                          </p:val>
                                        </p:tav>
                                      </p:tavLst>
                                    </p:anim>
                                    <p:anim calcmode="lin" valueType="num">
                                      <p:cBhvr>
                                        <p:cTn id="176" dur="500" fill="hold"/>
                                        <p:tgtEl>
                                          <p:spTgt spid="267"/>
                                        </p:tgtEl>
                                        <p:attrNameLst>
                                          <p:attrName>ppt_y</p:attrName>
                                        </p:attrNameLst>
                                      </p:cBhvr>
                                      <p:tavLst>
                                        <p:tav tm="0">
                                          <p:val>
                                            <p:fltVal val="0.5"/>
                                          </p:val>
                                        </p:tav>
                                        <p:tav tm="100000">
                                          <p:val>
                                            <p:strVal val="#ppt_y"/>
                                          </p:val>
                                        </p:tav>
                                      </p:tavLst>
                                    </p:anim>
                                  </p:childTnLst>
                                </p:cTn>
                              </p:par>
                              <p:par>
                                <p:cTn id="177" presetID="23" presetClass="entr" presetSubtype="528" fill="hold" grpId="0" nodeType="withEffect">
                                  <p:stCondLst>
                                    <p:cond delay="422"/>
                                  </p:stCondLst>
                                  <p:childTnLst>
                                    <p:set>
                                      <p:cBhvr>
                                        <p:cTn id="178" dur="1" fill="hold">
                                          <p:stCondLst>
                                            <p:cond delay="0"/>
                                          </p:stCondLst>
                                        </p:cTn>
                                        <p:tgtEl>
                                          <p:spTgt spid="268"/>
                                        </p:tgtEl>
                                        <p:attrNameLst>
                                          <p:attrName>style.visibility</p:attrName>
                                        </p:attrNameLst>
                                      </p:cBhvr>
                                      <p:to>
                                        <p:strVal val="visible"/>
                                      </p:to>
                                    </p:set>
                                    <p:anim calcmode="lin" valueType="num">
                                      <p:cBhvr>
                                        <p:cTn id="179" dur="500" fill="hold"/>
                                        <p:tgtEl>
                                          <p:spTgt spid="268"/>
                                        </p:tgtEl>
                                        <p:attrNameLst>
                                          <p:attrName>ppt_w</p:attrName>
                                        </p:attrNameLst>
                                      </p:cBhvr>
                                      <p:tavLst>
                                        <p:tav tm="0">
                                          <p:val>
                                            <p:fltVal val="0"/>
                                          </p:val>
                                        </p:tav>
                                        <p:tav tm="100000">
                                          <p:val>
                                            <p:strVal val="#ppt_w"/>
                                          </p:val>
                                        </p:tav>
                                      </p:tavLst>
                                    </p:anim>
                                    <p:anim calcmode="lin" valueType="num">
                                      <p:cBhvr>
                                        <p:cTn id="180" dur="500" fill="hold"/>
                                        <p:tgtEl>
                                          <p:spTgt spid="268"/>
                                        </p:tgtEl>
                                        <p:attrNameLst>
                                          <p:attrName>ppt_h</p:attrName>
                                        </p:attrNameLst>
                                      </p:cBhvr>
                                      <p:tavLst>
                                        <p:tav tm="0">
                                          <p:val>
                                            <p:fltVal val="0"/>
                                          </p:val>
                                        </p:tav>
                                        <p:tav tm="100000">
                                          <p:val>
                                            <p:strVal val="#ppt_h"/>
                                          </p:val>
                                        </p:tav>
                                      </p:tavLst>
                                    </p:anim>
                                    <p:anim calcmode="lin" valueType="num">
                                      <p:cBhvr>
                                        <p:cTn id="181" dur="500" fill="hold"/>
                                        <p:tgtEl>
                                          <p:spTgt spid="268"/>
                                        </p:tgtEl>
                                        <p:attrNameLst>
                                          <p:attrName>ppt_x</p:attrName>
                                        </p:attrNameLst>
                                      </p:cBhvr>
                                      <p:tavLst>
                                        <p:tav tm="0">
                                          <p:val>
                                            <p:fltVal val="0.5"/>
                                          </p:val>
                                        </p:tav>
                                        <p:tav tm="100000">
                                          <p:val>
                                            <p:strVal val="#ppt_x"/>
                                          </p:val>
                                        </p:tav>
                                      </p:tavLst>
                                    </p:anim>
                                    <p:anim calcmode="lin" valueType="num">
                                      <p:cBhvr>
                                        <p:cTn id="182" dur="500" fill="hold"/>
                                        <p:tgtEl>
                                          <p:spTgt spid="268"/>
                                        </p:tgtEl>
                                        <p:attrNameLst>
                                          <p:attrName>ppt_y</p:attrName>
                                        </p:attrNameLst>
                                      </p:cBhvr>
                                      <p:tavLst>
                                        <p:tav tm="0">
                                          <p:val>
                                            <p:fltVal val="0.5"/>
                                          </p:val>
                                        </p:tav>
                                        <p:tav tm="100000">
                                          <p:val>
                                            <p:strVal val="#ppt_y"/>
                                          </p:val>
                                        </p:tav>
                                      </p:tavLst>
                                    </p:anim>
                                  </p:childTnLst>
                                </p:cTn>
                              </p:par>
                              <p:par>
                                <p:cTn id="183" presetID="23" presetClass="entr" presetSubtype="528" fill="hold" grpId="0" nodeType="withEffect">
                                  <p:stCondLst>
                                    <p:cond delay="252"/>
                                  </p:stCondLst>
                                  <p:childTnLst>
                                    <p:set>
                                      <p:cBhvr>
                                        <p:cTn id="184" dur="1" fill="hold">
                                          <p:stCondLst>
                                            <p:cond delay="0"/>
                                          </p:stCondLst>
                                        </p:cTn>
                                        <p:tgtEl>
                                          <p:spTgt spid="269"/>
                                        </p:tgtEl>
                                        <p:attrNameLst>
                                          <p:attrName>style.visibility</p:attrName>
                                        </p:attrNameLst>
                                      </p:cBhvr>
                                      <p:to>
                                        <p:strVal val="visible"/>
                                      </p:to>
                                    </p:set>
                                    <p:anim calcmode="lin" valueType="num">
                                      <p:cBhvr>
                                        <p:cTn id="185" dur="500" fill="hold"/>
                                        <p:tgtEl>
                                          <p:spTgt spid="269"/>
                                        </p:tgtEl>
                                        <p:attrNameLst>
                                          <p:attrName>ppt_w</p:attrName>
                                        </p:attrNameLst>
                                      </p:cBhvr>
                                      <p:tavLst>
                                        <p:tav tm="0">
                                          <p:val>
                                            <p:fltVal val="0"/>
                                          </p:val>
                                        </p:tav>
                                        <p:tav tm="100000">
                                          <p:val>
                                            <p:strVal val="#ppt_w"/>
                                          </p:val>
                                        </p:tav>
                                      </p:tavLst>
                                    </p:anim>
                                    <p:anim calcmode="lin" valueType="num">
                                      <p:cBhvr>
                                        <p:cTn id="186" dur="500" fill="hold"/>
                                        <p:tgtEl>
                                          <p:spTgt spid="269"/>
                                        </p:tgtEl>
                                        <p:attrNameLst>
                                          <p:attrName>ppt_h</p:attrName>
                                        </p:attrNameLst>
                                      </p:cBhvr>
                                      <p:tavLst>
                                        <p:tav tm="0">
                                          <p:val>
                                            <p:fltVal val="0"/>
                                          </p:val>
                                        </p:tav>
                                        <p:tav tm="100000">
                                          <p:val>
                                            <p:strVal val="#ppt_h"/>
                                          </p:val>
                                        </p:tav>
                                      </p:tavLst>
                                    </p:anim>
                                    <p:anim calcmode="lin" valueType="num">
                                      <p:cBhvr>
                                        <p:cTn id="187" dur="500" fill="hold"/>
                                        <p:tgtEl>
                                          <p:spTgt spid="269"/>
                                        </p:tgtEl>
                                        <p:attrNameLst>
                                          <p:attrName>ppt_x</p:attrName>
                                        </p:attrNameLst>
                                      </p:cBhvr>
                                      <p:tavLst>
                                        <p:tav tm="0">
                                          <p:val>
                                            <p:fltVal val="0.5"/>
                                          </p:val>
                                        </p:tav>
                                        <p:tav tm="100000">
                                          <p:val>
                                            <p:strVal val="#ppt_x"/>
                                          </p:val>
                                        </p:tav>
                                      </p:tavLst>
                                    </p:anim>
                                    <p:anim calcmode="lin" valueType="num">
                                      <p:cBhvr>
                                        <p:cTn id="188" dur="500" fill="hold"/>
                                        <p:tgtEl>
                                          <p:spTgt spid="269"/>
                                        </p:tgtEl>
                                        <p:attrNameLst>
                                          <p:attrName>ppt_y</p:attrName>
                                        </p:attrNameLst>
                                      </p:cBhvr>
                                      <p:tavLst>
                                        <p:tav tm="0">
                                          <p:val>
                                            <p:fltVal val="0.5"/>
                                          </p:val>
                                        </p:tav>
                                        <p:tav tm="100000">
                                          <p:val>
                                            <p:strVal val="#ppt_y"/>
                                          </p:val>
                                        </p:tav>
                                      </p:tavLst>
                                    </p:anim>
                                  </p:childTnLst>
                                </p:cTn>
                              </p:par>
                              <p:par>
                                <p:cTn id="189" presetID="23" presetClass="entr" presetSubtype="528" fill="hold" nodeType="withEffect">
                                  <p:stCondLst>
                                    <p:cond delay="524"/>
                                  </p:stCondLst>
                                  <p:childTnLst>
                                    <p:set>
                                      <p:cBhvr>
                                        <p:cTn id="190" dur="1" fill="hold">
                                          <p:stCondLst>
                                            <p:cond delay="0"/>
                                          </p:stCondLst>
                                        </p:cTn>
                                        <p:tgtEl>
                                          <p:spTgt spid="8"/>
                                        </p:tgtEl>
                                        <p:attrNameLst>
                                          <p:attrName>style.visibility</p:attrName>
                                        </p:attrNameLst>
                                      </p:cBhvr>
                                      <p:to>
                                        <p:strVal val="visible"/>
                                      </p:to>
                                    </p:set>
                                    <p:anim calcmode="lin" valueType="num">
                                      <p:cBhvr>
                                        <p:cTn id="191" dur="500" fill="hold"/>
                                        <p:tgtEl>
                                          <p:spTgt spid="8"/>
                                        </p:tgtEl>
                                        <p:attrNameLst>
                                          <p:attrName>ppt_w</p:attrName>
                                        </p:attrNameLst>
                                      </p:cBhvr>
                                      <p:tavLst>
                                        <p:tav tm="0">
                                          <p:val>
                                            <p:fltVal val="0"/>
                                          </p:val>
                                        </p:tav>
                                        <p:tav tm="100000">
                                          <p:val>
                                            <p:strVal val="#ppt_w"/>
                                          </p:val>
                                        </p:tav>
                                      </p:tavLst>
                                    </p:anim>
                                    <p:anim calcmode="lin" valueType="num">
                                      <p:cBhvr>
                                        <p:cTn id="192" dur="500" fill="hold"/>
                                        <p:tgtEl>
                                          <p:spTgt spid="8"/>
                                        </p:tgtEl>
                                        <p:attrNameLst>
                                          <p:attrName>ppt_h</p:attrName>
                                        </p:attrNameLst>
                                      </p:cBhvr>
                                      <p:tavLst>
                                        <p:tav tm="0">
                                          <p:val>
                                            <p:fltVal val="0"/>
                                          </p:val>
                                        </p:tav>
                                        <p:tav tm="100000">
                                          <p:val>
                                            <p:strVal val="#ppt_h"/>
                                          </p:val>
                                        </p:tav>
                                      </p:tavLst>
                                    </p:anim>
                                    <p:anim calcmode="lin" valueType="num">
                                      <p:cBhvr>
                                        <p:cTn id="193" dur="500" fill="hold"/>
                                        <p:tgtEl>
                                          <p:spTgt spid="8"/>
                                        </p:tgtEl>
                                        <p:attrNameLst>
                                          <p:attrName>ppt_x</p:attrName>
                                        </p:attrNameLst>
                                      </p:cBhvr>
                                      <p:tavLst>
                                        <p:tav tm="0">
                                          <p:val>
                                            <p:fltVal val="0.5"/>
                                          </p:val>
                                        </p:tav>
                                        <p:tav tm="100000">
                                          <p:val>
                                            <p:strVal val="#ppt_x"/>
                                          </p:val>
                                        </p:tav>
                                      </p:tavLst>
                                    </p:anim>
                                    <p:anim calcmode="lin" valueType="num">
                                      <p:cBhvr>
                                        <p:cTn id="194" dur="500" fill="hold"/>
                                        <p:tgtEl>
                                          <p:spTgt spid="8"/>
                                        </p:tgtEl>
                                        <p:attrNameLst>
                                          <p:attrName>ppt_y</p:attrName>
                                        </p:attrNameLst>
                                      </p:cBhvr>
                                      <p:tavLst>
                                        <p:tav tm="0">
                                          <p:val>
                                            <p:fltVal val="0.5"/>
                                          </p:val>
                                        </p:tav>
                                        <p:tav tm="100000">
                                          <p:val>
                                            <p:strVal val="#ppt_y"/>
                                          </p:val>
                                        </p:tav>
                                      </p:tavLst>
                                    </p:anim>
                                  </p:childTnLst>
                                </p:cTn>
                              </p:par>
                              <p:par>
                                <p:cTn id="195" presetID="23" presetClass="entr" presetSubtype="528" fill="hold" grpId="0" nodeType="withEffect">
                                  <p:stCondLst>
                                    <p:cond delay="376"/>
                                  </p:stCondLst>
                                  <p:childTnLst>
                                    <p:set>
                                      <p:cBhvr>
                                        <p:cTn id="196" dur="1" fill="hold">
                                          <p:stCondLst>
                                            <p:cond delay="0"/>
                                          </p:stCondLst>
                                        </p:cTn>
                                        <p:tgtEl>
                                          <p:spTgt spid="272"/>
                                        </p:tgtEl>
                                        <p:attrNameLst>
                                          <p:attrName>style.visibility</p:attrName>
                                        </p:attrNameLst>
                                      </p:cBhvr>
                                      <p:to>
                                        <p:strVal val="visible"/>
                                      </p:to>
                                    </p:set>
                                    <p:anim calcmode="lin" valueType="num">
                                      <p:cBhvr>
                                        <p:cTn id="197" dur="500" fill="hold"/>
                                        <p:tgtEl>
                                          <p:spTgt spid="272"/>
                                        </p:tgtEl>
                                        <p:attrNameLst>
                                          <p:attrName>ppt_w</p:attrName>
                                        </p:attrNameLst>
                                      </p:cBhvr>
                                      <p:tavLst>
                                        <p:tav tm="0">
                                          <p:val>
                                            <p:fltVal val="0"/>
                                          </p:val>
                                        </p:tav>
                                        <p:tav tm="100000">
                                          <p:val>
                                            <p:strVal val="#ppt_w"/>
                                          </p:val>
                                        </p:tav>
                                      </p:tavLst>
                                    </p:anim>
                                    <p:anim calcmode="lin" valueType="num">
                                      <p:cBhvr>
                                        <p:cTn id="198" dur="500" fill="hold"/>
                                        <p:tgtEl>
                                          <p:spTgt spid="272"/>
                                        </p:tgtEl>
                                        <p:attrNameLst>
                                          <p:attrName>ppt_h</p:attrName>
                                        </p:attrNameLst>
                                      </p:cBhvr>
                                      <p:tavLst>
                                        <p:tav tm="0">
                                          <p:val>
                                            <p:fltVal val="0"/>
                                          </p:val>
                                        </p:tav>
                                        <p:tav tm="100000">
                                          <p:val>
                                            <p:strVal val="#ppt_h"/>
                                          </p:val>
                                        </p:tav>
                                      </p:tavLst>
                                    </p:anim>
                                    <p:anim calcmode="lin" valueType="num">
                                      <p:cBhvr>
                                        <p:cTn id="199" dur="500" fill="hold"/>
                                        <p:tgtEl>
                                          <p:spTgt spid="272"/>
                                        </p:tgtEl>
                                        <p:attrNameLst>
                                          <p:attrName>ppt_x</p:attrName>
                                        </p:attrNameLst>
                                      </p:cBhvr>
                                      <p:tavLst>
                                        <p:tav tm="0">
                                          <p:val>
                                            <p:fltVal val="0.5"/>
                                          </p:val>
                                        </p:tav>
                                        <p:tav tm="100000">
                                          <p:val>
                                            <p:strVal val="#ppt_x"/>
                                          </p:val>
                                        </p:tav>
                                      </p:tavLst>
                                    </p:anim>
                                    <p:anim calcmode="lin" valueType="num">
                                      <p:cBhvr>
                                        <p:cTn id="200" dur="500" fill="hold"/>
                                        <p:tgtEl>
                                          <p:spTgt spid="272"/>
                                        </p:tgtEl>
                                        <p:attrNameLst>
                                          <p:attrName>ppt_y</p:attrName>
                                        </p:attrNameLst>
                                      </p:cBhvr>
                                      <p:tavLst>
                                        <p:tav tm="0">
                                          <p:val>
                                            <p:fltVal val="0.5"/>
                                          </p:val>
                                        </p:tav>
                                        <p:tav tm="100000">
                                          <p:val>
                                            <p:strVal val="#ppt_y"/>
                                          </p:val>
                                        </p:tav>
                                      </p:tavLst>
                                    </p:anim>
                                  </p:childTnLst>
                                </p:cTn>
                              </p:par>
                              <p:par>
                                <p:cTn id="201" presetID="23" presetClass="entr" presetSubtype="528" fill="hold" grpId="0" nodeType="withEffect">
                                  <p:stCondLst>
                                    <p:cond delay="112"/>
                                  </p:stCondLst>
                                  <p:childTnLst>
                                    <p:set>
                                      <p:cBhvr>
                                        <p:cTn id="202" dur="1" fill="hold">
                                          <p:stCondLst>
                                            <p:cond delay="0"/>
                                          </p:stCondLst>
                                        </p:cTn>
                                        <p:tgtEl>
                                          <p:spTgt spid="273"/>
                                        </p:tgtEl>
                                        <p:attrNameLst>
                                          <p:attrName>style.visibility</p:attrName>
                                        </p:attrNameLst>
                                      </p:cBhvr>
                                      <p:to>
                                        <p:strVal val="visible"/>
                                      </p:to>
                                    </p:set>
                                    <p:anim calcmode="lin" valueType="num">
                                      <p:cBhvr>
                                        <p:cTn id="203" dur="500" fill="hold"/>
                                        <p:tgtEl>
                                          <p:spTgt spid="273"/>
                                        </p:tgtEl>
                                        <p:attrNameLst>
                                          <p:attrName>ppt_w</p:attrName>
                                        </p:attrNameLst>
                                      </p:cBhvr>
                                      <p:tavLst>
                                        <p:tav tm="0">
                                          <p:val>
                                            <p:fltVal val="0"/>
                                          </p:val>
                                        </p:tav>
                                        <p:tav tm="100000">
                                          <p:val>
                                            <p:strVal val="#ppt_w"/>
                                          </p:val>
                                        </p:tav>
                                      </p:tavLst>
                                    </p:anim>
                                    <p:anim calcmode="lin" valueType="num">
                                      <p:cBhvr>
                                        <p:cTn id="204" dur="500" fill="hold"/>
                                        <p:tgtEl>
                                          <p:spTgt spid="273"/>
                                        </p:tgtEl>
                                        <p:attrNameLst>
                                          <p:attrName>ppt_h</p:attrName>
                                        </p:attrNameLst>
                                      </p:cBhvr>
                                      <p:tavLst>
                                        <p:tav tm="0">
                                          <p:val>
                                            <p:fltVal val="0"/>
                                          </p:val>
                                        </p:tav>
                                        <p:tav tm="100000">
                                          <p:val>
                                            <p:strVal val="#ppt_h"/>
                                          </p:val>
                                        </p:tav>
                                      </p:tavLst>
                                    </p:anim>
                                    <p:anim calcmode="lin" valueType="num">
                                      <p:cBhvr>
                                        <p:cTn id="205" dur="500" fill="hold"/>
                                        <p:tgtEl>
                                          <p:spTgt spid="273"/>
                                        </p:tgtEl>
                                        <p:attrNameLst>
                                          <p:attrName>ppt_x</p:attrName>
                                        </p:attrNameLst>
                                      </p:cBhvr>
                                      <p:tavLst>
                                        <p:tav tm="0">
                                          <p:val>
                                            <p:fltVal val="0.5"/>
                                          </p:val>
                                        </p:tav>
                                        <p:tav tm="100000">
                                          <p:val>
                                            <p:strVal val="#ppt_x"/>
                                          </p:val>
                                        </p:tav>
                                      </p:tavLst>
                                    </p:anim>
                                    <p:anim calcmode="lin" valueType="num">
                                      <p:cBhvr>
                                        <p:cTn id="206" dur="500" fill="hold"/>
                                        <p:tgtEl>
                                          <p:spTgt spid="273"/>
                                        </p:tgtEl>
                                        <p:attrNameLst>
                                          <p:attrName>ppt_y</p:attrName>
                                        </p:attrNameLst>
                                      </p:cBhvr>
                                      <p:tavLst>
                                        <p:tav tm="0">
                                          <p:val>
                                            <p:fltVal val="0.5"/>
                                          </p:val>
                                        </p:tav>
                                        <p:tav tm="100000">
                                          <p:val>
                                            <p:strVal val="#ppt_y"/>
                                          </p:val>
                                        </p:tav>
                                      </p:tavLst>
                                    </p:anim>
                                  </p:childTnLst>
                                </p:cTn>
                              </p:par>
                              <p:par>
                                <p:cTn id="207" presetID="23" presetClass="entr" presetSubtype="528" fill="hold" grpId="0" nodeType="withEffect">
                                  <p:stCondLst>
                                    <p:cond delay="23"/>
                                  </p:stCondLst>
                                  <p:childTnLst>
                                    <p:set>
                                      <p:cBhvr>
                                        <p:cTn id="208" dur="1" fill="hold">
                                          <p:stCondLst>
                                            <p:cond delay="0"/>
                                          </p:stCondLst>
                                        </p:cTn>
                                        <p:tgtEl>
                                          <p:spTgt spid="274"/>
                                        </p:tgtEl>
                                        <p:attrNameLst>
                                          <p:attrName>style.visibility</p:attrName>
                                        </p:attrNameLst>
                                      </p:cBhvr>
                                      <p:to>
                                        <p:strVal val="visible"/>
                                      </p:to>
                                    </p:set>
                                    <p:anim calcmode="lin" valueType="num">
                                      <p:cBhvr>
                                        <p:cTn id="209" dur="500" fill="hold"/>
                                        <p:tgtEl>
                                          <p:spTgt spid="274"/>
                                        </p:tgtEl>
                                        <p:attrNameLst>
                                          <p:attrName>ppt_w</p:attrName>
                                        </p:attrNameLst>
                                      </p:cBhvr>
                                      <p:tavLst>
                                        <p:tav tm="0">
                                          <p:val>
                                            <p:fltVal val="0"/>
                                          </p:val>
                                        </p:tav>
                                        <p:tav tm="100000">
                                          <p:val>
                                            <p:strVal val="#ppt_w"/>
                                          </p:val>
                                        </p:tav>
                                      </p:tavLst>
                                    </p:anim>
                                    <p:anim calcmode="lin" valueType="num">
                                      <p:cBhvr>
                                        <p:cTn id="210" dur="500" fill="hold"/>
                                        <p:tgtEl>
                                          <p:spTgt spid="274"/>
                                        </p:tgtEl>
                                        <p:attrNameLst>
                                          <p:attrName>ppt_h</p:attrName>
                                        </p:attrNameLst>
                                      </p:cBhvr>
                                      <p:tavLst>
                                        <p:tav tm="0">
                                          <p:val>
                                            <p:fltVal val="0"/>
                                          </p:val>
                                        </p:tav>
                                        <p:tav tm="100000">
                                          <p:val>
                                            <p:strVal val="#ppt_h"/>
                                          </p:val>
                                        </p:tav>
                                      </p:tavLst>
                                    </p:anim>
                                    <p:anim calcmode="lin" valueType="num">
                                      <p:cBhvr>
                                        <p:cTn id="211" dur="500" fill="hold"/>
                                        <p:tgtEl>
                                          <p:spTgt spid="274"/>
                                        </p:tgtEl>
                                        <p:attrNameLst>
                                          <p:attrName>ppt_x</p:attrName>
                                        </p:attrNameLst>
                                      </p:cBhvr>
                                      <p:tavLst>
                                        <p:tav tm="0">
                                          <p:val>
                                            <p:fltVal val="0.5"/>
                                          </p:val>
                                        </p:tav>
                                        <p:tav tm="100000">
                                          <p:val>
                                            <p:strVal val="#ppt_x"/>
                                          </p:val>
                                        </p:tav>
                                      </p:tavLst>
                                    </p:anim>
                                    <p:anim calcmode="lin" valueType="num">
                                      <p:cBhvr>
                                        <p:cTn id="212" dur="500" fill="hold"/>
                                        <p:tgtEl>
                                          <p:spTgt spid="274"/>
                                        </p:tgtEl>
                                        <p:attrNameLst>
                                          <p:attrName>ppt_y</p:attrName>
                                        </p:attrNameLst>
                                      </p:cBhvr>
                                      <p:tavLst>
                                        <p:tav tm="0">
                                          <p:val>
                                            <p:fltVal val="0.5"/>
                                          </p:val>
                                        </p:tav>
                                        <p:tav tm="100000">
                                          <p:val>
                                            <p:strVal val="#ppt_y"/>
                                          </p:val>
                                        </p:tav>
                                      </p:tavLst>
                                    </p:anim>
                                  </p:childTnLst>
                                </p:cTn>
                              </p:par>
                              <p:par>
                                <p:cTn id="213" presetID="23" presetClass="entr" presetSubtype="528" fill="hold" grpId="0" nodeType="withEffect">
                                  <p:stCondLst>
                                    <p:cond delay="516"/>
                                  </p:stCondLst>
                                  <p:childTnLst>
                                    <p:set>
                                      <p:cBhvr>
                                        <p:cTn id="214" dur="1" fill="hold">
                                          <p:stCondLst>
                                            <p:cond delay="0"/>
                                          </p:stCondLst>
                                        </p:cTn>
                                        <p:tgtEl>
                                          <p:spTgt spid="275"/>
                                        </p:tgtEl>
                                        <p:attrNameLst>
                                          <p:attrName>style.visibility</p:attrName>
                                        </p:attrNameLst>
                                      </p:cBhvr>
                                      <p:to>
                                        <p:strVal val="visible"/>
                                      </p:to>
                                    </p:set>
                                    <p:anim calcmode="lin" valueType="num">
                                      <p:cBhvr>
                                        <p:cTn id="215" dur="500" fill="hold"/>
                                        <p:tgtEl>
                                          <p:spTgt spid="275"/>
                                        </p:tgtEl>
                                        <p:attrNameLst>
                                          <p:attrName>ppt_w</p:attrName>
                                        </p:attrNameLst>
                                      </p:cBhvr>
                                      <p:tavLst>
                                        <p:tav tm="0">
                                          <p:val>
                                            <p:fltVal val="0"/>
                                          </p:val>
                                        </p:tav>
                                        <p:tav tm="100000">
                                          <p:val>
                                            <p:strVal val="#ppt_w"/>
                                          </p:val>
                                        </p:tav>
                                      </p:tavLst>
                                    </p:anim>
                                    <p:anim calcmode="lin" valueType="num">
                                      <p:cBhvr>
                                        <p:cTn id="216" dur="500" fill="hold"/>
                                        <p:tgtEl>
                                          <p:spTgt spid="275"/>
                                        </p:tgtEl>
                                        <p:attrNameLst>
                                          <p:attrName>ppt_h</p:attrName>
                                        </p:attrNameLst>
                                      </p:cBhvr>
                                      <p:tavLst>
                                        <p:tav tm="0">
                                          <p:val>
                                            <p:fltVal val="0"/>
                                          </p:val>
                                        </p:tav>
                                        <p:tav tm="100000">
                                          <p:val>
                                            <p:strVal val="#ppt_h"/>
                                          </p:val>
                                        </p:tav>
                                      </p:tavLst>
                                    </p:anim>
                                    <p:anim calcmode="lin" valueType="num">
                                      <p:cBhvr>
                                        <p:cTn id="217" dur="500" fill="hold"/>
                                        <p:tgtEl>
                                          <p:spTgt spid="275"/>
                                        </p:tgtEl>
                                        <p:attrNameLst>
                                          <p:attrName>ppt_x</p:attrName>
                                        </p:attrNameLst>
                                      </p:cBhvr>
                                      <p:tavLst>
                                        <p:tav tm="0">
                                          <p:val>
                                            <p:fltVal val="0.5"/>
                                          </p:val>
                                        </p:tav>
                                        <p:tav tm="100000">
                                          <p:val>
                                            <p:strVal val="#ppt_x"/>
                                          </p:val>
                                        </p:tav>
                                      </p:tavLst>
                                    </p:anim>
                                    <p:anim calcmode="lin" valueType="num">
                                      <p:cBhvr>
                                        <p:cTn id="218" dur="500" fill="hold"/>
                                        <p:tgtEl>
                                          <p:spTgt spid="275"/>
                                        </p:tgtEl>
                                        <p:attrNameLst>
                                          <p:attrName>ppt_y</p:attrName>
                                        </p:attrNameLst>
                                      </p:cBhvr>
                                      <p:tavLst>
                                        <p:tav tm="0">
                                          <p:val>
                                            <p:fltVal val="0.5"/>
                                          </p:val>
                                        </p:tav>
                                        <p:tav tm="100000">
                                          <p:val>
                                            <p:strVal val="#ppt_y"/>
                                          </p:val>
                                        </p:tav>
                                      </p:tavLst>
                                    </p:anim>
                                  </p:childTnLst>
                                </p:cTn>
                              </p:par>
                              <p:par>
                                <p:cTn id="219" presetID="23" presetClass="entr" presetSubtype="528" fill="hold" nodeType="withEffect">
                                  <p:stCondLst>
                                    <p:cond delay="185"/>
                                  </p:stCondLst>
                                  <p:childTnLst>
                                    <p:set>
                                      <p:cBhvr>
                                        <p:cTn id="220" dur="1" fill="hold">
                                          <p:stCondLst>
                                            <p:cond delay="0"/>
                                          </p:stCondLst>
                                        </p:cTn>
                                        <p:tgtEl>
                                          <p:spTgt spid="214"/>
                                        </p:tgtEl>
                                        <p:attrNameLst>
                                          <p:attrName>style.visibility</p:attrName>
                                        </p:attrNameLst>
                                      </p:cBhvr>
                                      <p:to>
                                        <p:strVal val="visible"/>
                                      </p:to>
                                    </p:set>
                                    <p:anim calcmode="lin" valueType="num">
                                      <p:cBhvr>
                                        <p:cTn id="221" dur="500" fill="hold"/>
                                        <p:tgtEl>
                                          <p:spTgt spid="214"/>
                                        </p:tgtEl>
                                        <p:attrNameLst>
                                          <p:attrName>ppt_w</p:attrName>
                                        </p:attrNameLst>
                                      </p:cBhvr>
                                      <p:tavLst>
                                        <p:tav tm="0">
                                          <p:val>
                                            <p:fltVal val="0"/>
                                          </p:val>
                                        </p:tav>
                                        <p:tav tm="100000">
                                          <p:val>
                                            <p:strVal val="#ppt_w"/>
                                          </p:val>
                                        </p:tav>
                                      </p:tavLst>
                                    </p:anim>
                                    <p:anim calcmode="lin" valueType="num">
                                      <p:cBhvr>
                                        <p:cTn id="222" dur="500" fill="hold"/>
                                        <p:tgtEl>
                                          <p:spTgt spid="214"/>
                                        </p:tgtEl>
                                        <p:attrNameLst>
                                          <p:attrName>ppt_h</p:attrName>
                                        </p:attrNameLst>
                                      </p:cBhvr>
                                      <p:tavLst>
                                        <p:tav tm="0">
                                          <p:val>
                                            <p:fltVal val="0"/>
                                          </p:val>
                                        </p:tav>
                                        <p:tav tm="100000">
                                          <p:val>
                                            <p:strVal val="#ppt_h"/>
                                          </p:val>
                                        </p:tav>
                                      </p:tavLst>
                                    </p:anim>
                                    <p:anim calcmode="lin" valueType="num">
                                      <p:cBhvr>
                                        <p:cTn id="223" dur="500" fill="hold"/>
                                        <p:tgtEl>
                                          <p:spTgt spid="214"/>
                                        </p:tgtEl>
                                        <p:attrNameLst>
                                          <p:attrName>ppt_x</p:attrName>
                                        </p:attrNameLst>
                                      </p:cBhvr>
                                      <p:tavLst>
                                        <p:tav tm="0">
                                          <p:val>
                                            <p:fltVal val="0.5"/>
                                          </p:val>
                                        </p:tav>
                                        <p:tav tm="100000">
                                          <p:val>
                                            <p:strVal val="#ppt_x"/>
                                          </p:val>
                                        </p:tav>
                                      </p:tavLst>
                                    </p:anim>
                                    <p:anim calcmode="lin" valueType="num">
                                      <p:cBhvr>
                                        <p:cTn id="224" dur="500" fill="hold"/>
                                        <p:tgtEl>
                                          <p:spTgt spid="214"/>
                                        </p:tgtEl>
                                        <p:attrNameLst>
                                          <p:attrName>ppt_y</p:attrName>
                                        </p:attrNameLst>
                                      </p:cBhvr>
                                      <p:tavLst>
                                        <p:tav tm="0">
                                          <p:val>
                                            <p:fltVal val="0.5"/>
                                          </p:val>
                                        </p:tav>
                                        <p:tav tm="100000">
                                          <p:val>
                                            <p:strVal val="#ppt_y"/>
                                          </p:val>
                                        </p:tav>
                                      </p:tavLst>
                                    </p:anim>
                                  </p:childTnLst>
                                </p:cTn>
                              </p:par>
                              <p:par>
                                <p:cTn id="225" presetID="23" presetClass="entr" presetSubtype="528" fill="hold" grpId="0" nodeType="withEffect">
                                  <p:stCondLst>
                                    <p:cond delay="168"/>
                                  </p:stCondLst>
                                  <p:childTnLst>
                                    <p:set>
                                      <p:cBhvr>
                                        <p:cTn id="226" dur="1" fill="hold">
                                          <p:stCondLst>
                                            <p:cond delay="0"/>
                                          </p:stCondLst>
                                        </p:cTn>
                                        <p:tgtEl>
                                          <p:spTgt spid="276"/>
                                        </p:tgtEl>
                                        <p:attrNameLst>
                                          <p:attrName>style.visibility</p:attrName>
                                        </p:attrNameLst>
                                      </p:cBhvr>
                                      <p:to>
                                        <p:strVal val="visible"/>
                                      </p:to>
                                    </p:set>
                                    <p:anim calcmode="lin" valueType="num">
                                      <p:cBhvr>
                                        <p:cTn id="227" dur="500" fill="hold"/>
                                        <p:tgtEl>
                                          <p:spTgt spid="276"/>
                                        </p:tgtEl>
                                        <p:attrNameLst>
                                          <p:attrName>ppt_w</p:attrName>
                                        </p:attrNameLst>
                                      </p:cBhvr>
                                      <p:tavLst>
                                        <p:tav tm="0">
                                          <p:val>
                                            <p:fltVal val="0"/>
                                          </p:val>
                                        </p:tav>
                                        <p:tav tm="100000">
                                          <p:val>
                                            <p:strVal val="#ppt_w"/>
                                          </p:val>
                                        </p:tav>
                                      </p:tavLst>
                                    </p:anim>
                                    <p:anim calcmode="lin" valueType="num">
                                      <p:cBhvr>
                                        <p:cTn id="228" dur="500" fill="hold"/>
                                        <p:tgtEl>
                                          <p:spTgt spid="276"/>
                                        </p:tgtEl>
                                        <p:attrNameLst>
                                          <p:attrName>ppt_h</p:attrName>
                                        </p:attrNameLst>
                                      </p:cBhvr>
                                      <p:tavLst>
                                        <p:tav tm="0">
                                          <p:val>
                                            <p:fltVal val="0"/>
                                          </p:val>
                                        </p:tav>
                                        <p:tav tm="100000">
                                          <p:val>
                                            <p:strVal val="#ppt_h"/>
                                          </p:val>
                                        </p:tav>
                                      </p:tavLst>
                                    </p:anim>
                                    <p:anim calcmode="lin" valueType="num">
                                      <p:cBhvr>
                                        <p:cTn id="229" dur="500" fill="hold"/>
                                        <p:tgtEl>
                                          <p:spTgt spid="276"/>
                                        </p:tgtEl>
                                        <p:attrNameLst>
                                          <p:attrName>ppt_x</p:attrName>
                                        </p:attrNameLst>
                                      </p:cBhvr>
                                      <p:tavLst>
                                        <p:tav tm="0">
                                          <p:val>
                                            <p:fltVal val="0.5"/>
                                          </p:val>
                                        </p:tav>
                                        <p:tav tm="100000">
                                          <p:val>
                                            <p:strVal val="#ppt_x"/>
                                          </p:val>
                                        </p:tav>
                                      </p:tavLst>
                                    </p:anim>
                                    <p:anim calcmode="lin" valueType="num">
                                      <p:cBhvr>
                                        <p:cTn id="230" dur="500" fill="hold"/>
                                        <p:tgtEl>
                                          <p:spTgt spid="276"/>
                                        </p:tgtEl>
                                        <p:attrNameLst>
                                          <p:attrName>ppt_y</p:attrName>
                                        </p:attrNameLst>
                                      </p:cBhvr>
                                      <p:tavLst>
                                        <p:tav tm="0">
                                          <p:val>
                                            <p:fltVal val="0.5"/>
                                          </p:val>
                                        </p:tav>
                                        <p:tav tm="100000">
                                          <p:val>
                                            <p:strVal val="#ppt_y"/>
                                          </p:val>
                                        </p:tav>
                                      </p:tavLst>
                                    </p:anim>
                                  </p:childTnLst>
                                </p:cTn>
                              </p:par>
                              <p:par>
                                <p:cTn id="231" presetID="23" presetClass="entr" presetSubtype="528" fill="hold" grpId="0" nodeType="withEffect">
                                  <p:stCondLst>
                                    <p:cond delay="69"/>
                                  </p:stCondLst>
                                  <p:childTnLst>
                                    <p:set>
                                      <p:cBhvr>
                                        <p:cTn id="232" dur="1" fill="hold">
                                          <p:stCondLst>
                                            <p:cond delay="0"/>
                                          </p:stCondLst>
                                        </p:cTn>
                                        <p:tgtEl>
                                          <p:spTgt spid="277"/>
                                        </p:tgtEl>
                                        <p:attrNameLst>
                                          <p:attrName>style.visibility</p:attrName>
                                        </p:attrNameLst>
                                      </p:cBhvr>
                                      <p:to>
                                        <p:strVal val="visible"/>
                                      </p:to>
                                    </p:set>
                                    <p:anim calcmode="lin" valueType="num">
                                      <p:cBhvr>
                                        <p:cTn id="233" dur="500" fill="hold"/>
                                        <p:tgtEl>
                                          <p:spTgt spid="277"/>
                                        </p:tgtEl>
                                        <p:attrNameLst>
                                          <p:attrName>ppt_w</p:attrName>
                                        </p:attrNameLst>
                                      </p:cBhvr>
                                      <p:tavLst>
                                        <p:tav tm="0">
                                          <p:val>
                                            <p:fltVal val="0"/>
                                          </p:val>
                                        </p:tav>
                                        <p:tav tm="100000">
                                          <p:val>
                                            <p:strVal val="#ppt_w"/>
                                          </p:val>
                                        </p:tav>
                                      </p:tavLst>
                                    </p:anim>
                                    <p:anim calcmode="lin" valueType="num">
                                      <p:cBhvr>
                                        <p:cTn id="234" dur="500" fill="hold"/>
                                        <p:tgtEl>
                                          <p:spTgt spid="277"/>
                                        </p:tgtEl>
                                        <p:attrNameLst>
                                          <p:attrName>ppt_h</p:attrName>
                                        </p:attrNameLst>
                                      </p:cBhvr>
                                      <p:tavLst>
                                        <p:tav tm="0">
                                          <p:val>
                                            <p:fltVal val="0"/>
                                          </p:val>
                                        </p:tav>
                                        <p:tav tm="100000">
                                          <p:val>
                                            <p:strVal val="#ppt_h"/>
                                          </p:val>
                                        </p:tav>
                                      </p:tavLst>
                                    </p:anim>
                                    <p:anim calcmode="lin" valueType="num">
                                      <p:cBhvr>
                                        <p:cTn id="235" dur="500" fill="hold"/>
                                        <p:tgtEl>
                                          <p:spTgt spid="277"/>
                                        </p:tgtEl>
                                        <p:attrNameLst>
                                          <p:attrName>ppt_x</p:attrName>
                                        </p:attrNameLst>
                                      </p:cBhvr>
                                      <p:tavLst>
                                        <p:tav tm="0">
                                          <p:val>
                                            <p:fltVal val="0.5"/>
                                          </p:val>
                                        </p:tav>
                                        <p:tav tm="100000">
                                          <p:val>
                                            <p:strVal val="#ppt_x"/>
                                          </p:val>
                                        </p:tav>
                                      </p:tavLst>
                                    </p:anim>
                                    <p:anim calcmode="lin" valueType="num">
                                      <p:cBhvr>
                                        <p:cTn id="236" dur="500" fill="hold"/>
                                        <p:tgtEl>
                                          <p:spTgt spid="277"/>
                                        </p:tgtEl>
                                        <p:attrNameLst>
                                          <p:attrName>ppt_y</p:attrName>
                                        </p:attrNameLst>
                                      </p:cBhvr>
                                      <p:tavLst>
                                        <p:tav tm="0">
                                          <p:val>
                                            <p:fltVal val="0.5"/>
                                          </p:val>
                                        </p:tav>
                                        <p:tav tm="100000">
                                          <p:val>
                                            <p:strVal val="#ppt_y"/>
                                          </p:val>
                                        </p:tav>
                                      </p:tavLst>
                                    </p:anim>
                                  </p:childTnLst>
                                </p:cTn>
                              </p:par>
                              <p:par>
                                <p:cTn id="237" presetID="23" presetClass="entr" presetSubtype="528" fill="hold" grpId="0" nodeType="withEffect">
                                  <p:stCondLst>
                                    <p:cond delay="491"/>
                                  </p:stCondLst>
                                  <p:childTnLst>
                                    <p:set>
                                      <p:cBhvr>
                                        <p:cTn id="238" dur="1" fill="hold">
                                          <p:stCondLst>
                                            <p:cond delay="0"/>
                                          </p:stCondLst>
                                        </p:cTn>
                                        <p:tgtEl>
                                          <p:spTgt spid="278"/>
                                        </p:tgtEl>
                                        <p:attrNameLst>
                                          <p:attrName>style.visibility</p:attrName>
                                        </p:attrNameLst>
                                      </p:cBhvr>
                                      <p:to>
                                        <p:strVal val="visible"/>
                                      </p:to>
                                    </p:set>
                                    <p:anim calcmode="lin" valueType="num">
                                      <p:cBhvr>
                                        <p:cTn id="239" dur="500" fill="hold"/>
                                        <p:tgtEl>
                                          <p:spTgt spid="278"/>
                                        </p:tgtEl>
                                        <p:attrNameLst>
                                          <p:attrName>ppt_w</p:attrName>
                                        </p:attrNameLst>
                                      </p:cBhvr>
                                      <p:tavLst>
                                        <p:tav tm="0">
                                          <p:val>
                                            <p:fltVal val="0"/>
                                          </p:val>
                                        </p:tav>
                                        <p:tav tm="100000">
                                          <p:val>
                                            <p:strVal val="#ppt_w"/>
                                          </p:val>
                                        </p:tav>
                                      </p:tavLst>
                                    </p:anim>
                                    <p:anim calcmode="lin" valueType="num">
                                      <p:cBhvr>
                                        <p:cTn id="240" dur="500" fill="hold"/>
                                        <p:tgtEl>
                                          <p:spTgt spid="278"/>
                                        </p:tgtEl>
                                        <p:attrNameLst>
                                          <p:attrName>ppt_h</p:attrName>
                                        </p:attrNameLst>
                                      </p:cBhvr>
                                      <p:tavLst>
                                        <p:tav tm="0">
                                          <p:val>
                                            <p:fltVal val="0"/>
                                          </p:val>
                                        </p:tav>
                                        <p:tav tm="100000">
                                          <p:val>
                                            <p:strVal val="#ppt_h"/>
                                          </p:val>
                                        </p:tav>
                                      </p:tavLst>
                                    </p:anim>
                                    <p:anim calcmode="lin" valueType="num">
                                      <p:cBhvr>
                                        <p:cTn id="241" dur="500" fill="hold"/>
                                        <p:tgtEl>
                                          <p:spTgt spid="278"/>
                                        </p:tgtEl>
                                        <p:attrNameLst>
                                          <p:attrName>ppt_x</p:attrName>
                                        </p:attrNameLst>
                                      </p:cBhvr>
                                      <p:tavLst>
                                        <p:tav tm="0">
                                          <p:val>
                                            <p:fltVal val="0.5"/>
                                          </p:val>
                                        </p:tav>
                                        <p:tav tm="100000">
                                          <p:val>
                                            <p:strVal val="#ppt_x"/>
                                          </p:val>
                                        </p:tav>
                                      </p:tavLst>
                                    </p:anim>
                                    <p:anim calcmode="lin" valueType="num">
                                      <p:cBhvr>
                                        <p:cTn id="242" dur="500" fill="hold"/>
                                        <p:tgtEl>
                                          <p:spTgt spid="278"/>
                                        </p:tgtEl>
                                        <p:attrNameLst>
                                          <p:attrName>ppt_y</p:attrName>
                                        </p:attrNameLst>
                                      </p:cBhvr>
                                      <p:tavLst>
                                        <p:tav tm="0">
                                          <p:val>
                                            <p:fltVal val="0.5"/>
                                          </p:val>
                                        </p:tav>
                                        <p:tav tm="100000">
                                          <p:val>
                                            <p:strVal val="#ppt_y"/>
                                          </p:val>
                                        </p:tav>
                                      </p:tavLst>
                                    </p:anim>
                                  </p:childTnLst>
                                </p:cTn>
                              </p:par>
                              <p:par>
                                <p:cTn id="243" presetID="23" presetClass="entr" presetSubtype="528" fill="hold" grpId="0" nodeType="withEffect">
                                  <p:stCondLst>
                                    <p:cond delay="318"/>
                                  </p:stCondLst>
                                  <p:childTnLst>
                                    <p:set>
                                      <p:cBhvr>
                                        <p:cTn id="244" dur="1" fill="hold">
                                          <p:stCondLst>
                                            <p:cond delay="0"/>
                                          </p:stCondLst>
                                        </p:cTn>
                                        <p:tgtEl>
                                          <p:spTgt spid="279"/>
                                        </p:tgtEl>
                                        <p:attrNameLst>
                                          <p:attrName>style.visibility</p:attrName>
                                        </p:attrNameLst>
                                      </p:cBhvr>
                                      <p:to>
                                        <p:strVal val="visible"/>
                                      </p:to>
                                    </p:set>
                                    <p:anim calcmode="lin" valueType="num">
                                      <p:cBhvr>
                                        <p:cTn id="245" dur="500" fill="hold"/>
                                        <p:tgtEl>
                                          <p:spTgt spid="279"/>
                                        </p:tgtEl>
                                        <p:attrNameLst>
                                          <p:attrName>ppt_w</p:attrName>
                                        </p:attrNameLst>
                                      </p:cBhvr>
                                      <p:tavLst>
                                        <p:tav tm="0">
                                          <p:val>
                                            <p:fltVal val="0"/>
                                          </p:val>
                                        </p:tav>
                                        <p:tav tm="100000">
                                          <p:val>
                                            <p:strVal val="#ppt_w"/>
                                          </p:val>
                                        </p:tav>
                                      </p:tavLst>
                                    </p:anim>
                                    <p:anim calcmode="lin" valueType="num">
                                      <p:cBhvr>
                                        <p:cTn id="246" dur="500" fill="hold"/>
                                        <p:tgtEl>
                                          <p:spTgt spid="279"/>
                                        </p:tgtEl>
                                        <p:attrNameLst>
                                          <p:attrName>ppt_h</p:attrName>
                                        </p:attrNameLst>
                                      </p:cBhvr>
                                      <p:tavLst>
                                        <p:tav tm="0">
                                          <p:val>
                                            <p:fltVal val="0"/>
                                          </p:val>
                                        </p:tav>
                                        <p:tav tm="100000">
                                          <p:val>
                                            <p:strVal val="#ppt_h"/>
                                          </p:val>
                                        </p:tav>
                                      </p:tavLst>
                                    </p:anim>
                                    <p:anim calcmode="lin" valueType="num">
                                      <p:cBhvr>
                                        <p:cTn id="247" dur="500" fill="hold"/>
                                        <p:tgtEl>
                                          <p:spTgt spid="279"/>
                                        </p:tgtEl>
                                        <p:attrNameLst>
                                          <p:attrName>ppt_x</p:attrName>
                                        </p:attrNameLst>
                                      </p:cBhvr>
                                      <p:tavLst>
                                        <p:tav tm="0">
                                          <p:val>
                                            <p:fltVal val="0.5"/>
                                          </p:val>
                                        </p:tav>
                                        <p:tav tm="100000">
                                          <p:val>
                                            <p:strVal val="#ppt_x"/>
                                          </p:val>
                                        </p:tav>
                                      </p:tavLst>
                                    </p:anim>
                                    <p:anim calcmode="lin" valueType="num">
                                      <p:cBhvr>
                                        <p:cTn id="248" dur="500" fill="hold"/>
                                        <p:tgtEl>
                                          <p:spTgt spid="279"/>
                                        </p:tgtEl>
                                        <p:attrNameLst>
                                          <p:attrName>ppt_y</p:attrName>
                                        </p:attrNameLst>
                                      </p:cBhvr>
                                      <p:tavLst>
                                        <p:tav tm="0">
                                          <p:val>
                                            <p:fltVal val="0.5"/>
                                          </p:val>
                                        </p:tav>
                                        <p:tav tm="100000">
                                          <p:val>
                                            <p:strVal val="#ppt_y"/>
                                          </p:val>
                                        </p:tav>
                                      </p:tavLst>
                                    </p:anim>
                                  </p:childTnLst>
                                </p:cTn>
                              </p:par>
                              <p:par>
                                <p:cTn id="249" presetID="23" presetClass="entr" presetSubtype="528" fill="hold" grpId="0" nodeType="withEffect">
                                  <p:stCondLst>
                                    <p:cond delay="44"/>
                                  </p:stCondLst>
                                  <p:childTnLst>
                                    <p:set>
                                      <p:cBhvr>
                                        <p:cTn id="250" dur="1" fill="hold">
                                          <p:stCondLst>
                                            <p:cond delay="0"/>
                                          </p:stCondLst>
                                        </p:cTn>
                                        <p:tgtEl>
                                          <p:spTgt spid="284"/>
                                        </p:tgtEl>
                                        <p:attrNameLst>
                                          <p:attrName>style.visibility</p:attrName>
                                        </p:attrNameLst>
                                      </p:cBhvr>
                                      <p:to>
                                        <p:strVal val="visible"/>
                                      </p:to>
                                    </p:set>
                                    <p:anim calcmode="lin" valueType="num">
                                      <p:cBhvr>
                                        <p:cTn id="251" dur="500" fill="hold"/>
                                        <p:tgtEl>
                                          <p:spTgt spid="284"/>
                                        </p:tgtEl>
                                        <p:attrNameLst>
                                          <p:attrName>ppt_w</p:attrName>
                                        </p:attrNameLst>
                                      </p:cBhvr>
                                      <p:tavLst>
                                        <p:tav tm="0">
                                          <p:val>
                                            <p:fltVal val="0"/>
                                          </p:val>
                                        </p:tav>
                                        <p:tav tm="100000">
                                          <p:val>
                                            <p:strVal val="#ppt_w"/>
                                          </p:val>
                                        </p:tav>
                                      </p:tavLst>
                                    </p:anim>
                                    <p:anim calcmode="lin" valueType="num">
                                      <p:cBhvr>
                                        <p:cTn id="252" dur="500" fill="hold"/>
                                        <p:tgtEl>
                                          <p:spTgt spid="284"/>
                                        </p:tgtEl>
                                        <p:attrNameLst>
                                          <p:attrName>ppt_h</p:attrName>
                                        </p:attrNameLst>
                                      </p:cBhvr>
                                      <p:tavLst>
                                        <p:tav tm="0">
                                          <p:val>
                                            <p:fltVal val="0"/>
                                          </p:val>
                                        </p:tav>
                                        <p:tav tm="100000">
                                          <p:val>
                                            <p:strVal val="#ppt_h"/>
                                          </p:val>
                                        </p:tav>
                                      </p:tavLst>
                                    </p:anim>
                                    <p:anim calcmode="lin" valueType="num">
                                      <p:cBhvr>
                                        <p:cTn id="253" dur="500" fill="hold"/>
                                        <p:tgtEl>
                                          <p:spTgt spid="284"/>
                                        </p:tgtEl>
                                        <p:attrNameLst>
                                          <p:attrName>ppt_x</p:attrName>
                                        </p:attrNameLst>
                                      </p:cBhvr>
                                      <p:tavLst>
                                        <p:tav tm="0">
                                          <p:val>
                                            <p:fltVal val="0.5"/>
                                          </p:val>
                                        </p:tav>
                                        <p:tav tm="100000">
                                          <p:val>
                                            <p:strVal val="#ppt_x"/>
                                          </p:val>
                                        </p:tav>
                                      </p:tavLst>
                                    </p:anim>
                                    <p:anim calcmode="lin" valueType="num">
                                      <p:cBhvr>
                                        <p:cTn id="254" dur="500" fill="hold"/>
                                        <p:tgtEl>
                                          <p:spTgt spid="28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06" grpId="0" animBg="1"/>
      <p:bldP spid="211" grpId="0" animBg="1"/>
      <p:bldP spid="212" grpId="0" animBg="1"/>
      <p:bldP spid="244" grpId="0" animBg="1"/>
      <p:bldP spid="245" grpId="0" animBg="1"/>
      <p:bldP spid="246" grpId="0" animBg="1"/>
      <p:bldP spid="247" grpId="0" animBg="1"/>
      <p:bldP spid="248" grpId="0" animBg="1"/>
      <p:bldP spid="249" grpId="0" animBg="1"/>
      <p:bldP spid="250" grpId="0" animBg="1"/>
      <p:bldP spid="195" grpId="0"/>
      <p:bldP spid="263" grpId="0"/>
      <p:bldP spid="223" grpId="0" animBg="1"/>
      <p:bldP spid="264" grpId="0"/>
      <p:bldP spid="265" grpId="0"/>
      <p:bldP spid="266" grpId="0"/>
      <p:bldP spid="267" grpId="0"/>
      <p:bldP spid="268" grpId="0"/>
      <p:bldP spid="269" grpId="0"/>
      <p:bldP spid="272" grpId="0"/>
      <p:bldP spid="273" grpId="0"/>
      <p:bldP spid="274" grpId="0"/>
      <p:bldP spid="275" grpId="0"/>
      <p:bldP spid="276" grpId="0"/>
      <p:bldP spid="277" grpId="0"/>
      <p:bldP spid="278" grpId="0"/>
      <p:bldP spid="279" grpId="0"/>
      <p:bldP spid="28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10"/>
          <p:cNvSpPr txBox="1">
            <a:spLocks noChangeArrowheads="1"/>
          </p:cNvSpPr>
          <p:nvPr/>
        </p:nvSpPr>
        <p:spPr bwMode="auto">
          <a:xfrm>
            <a:off x="415388" y="315165"/>
            <a:ext cx="75029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b="1" dirty="0">
                <a:solidFill>
                  <a:schemeClr val="accent1"/>
                </a:solidFill>
                <a:latin typeface="微软雅黑" panose="020B0503020204020204" pitchFamily="34" charset="-122"/>
                <a:ea typeface="微软雅黑" panose="020B0503020204020204" pitchFamily="34" charset="-122"/>
              </a:rPr>
              <a:t>外国语学院</a:t>
            </a:r>
            <a:r>
              <a:rPr lang="en-US" altLang="zh-CN" sz="2800" b="1" dirty="0">
                <a:solidFill>
                  <a:schemeClr val="accent1"/>
                </a:solidFill>
                <a:latin typeface="微软雅黑" panose="020B0503020204020204" pitchFamily="34" charset="-122"/>
                <a:ea typeface="微软雅黑" panose="020B0503020204020204" pitchFamily="34" charset="-122"/>
              </a:rPr>
              <a:t>2021</a:t>
            </a:r>
            <a:r>
              <a:rPr lang="zh-CN" altLang="en-US" sz="2800" b="1" dirty="0">
                <a:solidFill>
                  <a:schemeClr val="accent1"/>
                </a:solidFill>
                <a:latin typeface="微软雅黑" panose="020B0503020204020204" pitchFamily="34" charset="-122"/>
                <a:ea typeface="微软雅黑" panose="020B0503020204020204" pitchFamily="34" charset="-122"/>
              </a:rPr>
              <a:t>年省部级以上项目立项情况</a:t>
            </a:r>
            <a:endParaRPr lang="zh-CN" altLang="en-US" sz="2800" dirty="0">
              <a:solidFill>
                <a:schemeClr val="accent1"/>
              </a:solidFill>
            </a:endParaRPr>
          </a:p>
        </p:txBody>
      </p:sp>
      <p:cxnSp>
        <p:nvCxnSpPr>
          <p:cNvPr id="164" name="直接连接符 163">
            <a:extLst>
              <a:ext uri="{FF2B5EF4-FFF2-40B4-BE49-F238E27FC236}">
                <a16:creationId xmlns:a16="http://schemas.microsoft.com/office/drawing/2014/main" id="{52CDEA79-F719-456E-8DD8-F83FEA1E0C4F}"/>
              </a:ext>
            </a:extLst>
          </p:cNvPr>
          <p:cNvCxnSpPr>
            <a:cxnSpLocks/>
          </p:cNvCxnSpPr>
          <p:nvPr/>
        </p:nvCxnSpPr>
        <p:spPr>
          <a:xfrm>
            <a:off x="543463" y="938030"/>
            <a:ext cx="1123315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6" name="直接连接符 165">
            <a:extLst>
              <a:ext uri="{FF2B5EF4-FFF2-40B4-BE49-F238E27FC236}">
                <a16:creationId xmlns:a16="http://schemas.microsoft.com/office/drawing/2014/main" id="{4F1108DF-BA7F-420C-AB99-C0AA222B32A2}"/>
              </a:ext>
            </a:extLst>
          </p:cNvPr>
          <p:cNvCxnSpPr>
            <a:cxnSpLocks/>
          </p:cNvCxnSpPr>
          <p:nvPr/>
        </p:nvCxnSpPr>
        <p:spPr>
          <a:xfrm>
            <a:off x="543463" y="938030"/>
            <a:ext cx="861695"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 name="组合 2">
            <a:extLst>
              <a:ext uri="{FF2B5EF4-FFF2-40B4-BE49-F238E27FC236}">
                <a16:creationId xmlns:a16="http://schemas.microsoft.com/office/drawing/2014/main" id="{9EAFC153-2DEA-4602-994D-26A9384A3C2F}"/>
              </a:ext>
            </a:extLst>
          </p:cNvPr>
          <p:cNvGrpSpPr/>
          <p:nvPr/>
        </p:nvGrpSpPr>
        <p:grpSpPr>
          <a:xfrm>
            <a:off x="9829295" y="318176"/>
            <a:ext cx="1947318" cy="517198"/>
            <a:chOff x="9650003" y="315165"/>
            <a:chExt cx="1947318" cy="517198"/>
          </a:xfrm>
        </p:grpSpPr>
        <p:sp>
          <p:nvSpPr>
            <p:cNvPr id="193" name="PA-文本框 39">
              <a:extLst>
                <a:ext uri="{FF2B5EF4-FFF2-40B4-BE49-F238E27FC236}">
                  <a16:creationId xmlns:a16="http://schemas.microsoft.com/office/drawing/2014/main" id="{F3C76BAF-BB3C-4B0B-9C76-24402ACA7F36}"/>
                </a:ext>
              </a:extLst>
            </p:cNvPr>
            <p:cNvSpPr txBox="1"/>
            <p:nvPr>
              <p:custDataLst>
                <p:tags r:id="rId1"/>
              </p:custDataLst>
            </p:nvPr>
          </p:nvSpPr>
          <p:spPr>
            <a:xfrm>
              <a:off x="10266337" y="498959"/>
              <a:ext cx="1328278" cy="145629"/>
            </a:xfrm>
            <a:custGeom>
              <a:avLst/>
              <a:gdLst/>
              <a:ahLst/>
              <a:cxnLst/>
              <a:rect l="l" t="t" r="r" b="b"/>
              <a:pathLst>
                <a:path w="1795928" h="196900">
                  <a:moveTo>
                    <a:pt x="1295670" y="142205"/>
                  </a:moveTo>
                  <a:lnTo>
                    <a:pt x="1295670" y="163692"/>
                  </a:lnTo>
                  <a:lnTo>
                    <a:pt x="1356615" y="163692"/>
                  </a:lnTo>
                  <a:lnTo>
                    <a:pt x="1356615" y="142205"/>
                  </a:lnTo>
                  <a:close/>
                  <a:moveTo>
                    <a:pt x="345161" y="132243"/>
                  </a:moveTo>
                  <a:cubicBezTo>
                    <a:pt x="362350" y="144094"/>
                    <a:pt x="378498" y="155618"/>
                    <a:pt x="393604" y="166818"/>
                  </a:cubicBezTo>
                  <a:lnTo>
                    <a:pt x="375633" y="188500"/>
                  </a:lnTo>
                  <a:cubicBezTo>
                    <a:pt x="362741" y="177561"/>
                    <a:pt x="347114" y="165125"/>
                    <a:pt x="328752" y="151191"/>
                  </a:cubicBezTo>
                  <a:close/>
                  <a:moveTo>
                    <a:pt x="245343" y="130290"/>
                  </a:moveTo>
                  <a:lnTo>
                    <a:pt x="265854" y="147870"/>
                  </a:lnTo>
                  <a:cubicBezTo>
                    <a:pt x="252962" y="160111"/>
                    <a:pt x="237139" y="173524"/>
                    <a:pt x="218387" y="188109"/>
                  </a:cubicBezTo>
                  <a:cubicBezTo>
                    <a:pt x="211746" y="180556"/>
                    <a:pt x="205625" y="173915"/>
                    <a:pt x="200025" y="168185"/>
                  </a:cubicBezTo>
                  <a:cubicBezTo>
                    <a:pt x="214871" y="157897"/>
                    <a:pt x="229977" y="145266"/>
                    <a:pt x="245343" y="130290"/>
                  </a:cubicBezTo>
                  <a:close/>
                  <a:moveTo>
                    <a:pt x="1269104" y="121109"/>
                  </a:moveTo>
                  <a:lnTo>
                    <a:pt x="1383181" y="121109"/>
                  </a:lnTo>
                  <a:lnTo>
                    <a:pt x="1383181" y="195337"/>
                  </a:lnTo>
                  <a:lnTo>
                    <a:pt x="1356615" y="195337"/>
                  </a:lnTo>
                  <a:lnTo>
                    <a:pt x="1356615" y="184789"/>
                  </a:lnTo>
                  <a:lnTo>
                    <a:pt x="1295670" y="184789"/>
                  </a:lnTo>
                  <a:lnTo>
                    <a:pt x="1295670" y="195532"/>
                  </a:lnTo>
                  <a:lnTo>
                    <a:pt x="1269104" y="195532"/>
                  </a:lnTo>
                  <a:close/>
                  <a:moveTo>
                    <a:pt x="1107561" y="104505"/>
                  </a:moveTo>
                  <a:lnTo>
                    <a:pt x="1107561" y="128922"/>
                  </a:lnTo>
                  <a:lnTo>
                    <a:pt x="1126704" y="128922"/>
                  </a:lnTo>
                  <a:cubicBezTo>
                    <a:pt x="1121560" y="123062"/>
                    <a:pt x="1117002" y="118179"/>
                    <a:pt x="1113030" y="114272"/>
                  </a:cubicBezTo>
                  <a:lnTo>
                    <a:pt x="1124360" y="104505"/>
                  </a:lnTo>
                  <a:close/>
                  <a:moveTo>
                    <a:pt x="1670912" y="101771"/>
                  </a:moveTo>
                  <a:lnTo>
                    <a:pt x="1788310" y="101771"/>
                  </a:lnTo>
                  <a:lnTo>
                    <a:pt x="1788310" y="124430"/>
                  </a:lnTo>
                  <a:lnTo>
                    <a:pt x="1757642" y="124430"/>
                  </a:lnTo>
                  <a:lnTo>
                    <a:pt x="1757642" y="160958"/>
                  </a:lnTo>
                  <a:cubicBezTo>
                    <a:pt x="1757642" y="166687"/>
                    <a:pt x="1759465" y="169552"/>
                    <a:pt x="1763111" y="169552"/>
                  </a:cubicBezTo>
                  <a:lnTo>
                    <a:pt x="1767213" y="169552"/>
                  </a:lnTo>
                  <a:cubicBezTo>
                    <a:pt x="1770209" y="169552"/>
                    <a:pt x="1772097" y="167404"/>
                    <a:pt x="1772878" y="163106"/>
                  </a:cubicBezTo>
                  <a:cubicBezTo>
                    <a:pt x="1773529" y="160241"/>
                    <a:pt x="1774245" y="152623"/>
                    <a:pt x="1775027" y="140252"/>
                  </a:cubicBezTo>
                  <a:cubicBezTo>
                    <a:pt x="1782059" y="142726"/>
                    <a:pt x="1789026" y="145005"/>
                    <a:pt x="1795928" y="147089"/>
                  </a:cubicBezTo>
                  <a:cubicBezTo>
                    <a:pt x="1794235" y="159851"/>
                    <a:pt x="1792672" y="168901"/>
                    <a:pt x="1791240" y="174241"/>
                  </a:cubicBezTo>
                  <a:cubicBezTo>
                    <a:pt x="1787984" y="187133"/>
                    <a:pt x="1779975" y="193579"/>
                    <a:pt x="1767213" y="193579"/>
                  </a:cubicBezTo>
                  <a:lnTo>
                    <a:pt x="1757056" y="193579"/>
                  </a:lnTo>
                  <a:cubicBezTo>
                    <a:pt x="1741559" y="193579"/>
                    <a:pt x="1733811" y="185310"/>
                    <a:pt x="1733811" y="168771"/>
                  </a:cubicBezTo>
                  <a:lnTo>
                    <a:pt x="1733811" y="124430"/>
                  </a:lnTo>
                  <a:lnTo>
                    <a:pt x="1720528" y="124430"/>
                  </a:lnTo>
                  <a:cubicBezTo>
                    <a:pt x="1718705" y="148521"/>
                    <a:pt x="1712128" y="166101"/>
                    <a:pt x="1700799" y="177171"/>
                  </a:cubicBezTo>
                  <a:cubicBezTo>
                    <a:pt x="1693376" y="184593"/>
                    <a:pt x="1682828" y="191170"/>
                    <a:pt x="1669154" y="196900"/>
                  </a:cubicBezTo>
                  <a:cubicBezTo>
                    <a:pt x="1663555" y="188565"/>
                    <a:pt x="1658085" y="181338"/>
                    <a:pt x="1652746" y="175217"/>
                  </a:cubicBezTo>
                  <a:cubicBezTo>
                    <a:pt x="1666810" y="169097"/>
                    <a:pt x="1676968" y="162976"/>
                    <a:pt x="1683218" y="156856"/>
                  </a:cubicBezTo>
                  <a:cubicBezTo>
                    <a:pt x="1690381" y="149823"/>
                    <a:pt x="1694808" y="139015"/>
                    <a:pt x="1696501" y="124430"/>
                  </a:cubicBezTo>
                  <a:lnTo>
                    <a:pt x="1670912" y="124430"/>
                  </a:lnTo>
                  <a:close/>
                  <a:moveTo>
                    <a:pt x="249446" y="81455"/>
                  </a:moveTo>
                  <a:lnTo>
                    <a:pt x="249446" y="102747"/>
                  </a:lnTo>
                  <a:lnTo>
                    <a:pt x="344770" y="102747"/>
                  </a:lnTo>
                  <a:lnTo>
                    <a:pt x="344770" y="81455"/>
                  </a:lnTo>
                  <a:close/>
                  <a:moveTo>
                    <a:pt x="1442759" y="74814"/>
                  </a:moveTo>
                  <a:lnTo>
                    <a:pt x="1552733" y="74814"/>
                  </a:lnTo>
                  <a:lnTo>
                    <a:pt x="1552733" y="98450"/>
                  </a:lnTo>
                  <a:lnTo>
                    <a:pt x="1519135" y="120718"/>
                  </a:lnTo>
                  <a:lnTo>
                    <a:pt x="1591996" y="120718"/>
                  </a:lnTo>
                  <a:lnTo>
                    <a:pt x="1591996" y="144940"/>
                  </a:lnTo>
                  <a:lnTo>
                    <a:pt x="1516205" y="144940"/>
                  </a:lnTo>
                  <a:lnTo>
                    <a:pt x="1516205" y="164864"/>
                  </a:lnTo>
                  <a:cubicBezTo>
                    <a:pt x="1516205" y="173850"/>
                    <a:pt x="1513699" y="180849"/>
                    <a:pt x="1508685" y="185863"/>
                  </a:cubicBezTo>
                  <a:cubicBezTo>
                    <a:pt x="1503671" y="190877"/>
                    <a:pt x="1496004" y="193416"/>
                    <a:pt x="1485684" y="193481"/>
                  </a:cubicBezTo>
                  <a:cubicBezTo>
                    <a:pt x="1475364" y="193546"/>
                    <a:pt x="1464767" y="193579"/>
                    <a:pt x="1453893" y="193579"/>
                  </a:cubicBezTo>
                  <a:cubicBezTo>
                    <a:pt x="1452070" y="184593"/>
                    <a:pt x="1449856" y="175999"/>
                    <a:pt x="1447251" y="167794"/>
                  </a:cubicBezTo>
                  <a:cubicBezTo>
                    <a:pt x="1457149" y="168315"/>
                    <a:pt x="1466199" y="168576"/>
                    <a:pt x="1474403" y="168576"/>
                  </a:cubicBezTo>
                  <a:cubicBezTo>
                    <a:pt x="1483519" y="168576"/>
                    <a:pt x="1488077" y="164604"/>
                    <a:pt x="1488077" y="156660"/>
                  </a:cubicBezTo>
                  <a:lnTo>
                    <a:pt x="1488077" y="144940"/>
                  </a:lnTo>
                  <a:lnTo>
                    <a:pt x="1402715" y="144940"/>
                  </a:lnTo>
                  <a:lnTo>
                    <a:pt x="1402715" y="120718"/>
                  </a:lnTo>
                  <a:lnTo>
                    <a:pt x="1488077" y="120718"/>
                  </a:lnTo>
                  <a:lnTo>
                    <a:pt x="1488077" y="115639"/>
                  </a:lnTo>
                  <a:lnTo>
                    <a:pt x="1514252" y="98645"/>
                  </a:lnTo>
                  <a:lnTo>
                    <a:pt x="1442759" y="98645"/>
                  </a:lnTo>
                  <a:close/>
                  <a:moveTo>
                    <a:pt x="642659" y="74814"/>
                  </a:moveTo>
                  <a:lnTo>
                    <a:pt x="752633" y="74814"/>
                  </a:lnTo>
                  <a:lnTo>
                    <a:pt x="752633" y="98450"/>
                  </a:lnTo>
                  <a:lnTo>
                    <a:pt x="719035" y="120718"/>
                  </a:lnTo>
                  <a:lnTo>
                    <a:pt x="791896" y="120718"/>
                  </a:lnTo>
                  <a:lnTo>
                    <a:pt x="791896" y="144940"/>
                  </a:lnTo>
                  <a:lnTo>
                    <a:pt x="716105" y="144940"/>
                  </a:lnTo>
                  <a:lnTo>
                    <a:pt x="716105" y="164864"/>
                  </a:lnTo>
                  <a:cubicBezTo>
                    <a:pt x="716105" y="173850"/>
                    <a:pt x="713599" y="180849"/>
                    <a:pt x="708585" y="185863"/>
                  </a:cubicBezTo>
                  <a:cubicBezTo>
                    <a:pt x="703571" y="190877"/>
                    <a:pt x="695904" y="193416"/>
                    <a:pt x="685584" y="193481"/>
                  </a:cubicBezTo>
                  <a:cubicBezTo>
                    <a:pt x="675264" y="193546"/>
                    <a:pt x="664667" y="193579"/>
                    <a:pt x="653793" y="193579"/>
                  </a:cubicBezTo>
                  <a:cubicBezTo>
                    <a:pt x="651970" y="184593"/>
                    <a:pt x="649756" y="175999"/>
                    <a:pt x="647152" y="167794"/>
                  </a:cubicBezTo>
                  <a:cubicBezTo>
                    <a:pt x="657049" y="168315"/>
                    <a:pt x="666099" y="168576"/>
                    <a:pt x="674303" y="168576"/>
                  </a:cubicBezTo>
                  <a:cubicBezTo>
                    <a:pt x="683419" y="168576"/>
                    <a:pt x="687977" y="164604"/>
                    <a:pt x="687977" y="156660"/>
                  </a:cubicBezTo>
                  <a:lnTo>
                    <a:pt x="687977" y="144940"/>
                  </a:lnTo>
                  <a:lnTo>
                    <a:pt x="602615" y="144940"/>
                  </a:lnTo>
                  <a:lnTo>
                    <a:pt x="602615" y="120718"/>
                  </a:lnTo>
                  <a:lnTo>
                    <a:pt x="687977" y="120718"/>
                  </a:lnTo>
                  <a:lnTo>
                    <a:pt x="687977" y="115639"/>
                  </a:lnTo>
                  <a:lnTo>
                    <a:pt x="714152" y="98645"/>
                  </a:lnTo>
                  <a:lnTo>
                    <a:pt x="642659" y="98645"/>
                  </a:lnTo>
                  <a:close/>
                  <a:moveTo>
                    <a:pt x="1311492" y="68368"/>
                  </a:moveTo>
                  <a:lnTo>
                    <a:pt x="1306414" y="88292"/>
                  </a:lnTo>
                  <a:lnTo>
                    <a:pt x="1351536" y="88292"/>
                  </a:lnTo>
                  <a:lnTo>
                    <a:pt x="1351536" y="68368"/>
                  </a:lnTo>
                  <a:close/>
                  <a:moveTo>
                    <a:pt x="1200346" y="67196"/>
                  </a:moveTo>
                  <a:lnTo>
                    <a:pt x="1243124" y="67196"/>
                  </a:lnTo>
                  <a:lnTo>
                    <a:pt x="1243124" y="145917"/>
                  </a:lnTo>
                  <a:cubicBezTo>
                    <a:pt x="1249245" y="140838"/>
                    <a:pt x="1254519" y="136150"/>
                    <a:pt x="1258947" y="131852"/>
                  </a:cubicBezTo>
                  <a:cubicBezTo>
                    <a:pt x="1258947" y="141359"/>
                    <a:pt x="1259728" y="151647"/>
                    <a:pt x="1261291" y="162716"/>
                  </a:cubicBezTo>
                  <a:cubicBezTo>
                    <a:pt x="1246706" y="173654"/>
                    <a:pt x="1234855" y="183877"/>
                    <a:pt x="1225739" y="193384"/>
                  </a:cubicBezTo>
                  <a:lnTo>
                    <a:pt x="1211675" y="174241"/>
                  </a:lnTo>
                  <a:cubicBezTo>
                    <a:pt x="1215191" y="170594"/>
                    <a:pt x="1216949" y="165125"/>
                    <a:pt x="1216949" y="157832"/>
                  </a:cubicBezTo>
                  <a:lnTo>
                    <a:pt x="1216949" y="92590"/>
                  </a:lnTo>
                  <a:lnTo>
                    <a:pt x="1200346" y="92590"/>
                  </a:lnTo>
                  <a:close/>
                  <a:moveTo>
                    <a:pt x="1679898" y="64852"/>
                  </a:moveTo>
                  <a:lnTo>
                    <a:pt x="1776980" y="64852"/>
                  </a:lnTo>
                  <a:lnTo>
                    <a:pt x="1776980" y="86730"/>
                  </a:lnTo>
                  <a:lnTo>
                    <a:pt x="1679898" y="86730"/>
                  </a:lnTo>
                  <a:close/>
                  <a:moveTo>
                    <a:pt x="221317" y="57234"/>
                  </a:moveTo>
                  <a:lnTo>
                    <a:pt x="372898" y="57234"/>
                  </a:lnTo>
                  <a:lnTo>
                    <a:pt x="372898" y="126969"/>
                  </a:lnTo>
                  <a:lnTo>
                    <a:pt x="315079" y="126969"/>
                  </a:lnTo>
                  <a:lnTo>
                    <a:pt x="315079" y="161739"/>
                  </a:lnTo>
                  <a:cubicBezTo>
                    <a:pt x="315079" y="169748"/>
                    <a:pt x="313402" y="176194"/>
                    <a:pt x="310049" y="181077"/>
                  </a:cubicBezTo>
                  <a:cubicBezTo>
                    <a:pt x="306696" y="185961"/>
                    <a:pt x="301877" y="189233"/>
                    <a:pt x="295594" y="190893"/>
                  </a:cubicBezTo>
                  <a:cubicBezTo>
                    <a:pt x="289311" y="192553"/>
                    <a:pt x="276467" y="193384"/>
                    <a:pt x="257064" y="193384"/>
                  </a:cubicBezTo>
                  <a:cubicBezTo>
                    <a:pt x="255631" y="183356"/>
                    <a:pt x="253483" y="173850"/>
                    <a:pt x="250618" y="164864"/>
                  </a:cubicBezTo>
                  <a:cubicBezTo>
                    <a:pt x="259603" y="165646"/>
                    <a:pt x="267872" y="166036"/>
                    <a:pt x="275425" y="166036"/>
                  </a:cubicBezTo>
                  <a:cubicBezTo>
                    <a:pt x="282327" y="166036"/>
                    <a:pt x="285778" y="162455"/>
                    <a:pt x="285778" y="155293"/>
                  </a:cubicBezTo>
                  <a:lnTo>
                    <a:pt x="285778" y="126969"/>
                  </a:lnTo>
                  <a:lnTo>
                    <a:pt x="221317" y="126969"/>
                  </a:lnTo>
                  <a:close/>
                  <a:moveTo>
                    <a:pt x="1043490" y="44927"/>
                  </a:moveTo>
                  <a:lnTo>
                    <a:pt x="1149949" y="44927"/>
                  </a:lnTo>
                  <a:lnTo>
                    <a:pt x="1149949" y="67782"/>
                  </a:lnTo>
                  <a:lnTo>
                    <a:pt x="1107561" y="67782"/>
                  </a:lnTo>
                  <a:lnTo>
                    <a:pt x="1107561" y="81651"/>
                  </a:lnTo>
                  <a:lnTo>
                    <a:pt x="1147214" y="81651"/>
                  </a:lnTo>
                  <a:lnTo>
                    <a:pt x="1147214" y="104505"/>
                  </a:lnTo>
                  <a:lnTo>
                    <a:pt x="1132661" y="104505"/>
                  </a:lnTo>
                  <a:cubicBezTo>
                    <a:pt x="1138066" y="109193"/>
                    <a:pt x="1143503" y="114207"/>
                    <a:pt x="1148972" y="119546"/>
                  </a:cubicBezTo>
                  <a:lnTo>
                    <a:pt x="1138619" y="128922"/>
                  </a:lnTo>
                  <a:lnTo>
                    <a:pt x="1151902" y="128922"/>
                  </a:lnTo>
                  <a:lnTo>
                    <a:pt x="1151902" y="151777"/>
                  </a:lnTo>
                  <a:lnTo>
                    <a:pt x="1041537" y="151777"/>
                  </a:lnTo>
                  <a:lnTo>
                    <a:pt x="1041537" y="128922"/>
                  </a:lnTo>
                  <a:lnTo>
                    <a:pt x="1081385" y="128922"/>
                  </a:lnTo>
                  <a:lnTo>
                    <a:pt x="1081385" y="104505"/>
                  </a:lnTo>
                  <a:lnTo>
                    <a:pt x="1046615" y="104505"/>
                  </a:lnTo>
                  <a:lnTo>
                    <a:pt x="1046615" y="81651"/>
                  </a:lnTo>
                  <a:lnTo>
                    <a:pt x="1081385" y="81651"/>
                  </a:lnTo>
                  <a:lnTo>
                    <a:pt x="1081385" y="67782"/>
                  </a:lnTo>
                  <a:lnTo>
                    <a:pt x="1043490" y="67782"/>
                  </a:lnTo>
                  <a:close/>
                  <a:moveTo>
                    <a:pt x="1036263" y="33793"/>
                  </a:moveTo>
                  <a:lnTo>
                    <a:pt x="1036263" y="162325"/>
                  </a:lnTo>
                  <a:lnTo>
                    <a:pt x="1158153" y="162325"/>
                  </a:lnTo>
                  <a:lnTo>
                    <a:pt x="1158153" y="33793"/>
                  </a:lnTo>
                  <a:close/>
                  <a:moveTo>
                    <a:pt x="1608014" y="12111"/>
                  </a:moveTo>
                  <a:lnTo>
                    <a:pt x="1669154" y="12111"/>
                  </a:lnTo>
                  <a:lnTo>
                    <a:pt x="1669154" y="31449"/>
                  </a:lnTo>
                  <a:cubicBezTo>
                    <a:pt x="1664466" y="48639"/>
                    <a:pt x="1659452" y="66284"/>
                    <a:pt x="1654113" y="84386"/>
                  </a:cubicBezTo>
                  <a:cubicBezTo>
                    <a:pt x="1663750" y="96887"/>
                    <a:pt x="1668568" y="112970"/>
                    <a:pt x="1668568" y="132634"/>
                  </a:cubicBezTo>
                  <a:cubicBezTo>
                    <a:pt x="1668568" y="143052"/>
                    <a:pt x="1666159" y="150670"/>
                    <a:pt x="1661341" y="155488"/>
                  </a:cubicBezTo>
                  <a:cubicBezTo>
                    <a:pt x="1656392" y="160437"/>
                    <a:pt x="1647863" y="162911"/>
                    <a:pt x="1635752" y="162911"/>
                  </a:cubicBezTo>
                  <a:cubicBezTo>
                    <a:pt x="1634840" y="154056"/>
                    <a:pt x="1633342" y="145005"/>
                    <a:pt x="1631259" y="135759"/>
                  </a:cubicBezTo>
                  <a:cubicBezTo>
                    <a:pt x="1634124" y="136410"/>
                    <a:pt x="1636403" y="136736"/>
                    <a:pt x="1638096" y="136736"/>
                  </a:cubicBezTo>
                  <a:cubicBezTo>
                    <a:pt x="1643565" y="136736"/>
                    <a:pt x="1646300" y="132569"/>
                    <a:pt x="1646300" y="124234"/>
                  </a:cubicBezTo>
                  <a:cubicBezTo>
                    <a:pt x="1646300" y="110691"/>
                    <a:pt x="1641416" y="97734"/>
                    <a:pt x="1631650" y="85362"/>
                  </a:cubicBezTo>
                  <a:cubicBezTo>
                    <a:pt x="1636338" y="67261"/>
                    <a:pt x="1640765" y="50267"/>
                    <a:pt x="1644932" y="34379"/>
                  </a:cubicBezTo>
                  <a:lnTo>
                    <a:pt x="1630478" y="34379"/>
                  </a:lnTo>
                  <a:lnTo>
                    <a:pt x="1630478" y="194946"/>
                  </a:lnTo>
                  <a:lnTo>
                    <a:pt x="1608014" y="194946"/>
                  </a:lnTo>
                  <a:close/>
                  <a:moveTo>
                    <a:pt x="1260509" y="10939"/>
                  </a:moveTo>
                  <a:lnTo>
                    <a:pt x="1386892" y="10939"/>
                  </a:lnTo>
                  <a:lnTo>
                    <a:pt x="1386892" y="32035"/>
                  </a:lnTo>
                  <a:lnTo>
                    <a:pt x="1320673" y="32035"/>
                  </a:lnTo>
                  <a:lnTo>
                    <a:pt x="1316766" y="47662"/>
                  </a:lnTo>
                  <a:lnTo>
                    <a:pt x="1379079" y="47662"/>
                  </a:lnTo>
                  <a:lnTo>
                    <a:pt x="1379079" y="88292"/>
                  </a:lnTo>
                  <a:lnTo>
                    <a:pt x="1393729" y="88292"/>
                  </a:lnTo>
                  <a:lnTo>
                    <a:pt x="1393729" y="109389"/>
                  </a:lnTo>
                  <a:lnTo>
                    <a:pt x="1254259" y="109389"/>
                  </a:lnTo>
                  <a:lnTo>
                    <a:pt x="1254259" y="88292"/>
                  </a:lnTo>
                  <a:lnTo>
                    <a:pt x="1279262" y="88292"/>
                  </a:lnTo>
                  <a:lnTo>
                    <a:pt x="1284341" y="68368"/>
                  </a:lnTo>
                  <a:lnTo>
                    <a:pt x="1265197" y="68368"/>
                  </a:lnTo>
                  <a:lnTo>
                    <a:pt x="1265197" y="47662"/>
                  </a:lnTo>
                  <a:lnTo>
                    <a:pt x="1289615" y="47662"/>
                  </a:lnTo>
                  <a:lnTo>
                    <a:pt x="1293521" y="32035"/>
                  </a:lnTo>
                  <a:lnTo>
                    <a:pt x="1260509" y="32035"/>
                  </a:lnTo>
                  <a:close/>
                  <a:moveTo>
                    <a:pt x="1008329" y="9767"/>
                  </a:moveTo>
                  <a:lnTo>
                    <a:pt x="1186086" y="9767"/>
                  </a:lnTo>
                  <a:lnTo>
                    <a:pt x="1186086" y="193188"/>
                  </a:lnTo>
                  <a:lnTo>
                    <a:pt x="1158153" y="193188"/>
                  </a:lnTo>
                  <a:lnTo>
                    <a:pt x="1158153" y="186351"/>
                  </a:lnTo>
                  <a:lnTo>
                    <a:pt x="1036263" y="186351"/>
                  </a:lnTo>
                  <a:lnTo>
                    <a:pt x="1036263" y="193384"/>
                  </a:lnTo>
                  <a:lnTo>
                    <a:pt x="1008329" y="193384"/>
                  </a:lnTo>
                  <a:close/>
                  <a:moveTo>
                    <a:pt x="50788" y="5665"/>
                  </a:moveTo>
                  <a:lnTo>
                    <a:pt x="80088" y="5665"/>
                  </a:lnTo>
                  <a:lnTo>
                    <a:pt x="80088" y="193970"/>
                  </a:lnTo>
                  <a:lnTo>
                    <a:pt x="50788" y="193970"/>
                  </a:lnTo>
                  <a:lnTo>
                    <a:pt x="50788" y="161153"/>
                  </a:lnTo>
                  <a:lnTo>
                    <a:pt x="5274" y="176389"/>
                  </a:lnTo>
                  <a:lnTo>
                    <a:pt x="0" y="146112"/>
                  </a:lnTo>
                  <a:cubicBezTo>
                    <a:pt x="17190" y="141554"/>
                    <a:pt x="34119" y="136866"/>
                    <a:pt x="50788" y="132048"/>
                  </a:cubicBezTo>
                  <a:lnTo>
                    <a:pt x="50788" y="78916"/>
                  </a:lnTo>
                  <a:lnTo>
                    <a:pt x="3712" y="78916"/>
                  </a:lnTo>
                  <a:lnTo>
                    <a:pt x="3712" y="53132"/>
                  </a:lnTo>
                  <a:lnTo>
                    <a:pt x="50788" y="53132"/>
                  </a:lnTo>
                  <a:close/>
                  <a:moveTo>
                    <a:pt x="103920" y="5469"/>
                  </a:moveTo>
                  <a:lnTo>
                    <a:pt x="133220" y="5469"/>
                  </a:lnTo>
                  <a:lnTo>
                    <a:pt x="133220" y="62898"/>
                  </a:lnTo>
                  <a:cubicBezTo>
                    <a:pt x="148522" y="52415"/>
                    <a:pt x="162586" y="41867"/>
                    <a:pt x="175413" y="31254"/>
                  </a:cubicBezTo>
                  <a:lnTo>
                    <a:pt x="195533" y="54304"/>
                  </a:lnTo>
                  <a:cubicBezTo>
                    <a:pt x="176194" y="68303"/>
                    <a:pt x="155423" y="82139"/>
                    <a:pt x="133220" y="95813"/>
                  </a:cubicBezTo>
                  <a:lnTo>
                    <a:pt x="133220" y="153535"/>
                  </a:lnTo>
                  <a:cubicBezTo>
                    <a:pt x="133220" y="160958"/>
                    <a:pt x="137192" y="164669"/>
                    <a:pt x="145136" y="164669"/>
                  </a:cubicBezTo>
                  <a:lnTo>
                    <a:pt x="150019" y="164669"/>
                  </a:lnTo>
                  <a:cubicBezTo>
                    <a:pt x="153340" y="164669"/>
                    <a:pt x="156091" y="163757"/>
                    <a:pt x="158272" y="161934"/>
                  </a:cubicBezTo>
                  <a:cubicBezTo>
                    <a:pt x="160453" y="160111"/>
                    <a:pt x="162065" y="157344"/>
                    <a:pt x="163107" y="153632"/>
                  </a:cubicBezTo>
                  <a:cubicBezTo>
                    <a:pt x="164148" y="149921"/>
                    <a:pt x="165255" y="137778"/>
                    <a:pt x="166427" y="117202"/>
                  </a:cubicBezTo>
                  <a:lnTo>
                    <a:pt x="193970" y="125602"/>
                  </a:lnTo>
                  <a:cubicBezTo>
                    <a:pt x="192928" y="139145"/>
                    <a:pt x="191691" y="150768"/>
                    <a:pt x="190258" y="160469"/>
                  </a:cubicBezTo>
                  <a:cubicBezTo>
                    <a:pt x="188826" y="170171"/>
                    <a:pt x="185212" y="177464"/>
                    <a:pt x="179417" y="182347"/>
                  </a:cubicBezTo>
                  <a:cubicBezTo>
                    <a:pt x="173622" y="187230"/>
                    <a:pt x="165646" y="189672"/>
                    <a:pt x="155489" y="189672"/>
                  </a:cubicBezTo>
                  <a:lnTo>
                    <a:pt x="138104" y="189672"/>
                  </a:lnTo>
                  <a:cubicBezTo>
                    <a:pt x="115314" y="189672"/>
                    <a:pt x="103920" y="179384"/>
                    <a:pt x="103920" y="158809"/>
                  </a:cubicBezTo>
                  <a:close/>
                  <a:moveTo>
                    <a:pt x="1226521" y="4493"/>
                  </a:moveTo>
                  <a:cubicBezTo>
                    <a:pt x="1235506" y="16213"/>
                    <a:pt x="1243841" y="28128"/>
                    <a:pt x="1251524" y="40239"/>
                  </a:cubicBezTo>
                  <a:cubicBezTo>
                    <a:pt x="1245534" y="44016"/>
                    <a:pt x="1237915" y="48574"/>
                    <a:pt x="1228669" y="53913"/>
                  </a:cubicBezTo>
                  <a:cubicBezTo>
                    <a:pt x="1221507" y="40630"/>
                    <a:pt x="1213759" y="28259"/>
                    <a:pt x="1205424" y="16799"/>
                  </a:cubicBezTo>
                  <a:close/>
                  <a:moveTo>
                    <a:pt x="1736155" y="2930"/>
                  </a:moveTo>
                  <a:cubicBezTo>
                    <a:pt x="1738108" y="9571"/>
                    <a:pt x="1739866" y="16278"/>
                    <a:pt x="1741429" y="23050"/>
                  </a:cubicBezTo>
                  <a:lnTo>
                    <a:pt x="1786356" y="23050"/>
                  </a:lnTo>
                  <a:lnTo>
                    <a:pt x="1786356" y="59968"/>
                  </a:lnTo>
                  <a:lnTo>
                    <a:pt x="1763307" y="59968"/>
                  </a:lnTo>
                  <a:lnTo>
                    <a:pt x="1763307" y="46099"/>
                  </a:lnTo>
                  <a:lnTo>
                    <a:pt x="1692985" y="46099"/>
                  </a:lnTo>
                  <a:lnTo>
                    <a:pt x="1692985" y="59968"/>
                  </a:lnTo>
                  <a:lnTo>
                    <a:pt x="1670326" y="59968"/>
                  </a:lnTo>
                  <a:lnTo>
                    <a:pt x="1670326" y="23050"/>
                  </a:lnTo>
                  <a:lnTo>
                    <a:pt x="1713691" y="23050"/>
                  </a:lnTo>
                  <a:cubicBezTo>
                    <a:pt x="1712259" y="18362"/>
                    <a:pt x="1710696" y="12892"/>
                    <a:pt x="1709003" y="6641"/>
                  </a:cubicBezTo>
                  <a:close/>
                  <a:moveTo>
                    <a:pt x="914372" y="2930"/>
                  </a:moveTo>
                  <a:lnTo>
                    <a:pt x="941720" y="2930"/>
                  </a:lnTo>
                  <a:lnTo>
                    <a:pt x="941720" y="63875"/>
                  </a:lnTo>
                  <a:lnTo>
                    <a:pt x="952072" y="55866"/>
                  </a:lnTo>
                  <a:cubicBezTo>
                    <a:pt x="969653" y="75530"/>
                    <a:pt x="984303" y="93111"/>
                    <a:pt x="996023" y="108607"/>
                  </a:cubicBezTo>
                  <a:lnTo>
                    <a:pt x="974145" y="126383"/>
                  </a:lnTo>
                  <a:cubicBezTo>
                    <a:pt x="963272" y="110756"/>
                    <a:pt x="952463" y="96334"/>
                    <a:pt x="941720" y="83116"/>
                  </a:cubicBezTo>
                  <a:lnTo>
                    <a:pt x="941720" y="195142"/>
                  </a:lnTo>
                  <a:lnTo>
                    <a:pt x="914372" y="195142"/>
                  </a:lnTo>
                  <a:close/>
                  <a:moveTo>
                    <a:pt x="482092" y="2735"/>
                  </a:moveTo>
                  <a:lnTo>
                    <a:pt x="511783" y="2735"/>
                  </a:lnTo>
                  <a:cubicBezTo>
                    <a:pt x="511392" y="22073"/>
                    <a:pt x="510871" y="38481"/>
                    <a:pt x="510220" y="51960"/>
                  </a:cubicBezTo>
                  <a:lnTo>
                    <a:pt x="590894" y="51960"/>
                  </a:lnTo>
                  <a:lnTo>
                    <a:pt x="590894" y="78916"/>
                  </a:lnTo>
                  <a:lnTo>
                    <a:pt x="512467" y="78916"/>
                  </a:lnTo>
                  <a:cubicBezTo>
                    <a:pt x="523666" y="122411"/>
                    <a:pt x="550720" y="151647"/>
                    <a:pt x="593629" y="166622"/>
                  </a:cubicBezTo>
                  <a:cubicBezTo>
                    <a:pt x="584383" y="177171"/>
                    <a:pt x="576960" y="186156"/>
                    <a:pt x="571361" y="193579"/>
                  </a:cubicBezTo>
                  <a:cubicBezTo>
                    <a:pt x="535875" y="176910"/>
                    <a:pt x="511164" y="150051"/>
                    <a:pt x="497230" y="113002"/>
                  </a:cubicBezTo>
                  <a:cubicBezTo>
                    <a:pt x="486422" y="146926"/>
                    <a:pt x="461451" y="174241"/>
                    <a:pt x="422319" y="194946"/>
                  </a:cubicBezTo>
                  <a:cubicBezTo>
                    <a:pt x="417110" y="188305"/>
                    <a:pt x="409752" y="179970"/>
                    <a:pt x="400246" y="169943"/>
                  </a:cubicBezTo>
                  <a:cubicBezTo>
                    <a:pt x="447647" y="148456"/>
                    <a:pt x="473595" y="118114"/>
                    <a:pt x="478087" y="78916"/>
                  </a:cubicBezTo>
                  <a:lnTo>
                    <a:pt x="403762" y="78916"/>
                  </a:lnTo>
                  <a:lnTo>
                    <a:pt x="403762" y="51960"/>
                  </a:lnTo>
                  <a:lnTo>
                    <a:pt x="480920" y="51960"/>
                  </a:lnTo>
                  <a:cubicBezTo>
                    <a:pt x="481831" y="37765"/>
                    <a:pt x="482222" y="21357"/>
                    <a:pt x="482092" y="2735"/>
                  </a:cubicBezTo>
                  <a:close/>
                  <a:moveTo>
                    <a:pt x="308828" y="1172"/>
                  </a:moveTo>
                  <a:cubicBezTo>
                    <a:pt x="310912" y="6446"/>
                    <a:pt x="313190" y="13088"/>
                    <a:pt x="315665" y="21096"/>
                  </a:cubicBezTo>
                  <a:lnTo>
                    <a:pt x="393214" y="21096"/>
                  </a:lnTo>
                  <a:lnTo>
                    <a:pt x="393214" y="45318"/>
                  </a:lnTo>
                  <a:lnTo>
                    <a:pt x="201783" y="45318"/>
                  </a:lnTo>
                  <a:lnTo>
                    <a:pt x="201783" y="21096"/>
                  </a:lnTo>
                  <a:lnTo>
                    <a:pt x="282164" y="21096"/>
                  </a:lnTo>
                  <a:cubicBezTo>
                    <a:pt x="279625" y="14715"/>
                    <a:pt x="277379" y="9246"/>
                    <a:pt x="275425" y="4688"/>
                  </a:cubicBezTo>
                  <a:close/>
                  <a:moveTo>
                    <a:pt x="837214" y="977"/>
                  </a:moveTo>
                  <a:lnTo>
                    <a:pt x="864366" y="5665"/>
                  </a:lnTo>
                  <a:cubicBezTo>
                    <a:pt x="862283" y="14846"/>
                    <a:pt x="859938" y="23701"/>
                    <a:pt x="857334" y="32231"/>
                  </a:cubicBezTo>
                  <a:lnTo>
                    <a:pt x="904019" y="32231"/>
                  </a:lnTo>
                  <a:lnTo>
                    <a:pt x="904019" y="56648"/>
                  </a:lnTo>
                  <a:cubicBezTo>
                    <a:pt x="895946" y="116681"/>
                    <a:pt x="868989" y="163171"/>
                    <a:pt x="823150" y="196118"/>
                  </a:cubicBezTo>
                  <a:cubicBezTo>
                    <a:pt x="815206" y="186482"/>
                    <a:pt x="808695" y="179189"/>
                    <a:pt x="803616" y="174241"/>
                  </a:cubicBezTo>
                  <a:cubicBezTo>
                    <a:pt x="822890" y="160632"/>
                    <a:pt x="838517" y="144973"/>
                    <a:pt x="850497" y="127262"/>
                  </a:cubicBezTo>
                  <a:cubicBezTo>
                    <a:pt x="843530" y="120621"/>
                    <a:pt x="835847" y="113621"/>
                    <a:pt x="827447" y="106263"/>
                  </a:cubicBezTo>
                  <a:lnTo>
                    <a:pt x="843074" y="86925"/>
                  </a:lnTo>
                  <a:cubicBezTo>
                    <a:pt x="850693" y="92980"/>
                    <a:pt x="857562" y="98613"/>
                    <a:pt x="863682" y="103822"/>
                  </a:cubicBezTo>
                  <a:cubicBezTo>
                    <a:pt x="870194" y="89692"/>
                    <a:pt x="874719" y="74488"/>
                    <a:pt x="877258" y="58210"/>
                  </a:cubicBezTo>
                  <a:lnTo>
                    <a:pt x="848055" y="58210"/>
                  </a:lnTo>
                  <a:cubicBezTo>
                    <a:pt x="838549" y="81586"/>
                    <a:pt x="826536" y="102552"/>
                    <a:pt x="812016" y="121109"/>
                  </a:cubicBezTo>
                  <a:cubicBezTo>
                    <a:pt x="806546" y="108347"/>
                    <a:pt x="802054" y="98971"/>
                    <a:pt x="798538" y="92980"/>
                  </a:cubicBezTo>
                  <a:cubicBezTo>
                    <a:pt x="816899" y="67977"/>
                    <a:pt x="829792" y="37309"/>
                    <a:pt x="837214" y="977"/>
                  </a:cubicBezTo>
                  <a:close/>
                  <a:moveTo>
                    <a:pt x="1498234" y="0"/>
                  </a:moveTo>
                  <a:cubicBezTo>
                    <a:pt x="1503443" y="7944"/>
                    <a:pt x="1509564" y="18231"/>
                    <a:pt x="1516596" y="30863"/>
                  </a:cubicBezTo>
                  <a:lnTo>
                    <a:pt x="1503118" y="37114"/>
                  </a:lnTo>
                  <a:lnTo>
                    <a:pt x="1527047" y="37114"/>
                  </a:lnTo>
                  <a:cubicBezTo>
                    <a:pt x="1535967" y="24287"/>
                    <a:pt x="1543487" y="13153"/>
                    <a:pt x="1549608" y="3711"/>
                  </a:cubicBezTo>
                  <a:lnTo>
                    <a:pt x="1575979" y="18166"/>
                  </a:lnTo>
                  <a:lnTo>
                    <a:pt x="1560156" y="37114"/>
                  </a:lnTo>
                  <a:lnTo>
                    <a:pt x="1588285" y="37114"/>
                  </a:lnTo>
                  <a:lnTo>
                    <a:pt x="1588285" y="85167"/>
                  </a:lnTo>
                  <a:lnTo>
                    <a:pt x="1560938" y="85167"/>
                  </a:lnTo>
                  <a:lnTo>
                    <a:pt x="1560938" y="60945"/>
                  </a:lnTo>
                  <a:lnTo>
                    <a:pt x="1433383" y="60945"/>
                  </a:lnTo>
                  <a:lnTo>
                    <a:pt x="1433383" y="85167"/>
                  </a:lnTo>
                  <a:lnTo>
                    <a:pt x="1406035" y="85167"/>
                  </a:lnTo>
                  <a:lnTo>
                    <a:pt x="1406035" y="37114"/>
                  </a:lnTo>
                  <a:lnTo>
                    <a:pt x="1437973" y="37114"/>
                  </a:lnTo>
                  <a:cubicBezTo>
                    <a:pt x="1432243" y="29235"/>
                    <a:pt x="1426676" y="22008"/>
                    <a:pt x="1421272" y="15432"/>
                  </a:cubicBezTo>
                  <a:lnTo>
                    <a:pt x="1441782" y="1563"/>
                  </a:lnTo>
                  <a:cubicBezTo>
                    <a:pt x="1449596" y="10418"/>
                    <a:pt x="1457539" y="20315"/>
                    <a:pt x="1465613" y="31254"/>
                  </a:cubicBezTo>
                  <a:lnTo>
                    <a:pt x="1456921" y="37114"/>
                  </a:lnTo>
                  <a:lnTo>
                    <a:pt x="1489542" y="37114"/>
                  </a:lnTo>
                  <a:cubicBezTo>
                    <a:pt x="1484073" y="26631"/>
                    <a:pt x="1479026" y="17776"/>
                    <a:pt x="1474403" y="10548"/>
                  </a:cubicBezTo>
                  <a:close/>
                  <a:moveTo>
                    <a:pt x="698134" y="0"/>
                  </a:moveTo>
                  <a:cubicBezTo>
                    <a:pt x="703343" y="7944"/>
                    <a:pt x="709464" y="18231"/>
                    <a:pt x="716496" y="30863"/>
                  </a:cubicBezTo>
                  <a:lnTo>
                    <a:pt x="703018" y="37114"/>
                  </a:lnTo>
                  <a:lnTo>
                    <a:pt x="726947" y="37114"/>
                  </a:lnTo>
                  <a:cubicBezTo>
                    <a:pt x="735867" y="24287"/>
                    <a:pt x="743387" y="13153"/>
                    <a:pt x="749508" y="3711"/>
                  </a:cubicBezTo>
                  <a:lnTo>
                    <a:pt x="775878" y="18166"/>
                  </a:lnTo>
                  <a:lnTo>
                    <a:pt x="760056" y="37114"/>
                  </a:lnTo>
                  <a:lnTo>
                    <a:pt x="788185" y="37114"/>
                  </a:lnTo>
                  <a:lnTo>
                    <a:pt x="788185" y="85167"/>
                  </a:lnTo>
                  <a:lnTo>
                    <a:pt x="760838" y="85167"/>
                  </a:lnTo>
                  <a:lnTo>
                    <a:pt x="760838" y="60945"/>
                  </a:lnTo>
                  <a:lnTo>
                    <a:pt x="633283" y="60945"/>
                  </a:lnTo>
                  <a:lnTo>
                    <a:pt x="633283" y="85167"/>
                  </a:lnTo>
                  <a:lnTo>
                    <a:pt x="605935" y="85167"/>
                  </a:lnTo>
                  <a:lnTo>
                    <a:pt x="605935" y="37114"/>
                  </a:lnTo>
                  <a:lnTo>
                    <a:pt x="637873" y="37114"/>
                  </a:lnTo>
                  <a:cubicBezTo>
                    <a:pt x="632143" y="29235"/>
                    <a:pt x="626576" y="22008"/>
                    <a:pt x="621172" y="15432"/>
                  </a:cubicBezTo>
                  <a:lnTo>
                    <a:pt x="641682" y="1563"/>
                  </a:lnTo>
                  <a:cubicBezTo>
                    <a:pt x="649495" y="10418"/>
                    <a:pt x="657439" y="20315"/>
                    <a:pt x="665513" y="31254"/>
                  </a:cubicBezTo>
                  <a:lnTo>
                    <a:pt x="656821" y="37114"/>
                  </a:lnTo>
                  <a:lnTo>
                    <a:pt x="689442" y="37114"/>
                  </a:lnTo>
                  <a:cubicBezTo>
                    <a:pt x="683972" y="26631"/>
                    <a:pt x="678926" y="17776"/>
                    <a:pt x="674303" y="10548"/>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94" name="PA-文本框 41">
              <a:extLst>
                <a:ext uri="{FF2B5EF4-FFF2-40B4-BE49-F238E27FC236}">
                  <a16:creationId xmlns:a16="http://schemas.microsoft.com/office/drawing/2014/main" id="{39B9C5BB-1FA5-4187-BF85-C061D545D5A1}"/>
                </a:ext>
              </a:extLst>
            </p:cNvPr>
            <p:cNvSpPr txBox="1"/>
            <p:nvPr>
              <p:custDataLst>
                <p:tags r:id="rId2"/>
              </p:custDataLst>
            </p:nvPr>
          </p:nvSpPr>
          <p:spPr>
            <a:xfrm>
              <a:off x="10266337" y="697828"/>
              <a:ext cx="1330984" cy="58449"/>
            </a:xfrm>
            <a:custGeom>
              <a:avLst/>
              <a:gdLst/>
              <a:ahLst/>
              <a:cxnLst/>
              <a:rect l="l" t="t" r="r" b="b"/>
              <a:pathLst>
                <a:path w="1799587" h="79027">
                  <a:moveTo>
                    <a:pt x="1103537" y="49183"/>
                  </a:moveTo>
                  <a:cubicBezTo>
                    <a:pt x="1104904" y="49183"/>
                    <a:pt x="1105985" y="49776"/>
                    <a:pt x="1106781" y="50962"/>
                  </a:cubicBezTo>
                  <a:cubicBezTo>
                    <a:pt x="1107576" y="52148"/>
                    <a:pt x="1107974" y="53592"/>
                    <a:pt x="1107974" y="55294"/>
                  </a:cubicBezTo>
                  <a:cubicBezTo>
                    <a:pt x="1107974" y="58782"/>
                    <a:pt x="1106258" y="64321"/>
                    <a:pt x="1102825" y="71912"/>
                  </a:cubicBezTo>
                  <a:lnTo>
                    <a:pt x="1099393" y="71912"/>
                  </a:lnTo>
                  <a:cubicBezTo>
                    <a:pt x="1100760" y="68312"/>
                    <a:pt x="1101597" y="65954"/>
                    <a:pt x="1101904" y="64838"/>
                  </a:cubicBezTo>
                  <a:cubicBezTo>
                    <a:pt x="1102211" y="63721"/>
                    <a:pt x="1102407" y="62187"/>
                    <a:pt x="1102490" y="60233"/>
                  </a:cubicBezTo>
                  <a:cubicBezTo>
                    <a:pt x="1100146" y="59257"/>
                    <a:pt x="1098974" y="57499"/>
                    <a:pt x="1098974" y="54959"/>
                  </a:cubicBezTo>
                  <a:cubicBezTo>
                    <a:pt x="1098974" y="53201"/>
                    <a:pt x="1099414" y="51799"/>
                    <a:pt x="1100293" y="50752"/>
                  </a:cubicBezTo>
                  <a:cubicBezTo>
                    <a:pt x="1101172" y="49706"/>
                    <a:pt x="1102253" y="49183"/>
                    <a:pt x="1103537" y="49183"/>
                  </a:cubicBezTo>
                  <a:close/>
                  <a:moveTo>
                    <a:pt x="950839" y="39681"/>
                  </a:moveTo>
                  <a:lnTo>
                    <a:pt x="946988" y="40267"/>
                  </a:lnTo>
                  <a:cubicBezTo>
                    <a:pt x="941351" y="41020"/>
                    <a:pt x="937598" y="41906"/>
                    <a:pt x="935728" y="42925"/>
                  </a:cubicBezTo>
                  <a:cubicBezTo>
                    <a:pt x="933859" y="43944"/>
                    <a:pt x="932924" y="45429"/>
                    <a:pt x="932924" y="47383"/>
                  </a:cubicBezTo>
                  <a:cubicBezTo>
                    <a:pt x="932924" y="49113"/>
                    <a:pt x="933650" y="50578"/>
                    <a:pt x="935101" y="51778"/>
                  </a:cubicBezTo>
                  <a:cubicBezTo>
                    <a:pt x="936552" y="52978"/>
                    <a:pt x="938226" y="53578"/>
                    <a:pt x="940124" y="53578"/>
                  </a:cubicBezTo>
                  <a:cubicBezTo>
                    <a:pt x="942216" y="53578"/>
                    <a:pt x="944470" y="52664"/>
                    <a:pt x="946884" y="50836"/>
                  </a:cubicBezTo>
                  <a:cubicBezTo>
                    <a:pt x="949297" y="49008"/>
                    <a:pt x="950616" y="45290"/>
                    <a:pt x="950839" y="39681"/>
                  </a:cubicBezTo>
                  <a:close/>
                  <a:moveTo>
                    <a:pt x="769864" y="39681"/>
                  </a:moveTo>
                  <a:lnTo>
                    <a:pt x="766013" y="40267"/>
                  </a:lnTo>
                  <a:cubicBezTo>
                    <a:pt x="760376" y="41020"/>
                    <a:pt x="756623" y="41906"/>
                    <a:pt x="754753" y="42925"/>
                  </a:cubicBezTo>
                  <a:cubicBezTo>
                    <a:pt x="752884" y="43944"/>
                    <a:pt x="751949" y="45429"/>
                    <a:pt x="751949" y="47383"/>
                  </a:cubicBezTo>
                  <a:cubicBezTo>
                    <a:pt x="751949" y="49113"/>
                    <a:pt x="752675" y="50578"/>
                    <a:pt x="754126" y="51778"/>
                  </a:cubicBezTo>
                  <a:cubicBezTo>
                    <a:pt x="755577" y="52978"/>
                    <a:pt x="757251" y="53578"/>
                    <a:pt x="759149" y="53578"/>
                  </a:cubicBezTo>
                  <a:cubicBezTo>
                    <a:pt x="761242" y="53578"/>
                    <a:pt x="763495" y="52664"/>
                    <a:pt x="765909" y="50836"/>
                  </a:cubicBezTo>
                  <a:cubicBezTo>
                    <a:pt x="768322" y="49008"/>
                    <a:pt x="769641" y="45290"/>
                    <a:pt x="769864" y="39681"/>
                  </a:cubicBezTo>
                  <a:close/>
                  <a:moveTo>
                    <a:pt x="1383841" y="25952"/>
                  </a:moveTo>
                  <a:cubicBezTo>
                    <a:pt x="1380464" y="25952"/>
                    <a:pt x="1377667" y="27159"/>
                    <a:pt x="1375448" y="29572"/>
                  </a:cubicBezTo>
                  <a:cubicBezTo>
                    <a:pt x="1373230" y="31986"/>
                    <a:pt x="1372120" y="35132"/>
                    <a:pt x="1372120" y="39011"/>
                  </a:cubicBezTo>
                  <a:cubicBezTo>
                    <a:pt x="1372120" y="42862"/>
                    <a:pt x="1373132" y="46009"/>
                    <a:pt x="1375155" y="48450"/>
                  </a:cubicBezTo>
                  <a:cubicBezTo>
                    <a:pt x="1377178" y="50892"/>
                    <a:pt x="1379767" y="52113"/>
                    <a:pt x="1382920" y="52113"/>
                  </a:cubicBezTo>
                  <a:cubicBezTo>
                    <a:pt x="1386241" y="52113"/>
                    <a:pt x="1388968" y="50780"/>
                    <a:pt x="1391103" y="48115"/>
                  </a:cubicBezTo>
                  <a:cubicBezTo>
                    <a:pt x="1393238" y="45450"/>
                    <a:pt x="1394305" y="42151"/>
                    <a:pt x="1394305" y="38216"/>
                  </a:cubicBezTo>
                  <a:lnTo>
                    <a:pt x="1394305" y="31016"/>
                  </a:lnTo>
                  <a:cubicBezTo>
                    <a:pt x="1392854" y="29565"/>
                    <a:pt x="1391326" y="28358"/>
                    <a:pt x="1389722" y="27396"/>
                  </a:cubicBezTo>
                  <a:cubicBezTo>
                    <a:pt x="1388117" y="26433"/>
                    <a:pt x="1386157" y="25952"/>
                    <a:pt x="1383841" y="25952"/>
                  </a:cubicBezTo>
                  <a:close/>
                  <a:moveTo>
                    <a:pt x="983791" y="25952"/>
                  </a:moveTo>
                  <a:cubicBezTo>
                    <a:pt x="980414" y="25952"/>
                    <a:pt x="977617" y="27159"/>
                    <a:pt x="975398" y="29572"/>
                  </a:cubicBezTo>
                  <a:cubicBezTo>
                    <a:pt x="973180" y="31986"/>
                    <a:pt x="972070" y="35132"/>
                    <a:pt x="972070" y="39011"/>
                  </a:cubicBezTo>
                  <a:cubicBezTo>
                    <a:pt x="972070" y="42862"/>
                    <a:pt x="973082" y="46009"/>
                    <a:pt x="975105" y="48450"/>
                  </a:cubicBezTo>
                  <a:cubicBezTo>
                    <a:pt x="977128" y="50892"/>
                    <a:pt x="979716" y="52113"/>
                    <a:pt x="982870" y="52113"/>
                  </a:cubicBezTo>
                  <a:cubicBezTo>
                    <a:pt x="986190" y="52113"/>
                    <a:pt x="988918" y="50780"/>
                    <a:pt x="991053" y="48115"/>
                  </a:cubicBezTo>
                  <a:cubicBezTo>
                    <a:pt x="993188" y="45450"/>
                    <a:pt x="994255" y="42151"/>
                    <a:pt x="994255" y="38216"/>
                  </a:cubicBezTo>
                  <a:lnTo>
                    <a:pt x="994255" y="31016"/>
                  </a:lnTo>
                  <a:cubicBezTo>
                    <a:pt x="992804" y="29565"/>
                    <a:pt x="991276" y="28358"/>
                    <a:pt x="989672" y="27396"/>
                  </a:cubicBezTo>
                  <a:cubicBezTo>
                    <a:pt x="988067" y="26433"/>
                    <a:pt x="986107" y="25952"/>
                    <a:pt x="983791" y="25952"/>
                  </a:cubicBezTo>
                  <a:close/>
                  <a:moveTo>
                    <a:pt x="850441" y="25952"/>
                  </a:moveTo>
                  <a:cubicBezTo>
                    <a:pt x="847064" y="25952"/>
                    <a:pt x="844267" y="27159"/>
                    <a:pt x="842048" y="29572"/>
                  </a:cubicBezTo>
                  <a:cubicBezTo>
                    <a:pt x="839830" y="31986"/>
                    <a:pt x="838720" y="35132"/>
                    <a:pt x="838720" y="39011"/>
                  </a:cubicBezTo>
                  <a:cubicBezTo>
                    <a:pt x="838720" y="42862"/>
                    <a:pt x="839732" y="46009"/>
                    <a:pt x="841755" y="48450"/>
                  </a:cubicBezTo>
                  <a:cubicBezTo>
                    <a:pt x="843778" y="50892"/>
                    <a:pt x="846366" y="52113"/>
                    <a:pt x="849520" y="52113"/>
                  </a:cubicBezTo>
                  <a:cubicBezTo>
                    <a:pt x="852840" y="52113"/>
                    <a:pt x="855568" y="50780"/>
                    <a:pt x="857703" y="48115"/>
                  </a:cubicBezTo>
                  <a:cubicBezTo>
                    <a:pt x="859838" y="45450"/>
                    <a:pt x="860905" y="42151"/>
                    <a:pt x="860905" y="38216"/>
                  </a:cubicBezTo>
                  <a:lnTo>
                    <a:pt x="860905" y="31016"/>
                  </a:lnTo>
                  <a:cubicBezTo>
                    <a:pt x="859454" y="29565"/>
                    <a:pt x="857926" y="28358"/>
                    <a:pt x="856322" y="27396"/>
                  </a:cubicBezTo>
                  <a:cubicBezTo>
                    <a:pt x="854717" y="26433"/>
                    <a:pt x="852757" y="25952"/>
                    <a:pt x="850441" y="25952"/>
                  </a:cubicBezTo>
                  <a:close/>
                  <a:moveTo>
                    <a:pt x="593266" y="25952"/>
                  </a:moveTo>
                  <a:cubicBezTo>
                    <a:pt x="589889" y="25952"/>
                    <a:pt x="587092" y="27159"/>
                    <a:pt x="584873" y="29572"/>
                  </a:cubicBezTo>
                  <a:cubicBezTo>
                    <a:pt x="582655" y="31986"/>
                    <a:pt x="581545" y="35132"/>
                    <a:pt x="581545" y="39011"/>
                  </a:cubicBezTo>
                  <a:cubicBezTo>
                    <a:pt x="581545" y="42862"/>
                    <a:pt x="582557" y="46009"/>
                    <a:pt x="584580" y="48450"/>
                  </a:cubicBezTo>
                  <a:cubicBezTo>
                    <a:pt x="586603" y="50892"/>
                    <a:pt x="589192" y="52113"/>
                    <a:pt x="592345" y="52113"/>
                  </a:cubicBezTo>
                  <a:cubicBezTo>
                    <a:pt x="595666" y="52113"/>
                    <a:pt x="598393" y="50780"/>
                    <a:pt x="600528" y="48115"/>
                  </a:cubicBezTo>
                  <a:cubicBezTo>
                    <a:pt x="602663" y="45450"/>
                    <a:pt x="603730" y="42151"/>
                    <a:pt x="603730" y="38216"/>
                  </a:cubicBezTo>
                  <a:lnTo>
                    <a:pt x="603730" y="31016"/>
                  </a:lnTo>
                  <a:cubicBezTo>
                    <a:pt x="602279" y="29565"/>
                    <a:pt x="600751" y="28358"/>
                    <a:pt x="599147" y="27396"/>
                  </a:cubicBezTo>
                  <a:cubicBezTo>
                    <a:pt x="597542" y="26433"/>
                    <a:pt x="595582" y="25952"/>
                    <a:pt x="593266" y="25952"/>
                  </a:cubicBezTo>
                  <a:close/>
                  <a:moveTo>
                    <a:pt x="450391" y="25617"/>
                  </a:moveTo>
                  <a:cubicBezTo>
                    <a:pt x="447014" y="25617"/>
                    <a:pt x="444126" y="26956"/>
                    <a:pt x="441726" y="29635"/>
                  </a:cubicBezTo>
                  <a:cubicBezTo>
                    <a:pt x="439326" y="32314"/>
                    <a:pt x="438126" y="35607"/>
                    <a:pt x="438126" y="39514"/>
                  </a:cubicBezTo>
                  <a:cubicBezTo>
                    <a:pt x="438126" y="43337"/>
                    <a:pt x="439312" y="46595"/>
                    <a:pt x="441684" y="49287"/>
                  </a:cubicBezTo>
                  <a:cubicBezTo>
                    <a:pt x="444056" y="51980"/>
                    <a:pt x="446847" y="53327"/>
                    <a:pt x="450056" y="53327"/>
                  </a:cubicBezTo>
                  <a:cubicBezTo>
                    <a:pt x="453544" y="53327"/>
                    <a:pt x="456488" y="51987"/>
                    <a:pt x="458888" y="49308"/>
                  </a:cubicBezTo>
                  <a:cubicBezTo>
                    <a:pt x="461288" y="46629"/>
                    <a:pt x="462488" y="43337"/>
                    <a:pt x="462488" y="39430"/>
                  </a:cubicBezTo>
                  <a:cubicBezTo>
                    <a:pt x="462488" y="37030"/>
                    <a:pt x="461978" y="34763"/>
                    <a:pt x="460960" y="32628"/>
                  </a:cubicBezTo>
                  <a:cubicBezTo>
                    <a:pt x="459941" y="30493"/>
                    <a:pt x="458490" y="28791"/>
                    <a:pt x="456607" y="27521"/>
                  </a:cubicBezTo>
                  <a:cubicBezTo>
                    <a:pt x="454723" y="26252"/>
                    <a:pt x="452651" y="25617"/>
                    <a:pt x="450391" y="25617"/>
                  </a:cubicBezTo>
                  <a:close/>
                  <a:moveTo>
                    <a:pt x="297991" y="25617"/>
                  </a:moveTo>
                  <a:cubicBezTo>
                    <a:pt x="294614" y="25617"/>
                    <a:pt x="291726" y="26956"/>
                    <a:pt x="289326" y="29635"/>
                  </a:cubicBezTo>
                  <a:cubicBezTo>
                    <a:pt x="286926" y="32314"/>
                    <a:pt x="285726" y="35607"/>
                    <a:pt x="285726" y="39514"/>
                  </a:cubicBezTo>
                  <a:cubicBezTo>
                    <a:pt x="285726" y="43337"/>
                    <a:pt x="286912" y="46595"/>
                    <a:pt x="289284" y="49287"/>
                  </a:cubicBezTo>
                  <a:cubicBezTo>
                    <a:pt x="291656" y="51980"/>
                    <a:pt x="294447" y="53327"/>
                    <a:pt x="297656" y="53327"/>
                  </a:cubicBezTo>
                  <a:cubicBezTo>
                    <a:pt x="301144" y="53327"/>
                    <a:pt x="304088" y="51987"/>
                    <a:pt x="306488" y="49308"/>
                  </a:cubicBezTo>
                  <a:cubicBezTo>
                    <a:pt x="308888" y="46629"/>
                    <a:pt x="310088" y="43337"/>
                    <a:pt x="310088" y="39430"/>
                  </a:cubicBezTo>
                  <a:cubicBezTo>
                    <a:pt x="310088" y="37030"/>
                    <a:pt x="309578" y="34763"/>
                    <a:pt x="308560" y="32628"/>
                  </a:cubicBezTo>
                  <a:cubicBezTo>
                    <a:pt x="307541" y="30493"/>
                    <a:pt x="306090" y="28791"/>
                    <a:pt x="304207" y="27521"/>
                  </a:cubicBezTo>
                  <a:cubicBezTo>
                    <a:pt x="302323" y="26252"/>
                    <a:pt x="300251" y="25617"/>
                    <a:pt x="297991" y="25617"/>
                  </a:cubicBezTo>
                  <a:close/>
                  <a:moveTo>
                    <a:pt x="202741" y="25617"/>
                  </a:moveTo>
                  <a:cubicBezTo>
                    <a:pt x="199364" y="25617"/>
                    <a:pt x="196476" y="26956"/>
                    <a:pt x="194076" y="29635"/>
                  </a:cubicBezTo>
                  <a:cubicBezTo>
                    <a:pt x="191676" y="32314"/>
                    <a:pt x="190476" y="35607"/>
                    <a:pt x="190476" y="39514"/>
                  </a:cubicBezTo>
                  <a:cubicBezTo>
                    <a:pt x="190476" y="43337"/>
                    <a:pt x="191662" y="46595"/>
                    <a:pt x="194034" y="49287"/>
                  </a:cubicBezTo>
                  <a:cubicBezTo>
                    <a:pt x="196406" y="51980"/>
                    <a:pt x="199197" y="53327"/>
                    <a:pt x="202406" y="53327"/>
                  </a:cubicBezTo>
                  <a:cubicBezTo>
                    <a:pt x="205894" y="53327"/>
                    <a:pt x="208838" y="51987"/>
                    <a:pt x="211238" y="49308"/>
                  </a:cubicBezTo>
                  <a:cubicBezTo>
                    <a:pt x="213638" y="46629"/>
                    <a:pt x="214838" y="43337"/>
                    <a:pt x="214838" y="39430"/>
                  </a:cubicBezTo>
                  <a:cubicBezTo>
                    <a:pt x="214838" y="37030"/>
                    <a:pt x="214328" y="34763"/>
                    <a:pt x="213310" y="32628"/>
                  </a:cubicBezTo>
                  <a:cubicBezTo>
                    <a:pt x="212291" y="30493"/>
                    <a:pt x="210840" y="28791"/>
                    <a:pt x="208957" y="27521"/>
                  </a:cubicBezTo>
                  <a:cubicBezTo>
                    <a:pt x="207073" y="26252"/>
                    <a:pt x="205001" y="25617"/>
                    <a:pt x="202741" y="25617"/>
                  </a:cubicBezTo>
                  <a:close/>
                  <a:moveTo>
                    <a:pt x="155116" y="25617"/>
                  </a:moveTo>
                  <a:cubicBezTo>
                    <a:pt x="151739" y="25617"/>
                    <a:pt x="148851" y="26956"/>
                    <a:pt x="146451" y="29635"/>
                  </a:cubicBezTo>
                  <a:cubicBezTo>
                    <a:pt x="144051" y="32314"/>
                    <a:pt x="142851" y="35607"/>
                    <a:pt x="142851" y="39514"/>
                  </a:cubicBezTo>
                  <a:cubicBezTo>
                    <a:pt x="142851" y="43337"/>
                    <a:pt x="144037" y="46595"/>
                    <a:pt x="146409" y="49287"/>
                  </a:cubicBezTo>
                  <a:cubicBezTo>
                    <a:pt x="148781" y="51980"/>
                    <a:pt x="151572" y="53327"/>
                    <a:pt x="154781" y="53327"/>
                  </a:cubicBezTo>
                  <a:cubicBezTo>
                    <a:pt x="158269" y="53327"/>
                    <a:pt x="161213" y="51987"/>
                    <a:pt x="163613" y="49308"/>
                  </a:cubicBezTo>
                  <a:cubicBezTo>
                    <a:pt x="166013" y="46629"/>
                    <a:pt x="167213" y="43337"/>
                    <a:pt x="167213" y="39430"/>
                  </a:cubicBezTo>
                  <a:cubicBezTo>
                    <a:pt x="167213" y="37030"/>
                    <a:pt x="166703" y="34763"/>
                    <a:pt x="165685" y="32628"/>
                  </a:cubicBezTo>
                  <a:cubicBezTo>
                    <a:pt x="164666" y="30493"/>
                    <a:pt x="163215" y="28791"/>
                    <a:pt x="161332" y="27521"/>
                  </a:cubicBezTo>
                  <a:cubicBezTo>
                    <a:pt x="159448" y="26252"/>
                    <a:pt x="157376" y="25617"/>
                    <a:pt x="155116" y="25617"/>
                  </a:cubicBezTo>
                  <a:close/>
                  <a:moveTo>
                    <a:pt x="1621463" y="25114"/>
                  </a:moveTo>
                  <a:cubicBezTo>
                    <a:pt x="1616692" y="25114"/>
                    <a:pt x="1613176" y="27738"/>
                    <a:pt x="1610915" y="32984"/>
                  </a:cubicBezTo>
                  <a:lnTo>
                    <a:pt x="1630295" y="32984"/>
                  </a:lnTo>
                  <a:cubicBezTo>
                    <a:pt x="1629933" y="30416"/>
                    <a:pt x="1628893" y="28463"/>
                    <a:pt x="1627177" y="27124"/>
                  </a:cubicBezTo>
                  <a:cubicBezTo>
                    <a:pt x="1625461" y="25784"/>
                    <a:pt x="1623556" y="25114"/>
                    <a:pt x="1621463" y="25114"/>
                  </a:cubicBezTo>
                  <a:close/>
                  <a:moveTo>
                    <a:pt x="1230938" y="25114"/>
                  </a:moveTo>
                  <a:cubicBezTo>
                    <a:pt x="1226167" y="25114"/>
                    <a:pt x="1222651" y="27738"/>
                    <a:pt x="1220390" y="32984"/>
                  </a:cubicBezTo>
                  <a:lnTo>
                    <a:pt x="1239770" y="32984"/>
                  </a:lnTo>
                  <a:cubicBezTo>
                    <a:pt x="1239408" y="30416"/>
                    <a:pt x="1238368" y="28463"/>
                    <a:pt x="1236652" y="27124"/>
                  </a:cubicBezTo>
                  <a:cubicBezTo>
                    <a:pt x="1234936" y="25784"/>
                    <a:pt x="1233031" y="25114"/>
                    <a:pt x="1230938" y="25114"/>
                  </a:cubicBezTo>
                  <a:close/>
                  <a:moveTo>
                    <a:pt x="1030913" y="25114"/>
                  </a:moveTo>
                  <a:cubicBezTo>
                    <a:pt x="1026142" y="25114"/>
                    <a:pt x="1022625" y="27738"/>
                    <a:pt x="1020365" y="32984"/>
                  </a:cubicBezTo>
                  <a:lnTo>
                    <a:pt x="1039745" y="32984"/>
                  </a:lnTo>
                  <a:cubicBezTo>
                    <a:pt x="1039383" y="30416"/>
                    <a:pt x="1038343" y="28463"/>
                    <a:pt x="1036627" y="27124"/>
                  </a:cubicBezTo>
                  <a:cubicBezTo>
                    <a:pt x="1034911" y="25784"/>
                    <a:pt x="1033006" y="25114"/>
                    <a:pt x="1030913" y="25114"/>
                  </a:cubicBezTo>
                  <a:close/>
                  <a:moveTo>
                    <a:pt x="526088" y="25114"/>
                  </a:moveTo>
                  <a:cubicBezTo>
                    <a:pt x="521317" y="25114"/>
                    <a:pt x="517801" y="27738"/>
                    <a:pt x="515540" y="32984"/>
                  </a:cubicBezTo>
                  <a:lnTo>
                    <a:pt x="534920" y="32984"/>
                  </a:lnTo>
                  <a:cubicBezTo>
                    <a:pt x="534558" y="30416"/>
                    <a:pt x="533518" y="28463"/>
                    <a:pt x="531802" y="27124"/>
                  </a:cubicBezTo>
                  <a:cubicBezTo>
                    <a:pt x="530086" y="25784"/>
                    <a:pt x="528181" y="25114"/>
                    <a:pt x="526088" y="25114"/>
                  </a:cubicBezTo>
                  <a:close/>
                  <a:moveTo>
                    <a:pt x="1759906" y="19547"/>
                  </a:moveTo>
                  <a:lnTo>
                    <a:pt x="1768989" y="19547"/>
                  </a:lnTo>
                  <a:lnTo>
                    <a:pt x="1780542" y="51317"/>
                  </a:lnTo>
                  <a:lnTo>
                    <a:pt x="1780751" y="51317"/>
                  </a:lnTo>
                  <a:lnTo>
                    <a:pt x="1791090" y="19547"/>
                  </a:lnTo>
                  <a:lnTo>
                    <a:pt x="1799587" y="19547"/>
                  </a:lnTo>
                  <a:lnTo>
                    <a:pt x="1781840" y="67349"/>
                  </a:lnTo>
                  <a:cubicBezTo>
                    <a:pt x="1780333" y="71340"/>
                    <a:pt x="1778477" y="74284"/>
                    <a:pt x="1776273" y="76181"/>
                  </a:cubicBezTo>
                  <a:cubicBezTo>
                    <a:pt x="1774068" y="78079"/>
                    <a:pt x="1771445" y="79027"/>
                    <a:pt x="1768403" y="79027"/>
                  </a:cubicBezTo>
                  <a:cubicBezTo>
                    <a:pt x="1766534" y="79027"/>
                    <a:pt x="1764469" y="78651"/>
                    <a:pt x="1762208" y="77897"/>
                  </a:cubicBezTo>
                  <a:lnTo>
                    <a:pt x="1762208" y="70865"/>
                  </a:lnTo>
                  <a:cubicBezTo>
                    <a:pt x="1764245" y="71674"/>
                    <a:pt x="1765906" y="72079"/>
                    <a:pt x="1767189" y="72079"/>
                  </a:cubicBezTo>
                  <a:cubicBezTo>
                    <a:pt x="1768724" y="72079"/>
                    <a:pt x="1770050" y="71577"/>
                    <a:pt x="1771166" y="70572"/>
                  </a:cubicBezTo>
                  <a:cubicBezTo>
                    <a:pt x="1772282" y="69568"/>
                    <a:pt x="1773210" y="68256"/>
                    <a:pt x="1773949" y="66637"/>
                  </a:cubicBezTo>
                  <a:cubicBezTo>
                    <a:pt x="1774689" y="65019"/>
                    <a:pt x="1775547" y="62745"/>
                    <a:pt x="1776524" y="59815"/>
                  </a:cubicBezTo>
                  <a:close/>
                  <a:moveTo>
                    <a:pt x="1718895" y="19547"/>
                  </a:moveTo>
                  <a:lnTo>
                    <a:pt x="1726764" y="19547"/>
                  </a:lnTo>
                  <a:lnTo>
                    <a:pt x="1726764" y="59396"/>
                  </a:lnTo>
                  <a:lnTo>
                    <a:pt x="1718895" y="59396"/>
                  </a:lnTo>
                  <a:close/>
                  <a:moveTo>
                    <a:pt x="1560300" y="19547"/>
                  </a:moveTo>
                  <a:lnTo>
                    <a:pt x="1569132" y="19547"/>
                  </a:lnTo>
                  <a:lnTo>
                    <a:pt x="1580350" y="50313"/>
                  </a:lnTo>
                  <a:lnTo>
                    <a:pt x="1591861" y="19547"/>
                  </a:lnTo>
                  <a:lnTo>
                    <a:pt x="1600441" y="19547"/>
                  </a:lnTo>
                  <a:lnTo>
                    <a:pt x="1584033" y="59396"/>
                  </a:lnTo>
                  <a:lnTo>
                    <a:pt x="1576248" y="59396"/>
                  </a:lnTo>
                  <a:close/>
                  <a:moveTo>
                    <a:pt x="1547445" y="19547"/>
                  </a:moveTo>
                  <a:lnTo>
                    <a:pt x="1555314" y="19547"/>
                  </a:lnTo>
                  <a:lnTo>
                    <a:pt x="1555314" y="59396"/>
                  </a:lnTo>
                  <a:lnTo>
                    <a:pt x="1547445" y="59396"/>
                  </a:lnTo>
                  <a:close/>
                  <a:moveTo>
                    <a:pt x="1299795" y="19547"/>
                  </a:moveTo>
                  <a:lnTo>
                    <a:pt x="1307664" y="19547"/>
                  </a:lnTo>
                  <a:lnTo>
                    <a:pt x="1307664" y="59396"/>
                  </a:lnTo>
                  <a:lnTo>
                    <a:pt x="1299795" y="59396"/>
                  </a:lnTo>
                  <a:close/>
                  <a:moveTo>
                    <a:pt x="879816" y="19547"/>
                  </a:moveTo>
                  <a:lnTo>
                    <a:pt x="887685" y="19547"/>
                  </a:lnTo>
                  <a:lnTo>
                    <a:pt x="887685" y="43532"/>
                  </a:lnTo>
                  <a:cubicBezTo>
                    <a:pt x="887685" y="46211"/>
                    <a:pt x="888278" y="48450"/>
                    <a:pt x="889464" y="50250"/>
                  </a:cubicBezTo>
                  <a:cubicBezTo>
                    <a:pt x="890650" y="52050"/>
                    <a:pt x="892610" y="52950"/>
                    <a:pt x="895345" y="52950"/>
                  </a:cubicBezTo>
                  <a:cubicBezTo>
                    <a:pt x="898582" y="52950"/>
                    <a:pt x="901233" y="51548"/>
                    <a:pt x="903298" y="48743"/>
                  </a:cubicBezTo>
                  <a:cubicBezTo>
                    <a:pt x="905363" y="45939"/>
                    <a:pt x="906395" y="42458"/>
                    <a:pt x="906395" y="38300"/>
                  </a:cubicBezTo>
                  <a:lnTo>
                    <a:pt x="906395" y="19547"/>
                  </a:lnTo>
                  <a:lnTo>
                    <a:pt x="914265" y="19547"/>
                  </a:lnTo>
                  <a:lnTo>
                    <a:pt x="914265" y="59396"/>
                  </a:lnTo>
                  <a:lnTo>
                    <a:pt x="906981" y="59396"/>
                  </a:lnTo>
                  <a:lnTo>
                    <a:pt x="906479" y="52699"/>
                  </a:lnTo>
                  <a:lnTo>
                    <a:pt x="906312" y="52699"/>
                  </a:lnTo>
                  <a:cubicBezTo>
                    <a:pt x="903270" y="57805"/>
                    <a:pt x="898987" y="60359"/>
                    <a:pt x="893461" y="60359"/>
                  </a:cubicBezTo>
                  <a:cubicBezTo>
                    <a:pt x="889220" y="60359"/>
                    <a:pt x="885885" y="59040"/>
                    <a:pt x="883457" y="56403"/>
                  </a:cubicBezTo>
                  <a:cubicBezTo>
                    <a:pt x="881029" y="53766"/>
                    <a:pt x="879816" y="50187"/>
                    <a:pt x="879816" y="45667"/>
                  </a:cubicBezTo>
                  <a:close/>
                  <a:moveTo>
                    <a:pt x="556845" y="19547"/>
                  </a:moveTo>
                  <a:lnTo>
                    <a:pt x="564714" y="19547"/>
                  </a:lnTo>
                  <a:lnTo>
                    <a:pt x="564714" y="59396"/>
                  </a:lnTo>
                  <a:lnTo>
                    <a:pt x="556845" y="59396"/>
                  </a:lnTo>
                  <a:close/>
                  <a:moveTo>
                    <a:pt x="1670972" y="18919"/>
                  </a:moveTo>
                  <a:cubicBezTo>
                    <a:pt x="1672451" y="18919"/>
                    <a:pt x="1673846" y="19101"/>
                    <a:pt x="1675158" y="19464"/>
                  </a:cubicBezTo>
                  <a:lnTo>
                    <a:pt x="1675158" y="27417"/>
                  </a:lnTo>
                  <a:cubicBezTo>
                    <a:pt x="1673232" y="26663"/>
                    <a:pt x="1671809" y="26286"/>
                    <a:pt x="1670888" y="26286"/>
                  </a:cubicBezTo>
                  <a:cubicBezTo>
                    <a:pt x="1667819" y="26286"/>
                    <a:pt x="1665210" y="27717"/>
                    <a:pt x="1663061" y="30577"/>
                  </a:cubicBezTo>
                  <a:cubicBezTo>
                    <a:pt x="1660912" y="33437"/>
                    <a:pt x="1659838" y="36960"/>
                    <a:pt x="1659838" y="41146"/>
                  </a:cubicBezTo>
                  <a:lnTo>
                    <a:pt x="1659838" y="59396"/>
                  </a:lnTo>
                  <a:lnTo>
                    <a:pt x="1651927" y="59396"/>
                  </a:lnTo>
                  <a:lnTo>
                    <a:pt x="1651927" y="19547"/>
                  </a:lnTo>
                  <a:lnTo>
                    <a:pt x="1659126" y="19547"/>
                  </a:lnTo>
                  <a:lnTo>
                    <a:pt x="1659754" y="26998"/>
                  </a:lnTo>
                  <a:lnTo>
                    <a:pt x="1659922" y="26998"/>
                  </a:lnTo>
                  <a:cubicBezTo>
                    <a:pt x="1661819" y="21612"/>
                    <a:pt x="1665503" y="18919"/>
                    <a:pt x="1670972" y="18919"/>
                  </a:cubicBezTo>
                  <a:close/>
                  <a:moveTo>
                    <a:pt x="499397" y="18919"/>
                  </a:moveTo>
                  <a:cubicBezTo>
                    <a:pt x="500876" y="18919"/>
                    <a:pt x="502271" y="19101"/>
                    <a:pt x="503583" y="19464"/>
                  </a:cubicBezTo>
                  <a:lnTo>
                    <a:pt x="503583" y="27417"/>
                  </a:lnTo>
                  <a:cubicBezTo>
                    <a:pt x="501657" y="26663"/>
                    <a:pt x="500234" y="26286"/>
                    <a:pt x="499313" y="26286"/>
                  </a:cubicBezTo>
                  <a:cubicBezTo>
                    <a:pt x="496244" y="26286"/>
                    <a:pt x="493635" y="27717"/>
                    <a:pt x="491486" y="30577"/>
                  </a:cubicBezTo>
                  <a:cubicBezTo>
                    <a:pt x="489337" y="33437"/>
                    <a:pt x="488263" y="36960"/>
                    <a:pt x="488263" y="41146"/>
                  </a:cubicBezTo>
                  <a:lnTo>
                    <a:pt x="488263" y="59396"/>
                  </a:lnTo>
                  <a:lnTo>
                    <a:pt x="480352" y="59396"/>
                  </a:lnTo>
                  <a:lnTo>
                    <a:pt x="480352" y="19547"/>
                  </a:lnTo>
                  <a:lnTo>
                    <a:pt x="487551" y="19547"/>
                  </a:lnTo>
                  <a:lnTo>
                    <a:pt x="488179" y="26998"/>
                  </a:lnTo>
                  <a:lnTo>
                    <a:pt x="488346" y="26998"/>
                  </a:lnTo>
                  <a:cubicBezTo>
                    <a:pt x="490244" y="21612"/>
                    <a:pt x="493928" y="18919"/>
                    <a:pt x="499397" y="18919"/>
                  </a:cubicBezTo>
                  <a:close/>
                  <a:moveTo>
                    <a:pt x="1692933" y="18585"/>
                  </a:moveTo>
                  <a:cubicBezTo>
                    <a:pt x="1697733" y="18585"/>
                    <a:pt x="1702393" y="19785"/>
                    <a:pt x="1706914" y="22184"/>
                  </a:cubicBezTo>
                  <a:lnTo>
                    <a:pt x="1706914" y="30514"/>
                  </a:lnTo>
                  <a:cubicBezTo>
                    <a:pt x="1703984" y="28421"/>
                    <a:pt x="1701347" y="27082"/>
                    <a:pt x="1699003" y="26496"/>
                  </a:cubicBezTo>
                  <a:cubicBezTo>
                    <a:pt x="1696659" y="25910"/>
                    <a:pt x="1694691" y="25617"/>
                    <a:pt x="1693101" y="25617"/>
                  </a:cubicBezTo>
                  <a:cubicBezTo>
                    <a:pt x="1690952" y="25617"/>
                    <a:pt x="1689131" y="26028"/>
                    <a:pt x="1687638" y="26852"/>
                  </a:cubicBezTo>
                  <a:cubicBezTo>
                    <a:pt x="1686145" y="27675"/>
                    <a:pt x="1685399" y="28728"/>
                    <a:pt x="1685399" y="30012"/>
                  </a:cubicBezTo>
                  <a:cubicBezTo>
                    <a:pt x="1685399" y="31323"/>
                    <a:pt x="1686125" y="32349"/>
                    <a:pt x="1687576" y="33088"/>
                  </a:cubicBezTo>
                  <a:cubicBezTo>
                    <a:pt x="1689027" y="33828"/>
                    <a:pt x="1691134" y="34505"/>
                    <a:pt x="1693896" y="35118"/>
                  </a:cubicBezTo>
                  <a:cubicBezTo>
                    <a:pt x="1699505" y="36374"/>
                    <a:pt x="1703523" y="37937"/>
                    <a:pt x="1705951" y="39807"/>
                  </a:cubicBezTo>
                  <a:cubicBezTo>
                    <a:pt x="1708379" y="41676"/>
                    <a:pt x="1709593" y="44146"/>
                    <a:pt x="1709593" y="47215"/>
                  </a:cubicBezTo>
                  <a:cubicBezTo>
                    <a:pt x="1709593" y="49532"/>
                    <a:pt x="1708860" y="51701"/>
                    <a:pt x="1707395" y="53724"/>
                  </a:cubicBezTo>
                  <a:cubicBezTo>
                    <a:pt x="1705930" y="55747"/>
                    <a:pt x="1703872" y="57359"/>
                    <a:pt x="1701221" y="58559"/>
                  </a:cubicBezTo>
                  <a:cubicBezTo>
                    <a:pt x="1698570" y="59759"/>
                    <a:pt x="1695501" y="60359"/>
                    <a:pt x="1692013" y="60359"/>
                  </a:cubicBezTo>
                  <a:cubicBezTo>
                    <a:pt x="1689669" y="60359"/>
                    <a:pt x="1687513" y="60115"/>
                    <a:pt x="1685546" y="59626"/>
                  </a:cubicBezTo>
                  <a:cubicBezTo>
                    <a:pt x="1683578" y="59138"/>
                    <a:pt x="1681995" y="58608"/>
                    <a:pt x="1680795" y="58036"/>
                  </a:cubicBezTo>
                  <a:cubicBezTo>
                    <a:pt x="1679595" y="57464"/>
                    <a:pt x="1678297" y="56801"/>
                    <a:pt x="1676902" y="56047"/>
                  </a:cubicBezTo>
                  <a:lnTo>
                    <a:pt x="1676902" y="47299"/>
                  </a:lnTo>
                  <a:cubicBezTo>
                    <a:pt x="1681646" y="51262"/>
                    <a:pt x="1686766" y="53243"/>
                    <a:pt x="1692264" y="53243"/>
                  </a:cubicBezTo>
                  <a:cubicBezTo>
                    <a:pt x="1694608" y="53243"/>
                    <a:pt x="1696666" y="52789"/>
                    <a:pt x="1698438" y="51883"/>
                  </a:cubicBezTo>
                  <a:cubicBezTo>
                    <a:pt x="1700210" y="50976"/>
                    <a:pt x="1701096" y="49657"/>
                    <a:pt x="1701096" y="47927"/>
                  </a:cubicBezTo>
                  <a:cubicBezTo>
                    <a:pt x="1701096" y="46560"/>
                    <a:pt x="1700426" y="45436"/>
                    <a:pt x="1699087" y="44557"/>
                  </a:cubicBezTo>
                  <a:cubicBezTo>
                    <a:pt x="1697747" y="43678"/>
                    <a:pt x="1695277" y="42848"/>
                    <a:pt x="1691678" y="42067"/>
                  </a:cubicBezTo>
                  <a:cubicBezTo>
                    <a:pt x="1687883" y="41230"/>
                    <a:pt x="1685246" y="40462"/>
                    <a:pt x="1683767" y="39765"/>
                  </a:cubicBezTo>
                  <a:cubicBezTo>
                    <a:pt x="1682288" y="39067"/>
                    <a:pt x="1680976" y="38244"/>
                    <a:pt x="1679832" y="37295"/>
                  </a:cubicBezTo>
                  <a:cubicBezTo>
                    <a:pt x="1678855" y="36179"/>
                    <a:pt x="1678123" y="35174"/>
                    <a:pt x="1677634" y="34281"/>
                  </a:cubicBezTo>
                  <a:cubicBezTo>
                    <a:pt x="1677146" y="33388"/>
                    <a:pt x="1676902" y="32161"/>
                    <a:pt x="1676902" y="30598"/>
                  </a:cubicBezTo>
                  <a:cubicBezTo>
                    <a:pt x="1676902" y="27082"/>
                    <a:pt x="1678395" y="24201"/>
                    <a:pt x="1681381" y="21954"/>
                  </a:cubicBezTo>
                  <a:cubicBezTo>
                    <a:pt x="1684367" y="19708"/>
                    <a:pt x="1688217" y="18585"/>
                    <a:pt x="1692933" y="18585"/>
                  </a:cubicBezTo>
                  <a:close/>
                  <a:moveTo>
                    <a:pt x="1621463" y="18585"/>
                  </a:moveTo>
                  <a:cubicBezTo>
                    <a:pt x="1624254" y="18585"/>
                    <a:pt x="1626870" y="19157"/>
                    <a:pt x="1629312" y="20301"/>
                  </a:cubicBezTo>
                  <a:cubicBezTo>
                    <a:pt x="1631753" y="21445"/>
                    <a:pt x="1633735" y="22980"/>
                    <a:pt x="1635256" y="24905"/>
                  </a:cubicBezTo>
                  <a:cubicBezTo>
                    <a:pt x="1636776" y="26831"/>
                    <a:pt x="1637872" y="28924"/>
                    <a:pt x="1638541" y="31184"/>
                  </a:cubicBezTo>
                  <a:cubicBezTo>
                    <a:pt x="1639211" y="33444"/>
                    <a:pt x="1639546" y="36165"/>
                    <a:pt x="1639546" y="39346"/>
                  </a:cubicBezTo>
                  <a:lnTo>
                    <a:pt x="1609911" y="39346"/>
                  </a:lnTo>
                  <a:cubicBezTo>
                    <a:pt x="1610106" y="42611"/>
                    <a:pt x="1610950" y="45241"/>
                    <a:pt x="1612443" y="47236"/>
                  </a:cubicBezTo>
                  <a:cubicBezTo>
                    <a:pt x="1613936" y="49232"/>
                    <a:pt x="1615666" y="50641"/>
                    <a:pt x="1617633" y="51464"/>
                  </a:cubicBezTo>
                  <a:cubicBezTo>
                    <a:pt x="1619601" y="52287"/>
                    <a:pt x="1621477" y="52699"/>
                    <a:pt x="1623263" y="52699"/>
                  </a:cubicBezTo>
                  <a:cubicBezTo>
                    <a:pt x="1628230" y="52699"/>
                    <a:pt x="1633198" y="50215"/>
                    <a:pt x="1638165" y="45248"/>
                  </a:cubicBezTo>
                  <a:lnTo>
                    <a:pt x="1638165" y="54834"/>
                  </a:lnTo>
                  <a:cubicBezTo>
                    <a:pt x="1635876" y="56368"/>
                    <a:pt x="1633484" y="57673"/>
                    <a:pt x="1630986" y="58747"/>
                  </a:cubicBezTo>
                  <a:cubicBezTo>
                    <a:pt x="1628489" y="59822"/>
                    <a:pt x="1625454" y="60359"/>
                    <a:pt x="1621882" y="60359"/>
                  </a:cubicBezTo>
                  <a:cubicBezTo>
                    <a:pt x="1617752" y="60359"/>
                    <a:pt x="1614138" y="59382"/>
                    <a:pt x="1611041" y="57429"/>
                  </a:cubicBezTo>
                  <a:cubicBezTo>
                    <a:pt x="1607943" y="55475"/>
                    <a:pt x="1605564" y="52887"/>
                    <a:pt x="1603904" y="49664"/>
                  </a:cubicBezTo>
                  <a:cubicBezTo>
                    <a:pt x="1602244" y="46441"/>
                    <a:pt x="1601413" y="43030"/>
                    <a:pt x="1601413" y="39430"/>
                  </a:cubicBezTo>
                  <a:cubicBezTo>
                    <a:pt x="1601413" y="35439"/>
                    <a:pt x="1602334" y="31868"/>
                    <a:pt x="1604176" y="28714"/>
                  </a:cubicBezTo>
                  <a:cubicBezTo>
                    <a:pt x="1606018" y="25561"/>
                    <a:pt x="1608487" y="23084"/>
                    <a:pt x="1611585" y="21284"/>
                  </a:cubicBezTo>
                  <a:cubicBezTo>
                    <a:pt x="1614682" y="19485"/>
                    <a:pt x="1617975" y="18585"/>
                    <a:pt x="1621463" y="18585"/>
                  </a:cubicBezTo>
                  <a:close/>
                  <a:moveTo>
                    <a:pt x="1519702" y="18585"/>
                  </a:moveTo>
                  <a:cubicBezTo>
                    <a:pt x="1524139" y="18585"/>
                    <a:pt x="1527544" y="19945"/>
                    <a:pt x="1529915" y="22666"/>
                  </a:cubicBezTo>
                  <a:cubicBezTo>
                    <a:pt x="1532287" y="25387"/>
                    <a:pt x="1533473" y="28547"/>
                    <a:pt x="1533473" y="32147"/>
                  </a:cubicBezTo>
                  <a:lnTo>
                    <a:pt x="1533473" y="59396"/>
                  </a:lnTo>
                  <a:lnTo>
                    <a:pt x="1525604" y="59396"/>
                  </a:lnTo>
                  <a:lnTo>
                    <a:pt x="1525604" y="34867"/>
                  </a:lnTo>
                  <a:cubicBezTo>
                    <a:pt x="1525604" y="32300"/>
                    <a:pt x="1525011" y="30172"/>
                    <a:pt x="1523825" y="28484"/>
                  </a:cubicBezTo>
                  <a:cubicBezTo>
                    <a:pt x="1522639" y="26796"/>
                    <a:pt x="1520749" y="25952"/>
                    <a:pt x="1518153" y="25952"/>
                  </a:cubicBezTo>
                  <a:cubicBezTo>
                    <a:pt x="1515809" y="25952"/>
                    <a:pt x="1513779" y="26670"/>
                    <a:pt x="1512063" y="28107"/>
                  </a:cubicBezTo>
                  <a:cubicBezTo>
                    <a:pt x="1510347" y="29544"/>
                    <a:pt x="1509063" y="31372"/>
                    <a:pt x="1508212" y="33591"/>
                  </a:cubicBezTo>
                  <a:cubicBezTo>
                    <a:pt x="1507361" y="35809"/>
                    <a:pt x="1506935" y="38090"/>
                    <a:pt x="1506935" y="40434"/>
                  </a:cubicBezTo>
                  <a:lnTo>
                    <a:pt x="1506935" y="59396"/>
                  </a:lnTo>
                  <a:lnTo>
                    <a:pt x="1499024" y="59396"/>
                  </a:lnTo>
                  <a:lnTo>
                    <a:pt x="1499024" y="19547"/>
                  </a:lnTo>
                  <a:lnTo>
                    <a:pt x="1506224" y="19547"/>
                  </a:lnTo>
                  <a:lnTo>
                    <a:pt x="1506810" y="26203"/>
                  </a:lnTo>
                  <a:lnTo>
                    <a:pt x="1507019" y="26203"/>
                  </a:lnTo>
                  <a:cubicBezTo>
                    <a:pt x="1507828" y="24835"/>
                    <a:pt x="1508680" y="23635"/>
                    <a:pt x="1509573" y="22603"/>
                  </a:cubicBezTo>
                  <a:cubicBezTo>
                    <a:pt x="1510466" y="21570"/>
                    <a:pt x="1511756" y="20643"/>
                    <a:pt x="1513444" y="19819"/>
                  </a:cubicBezTo>
                  <a:cubicBezTo>
                    <a:pt x="1515133" y="18996"/>
                    <a:pt x="1517219" y="18585"/>
                    <a:pt x="1519702" y="18585"/>
                  </a:cubicBezTo>
                  <a:close/>
                  <a:moveTo>
                    <a:pt x="1382041" y="18585"/>
                  </a:moveTo>
                  <a:cubicBezTo>
                    <a:pt x="1384050" y="18585"/>
                    <a:pt x="1385948" y="18940"/>
                    <a:pt x="1387733" y="19652"/>
                  </a:cubicBezTo>
                  <a:cubicBezTo>
                    <a:pt x="1389519" y="20364"/>
                    <a:pt x="1391710" y="21836"/>
                    <a:pt x="1394305" y="24068"/>
                  </a:cubicBezTo>
                  <a:lnTo>
                    <a:pt x="1396021" y="19547"/>
                  </a:lnTo>
                  <a:lnTo>
                    <a:pt x="1402216" y="19547"/>
                  </a:lnTo>
                  <a:lnTo>
                    <a:pt x="1402216" y="54582"/>
                  </a:lnTo>
                  <a:cubicBezTo>
                    <a:pt x="1402216" y="59829"/>
                    <a:pt x="1401742" y="63798"/>
                    <a:pt x="1400793" y="66491"/>
                  </a:cubicBezTo>
                  <a:cubicBezTo>
                    <a:pt x="1399844" y="69184"/>
                    <a:pt x="1398310" y="71535"/>
                    <a:pt x="1396189" y="73544"/>
                  </a:cubicBezTo>
                  <a:cubicBezTo>
                    <a:pt x="1394068" y="75553"/>
                    <a:pt x="1391787" y="76955"/>
                    <a:pt x="1389345" y="77751"/>
                  </a:cubicBezTo>
                  <a:cubicBezTo>
                    <a:pt x="1386903" y="78546"/>
                    <a:pt x="1384357" y="78972"/>
                    <a:pt x="1381706" y="79027"/>
                  </a:cubicBezTo>
                  <a:cubicBezTo>
                    <a:pt x="1376516" y="79027"/>
                    <a:pt x="1371367" y="77283"/>
                    <a:pt x="1366260" y="73795"/>
                  </a:cubicBezTo>
                  <a:lnTo>
                    <a:pt x="1366260" y="64042"/>
                  </a:lnTo>
                  <a:cubicBezTo>
                    <a:pt x="1368437" y="66135"/>
                    <a:pt x="1370760" y="67928"/>
                    <a:pt x="1373230" y="69421"/>
                  </a:cubicBezTo>
                  <a:cubicBezTo>
                    <a:pt x="1375699" y="70914"/>
                    <a:pt x="1378608" y="71660"/>
                    <a:pt x="1381957" y="71660"/>
                  </a:cubicBezTo>
                  <a:cubicBezTo>
                    <a:pt x="1384357" y="71660"/>
                    <a:pt x="1386568" y="70963"/>
                    <a:pt x="1388592" y="69568"/>
                  </a:cubicBezTo>
                  <a:cubicBezTo>
                    <a:pt x="1390615" y="68172"/>
                    <a:pt x="1392073" y="66414"/>
                    <a:pt x="1392966" y="64293"/>
                  </a:cubicBezTo>
                  <a:cubicBezTo>
                    <a:pt x="1393859" y="62173"/>
                    <a:pt x="1394305" y="58224"/>
                    <a:pt x="1394305" y="52448"/>
                  </a:cubicBezTo>
                  <a:lnTo>
                    <a:pt x="1394138" y="52280"/>
                  </a:lnTo>
                  <a:cubicBezTo>
                    <a:pt x="1390398" y="57080"/>
                    <a:pt x="1386031" y="59480"/>
                    <a:pt x="1381036" y="59480"/>
                  </a:cubicBezTo>
                  <a:cubicBezTo>
                    <a:pt x="1376181" y="59480"/>
                    <a:pt x="1372065" y="57499"/>
                    <a:pt x="1368688" y="53536"/>
                  </a:cubicBezTo>
                  <a:cubicBezTo>
                    <a:pt x="1365312" y="49573"/>
                    <a:pt x="1363623" y="44843"/>
                    <a:pt x="1363623" y="39346"/>
                  </a:cubicBezTo>
                  <a:cubicBezTo>
                    <a:pt x="1363623" y="35607"/>
                    <a:pt x="1364419" y="32161"/>
                    <a:pt x="1366009" y="29007"/>
                  </a:cubicBezTo>
                  <a:cubicBezTo>
                    <a:pt x="1367600" y="25854"/>
                    <a:pt x="1369797" y="23329"/>
                    <a:pt x="1372602" y="21431"/>
                  </a:cubicBezTo>
                  <a:cubicBezTo>
                    <a:pt x="1375406" y="19533"/>
                    <a:pt x="1378553" y="18585"/>
                    <a:pt x="1382041" y="18585"/>
                  </a:cubicBezTo>
                  <a:close/>
                  <a:moveTo>
                    <a:pt x="1338727" y="18585"/>
                  </a:moveTo>
                  <a:cubicBezTo>
                    <a:pt x="1343164" y="18585"/>
                    <a:pt x="1346569" y="19945"/>
                    <a:pt x="1348940" y="22666"/>
                  </a:cubicBezTo>
                  <a:cubicBezTo>
                    <a:pt x="1351312" y="25387"/>
                    <a:pt x="1352498" y="28547"/>
                    <a:pt x="1352498" y="32147"/>
                  </a:cubicBezTo>
                  <a:lnTo>
                    <a:pt x="1352498" y="59396"/>
                  </a:lnTo>
                  <a:lnTo>
                    <a:pt x="1344629" y="59396"/>
                  </a:lnTo>
                  <a:lnTo>
                    <a:pt x="1344629" y="34867"/>
                  </a:lnTo>
                  <a:cubicBezTo>
                    <a:pt x="1344629" y="32300"/>
                    <a:pt x="1344036" y="30172"/>
                    <a:pt x="1342850" y="28484"/>
                  </a:cubicBezTo>
                  <a:cubicBezTo>
                    <a:pt x="1341664" y="26796"/>
                    <a:pt x="1339774" y="25952"/>
                    <a:pt x="1337178" y="25952"/>
                  </a:cubicBezTo>
                  <a:cubicBezTo>
                    <a:pt x="1334834" y="25952"/>
                    <a:pt x="1332804" y="26670"/>
                    <a:pt x="1331088" y="28107"/>
                  </a:cubicBezTo>
                  <a:cubicBezTo>
                    <a:pt x="1329372" y="29544"/>
                    <a:pt x="1328088" y="31372"/>
                    <a:pt x="1327237" y="33591"/>
                  </a:cubicBezTo>
                  <a:cubicBezTo>
                    <a:pt x="1326386" y="35809"/>
                    <a:pt x="1325960" y="38090"/>
                    <a:pt x="1325960" y="40434"/>
                  </a:cubicBezTo>
                  <a:lnTo>
                    <a:pt x="1325960" y="59396"/>
                  </a:lnTo>
                  <a:lnTo>
                    <a:pt x="1318049" y="59396"/>
                  </a:lnTo>
                  <a:lnTo>
                    <a:pt x="1318049" y="19547"/>
                  </a:lnTo>
                  <a:lnTo>
                    <a:pt x="1325249" y="19547"/>
                  </a:lnTo>
                  <a:lnTo>
                    <a:pt x="1325835" y="26203"/>
                  </a:lnTo>
                  <a:lnTo>
                    <a:pt x="1326044" y="26203"/>
                  </a:lnTo>
                  <a:cubicBezTo>
                    <a:pt x="1326853" y="24835"/>
                    <a:pt x="1327705" y="23635"/>
                    <a:pt x="1328598" y="22603"/>
                  </a:cubicBezTo>
                  <a:cubicBezTo>
                    <a:pt x="1329491" y="21570"/>
                    <a:pt x="1330781" y="20643"/>
                    <a:pt x="1332469" y="19819"/>
                  </a:cubicBezTo>
                  <a:cubicBezTo>
                    <a:pt x="1334158" y="18996"/>
                    <a:pt x="1336244" y="18585"/>
                    <a:pt x="1338727" y="18585"/>
                  </a:cubicBezTo>
                  <a:close/>
                  <a:moveTo>
                    <a:pt x="1230938" y="18585"/>
                  </a:moveTo>
                  <a:cubicBezTo>
                    <a:pt x="1233729" y="18585"/>
                    <a:pt x="1236345" y="19157"/>
                    <a:pt x="1238787" y="20301"/>
                  </a:cubicBezTo>
                  <a:cubicBezTo>
                    <a:pt x="1241228" y="21445"/>
                    <a:pt x="1243210" y="22980"/>
                    <a:pt x="1244731" y="24905"/>
                  </a:cubicBezTo>
                  <a:cubicBezTo>
                    <a:pt x="1246251" y="26831"/>
                    <a:pt x="1247347" y="28924"/>
                    <a:pt x="1248016" y="31184"/>
                  </a:cubicBezTo>
                  <a:cubicBezTo>
                    <a:pt x="1248686" y="33444"/>
                    <a:pt x="1249021" y="36165"/>
                    <a:pt x="1249021" y="39346"/>
                  </a:cubicBezTo>
                  <a:lnTo>
                    <a:pt x="1219386" y="39346"/>
                  </a:lnTo>
                  <a:cubicBezTo>
                    <a:pt x="1219581" y="42611"/>
                    <a:pt x="1220425" y="45241"/>
                    <a:pt x="1221918" y="47236"/>
                  </a:cubicBezTo>
                  <a:cubicBezTo>
                    <a:pt x="1223411" y="49232"/>
                    <a:pt x="1225141" y="50641"/>
                    <a:pt x="1227108" y="51464"/>
                  </a:cubicBezTo>
                  <a:cubicBezTo>
                    <a:pt x="1229076" y="52287"/>
                    <a:pt x="1230952" y="52699"/>
                    <a:pt x="1232738" y="52699"/>
                  </a:cubicBezTo>
                  <a:cubicBezTo>
                    <a:pt x="1237705" y="52699"/>
                    <a:pt x="1242673" y="50215"/>
                    <a:pt x="1247640" y="45248"/>
                  </a:cubicBezTo>
                  <a:lnTo>
                    <a:pt x="1247640" y="54834"/>
                  </a:lnTo>
                  <a:cubicBezTo>
                    <a:pt x="1245351" y="56368"/>
                    <a:pt x="1242959" y="57673"/>
                    <a:pt x="1240461" y="58747"/>
                  </a:cubicBezTo>
                  <a:cubicBezTo>
                    <a:pt x="1237964" y="59822"/>
                    <a:pt x="1234929" y="60359"/>
                    <a:pt x="1231357" y="60359"/>
                  </a:cubicBezTo>
                  <a:cubicBezTo>
                    <a:pt x="1227227" y="60359"/>
                    <a:pt x="1223613" y="59382"/>
                    <a:pt x="1220516" y="57429"/>
                  </a:cubicBezTo>
                  <a:cubicBezTo>
                    <a:pt x="1217418" y="55475"/>
                    <a:pt x="1215039" y="52887"/>
                    <a:pt x="1213379" y="49664"/>
                  </a:cubicBezTo>
                  <a:cubicBezTo>
                    <a:pt x="1211719" y="46441"/>
                    <a:pt x="1210888" y="43030"/>
                    <a:pt x="1210888" y="39430"/>
                  </a:cubicBezTo>
                  <a:cubicBezTo>
                    <a:pt x="1210888" y="35439"/>
                    <a:pt x="1211809" y="31868"/>
                    <a:pt x="1213651" y="28714"/>
                  </a:cubicBezTo>
                  <a:cubicBezTo>
                    <a:pt x="1215493" y="25561"/>
                    <a:pt x="1217962" y="23084"/>
                    <a:pt x="1221060" y="21284"/>
                  </a:cubicBezTo>
                  <a:cubicBezTo>
                    <a:pt x="1224157" y="19485"/>
                    <a:pt x="1227450" y="18585"/>
                    <a:pt x="1230938" y="18585"/>
                  </a:cubicBezTo>
                  <a:close/>
                  <a:moveTo>
                    <a:pt x="1073808" y="18585"/>
                  </a:moveTo>
                  <a:cubicBezTo>
                    <a:pt x="1078608" y="18585"/>
                    <a:pt x="1083268" y="19785"/>
                    <a:pt x="1087789" y="22184"/>
                  </a:cubicBezTo>
                  <a:lnTo>
                    <a:pt x="1087789" y="30514"/>
                  </a:lnTo>
                  <a:cubicBezTo>
                    <a:pt x="1084859" y="28421"/>
                    <a:pt x="1082222" y="27082"/>
                    <a:pt x="1079878" y="26496"/>
                  </a:cubicBezTo>
                  <a:cubicBezTo>
                    <a:pt x="1077534" y="25910"/>
                    <a:pt x="1075566" y="25617"/>
                    <a:pt x="1073976" y="25617"/>
                  </a:cubicBezTo>
                  <a:cubicBezTo>
                    <a:pt x="1071827" y="25617"/>
                    <a:pt x="1070006" y="26028"/>
                    <a:pt x="1068513" y="26852"/>
                  </a:cubicBezTo>
                  <a:cubicBezTo>
                    <a:pt x="1067020" y="27675"/>
                    <a:pt x="1066274" y="28728"/>
                    <a:pt x="1066274" y="30012"/>
                  </a:cubicBezTo>
                  <a:cubicBezTo>
                    <a:pt x="1066274" y="31323"/>
                    <a:pt x="1066999" y="32349"/>
                    <a:pt x="1068451" y="33088"/>
                  </a:cubicBezTo>
                  <a:cubicBezTo>
                    <a:pt x="1069902" y="33828"/>
                    <a:pt x="1072008" y="34505"/>
                    <a:pt x="1074771" y="35118"/>
                  </a:cubicBezTo>
                  <a:cubicBezTo>
                    <a:pt x="1080380" y="36374"/>
                    <a:pt x="1084398" y="37937"/>
                    <a:pt x="1086826" y="39807"/>
                  </a:cubicBezTo>
                  <a:cubicBezTo>
                    <a:pt x="1089254" y="41676"/>
                    <a:pt x="1090468" y="44146"/>
                    <a:pt x="1090468" y="47215"/>
                  </a:cubicBezTo>
                  <a:cubicBezTo>
                    <a:pt x="1090468" y="49532"/>
                    <a:pt x="1089735" y="51701"/>
                    <a:pt x="1088270" y="53724"/>
                  </a:cubicBezTo>
                  <a:cubicBezTo>
                    <a:pt x="1086805" y="55747"/>
                    <a:pt x="1084747" y="57359"/>
                    <a:pt x="1082096" y="58559"/>
                  </a:cubicBezTo>
                  <a:cubicBezTo>
                    <a:pt x="1079445" y="59759"/>
                    <a:pt x="1076376" y="60359"/>
                    <a:pt x="1072887" y="60359"/>
                  </a:cubicBezTo>
                  <a:cubicBezTo>
                    <a:pt x="1070543" y="60359"/>
                    <a:pt x="1068388" y="60115"/>
                    <a:pt x="1066420" y="59626"/>
                  </a:cubicBezTo>
                  <a:cubicBezTo>
                    <a:pt x="1064453" y="59138"/>
                    <a:pt x="1062870" y="58608"/>
                    <a:pt x="1061670" y="58036"/>
                  </a:cubicBezTo>
                  <a:cubicBezTo>
                    <a:pt x="1060470" y="57464"/>
                    <a:pt x="1059172" y="56801"/>
                    <a:pt x="1057777" y="56047"/>
                  </a:cubicBezTo>
                  <a:lnTo>
                    <a:pt x="1057777" y="47299"/>
                  </a:lnTo>
                  <a:cubicBezTo>
                    <a:pt x="1062521" y="51262"/>
                    <a:pt x="1067641" y="53243"/>
                    <a:pt x="1073139" y="53243"/>
                  </a:cubicBezTo>
                  <a:cubicBezTo>
                    <a:pt x="1075483" y="53243"/>
                    <a:pt x="1077541" y="52789"/>
                    <a:pt x="1079313" y="51883"/>
                  </a:cubicBezTo>
                  <a:cubicBezTo>
                    <a:pt x="1081085" y="50976"/>
                    <a:pt x="1081971" y="49657"/>
                    <a:pt x="1081971" y="47927"/>
                  </a:cubicBezTo>
                  <a:cubicBezTo>
                    <a:pt x="1081971" y="46560"/>
                    <a:pt x="1081301" y="45436"/>
                    <a:pt x="1079961" y="44557"/>
                  </a:cubicBezTo>
                  <a:cubicBezTo>
                    <a:pt x="1078622" y="43678"/>
                    <a:pt x="1076152" y="42848"/>
                    <a:pt x="1072553" y="42067"/>
                  </a:cubicBezTo>
                  <a:cubicBezTo>
                    <a:pt x="1068758" y="41230"/>
                    <a:pt x="1066120" y="40462"/>
                    <a:pt x="1064641" y="39765"/>
                  </a:cubicBezTo>
                  <a:cubicBezTo>
                    <a:pt x="1063163" y="39067"/>
                    <a:pt x="1061851" y="38244"/>
                    <a:pt x="1060707" y="37295"/>
                  </a:cubicBezTo>
                  <a:cubicBezTo>
                    <a:pt x="1059730" y="36179"/>
                    <a:pt x="1058998" y="35174"/>
                    <a:pt x="1058509" y="34281"/>
                  </a:cubicBezTo>
                  <a:cubicBezTo>
                    <a:pt x="1058021" y="33388"/>
                    <a:pt x="1057777" y="32161"/>
                    <a:pt x="1057777" y="30598"/>
                  </a:cubicBezTo>
                  <a:cubicBezTo>
                    <a:pt x="1057777" y="27082"/>
                    <a:pt x="1059270" y="24201"/>
                    <a:pt x="1062256" y="21954"/>
                  </a:cubicBezTo>
                  <a:cubicBezTo>
                    <a:pt x="1065241" y="19708"/>
                    <a:pt x="1069092" y="18585"/>
                    <a:pt x="1073808" y="18585"/>
                  </a:cubicBezTo>
                  <a:close/>
                  <a:moveTo>
                    <a:pt x="1030913" y="18585"/>
                  </a:moveTo>
                  <a:cubicBezTo>
                    <a:pt x="1033704" y="18585"/>
                    <a:pt x="1036320" y="19157"/>
                    <a:pt x="1038762" y="20301"/>
                  </a:cubicBezTo>
                  <a:cubicBezTo>
                    <a:pt x="1041203" y="21445"/>
                    <a:pt x="1043185" y="22980"/>
                    <a:pt x="1044705" y="24905"/>
                  </a:cubicBezTo>
                  <a:cubicBezTo>
                    <a:pt x="1046226" y="26831"/>
                    <a:pt x="1047322" y="28924"/>
                    <a:pt x="1047991" y="31184"/>
                  </a:cubicBezTo>
                  <a:cubicBezTo>
                    <a:pt x="1048661" y="33444"/>
                    <a:pt x="1048996" y="36165"/>
                    <a:pt x="1048996" y="39346"/>
                  </a:cubicBezTo>
                  <a:lnTo>
                    <a:pt x="1019361" y="39346"/>
                  </a:lnTo>
                  <a:cubicBezTo>
                    <a:pt x="1019556" y="42611"/>
                    <a:pt x="1020400" y="45241"/>
                    <a:pt x="1021893" y="47236"/>
                  </a:cubicBezTo>
                  <a:cubicBezTo>
                    <a:pt x="1023386" y="49232"/>
                    <a:pt x="1025116" y="50641"/>
                    <a:pt x="1027083" y="51464"/>
                  </a:cubicBezTo>
                  <a:cubicBezTo>
                    <a:pt x="1029051" y="52287"/>
                    <a:pt x="1030927" y="52699"/>
                    <a:pt x="1032713" y="52699"/>
                  </a:cubicBezTo>
                  <a:cubicBezTo>
                    <a:pt x="1037680" y="52699"/>
                    <a:pt x="1042647" y="50215"/>
                    <a:pt x="1047615" y="45248"/>
                  </a:cubicBezTo>
                  <a:lnTo>
                    <a:pt x="1047615" y="54834"/>
                  </a:lnTo>
                  <a:cubicBezTo>
                    <a:pt x="1045326" y="56368"/>
                    <a:pt x="1042934" y="57673"/>
                    <a:pt x="1040436" y="58747"/>
                  </a:cubicBezTo>
                  <a:cubicBezTo>
                    <a:pt x="1037938" y="59822"/>
                    <a:pt x="1034904" y="60359"/>
                    <a:pt x="1031332" y="60359"/>
                  </a:cubicBezTo>
                  <a:cubicBezTo>
                    <a:pt x="1027202" y="60359"/>
                    <a:pt x="1023588" y="59382"/>
                    <a:pt x="1020491" y="57429"/>
                  </a:cubicBezTo>
                  <a:cubicBezTo>
                    <a:pt x="1017393" y="55475"/>
                    <a:pt x="1015014" y="52887"/>
                    <a:pt x="1013354" y="49664"/>
                  </a:cubicBezTo>
                  <a:cubicBezTo>
                    <a:pt x="1011694" y="46441"/>
                    <a:pt x="1010863" y="43030"/>
                    <a:pt x="1010863" y="39430"/>
                  </a:cubicBezTo>
                  <a:cubicBezTo>
                    <a:pt x="1010863" y="35439"/>
                    <a:pt x="1011784" y="31868"/>
                    <a:pt x="1013626" y="28714"/>
                  </a:cubicBezTo>
                  <a:cubicBezTo>
                    <a:pt x="1015468" y="25561"/>
                    <a:pt x="1017937" y="23084"/>
                    <a:pt x="1021035" y="21284"/>
                  </a:cubicBezTo>
                  <a:cubicBezTo>
                    <a:pt x="1024132" y="19485"/>
                    <a:pt x="1027425" y="18585"/>
                    <a:pt x="1030913" y="18585"/>
                  </a:cubicBezTo>
                  <a:close/>
                  <a:moveTo>
                    <a:pt x="981991" y="18585"/>
                  </a:moveTo>
                  <a:cubicBezTo>
                    <a:pt x="984000" y="18585"/>
                    <a:pt x="985897" y="18940"/>
                    <a:pt x="987683" y="19652"/>
                  </a:cubicBezTo>
                  <a:cubicBezTo>
                    <a:pt x="989469" y="20364"/>
                    <a:pt x="991660" y="21836"/>
                    <a:pt x="994255" y="24068"/>
                  </a:cubicBezTo>
                  <a:lnTo>
                    <a:pt x="995971" y="19547"/>
                  </a:lnTo>
                  <a:lnTo>
                    <a:pt x="1002166" y="19547"/>
                  </a:lnTo>
                  <a:lnTo>
                    <a:pt x="1002166" y="54582"/>
                  </a:lnTo>
                  <a:cubicBezTo>
                    <a:pt x="1002166" y="59829"/>
                    <a:pt x="1001692" y="63798"/>
                    <a:pt x="1000743" y="66491"/>
                  </a:cubicBezTo>
                  <a:cubicBezTo>
                    <a:pt x="999794" y="69184"/>
                    <a:pt x="998259" y="71535"/>
                    <a:pt x="996139" y="73544"/>
                  </a:cubicBezTo>
                  <a:cubicBezTo>
                    <a:pt x="994018" y="75553"/>
                    <a:pt x="991737" y="76955"/>
                    <a:pt x="989295" y="77751"/>
                  </a:cubicBezTo>
                  <a:cubicBezTo>
                    <a:pt x="986853" y="78546"/>
                    <a:pt x="984307" y="78972"/>
                    <a:pt x="981656" y="79027"/>
                  </a:cubicBezTo>
                  <a:cubicBezTo>
                    <a:pt x="976465" y="79027"/>
                    <a:pt x="971317" y="77283"/>
                    <a:pt x="966210" y="73795"/>
                  </a:cubicBezTo>
                  <a:lnTo>
                    <a:pt x="966210" y="64042"/>
                  </a:lnTo>
                  <a:cubicBezTo>
                    <a:pt x="968387" y="66135"/>
                    <a:pt x="970710" y="67928"/>
                    <a:pt x="973180" y="69421"/>
                  </a:cubicBezTo>
                  <a:cubicBezTo>
                    <a:pt x="975649" y="70914"/>
                    <a:pt x="978558" y="71660"/>
                    <a:pt x="981907" y="71660"/>
                  </a:cubicBezTo>
                  <a:cubicBezTo>
                    <a:pt x="984307" y="71660"/>
                    <a:pt x="986518" y="70963"/>
                    <a:pt x="988541" y="69568"/>
                  </a:cubicBezTo>
                  <a:cubicBezTo>
                    <a:pt x="990565" y="68172"/>
                    <a:pt x="992023" y="66414"/>
                    <a:pt x="992916" y="64293"/>
                  </a:cubicBezTo>
                  <a:cubicBezTo>
                    <a:pt x="993809" y="62173"/>
                    <a:pt x="994255" y="58224"/>
                    <a:pt x="994255" y="52448"/>
                  </a:cubicBezTo>
                  <a:lnTo>
                    <a:pt x="994088" y="52280"/>
                  </a:lnTo>
                  <a:cubicBezTo>
                    <a:pt x="990348" y="57080"/>
                    <a:pt x="985981" y="59480"/>
                    <a:pt x="980986" y="59480"/>
                  </a:cubicBezTo>
                  <a:cubicBezTo>
                    <a:pt x="976131" y="59480"/>
                    <a:pt x="972015" y="57499"/>
                    <a:pt x="968638" y="53536"/>
                  </a:cubicBezTo>
                  <a:cubicBezTo>
                    <a:pt x="965262" y="49573"/>
                    <a:pt x="963573" y="44843"/>
                    <a:pt x="963573" y="39346"/>
                  </a:cubicBezTo>
                  <a:cubicBezTo>
                    <a:pt x="963573" y="35607"/>
                    <a:pt x="964369" y="32161"/>
                    <a:pt x="965959" y="29007"/>
                  </a:cubicBezTo>
                  <a:cubicBezTo>
                    <a:pt x="967550" y="25854"/>
                    <a:pt x="969747" y="23329"/>
                    <a:pt x="972552" y="21431"/>
                  </a:cubicBezTo>
                  <a:cubicBezTo>
                    <a:pt x="975356" y="19533"/>
                    <a:pt x="978503" y="18585"/>
                    <a:pt x="981991" y="18585"/>
                  </a:cubicBezTo>
                  <a:close/>
                  <a:moveTo>
                    <a:pt x="942635" y="18585"/>
                  </a:moveTo>
                  <a:cubicBezTo>
                    <a:pt x="945732" y="18585"/>
                    <a:pt x="948502" y="19219"/>
                    <a:pt x="950944" y="20489"/>
                  </a:cubicBezTo>
                  <a:cubicBezTo>
                    <a:pt x="953386" y="21759"/>
                    <a:pt x="955297" y="23566"/>
                    <a:pt x="956678" y="25910"/>
                  </a:cubicBezTo>
                  <a:cubicBezTo>
                    <a:pt x="958060" y="28254"/>
                    <a:pt x="958750" y="30793"/>
                    <a:pt x="958750" y="33528"/>
                  </a:cubicBezTo>
                  <a:lnTo>
                    <a:pt x="958750" y="49894"/>
                  </a:lnTo>
                  <a:cubicBezTo>
                    <a:pt x="958750" y="51987"/>
                    <a:pt x="959601" y="53034"/>
                    <a:pt x="961304" y="53034"/>
                  </a:cubicBezTo>
                  <a:cubicBezTo>
                    <a:pt x="962224" y="53034"/>
                    <a:pt x="963145" y="52838"/>
                    <a:pt x="964066" y="52448"/>
                  </a:cubicBezTo>
                  <a:lnTo>
                    <a:pt x="964066" y="58977"/>
                  </a:lnTo>
                  <a:cubicBezTo>
                    <a:pt x="961778" y="59591"/>
                    <a:pt x="959853" y="59898"/>
                    <a:pt x="958290" y="59898"/>
                  </a:cubicBezTo>
                  <a:cubicBezTo>
                    <a:pt x="953462" y="59898"/>
                    <a:pt x="951007" y="57610"/>
                    <a:pt x="950923" y="53034"/>
                  </a:cubicBezTo>
                  <a:lnTo>
                    <a:pt x="950755" y="53034"/>
                  </a:lnTo>
                  <a:cubicBezTo>
                    <a:pt x="949500" y="55015"/>
                    <a:pt x="947937" y="56731"/>
                    <a:pt x="946067" y="58182"/>
                  </a:cubicBezTo>
                  <a:cubicBezTo>
                    <a:pt x="944198" y="59633"/>
                    <a:pt x="941672" y="60359"/>
                    <a:pt x="938491" y="60359"/>
                  </a:cubicBezTo>
                  <a:cubicBezTo>
                    <a:pt x="936259" y="60359"/>
                    <a:pt x="934040" y="59829"/>
                    <a:pt x="931836" y="58768"/>
                  </a:cubicBezTo>
                  <a:cubicBezTo>
                    <a:pt x="929631" y="57708"/>
                    <a:pt x="927845" y="56194"/>
                    <a:pt x="926478" y="54227"/>
                  </a:cubicBezTo>
                  <a:cubicBezTo>
                    <a:pt x="925111" y="52259"/>
                    <a:pt x="924427" y="50034"/>
                    <a:pt x="924427" y="47550"/>
                  </a:cubicBezTo>
                  <a:cubicBezTo>
                    <a:pt x="924427" y="44955"/>
                    <a:pt x="925152" y="42785"/>
                    <a:pt x="926603" y="41041"/>
                  </a:cubicBezTo>
                  <a:cubicBezTo>
                    <a:pt x="928055" y="39297"/>
                    <a:pt x="929980" y="37951"/>
                    <a:pt x="932380" y="37002"/>
                  </a:cubicBezTo>
                  <a:cubicBezTo>
                    <a:pt x="934780" y="36053"/>
                    <a:pt x="937354" y="35349"/>
                    <a:pt x="940103" y="34888"/>
                  </a:cubicBezTo>
                  <a:cubicBezTo>
                    <a:pt x="942851" y="34428"/>
                    <a:pt x="946430" y="33974"/>
                    <a:pt x="950839" y="33528"/>
                  </a:cubicBezTo>
                  <a:cubicBezTo>
                    <a:pt x="950755" y="31658"/>
                    <a:pt x="950190" y="30123"/>
                    <a:pt x="949144" y="28924"/>
                  </a:cubicBezTo>
                  <a:cubicBezTo>
                    <a:pt x="948097" y="27724"/>
                    <a:pt x="946835" y="26872"/>
                    <a:pt x="945356" y="26370"/>
                  </a:cubicBezTo>
                  <a:cubicBezTo>
                    <a:pt x="943877" y="25868"/>
                    <a:pt x="942454" y="25617"/>
                    <a:pt x="941086" y="25617"/>
                  </a:cubicBezTo>
                  <a:cubicBezTo>
                    <a:pt x="939245" y="25617"/>
                    <a:pt x="937500" y="25924"/>
                    <a:pt x="935854" y="26538"/>
                  </a:cubicBezTo>
                  <a:cubicBezTo>
                    <a:pt x="934208" y="27152"/>
                    <a:pt x="932770" y="27870"/>
                    <a:pt x="931543" y="28693"/>
                  </a:cubicBezTo>
                  <a:cubicBezTo>
                    <a:pt x="930315" y="29516"/>
                    <a:pt x="929003" y="30486"/>
                    <a:pt x="927608" y="31602"/>
                  </a:cubicBezTo>
                  <a:lnTo>
                    <a:pt x="927608" y="23147"/>
                  </a:lnTo>
                  <a:cubicBezTo>
                    <a:pt x="932910" y="20105"/>
                    <a:pt x="937919" y="18585"/>
                    <a:pt x="942635" y="18585"/>
                  </a:cubicBezTo>
                  <a:close/>
                  <a:moveTo>
                    <a:pt x="848641" y="18585"/>
                  </a:moveTo>
                  <a:cubicBezTo>
                    <a:pt x="850650" y="18585"/>
                    <a:pt x="852548" y="18940"/>
                    <a:pt x="854333" y="19652"/>
                  </a:cubicBezTo>
                  <a:cubicBezTo>
                    <a:pt x="856119" y="20364"/>
                    <a:pt x="858310" y="21836"/>
                    <a:pt x="860905" y="24068"/>
                  </a:cubicBezTo>
                  <a:lnTo>
                    <a:pt x="862621" y="19547"/>
                  </a:lnTo>
                  <a:lnTo>
                    <a:pt x="868816" y="19547"/>
                  </a:lnTo>
                  <a:lnTo>
                    <a:pt x="868816" y="54582"/>
                  </a:lnTo>
                  <a:cubicBezTo>
                    <a:pt x="868816" y="59829"/>
                    <a:pt x="868342" y="63798"/>
                    <a:pt x="867393" y="66491"/>
                  </a:cubicBezTo>
                  <a:cubicBezTo>
                    <a:pt x="866444" y="69184"/>
                    <a:pt x="864910" y="71535"/>
                    <a:pt x="862789" y="73544"/>
                  </a:cubicBezTo>
                  <a:cubicBezTo>
                    <a:pt x="860668" y="75553"/>
                    <a:pt x="858387" y="76955"/>
                    <a:pt x="855945" y="77751"/>
                  </a:cubicBezTo>
                  <a:cubicBezTo>
                    <a:pt x="853503" y="78546"/>
                    <a:pt x="850957" y="78972"/>
                    <a:pt x="848306" y="79027"/>
                  </a:cubicBezTo>
                  <a:cubicBezTo>
                    <a:pt x="843116" y="79027"/>
                    <a:pt x="837967" y="77283"/>
                    <a:pt x="832860" y="73795"/>
                  </a:cubicBezTo>
                  <a:lnTo>
                    <a:pt x="832860" y="64042"/>
                  </a:lnTo>
                  <a:cubicBezTo>
                    <a:pt x="835037" y="66135"/>
                    <a:pt x="837360" y="67928"/>
                    <a:pt x="839830" y="69421"/>
                  </a:cubicBezTo>
                  <a:cubicBezTo>
                    <a:pt x="842299" y="70914"/>
                    <a:pt x="845208" y="71660"/>
                    <a:pt x="848557" y="71660"/>
                  </a:cubicBezTo>
                  <a:cubicBezTo>
                    <a:pt x="850957" y="71660"/>
                    <a:pt x="853168" y="70963"/>
                    <a:pt x="855192" y="69568"/>
                  </a:cubicBezTo>
                  <a:cubicBezTo>
                    <a:pt x="857215" y="68172"/>
                    <a:pt x="858673" y="66414"/>
                    <a:pt x="859566" y="64293"/>
                  </a:cubicBezTo>
                  <a:cubicBezTo>
                    <a:pt x="860459" y="62173"/>
                    <a:pt x="860905" y="58224"/>
                    <a:pt x="860905" y="52448"/>
                  </a:cubicBezTo>
                  <a:lnTo>
                    <a:pt x="860738" y="52280"/>
                  </a:lnTo>
                  <a:cubicBezTo>
                    <a:pt x="856998" y="57080"/>
                    <a:pt x="852631" y="59480"/>
                    <a:pt x="847636" y="59480"/>
                  </a:cubicBezTo>
                  <a:cubicBezTo>
                    <a:pt x="842781" y="59480"/>
                    <a:pt x="838665" y="57499"/>
                    <a:pt x="835288" y="53536"/>
                  </a:cubicBezTo>
                  <a:cubicBezTo>
                    <a:pt x="831912" y="49573"/>
                    <a:pt x="830223" y="44843"/>
                    <a:pt x="830223" y="39346"/>
                  </a:cubicBezTo>
                  <a:cubicBezTo>
                    <a:pt x="830223" y="35607"/>
                    <a:pt x="831019" y="32161"/>
                    <a:pt x="832609" y="29007"/>
                  </a:cubicBezTo>
                  <a:cubicBezTo>
                    <a:pt x="834200" y="25854"/>
                    <a:pt x="836397" y="23329"/>
                    <a:pt x="839202" y="21431"/>
                  </a:cubicBezTo>
                  <a:cubicBezTo>
                    <a:pt x="842006" y="19533"/>
                    <a:pt x="845153" y="18585"/>
                    <a:pt x="848641" y="18585"/>
                  </a:cubicBezTo>
                  <a:close/>
                  <a:moveTo>
                    <a:pt x="805327" y="18585"/>
                  </a:moveTo>
                  <a:cubicBezTo>
                    <a:pt x="809764" y="18585"/>
                    <a:pt x="813168" y="19945"/>
                    <a:pt x="815540" y="22666"/>
                  </a:cubicBezTo>
                  <a:cubicBezTo>
                    <a:pt x="817912" y="25387"/>
                    <a:pt x="819098" y="28547"/>
                    <a:pt x="819098" y="32147"/>
                  </a:cubicBezTo>
                  <a:lnTo>
                    <a:pt x="819098" y="59396"/>
                  </a:lnTo>
                  <a:lnTo>
                    <a:pt x="811229" y="59396"/>
                  </a:lnTo>
                  <a:lnTo>
                    <a:pt x="811229" y="34867"/>
                  </a:lnTo>
                  <a:cubicBezTo>
                    <a:pt x="811229" y="32300"/>
                    <a:pt x="810636" y="30172"/>
                    <a:pt x="809450" y="28484"/>
                  </a:cubicBezTo>
                  <a:cubicBezTo>
                    <a:pt x="808264" y="26796"/>
                    <a:pt x="806374" y="25952"/>
                    <a:pt x="803778" y="25952"/>
                  </a:cubicBezTo>
                  <a:cubicBezTo>
                    <a:pt x="801434" y="25952"/>
                    <a:pt x="799404" y="26670"/>
                    <a:pt x="797688" y="28107"/>
                  </a:cubicBezTo>
                  <a:cubicBezTo>
                    <a:pt x="795972" y="29544"/>
                    <a:pt x="794688" y="31372"/>
                    <a:pt x="793837" y="33591"/>
                  </a:cubicBezTo>
                  <a:cubicBezTo>
                    <a:pt x="792986" y="35809"/>
                    <a:pt x="792561" y="38090"/>
                    <a:pt x="792561" y="40434"/>
                  </a:cubicBezTo>
                  <a:lnTo>
                    <a:pt x="792561" y="59396"/>
                  </a:lnTo>
                  <a:lnTo>
                    <a:pt x="784649" y="59396"/>
                  </a:lnTo>
                  <a:lnTo>
                    <a:pt x="784649" y="19547"/>
                  </a:lnTo>
                  <a:lnTo>
                    <a:pt x="791849" y="19547"/>
                  </a:lnTo>
                  <a:lnTo>
                    <a:pt x="792435" y="26203"/>
                  </a:lnTo>
                  <a:lnTo>
                    <a:pt x="792644" y="26203"/>
                  </a:lnTo>
                  <a:cubicBezTo>
                    <a:pt x="793453" y="24835"/>
                    <a:pt x="794305" y="23635"/>
                    <a:pt x="795197" y="22603"/>
                  </a:cubicBezTo>
                  <a:cubicBezTo>
                    <a:pt x="796090" y="21570"/>
                    <a:pt x="797381" y="20643"/>
                    <a:pt x="799069" y="19819"/>
                  </a:cubicBezTo>
                  <a:cubicBezTo>
                    <a:pt x="800758" y="18996"/>
                    <a:pt x="802844" y="18585"/>
                    <a:pt x="805327" y="18585"/>
                  </a:cubicBezTo>
                  <a:close/>
                  <a:moveTo>
                    <a:pt x="761660" y="18585"/>
                  </a:moveTo>
                  <a:cubicBezTo>
                    <a:pt x="764757" y="18585"/>
                    <a:pt x="767527" y="19219"/>
                    <a:pt x="769969" y="20489"/>
                  </a:cubicBezTo>
                  <a:cubicBezTo>
                    <a:pt x="772411" y="21759"/>
                    <a:pt x="774322" y="23566"/>
                    <a:pt x="775703" y="25910"/>
                  </a:cubicBezTo>
                  <a:cubicBezTo>
                    <a:pt x="777085" y="28254"/>
                    <a:pt x="777775" y="30793"/>
                    <a:pt x="777775" y="33528"/>
                  </a:cubicBezTo>
                  <a:lnTo>
                    <a:pt x="777775" y="49894"/>
                  </a:lnTo>
                  <a:cubicBezTo>
                    <a:pt x="777775" y="51987"/>
                    <a:pt x="778626" y="53034"/>
                    <a:pt x="780329" y="53034"/>
                  </a:cubicBezTo>
                  <a:cubicBezTo>
                    <a:pt x="781250" y="53034"/>
                    <a:pt x="782170" y="52838"/>
                    <a:pt x="783091" y="52448"/>
                  </a:cubicBezTo>
                  <a:lnTo>
                    <a:pt x="783091" y="58977"/>
                  </a:lnTo>
                  <a:cubicBezTo>
                    <a:pt x="780803" y="59591"/>
                    <a:pt x="778878" y="59898"/>
                    <a:pt x="777315" y="59898"/>
                  </a:cubicBezTo>
                  <a:cubicBezTo>
                    <a:pt x="772487" y="59898"/>
                    <a:pt x="770032" y="57610"/>
                    <a:pt x="769948" y="53034"/>
                  </a:cubicBezTo>
                  <a:lnTo>
                    <a:pt x="769780" y="53034"/>
                  </a:lnTo>
                  <a:cubicBezTo>
                    <a:pt x="768525" y="55015"/>
                    <a:pt x="766962" y="56731"/>
                    <a:pt x="765092" y="58182"/>
                  </a:cubicBezTo>
                  <a:cubicBezTo>
                    <a:pt x="763223" y="59633"/>
                    <a:pt x="760697" y="60359"/>
                    <a:pt x="757516" y="60359"/>
                  </a:cubicBezTo>
                  <a:cubicBezTo>
                    <a:pt x="755284" y="60359"/>
                    <a:pt x="753065" y="59829"/>
                    <a:pt x="750861" y="58768"/>
                  </a:cubicBezTo>
                  <a:cubicBezTo>
                    <a:pt x="748656" y="57708"/>
                    <a:pt x="746870" y="56194"/>
                    <a:pt x="745503" y="54227"/>
                  </a:cubicBezTo>
                  <a:cubicBezTo>
                    <a:pt x="744136" y="52259"/>
                    <a:pt x="743452" y="50034"/>
                    <a:pt x="743452" y="47550"/>
                  </a:cubicBezTo>
                  <a:cubicBezTo>
                    <a:pt x="743452" y="44955"/>
                    <a:pt x="744177" y="42785"/>
                    <a:pt x="745628" y="41041"/>
                  </a:cubicBezTo>
                  <a:cubicBezTo>
                    <a:pt x="747080" y="39297"/>
                    <a:pt x="749005" y="37951"/>
                    <a:pt x="751405" y="37002"/>
                  </a:cubicBezTo>
                  <a:cubicBezTo>
                    <a:pt x="753805" y="36053"/>
                    <a:pt x="756379" y="35349"/>
                    <a:pt x="759128" y="34888"/>
                  </a:cubicBezTo>
                  <a:cubicBezTo>
                    <a:pt x="761876" y="34428"/>
                    <a:pt x="765455" y="33974"/>
                    <a:pt x="769864" y="33528"/>
                  </a:cubicBezTo>
                  <a:cubicBezTo>
                    <a:pt x="769780" y="31658"/>
                    <a:pt x="769215" y="30123"/>
                    <a:pt x="768169" y="28924"/>
                  </a:cubicBezTo>
                  <a:cubicBezTo>
                    <a:pt x="767122" y="27724"/>
                    <a:pt x="765860" y="26872"/>
                    <a:pt x="764381" y="26370"/>
                  </a:cubicBezTo>
                  <a:cubicBezTo>
                    <a:pt x="762902" y="25868"/>
                    <a:pt x="761479" y="25617"/>
                    <a:pt x="760111" y="25617"/>
                  </a:cubicBezTo>
                  <a:cubicBezTo>
                    <a:pt x="758270" y="25617"/>
                    <a:pt x="756525" y="25924"/>
                    <a:pt x="754879" y="26538"/>
                  </a:cubicBezTo>
                  <a:cubicBezTo>
                    <a:pt x="753233" y="27152"/>
                    <a:pt x="751795" y="27870"/>
                    <a:pt x="750568" y="28693"/>
                  </a:cubicBezTo>
                  <a:cubicBezTo>
                    <a:pt x="749340" y="29516"/>
                    <a:pt x="748028" y="30486"/>
                    <a:pt x="746633" y="31602"/>
                  </a:cubicBezTo>
                  <a:lnTo>
                    <a:pt x="746633" y="23147"/>
                  </a:lnTo>
                  <a:cubicBezTo>
                    <a:pt x="751935" y="20105"/>
                    <a:pt x="756944" y="18585"/>
                    <a:pt x="761660" y="18585"/>
                  </a:cubicBezTo>
                  <a:close/>
                  <a:moveTo>
                    <a:pt x="643402" y="18585"/>
                  </a:moveTo>
                  <a:cubicBezTo>
                    <a:pt x="647839" y="18585"/>
                    <a:pt x="651243" y="19945"/>
                    <a:pt x="653615" y="22666"/>
                  </a:cubicBezTo>
                  <a:cubicBezTo>
                    <a:pt x="655987" y="25387"/>
                    <a:pt x="657173" y="28547"/>
                    <a:pt x="657173" y="32147"/>
                  </a:cubicBezTo>
                  <a:lnTo>
                    <a:pt x="657173" y="59396"/>
                  </a:lnTo>
                  <a:lnTo>
                    <a:pt x="649304" y="59396"/>
                  </a:lnTo>
                  <a:lnTo>
                    <a:pt x="649304" y="34867"/>
                  </a:lnTo>
                  <a:cubicBezTo>
                    <a:pt x="649304" y="32300"/>
                    <a:pt x="648711" y="30172"/>
                    <a:pt x="647525" y="28484"/>
                  </a:cubicBezTo>
                  <a:cubicBezTo>
                    <a:pt x="646339" y="26796"/>
                    <a:pt x="644449" y="25952"/>
                    <a:pt x="641853" y="25952"/>
                  </a:cubicBezTo>
                  <a:cubicBezTo>
                    <a:pt x="639509" y="25952"/>
                    <a:pt x="637479" y="26670"/>
                    <a:pt x="635763" y="28107"/>
                  </a:cubicBezTo>
                  <a:cubicBezTo>
                    <a:pt x="634047" y="29544"/>
                    <a:pt x="632763" y="31372"/>
                    <a:pt x="631912" y="33591"/>
                  </a:cubicBezTo>
                  <a:cubicBezTo>
                    <a:pt x="631061" y="35809"/>
                    <a:pt x="630635" y="38090"/>
                    <a:pt x="630635" y="40434"/>
                  </a:cubicBezTo>
                  <a:lnTo>
                    <a:pt x="630635" y="59396"/>
                  </a:lnTo>
                  <a:lnTo>
                    <a:pt x="622724" y="59396"/>
                  </a:lnTo>
                  <a:lnTo>
                    <a:pt x="622724" y="19547"/>
                  </a:lnTo>
                  <a:lnTo>
                    <a:pt x="629924" y="19547"/>
                  </a:lnTo>
                  <a:lnTo>
                    <a:pt x="630510" y="26203"/>
                  </a:lnTo>
                  <a:lnTo>
                    <a:pt x="630719" y="26203"/>
                  </a:lnTo>
                  <a:cubicBezTo>
                    <a:pt x="631528" y="24835"/>
                    <a:pt x="632380" y="23635"/>
                    <a:pt x="633272" y="22603"/>
                  </a:cubicBezTo>
                  <a:cubicBezTo>
                    <a:pt x="634165" y="21570"/>
                    <a:pt x="635456" y="20643"/>
                    <a:pt x="637144" y="19819"/>
                  </a:cubicBezTo>
                  <a:cubicBezTo>
                    <a:pt x="638833" y="18996"/>
                    <a:pt x="640919" y="18585"/>
                    <a:pt x="643402" y="18585"/>
                  </a:cubicBezTo>
                  <a:close/>
                  <a:moveTo>
                    <a:pt x="591466" y="18585"/>
                  </a:moveTo>
                  <a:cubicBezTo>
                    <a:pt x="593475" y="18585"/>
                    <a:pt x="595373" y="18940"/>
                    <a:pt x="597158" y="19652"/>
                  </a:cubicBezTo>
                  <a:cubicBezTo>
                    <a:pt x="598944" y="20364"/>
                    <a:pt x="601135" y="21836"/>
                    <a:pt x="603730" y="24068"/>
                  </a:cubicBezTo>
                  <a:lnTo>
                    <a:pt x="605446" y="19547"/>
                  </a:lnTo>
                  <a:lnTo>
                    <a:pt x="611641" y="19547"/>
                  </a:lnTo>
                  <a:lnTo>
                    <a:pt x="611641" y="54582"/>
                  </a:lnTo>
                  <a:cubicBezTo>
                    <a:pt x="611641" y="59829"/>
                    <a:pt x="611167" y="63798"/>
                    <a:pt x="610218" y="66491"/>
                  </a:cubicBezTo>
                  <a:cubicBezTo>
                    <a:pt x="609269" y="69184"/>
                    <a:pt x="607735" y="71535"/>
                    <a:pt x="605614" y="73544"/>
                  </a:cubicBezTo>
                  <a:cubicBezTo>
                    <a:pt x="603493" y="75553"/>
                    <a:pt x="601212" y="76955"/>
                    <a:pt x="598770" y="77751"/>
                  </a:cubicBezTo>
                  <a:cubicBezTo>
                    <a:pt x="596328" y="78546"/>
                    <a:pt x="593782" y="78972"/>
                    <a:pt x="591131" y="79027"/>
                  </a:cubicBezTo>
                  <a:cubicBezTo>
                    <a:pt x="585941" y="79027"/>
                    <a:pt x="580792" y="77283"/>
                    <a:pt x="575685" y="73795"/>
                  </a:cubicBezTo>
                  <a:lnTo>
                    <a:pt x="575685" y="64042"/>
                  </a:lnTo>
                  <a:cubicBezTo>
                    <a:pt x="577862" y="66135"/>
                    <a:pt x="580185" y="67928"/>
                    <a:pt x="582655" y="69421"/>
                  </a:cubicBezTo>
                  <a:cubicBezTo>
                    <a:pt x="585124" y="70914"/>
                    <a:pt x="588033" y="71660"/>
                    <a:pt x="591382" y="71660"/>
                  </a:cubicBezTo>
                  <a:cubicBezTo>
                    <a:pt x="593782" y="71660"/>
                    <a:pt x="595993" y="70963"/>
                    <a:pt x="598017" y="69568"/>
                  </a:cubicBezTo>
                  <a:cubicBezTo>
                    <a:pt x="600040" y="68172"/>
                    <a:pt x="601498" y="66414"/>
                    <a:pt x="602391" y="64293"/>
                  </a:cubicBezTo>
                  <a:cubicBezTo>
                    <a:pt x="603284" y="62173"/>
                    <a:pt x="603730" y="58224"/>
                    <a:pt x="603730" y="52448"/>
                  </a:cubicBezTo>
                  <a:lnTo>
                    <a:pt x="603563" y="52280"/>
                  </a:lnTo>
                  <a:cubicBezTo>
                    <a:pt x="599823" y="57080"/>
                    <a:pt x="595456" y="59480"/>
                    <a:pt x="590461" y="59480"/>
                  </a:cubicBezTo>
                  <a:cubicBezTo>
                    <a:pt x="585606" y="59480"/>
                    <a:pt x="581490" y="57499"/>
                    <a:pt x="578113" y="53536"/>
                  </a:cubicBezTo>
                  <a:cubicBezTo>
                    <a:pt x="574737" y="49573"/>
                    <a:pt x="573048" y="44843"/>
                    <a:pt x="573048" y="39346"/>
                  </a:cubicBezTo>
                  <a:cubicBezTo>
                    <a:pt x="573048" y="35607"/>
                    <a:pt x="573844" y="32161"/>
                    <a:pt x="575434" y="29007"/>
                  </a:cubicBezTo>
                  <a:cubicBezTo>
                    <a:pt x="577025" y="25854"/>
                    <a:pt x="579222" y="23329"/>
                    <a:pt x="582027" y="21431"/>
                  </a:cubicBezTo>
                  <a:cubicBezTo>
                    <a:pt x="584831" y="19533"/>
                    <a:pt x="587978" y="18585"/>
                    <a:pt x="591466" y="18585"/>
                  </a:cubicBezTo>
                  <a:close/>
                  <a:moveTo>
                    <a:pt x="526088" y="18585"/>
                  </a:moveTo>
                  <a:cubicBezTo>
                    <a:pt x="528879" y="18585"/>
                    <a:pt x="531495" y="19157"/>
                    <a:pt x="533937" y="20301"/>
                  </a:cubicBezTo>
                  <a:cubicBezTo>
                    <a:pt x="536378" y="21445"/>
                    <a:pt x="538360" y="22980"/>
                    <a:pt x="539881" y="24905"/>
                  </a:cubicBezTo>
                  <a:cubicBezTo>
                    <a:pt x="541401" y="26831"/>
                    <a:pt x="542497" y="28924"/>
                    <a:pt x="543166" y="31184"/>
                  </a:cubicBezTo>
                  <a:cubicBezTo>
                    <a:pt x="543836" y="33444"/>
                    <a:pt x="544171" y="36165"/>
                    <a:pt x="544171" y="39346"/>
                  </a:cubicBezTo>
                  <a:lnTo>
                    <a:pt x="514536" y="39346"/>
                  </a:lnTo>
                  <a:cubicBezTo>
                    <a:pt x="514731" y="42611"/>
                    <a:pt x="515575" y="45241"/>
                    <a:pt x="517068" y="47236"/>
                  </a:cubicBezTo>
                  <a:cubicBezTo>
                    <a:pt x="518561" y="49232"/>
                    <a:pt x="520291" y="50641"/>
                    <a:pt x="522258" y="51464"/>
                  </a:cubicBezTo>
                  <a:cubicBezTo>
                    <a:pt x="524226" y="52287"/>
                    <a:pt x="526102" y="52699"/>
                    <a:pt x="527888" y="52699"/>
                  </a:cubicBezTo>
                  <a:cubicBezTo>
                    <a:pt x="532855" y="52699"/>
                    <a:pt x="537823" y="50215"/>
                    <a:pt x="542790" y="45248"/>
                  </a:cubicBezTo>
                  <a:lnTo>
                    <a:pt x="542790" y="54834"/>
                  </a:lnTo>
                  <a:cubicBezTo>
                    <a:pt x="540501" y="56368"/>
                    <a:pt x="538109" y="57673"/>
                    <a:pt x="535611" y="58747"/>
                  </a:cubicBezTo>
                  <a:cubicBezTo>
                    <a:pt x="533114" y="59822"/>
                    <a:pt x="530079" y="60359"/>
                    <a:pt x="526507" y="60359"/>
                  </a:cubicBezTo>
                  <a:cubicBezTo>
                    <a:pt x="522377" y="60359"/>
                    <a:pt x="518763" y="59382"/>
                    <a:pt x="515666" y="57429"/>
                  </a:cubicBezTo>
                  <a:cubicBezTo>
                    <a:pt x="512568" y="55475"/>
                    <a:pt x="510189" y="52887"/>
                    <a:pt x="508529" y="49664"/>
                  </a:cubicBezTo>
                  <a:cubicBezTo>
                    <a:pt x="506869" y="46441"/>
                    <a:pt x="506038" y="43030"/>
                    <a:pt x="506038" y="39430"/>
                  </a:cubicBezTo>
                  <a:cubicBezTo>
                    <a:pt x="506038" y="35439"/>
                    <a:pt x="506959" y="31868"/>
                    <a:pt x="508801" y="28714"/>
                  </a:cubicBezTo>
                  <a:cubicBezTo>
                    <a:pt x="510643" y="25561"/>
                    <a:pt x="513112" y="23084"/>
                    <a:pt x="516210" y="21284"/>
                  </a:cubicBezTo>
                  <a:cubicBezTo>
                    <a:pt x="519307" y="19485"/>
                    <a:pt x="522600" y="18585"/>
                    <a:pt x="526088" y="18585"/>
                  </a:cubicBezTo>
                  <a:close/>
                  <a:moveTo>
                    <a:pt x="450391" y="18585"/>
                  </a:moveTo>
                  <a:cubicBezTo>
                    <a:pt x="454158" y="18585"/>
                    <a:pt x="457611" y="19478"/>
                    <a:pt x="460751" y="21264"/>
                  </a:cubicBezTo>
                  <a:cubicBezTo>
                    <a:pt x="463890" y="23049"/>
                    <a:pt x="466380" y="25568"/>
                    <a:pt x="468222" y="28819"/>
                  </a:cubicBezTo>
                  <a:cubicBezTo>
                    <a:pt x="470064" y="32070"/>
                    <a:pt x="470985" y="35607"/>
                    <a:pt x="470985" y="39430"/>
                  </a:cubicBezTo>
                  <a:cubicBezTo>
                    <a:pt x="470985" y="43225"/>
                    <a:pt x="470057" y="46741"/>
                    <a:pt x="468201" y="49978"/>
                  </a:cubicBezTo>
                  <a:cubicBezTo>
                    <a:pt x="466345" y="53215"/>
                    <a:pt x="463827" y="55754"/>
                    <a:pt x="460646" y="57596"/>
                  </a:cubicBezTo>
                  <a:cubicBezTo>
                    <a:pt x="457465" y="59438"/>
                    <a:pt x="454102" y="60359"/>
                    <a:pt x="450558" y="60359"/>
                  </a:cubicBezTo>
                  <a:cubicBezTo>
                    <a:pt x="446651" y="60359"/>
                    <a:pt x="443093" y="59445"/>
                    <a:pt x="439884" y="57617"/>
                  </a:cubicBezTo>
                  <a:cubicBezTo>
                    <a:pt x="436675" y="55789"/>
                    <a:pt x="434171" y="53278"/>
                    <a:pt x="432371" y="50083"/>
                  </a:cubicBezTo>
                  <a:cubicBezTo>
                    <a:pt x="430571" y="46888"/>
                    <a:pt x="429671" y="43337"/>
                    <a:pt x="429671" y="39430"/>
                  </a:cubicBezTo>
                  <a:cubicBezTo>
                    <a:pt x="429671" y="35523"/>
                    <a:pt x="430592" y="31972"/>
                    <a:pt x="432434" y="28777"/>
                  </a:cubicBezTo>
                  <a:cubicBezTo>
                    <a:pt x="434275" y="25582"/>
                    <a:pt x="436773" y="23084"/>
                    <a:pt x="439926" y="21284"/>
                  </a:cubicBezTo>
                  <a:cubicBezTo>
                    <a:pt x="443079" y="19485"/>
                    <a:pt x="446568" y="18585"/>
                    <a:pt x="450391" y="18585"/>
                  </a:cubicBezTo>
                  <a:close/>
                  <a:moveTo>
                    <a:pt x="297991" y="18585"/>
                  </a:moveTo>
                  <a:cubicBezTo>
                    <a:pt x="301758" y="18585"/>
                    <a:pt x="305211" y="19478"/>
                    <a:pt x="308350" y="21264"/>
                  </a:cubicBezTo>
                  <a:cubicBezTo>
                    <a:pt x="311490" y="23049"/>
                    <a:pt x="313980" y="25568"/>
                    <a:pt x="315822" y="28819"/>
                  </a:cubicBezTo>
                  <a:cubicBezTo>
                    <a:pt x="317664" y="32070"/>
                    <a:pt x="318585" y="35607"/>
                    <a:pt x="318585" y="39430"/>
                  </a:cubicBezTo>
                  <a:cubicBezTo>
                    <a:pt x="318585" y="43225"/>
                    <a:pt x="317657" y="46741"/>
                    <a:pt x="315801" y="49978"/>
                  </a:cubicBezTo>
                  <a:cubicBezTo>
                    <a:pt x="313946" y="53215"/>
                    <a:pt x="311427" y="55754"/>
                    <a:pt x="308246" y="57596"/>
                  </a:cubicBezTo>
                  <a:cubicBezTo>
                    <a:pt x="305065" y="59438"/>
                    <a:pt x="301702" y="60359"/>
                    <a:pt x="298158" y="60359"/>
                  </a:cubicBezTo>
                  <a:cubicBezTo>
                    <a:pt x="294251" y="60359"/>
                    <a:pt x="290693" y="59445"/>
                    <a:pt x="287484" y="57617"/>
                  </a:cubicBezTo>
                  <a:cubicBezTo>
                    <a:pt x="284275" y="55789"/>
                    <a:pt x="281771" y="53278"/>
                    <a:pt x="279971" y="50083"/>
                  </a:cubicBezTo>
                  <a:cubicBezTo>
                    <a:pt x="278171" y="46888"/>
                    <a:pt x="277271" y="43337"/>
                    <a:pt x="277271" y="39430"/>
                  </a:cubicBezTo>
                  <a:cubicBezTo>
                    <a:pt x="277271" y="35523"/>
                    <a:pt x="278192" y="31972"/>
                    <a:pt x="280034" y="28777"/>
                  </a:cubicBezTo>
                  <a:cubicBezTo>
                    <a:pt x="281875" y="25582"/>
                    <a:pt x="284373" y="23084"/>
                    <a:pt x="287526" y="21284"/>
                  </a:cubicBezTo>
                  <a:cubicBezTo>
                    <a:pt x="290680" y="19485"/>
                    <a:pt x="294168" y="18585"/>
                    <a:pt x="297991" y="18585"/>
                  </a:cubicBezTo>
                  <a:close/>
                  <a:moveTo>
                    <a:pt x="202741" y="18585"/>
                  </a:moveTo>
                  <a:cubicBezTo>
                    <a:pt x="206508" y="18585"/>
                    <a:pt x="209961" y="19478"/>
                    <a:pt x="213101" y="21264"/>
                  </a:cubicBezTo>
                  <a:cubicBezTo>
                    <a:pt x="216240" y="23049"/>
                    <a:pt x="218730" y="25568"/>
                    <a:pt x="220572" y="28819"/>
                  </a:cubicBezTo>
                  <a:cubicBezTo>
                    <a:pt x="222414" y="32070"/>
                    <a:pt x="223335" y="35607"/>
                    <a:pt x="223335" y="39430"/>
                  </a:cubicBezTo>
                  <a:cubicBezTo>
                    <a:pt x="223335" y="43225"/>
                    <a:pt x="222407" y="46741"/>
                    <a:pt x="220551" y="49978"/>
                  </a:cubicBezTo>
                  <a:cubicBezTo>
                    <a:pt x="218696" y="53215"/>
                    <a:pt x="216177" y="55754"/>
                    <a:pt x="212996" y="57596"/>
                  </a:cubicBezTo>
                  <a:cubicBezTo>
                    <a:pt x="209815" y="59438"/>
                    <a:pt x="206452" y="60359"/>
                    <a:pt x="202908" y="60359"/>
                  </a:cubicBezTo>
                  <a:cubicBezTo>
                    <a:pt x="199001" y="60359"/>
                    <a:pt x="195443" y="59445"/>
                    <a:pt x="192234" y="57617"/>
                  </a:cubicBezTo>
                  <a:cubicBezTo>
                    <a:pt x="189025" y="55789"/>
                    <a:pt x="186521" y="53278"/>
                    <a:pt x="184721" y="50083"/>
                  </a:cubicBezTo>
                  <a:cubicBezTo>
                    <a:pt x="182921" y="46888"/>
                    <a:pt x="182021" y="43337"/>
                    <a:pt x="182021" y="39430"/>
                  </a:cubicBezTo>
                  <a:cubicBezTo>
                    <a:pt x="182021" y="35523"/>
                    <a:pt x="182942" y="31972"/>
                    <a:pt x="184784" y="28777"/>
                  </a:cubicBezTo>
                  <a:cubicBezTo>
                    <a:pt x="186625" y="25582"/>
                    <a:pt x="189123" y="23084"/>
                    <a:pt x="192276" y="21284"/>
                  </a:cubicBezTo>
                  <a:cubicBezTo>
                    <a:pt x="195430" y="19485"/>
                    <a:pt x="198918" y="18585"/>
                    <a:pt x="202741" y="18585"/>
                  </a:cubicBezTo>
                  <a:close/>
                  <a:moveTo>
                    <a:pt x="155116" y="18585"/>
                  </a:moveTo>
                  <a:cubicBezTo>
                    <a:pt x="158883" y="18585"/>
                    <a:pt x="162336" y="19478"/>
                    <a:pt x="165476" y="21264"/>
                  </a:cubicBezTo>
                  <a:cubicBezTo>
                    <a:pt x="168615" y="23049"/>
                    <a:pt x="171105" y="25568"/>
                    <a:pt x="172947" y="28819"/>
                  </a:cubicBezTo>
                  <a:cubicBezTo>
                    <a:pt x="174789" y="32070"/>
                    <a:pt x="175710" y="35607"/>
                    <a:pt x="175710" y="39430"/>
                  </a:cubicBezTo>
                  <a:cubicBezTo>
                    <a:pt x="175710" y="43225"/>
                    <a:pt x="174782" y="46741"/>
                    <a:pt x="172926" y="49978"/>
                  </a:cubicBezTo>
                  <a:cubicBezTo>
                    <a:pt x="171071" y="53215"/>
                    <a:pt x="168552" y="55754"/>
                    <a:pt x="165371" y="57596"/>
                  </a:cubicBezTo>
                  <a:cubicBezTo>
                    <a:pt x="162190" y="59438"/>
                    <a:pt x="158827" y="60359"/>
                    <a:pt x="155283" y="60359"/>
                  </a:cubicBezTo>
                  <a:cubicBezTo>
                    <a:pt x="151376" y="60359"/>
                    <a:pt x="147818" y="59445"/>
                    <a:pt x="144609" y="57617"/>
                  </a:cubicBezTo>
                  <a:cubicBezTo>
                    <a:pt x="141400" y="55789"/>
                    <a:pt x="138896" y="53278"/>
                    <a:pt x="137096" y="50083"/>
                  </a:cubicBezTo>
                  <a:cubicBezTo>
                    <a:pt x="135296" y="46888"/>
                    <a:pt x="134396" y="43337"/>
                    <a:pt x="134396" y="39430"/>
                  </a:cubicBezTo>
                  <a:cubicBezTo>
                    <a:pt x="134396" y="35523"/>
                    <a:pt x="135317" y="31972"/>
                    <a:pt x="137159" y="28777"/>
                  </a:cubicBezTo>
                  <a:cubicBezTo>
                    <a:pt x="139000" y="25582"/>
                    <a:pt x="141498" y="23084"/>
                    <a:pt x="144651" y="21284"/>
                  </a:cubicBezTo>
                  <a:cubicBezTo>
                    <a:pt x="147805" y="19485"/>
                    <a:pt x="151293" y="18585"/>
                    <a:pt x="155116" y="18585"/>
                  </a:cubicBezTo>
                  <a:close/>
                  <a:moveTo>
                    <a:pt x="69056" y="18585"/>
                  </a:moveTo>
                  <a:cubicBezTo>
                    <a:pt x="71484" y="18585"/>
                    <a:pt x="73611" y="18899"/>
                    <a:pt x="75439" y="19526"/>
                  </a:cubicBezTo>
                  <a:cubicBezTo>
                    <a:pt x="77267" y="20154"/>
                    <a:pt x="79199" y="21012"/>
                    <a:pt x="81237" y="22101"/>
                  </a:cubicBezTo>
                  <a:lnTo>
                    <a:pt x="81237" y="30682"/>
                  </a:lnTo>
                  <a:cubicBezTo>
                    <a:pt x="77609" y="27528"/>
                    <a:pt x="73842" y="25952"/>
                    <a:pt x="69935" y="25952"/>
                  </a:cubicBezTo>
                  <a:cubicBezTo>
                    <a:pt x="66028" y="25952"/>
                    <a:pt x="62931" y="27319"/>
                    <a:pt x="60642" y="30054"/>
                  </a:cubicBezTo>
                  <a:cubicBezTo>
                    <a:pt x="58354" y="32788"/>
                    <a:pt x="57210" y="35942"/>
                    <a:pt x="57210" y="39514"/>
                  </a:cubicBezTo>
                  <a:cubicBezTo>
                    <a:pt x="57210" y="43225"/>
                    <a:pt x="58410" y="46392"/>
                    <a:pt x="60810" y="49015"/>
                  </a:cubicBezTo>
                  <a:cubicBezTo>
                    <a:pt x="63210" y="51638"/>
                    <a:pt x="66098" y="52950"/>
                    <a:pt x="69474" y="52950"/>
                  </a:cubicBezTo>
                  <a:cubicBezTo>
                    <a:pt x="70981" y="52950"/>
                    <a:pt x="72704" y="52664"/>
                    <a:pt x="74644" y="52092"/>
                  </a:cubicBezTo>
                  <a:cubicBezTo>
                    <a:pt x="76583" y="51520"/>
                    <a:pt x="78781" y="50187"/>
                    <a:pt x="81237" y="48094"/>
                  </a:cubicBezTo>
                  <a:lnTo>
                    <a:pt x="81237" y="56550"/>
                  </a:lnTo>
                  <a:cubicBezTo>
                    <a:pt x="79199" y="57610"/>
                    <a:pt x="77169" y="58510"/>
                    <a:pt x="75146" y="59250"/>
                  </a:cubicBezTo>
                  <a:cubicBezTo>
                    <a:pt x="73123" y="59989"/>
                    <a:pt x="70870" y="60359"/>
                    <a:pt x="68386" y="60359"/>
                  </a:cubicBezTo>
                  <a:cubicBezTo>
                    <a:pt x="64647" y="60359"/>
                    <a:pt x="61284" y="59438"/>
                    <a:pt x="58298" y="57596"/>
                  </a:cubicBezTo>
                  <a:cubicBezTo>
                    <a:pt x="55313" y="55754"/>
                    <a:pt x="52975" y="53243"/>
                    <a:pt x="51287" y="50062"/>
                  </a:cubicBezTo>
                  <a:cubicBezTo>
                    <a:pt x="49599" y="46881"/>
                    <a:pt x="48755" y="43448"/>
                    <a:pt x="48755" y="39765"/>
                  </a:cubicBezTo>
                  <a:cubicBezTo>
                    <a:pt x="48755" y="36053"/>
                    <a:pt x="49627" y="32565"/>
                    <a:pt x="51371" y="29300"/>
                  </a:cubicBezTo>
                  <a:cubicBezTo>
                    <a:pt x="53115" y="26035"/>
                    <a:pt x="55550" y="23433"/>
                    <a:pt x="58675" y="21494"/>
                  </a:cubicBezTo>
                  <a:cubicBezTo>
                    <a:pt x="61800" y="19554"/>
                    <a:pt x="65261" y="18585"/>
                    <a:pt x="69056" y="18585"/>
                  </a:cubicBezTo>
                  <a:close/>
                  <a:moveTo>
                    <a:pt x="1173895" y="8581"/>
                  </a:moveTo>
                  <a:lnTo>
                    <a:pt x="1173895" y="26286"/>
                  </a:lnTo>
                  <a:lnTo>
                    <a:pt x="1185364" y="26286"/>
                  </a:lnTo>
                  <a:cubicBezTo>
                    <a:pt x="1189355" y="26286"/>
                    <a:pt x="1192452" y="25435"/>
                    <a:pt x="1194657" y="23733"/>
                  </a:cubicBezTo>
                  <a:cubicBezTo>
                    <a:pt x="1196861" y="22031"/>
                    <a:pt x="1197964" y="19715"/>
                    <a:pt x="1197964" y="16785"/>
                  </a:cubicBezTo>
                  <a:cubicBezTo>
                    <a:pt x="1197964" y="14329"/>
                    <a:pt x="1197085" y="12348"/>
                    <a:pt x="1195327" y="10841"/>
                  </a:cubicBezTo>
                  <a:cubicBezTo>
                    <a:pt x="1193569" y="9334"/>
                    <a:pt x="1191252" y="8581"/>
                    <a:pt x="1188378" y="8581"/>
                  </a:cubicBezTo>
                  <a:close/>
                  <a:moveTo>
                    <a:pt x="1740163" y="7618"/>
                  </a:moveTo>
                  <a:lnTo>
                    <a:pt x="1747279" y="7618"/>
                  </a:lnTo>
                  <a:lnTo>
                    <a:pt x="1747279" y="19547"/>
                  </a:lnTo>
                  <a:lnTo>
                    <a:pt x="1758078" y="19547"/>
                  </a:lnTo>
                  <a:lnTo>
                    <a:pt x="1758078" y="26203"/>
                  </a:lnTo>
                  <a:lnTo>
                    <a:pt x="1747279" y="26203"/>
                  </a:lnTo>
                  <a:lnTo>
                    <a:pt x="1747279" y="47718"/>
                  </a:lnTo>
                  <a:cubicBezTo>
                    <a:pt x="1747279" y="51401"/>
                    <a:pt x="1749163" y="53243"/>
                    <a:pt x="1752930" y="53243"/>
                  </a:cubicBezTo>
                  <a:cubicBezTo>
                    <a:pt x="1754548" y="53243"/>
                    <a:pt x="1756264" y="52783"/>
                    <a:pt x="1758078" y="51862"/>
                  </a:cubicBezTo>
                  <a:lnTo>
                    <a:pt x="1758078" y="58977"/>
                  </a:lnTo>
                  <a:cubicBezTo>
                    <a:pt x="1755399" y="59898"/>
                    <a:pt x="1752832" y="60359"/>
                    <a:pt x="1750376" y="60359"/>
                  </a:cubicBezTo>
                  <a:cubicBezTo>
                    <a:pt x="1743037" y="60359"/>
                    <a:pt x="1739368" y="56982"/>
                    <a:pt x="1739368" y="50229"/>
                  </a:cubicBezTo>
                  <a:lnTo>
                    <a:pt x="1739368" y="26203"/>
                  </a:lnTo>
                  <a:lnTo>
                    <a:pt x="1732712" y="26203"/>
                  </a:lnTo>
                  <a:lnTo>
                    <a:pt x="1732712" y="19547"/>
                  </a:lnTo>
                  <a:lnTo>
                    <a:pt x="1739368" y="19547"/>
                  </a:lnTo>
                  <a:close/>
                  <a:moveTo>
                    <a:pt x="1722746" y="1004"/>
                  </a:moveTo>
                  <a:cubicBezTo>
                    <a:pt x="1724057" y="1004"/>
                    <a:pt x="1725125" y="1472"/>
                    <a:pt x="1725948" y="2407"/>
                  </a:cubicBezTo>
                  <a:cubicBezTo>
                    <a:pt x="1726771" y="3341"/>
                    <a:pt x="1727183" y="4618"/>
                    <a:pt x="1727183" y="6237"/>
                  </a:cubicBezTo>
                  <a:cubicBezTo>
                    <a:pt x="1727183" y="7827"/>
                    <a:pt x="1726771" y="9111"/>
                    <a:pt x="1725948" y="10087"/>
                  </a:cubicBezTo>
                  <a:cubicBezTo>
                    <a:pt x="1725125" y="11064"/>
                    <a:pt x="1724085" y="11552"/>
                    <a:pt x="1722829" y="11552"/>
                  </a:cubicBezTo>
                  <a:cubicBezTo>
                    <a:pt x="1721462" y="11552"/>
                    <a:pt x="1720388" y="11036"/>
                    <a:pt x="1719606" y="10004"/>
                  </a:cubicBezTo>
                  <a:cubicBezTo>
                    <a:pt x="1718825" y="8971"/>
                    <a:pt x="1718434" y="7716"/>
                    <a:pt x="1718434" y="6237"/>
                  </a:cubicBezTo>
                  <a:cubicBezTo>
                    <a:pt x="1718434" y="4730"/>
                    <a:pt x="1718818" y="3481"/>
                    <a:pt x="1719585" y="2490"/>
                  </a:cubicBezTo>
                  <a:cubicBezTo>
                    <a:pt x="1720353" y="1500"/>
                    <a:pt x="1721406" y="1004"/>
                    <a:pt x="1722746" y="1004"/>
                  </a:cubicBezTo>
                  <a:close/>
                  <a:moveTo>
                    <a:pt x="1551296" y="1004"/>
                  </a:moveTo>
                  <a:cubicBezTo>
                    <a:pt x="1552607" y="1004"/>
                    <a:pt x="1553675" y="1472"/>
                    <a:pt x="1554498" y="2407"/>
                  </a:cubicBezTo>
                  <a:cubicBezTo>
                    <a:pt x="1555321" y="3341"/>
                    <a:pt x="1555733" y="4618"/>
                    <a:pt x="1555733" y="6237"/>
                  </a:cubicBezTo>
                  <a:cubicBezTo>
                    <a:pt x="1555733" y="7827"/>
                    <a:pt x="1555321" y="9111"/>
                    <a:pt x="1554498" y="10087"/>
                  </a:cubicBezTo>
                  <a:cubicBezTo>
                    <a:pt x="1553675" y="11064"/>
                    <a:pt x="1552635" y="11552"/>
                    <a:pt x="1551379" y="11552"/>
                  </a:cubicBezTo>
                  <a:cubicBezTo>
                    <a:pt x="1550012" y="11552"/>
                    <a:pt x="1548938" y="11036"/>
                    <a:pt x="1548156" y="10004"/>
                  </a:cubicBezTo>
                  <a:cubicBezTo>
                    <a:pt x="1547375" y="8971"/>
                    <a:pt x="1546984" y="7716"/>
                    <a:pt x="1546984" y="6237"/>
                  </a:cubicBezTo>
                  <a:cubicBezTo>
                    <a:pt x="1546984" y="4730"/>
                    <a:pt x="1547368" y="3481"/>
                    <a:pt x="1548135" y="2490"/>
                  </a:cubicBezTo>
                  <a:cubicBezTo>
                    <a:pt x="1548903" y="1500"/>
                    <a:pt x="1549956" y="1004"/>
                    <a:pt x="1551296" y="1004"/>
                  </a:cubicBezTo>
                  <a:close/>
                  <a:moveTo>
                    <a:pt x="1303646" y="1004"/>
                  </a:moveTo>
                  <a:cubicBezTo>
                    <a:pt x="1304957" y="1004"/>
                    <a:pt x="1306025" y="1472"/>
                    <a:pt x="1306848" y="2407"/>
                  </a:cubicBezTo>
                  <a:cubicBezTo>
                    <a:pt x="1307671" y="3341"/>
                    <a:pt x="1308083" y="4618"/>
                    <a:pt x="1308083" y="6237"/>
                  </a:cubicBezTo>
                  <a:cubicBezTo>
                    <a:pt x="1308083" y="7827"/>
                    <a:pt x="1307671" y="9111"/>
                    <a:pt x="1306848" y="10087"/>
                  </a:cubicBezTo>
                  <a:cubicBezTo>
                    <a:pt x="1306025" y="11064"/>
                    <a:pt x="1304985" y="11552"/>
                    <a:pt x="1303729" y="11552"/>
                  </a:cubicBezTo>
                  <a:cubicBezTo>
                    <a:pt x="1302362" y="11552"/>
                    <a:pt x="1301288" y="11036"/>
                    <a:pt x="1300506" y="10004"/>
                  </a:cubicBezTo>
                  <a:cubicBezTo>
                    <a:pt x="1299725" y="8971"/>
                    <a:pt x="1299334" y="7716"/>
                    <a:pt x="1299334" y="6237"/>
                  </a:cubicBezTo>
                  <a:cubicBezTo>
                    <a:pt x="1299334" y="4730"/>
                    <a:pt x="1299718" y="3481"/>
                    <a:pt x="1300485" y="2490"/>
                  </a:cubicBezTo>
                  <a:cubicBezTo>
                    <a:pt x="1301253" y="1500"/>
                    <a:pt x="1302306" y="1004"/>
                    <a:pt x="1303646" y="1004"/>
                  </a:cubicBezTo>
                  <a:close/>
                  <a:moveTo>
                    <a:pt x="560696" y="1004"/>
                  </a:moveTo>
                  <a:cubicBezTo>
                    <a:pt x="562007" y="1004"/>
                    <a:pt x="563075" y="1472"/>
                    <a:pt x="563898" y="2407"/>
                  </a:cubicBezTo>
                  <a:cubicBezTo>
                    <a:pt x="564721" y="3341"/>
                    <a:pt x="565133" y="4618"/>
                    <a:pt x="565133" y="6237"/>
                  </a:cubicBezTo>
                  <a:cubicBezTo>
                    <a:pt x="565133" y="7827"/>
                    <a:pt x="564721" y="9111"/>
                    <a:pt x="563898" y="10087"/>
                  </a:cubicBezTo>
                  <a:cubicBezTo>
                    <a:pt x="563075" y="11064"/>
                    <a:pt x="562035" y="11552"/>
                    <a:pt x="560779" y="11552"/>
                  </a:cubicBezTo>
                  <a:cubicBezTo>
                    <a:pt x="559412" y="11552"/>
                    <a:pt x="558338" y="11036"/>
                    <a:pt x="557556" y="10004"/>
                  </a:cubicBezTo>
                  <a:cubicBezTo>
                    <a:pt x="556775" y="8971"/>
                    <a:pt x="556384" y="7716"/>
                    <a:pt x="556384" y="6237"/>
                  </a:cubicBezTo>
                  <a:cubicBezTo>
                    <a:pt x="556384" y="4730"/>
                    <a:pt x="556768" y="3481"/>
                    <a:pt x="557535" y="2490"/>
                  </a:cubicBezTo>
                  <a:cubicBezTo>
                    <a:pt x="558303" y="1500"/>
                    <a:pt x="559356" y="1004"/>
                    <a:pt x="560696" y="1004"/>
                  </a:cubicBezTo>
                  <a:close/>
                  <a:moveTo>
                    <a:pt x="1449851" y="921"/>
                  </a:moveTo>
                  <a:lnTo>
                    <a:pt x="1458097" y="921"/>
                  </a:lnTo>
                  <a:lnTo>
                    <a:pt x="1458097" y="37379"/>
                  </a:lnTo>
                  <a:cubicBezTo>
                    <a:pt x="1458097" y="42318"/>
                    <a:pt x="1459248" y="46120"/>
                    <a:pt x="1461550" y="48785"/>
                  </a:cubicBezTo>
                  <a:cubicBezTo>
                    <a:pt x="1463852" y="51450"/>
                    <a:pt x="1467152" y="52783"/>
                    <a:pt x="1471449" y="52783"/>
                  </a:cubicBezTo>
                  <a:cubicBezTo>
                    <a:pt x="1475830" y="52783"/>
                    <a:pt x="1479242" y="51415"/>
                    <a:pt x="1481684" y="48680"/>
                  </a:cubicBezTo>
                  <a:cubicBezTo>
                    <a:pt x="1484125" y="45946"/>
                    <a:pt x="1485346" y="42179"/>
                    <a:pt x="1485346" y="37379"/>
                  </a:cubicBezTo>
                  <a:lnTo>
                    <a:pt x="1485346" y="921"/>
                  </a:lnTo>
                  <a:lnTo>
                    <a:pt x="1493592" y="921"/>
                  </a:lnTo>
                  <a:lnTo>
                    <a:pt x="1493592" y="38383"/>
                  </a:lnTo>
                  <a:cubicBezTo>
                    <a:pt x="1493592" y="43853"/>
                    <a:pt x="1492518" y="48227"/>
                    <a:pt x="1490369" y="51506"/>
                  </a:cubicBezTo>
                  <a:cubicBezTo>
                    <a:pt x="1488220" y="54785"/>
                    <a:pt x="1485486" y="57080"/>
                    <a:pt x="1482165" y="58391"/>
                  </a:cubicBezTo>
                  <a:cubicBezTo>
                    <a:pt x="1478844" y="59703"/>
                    <a:pt x="1475244" y="60359"/>
                    <a:pt x="1471366" y="60359"/>
                  </a:cubicBezTo>
                  <a:cubicBezTo>
                    <a:pt x="1464361" y="60359"/>
                    <a:pt x="1459024" y="58489"/>
                    <a:pt x="1455355" y="54750"/>
                  </a:cubicBezTo>
                  <a:cubicBezTo>
                    <a:pt x="1451685" y="51011"/>
                    <a:pt x="1449851" y="45555"/>
                    <a:pt x="1449851" y="38383"/>
                  </a:cubicBezTo>
                  <a:close/>
                  <a:moveTo>
                    <a:pt x="1261402" y="921"/>
                  </a:moveTo>
                  <a:lnTo>
                    <a:pt x="1269313" y="921"/>
                  </a:lnTo>
                  <a:lnTo>
                    <a:pt x="1269313" y="34867"/>
                  </a:lnTo>
                  <a:lnTo>
                    <a:pt x="1284549" y="19547"/>
                  </a:lnTo>
                  <a:lnTo>
                    <a:pt x="1295265" y="19547"/>
                  </a:lnTo>
                  <a:lnTo>
                    <a:pt x="1280196" y="33863"/>
                  </a:lnTo>
                  <a:lnTo>
                    <a:pt x="1296897" y="59396"/>
                  </a:lnTo>
                  <a:lnTo>
                    <a:pt x="1287144" y="59396"/>
                  </a:lnTo>
                  <a:lnTo>
                    <a:pt x="1274629" y="39262"/>
                  </a:lnTo>
                  <a:lnTo>
                    <a:pt x="1269313" y="44495"/>
                  </a:lnTo>
                  <a:lnTo>
                    <a:pt x="1269313" y="59396"/>
                  </a:lnTo>
                  <a:lnTo>
                    <a:pt x="1261402" y="59396"/>
                  </a:lnTo>
                  <a:close/>
                  <a:moveTo>
                    <a:pt x="698924" y="921"/>
                  </a:moveTo>
                  <a:lnTo>
                    <a:pt x="707170" y="921"/>
                  </a:lnTo>
                  <a:lnTo>
                    <a:pt x="707170" y="51694"/>
                  </a:lnTo>
                  <a:lnTo>
                    <a:pt x="736220" y="51694"/>
                  </a:lnTo>
                  <a:lnTo>
                    <a:pt x="736220" y="59396"/>
                  </a:lnTo>
                  <a:lnTo>
                    <a:pt x="698924" y="59396"/>
                  </a:lnTo>
                  <a:close/>
                  <a:moveTo>
                    <a:pt x="384599" y="921"/>
                  </a:moveTo>
                  <a:lnTo>
                    <a:pt x="422481" y="921"/>
                  </a:lnTo>
                  <a:lnTo>
                    <a:pt x="422481" y="8664"/>
                  </a:lnTo>
                  <a:lnTo>
                    <a:pt x="392845" y="8664"/>
                  </a:lnTo>
                  <a:lnTo>
                    <a:pt x="392845" y="26119"/>
                  </a:lnTo>
                  <a:lnTo>
                    <a:pt x="421058" y="26119"/>
                  </a:lnTo>
                  <a:lnTo>
                    <a:pt x="421058" y="33863"/>
                  </a:lnTo>
                  <a:lnTo>
                    <a:pt x="392845" y="33863"/>
                  </a:lnTo>
                  <a:lnTo>
                    <a:pt x="392845" y="59396"/>
                  </a:lnTo>
                  <a:lnTo>
                    <a:pt x="384599" y="59396"/>
                  </a:lnTo>
                  <a:close/>
                  <a:moveTo>
                    <a:pt x="232995" y="921"/>
                  </a:moveTo>
                  <a:lnTo>
                    <a:pt x="240864" y="921"/>
                  </a:lnTo>
                  <a:lnTo>
                    <a:pt x="240864" y="59396"/>
                  </a:lnTo>
                  <a:lnTo>
                    <a:pt x="232995" y="59396"/>
                  </a:lnTo>
                  <a:close/>
                  <a:moveTo>
                    <a:pt x="89827" y="921"/>
                  </a:moveTo>
                  <a:lnTo>
                    <a:pt x="97738" y="921"/>
                  </a:lnTo>
                  <a:lnTo>
                    <a:pt x="97738" y="26412"/>
                  </a:lnTo>
                  <a:lnTo>
                    <a:pt x="97905" y="26412"/>
                  </a:lnTo>
                  <a:cubicBezTo>
                    <a:pt x="99049" y="24263"/>
                    <a:pt x="100528" y="22422"/>
                    <a:pt x="102342" y="20887"/>
                  </a:cubicBezTo>
                  <a:cubicBezTo>
                    <a:pt x="104156" y="19352"/>
                    <a:pt x="106793" y="18585"/>
                    <a:pt x="110253" y="18585"/>
                  </a:cubicBezTo>
                  <a:cubicBezTo>
                    <a:pt x="114383" y="18585"/>
                    <a:pt x="117760" y="19812"/>
                    <a:pt x="120383" y="22268"/>
                  </a:cubicBezTo>
                  <a:cubicBezTo>
                    <a:pt x="123006" y="24724"/>
                    <a:pt x="124318" y="28072"/>
                    <a:pt x="124318" y="32314"/>
                  </a:cubicBezTo>
                  <a:lnTo>
                    <a:pt x="124318" y="59396"/>
                  </a:lnTo>
                  <a:lnTo>
                    <a:pt x="116406" y="59396"/>
                  </a:lnTo>
                  <a:lnTo>
                    <a:pt x="116406" y="35118"/>
                  </a:lnTo>
                  <a:cubicBezTo>
                    <a:pt x="116406" y="32440"/>
                    <a:pt x="115806" y="30242"/>
                    <a:pt x="114607" y="28526"/>
                  </a:cubicBezTo>
                  <a:cubicBezTo>
                    <a:pt x="113407" y="26810"/>
                    <a:pt x="111467" y="25952"/>
                    <a:pt x="108788" y="25952"/>
                  </a:cubicBezTo>
                  <a:cubicBezTo>
                    <a:pt x="105523" y="25952"/>
                    <a:pt x="102865" y="27389"/>
                    <a:pt x="100814" y="30263"/>
                  </a:cubicBezTo>
                  <a:cubicBezTo>
                    <a:pt x="98763" y="33137"/>
                    <a:pt x="97738" y="36793"/>
                    <a:pt x="97738" y="41230"/>
                  </a:cubicBezTo>
                  <a:lnTo>
                    <a:pt x="97738" y="59396"/>
                  </a:lnTo>
                  <a:lnTo>
                    <a:pt x="89827" y="59396"/>
                  </a:lnTo>
                  <a:close/>
                  <a:moveTo>
                    <a:pt x="1165649" y="837"/>
                  </a:moveTo>
                  <a:lnTo>
                    <a:pt x="1189048" y="837"/>
                  </a:lnTo>
                  <a:cubicBezTo>
                    <a:pt x="1192871" y="837"/>
                    <a:pt x="1196122" y="1534"/>
                    <a:pt x="1198801" y="2930"/>
                  </a:cubicBezTo>
                  <a:cubicBezTo>
                    <a:pt x="1201480" y="4325"/>
                    <a:pt x="1203482" y="6209"/>
                    <a:pt x="1204807" y="8581"/>
                  </a:cubicBezTo>
                  <a:cubicBezTo>
                    <a:pt x="1206133" y="10953"/>
                    <a:pt x="1206796" y="13576"/>
                    <a:pt x="1206796" y="16450"/>
                  </a:cubicBezTo>
                  <a:cubicBezTo>
                    <a:pt x="1206796" y="21724"/>
                    <a:pt x="1204926" y="25973"/>
                    <a:pt x="1201187" y="29196"/>
                  </a:cubicBezTo>
                  <a:cubicBezTo>
                    <a:pt x="1197447" y="32419"/>
                    <a:pt x="1192494" y="34030"/>
                    <a:pt x="1186327" y="34030"/>
                  </a:cubicBezTo>
                  <a:lnTo>
                    <a:pt x="1173895" y="34030"/>
                  </a:lnTo>
                  <a:lnTo>
                    <a:pt x="1173895" y="59396"/>
                  </a:lnTo>
                  <a:lnTo>
                    <a:pt x="1165649" y="59396"/>
                  </a:lnTo>
                  <a:close/>
                  <a:moveTo>
                    <a:pt x="341179" y="0"/>
                  </a:moveTo>
                  <a:cubicBezTo>
                    <a:pt x="343300" y="0"/>
                    <a:pt x="345406" y="390"/>
                    <a:pt x="347499" y="1172"/>
                  </a:cubicBezTo>
                  <a:lnTo>
                    <a:pt x="347499" y="8288"/>
                  </a:lnTo>
                  <a:cubicBezTo>
                    <a:pt x="345295" y="7506"/>
                    <a:pt x="343704" y="7116"/>
                    <a:pt x="342727" y="7116"/>
                  </a:cubicBezTo>
                  <a:cubicBezTo>
                    <a:pt x="340718" y="7116"/>
                    <a:pt x="339211" y="7750"/>
                    <a:pt x="338207" y="9020"/>
                  </a:cubicBezTo>
                  <a:cubicBezTo>
                    <a:pt x="337202" y="10290"/>
                    <a:pt x="336700" y="11999"/>
                    <a:pt x="336700" y="14148"/>
                  </a:cubicBezTo>
                  <a:lnTo>
                    <a:pt x="336700" y="19547"/>
                  </a:lnTo>
                  <a:lnTo>
                    <a:pt x="347499" y="19547"/>
                  </a:lnTo>
                  <a:lnTo>
                    <a:pt x="347499" y="26203"/>
                  </a:lnTo>
                  <a:lnTo>
                    <a:pt x="336700" y="26203"/>
                  </a:lnTo>
                  <a:lnTo>
                    <a:pt x="336700" y="59396"/>
                  </a:lnTo>
                  <a:lnTo>
                    <a:pt x="328831" y="59396"/>
                  </a:lnTo>
                  <a:lnTo>
                    <a:pt x="328831" y="26203"/>
                  </a:lnTo>
                  <a:lnTo>
                    <a:pt x="322133" y="26203"/>
                  </a:lnTo>
                  <a:lnTo>
                    <a:pt x="322133" y="19547"/>
                  </a:lnTo>
                  <a:lnTo>
                    <a:pt x="328831" y="19547"/>
                  </a:lnTo>
                  <a:lnTo>
                    <a:pt x="328831" y="11301"/>
                  </a:lnTo>
                  <a:cubicBezTo>
                    <a:pt x="328831" y="7534"/>
                    <a:pt x="329898" y="4709"/>
                    <a:pt x="332033" y="2825"/>
                  </a:cubicBezTo>
                  <a:cubicBezTo>
                    <a:pt x="334168" y="941"/>
                    <a:pt x="337216" y="0"/>
                    <a:pt x="341179" y="0"/>
                  </a:cubicBezTo>
                  <a:close/>
                  <a:moveTo>
                    <a:pt x="20845" y="0"/>
                  </a:moveTo>
                  <a:cubicBezTo>
                    <a:pt x="24417" y="0"/>
                    <a:pt x="27500" y="432"/>
                    <a:pt x="30095" y="1297"/>
                  </a:cubicBezTo>
                  <a:cubicBezTo>
                    <a:pt x="32691" y="2162"/>
                    <a:pt x="35411" y="3320"/>
                    <a:pt x="38258" y="4771"/>
                  </a:cubicBezTo>
                  <a:lnTo>
                    <a:pt x="38258" y="14650"/>
                  </a:lnTo>
                  <a:cubicBezTo>
                    <a:pt x="32342" y="9906"/>
                    <a:pt x="26593" y="7534"/>
                    <a:pt x="21012" y="7534"/>
                  </a:cubicBezTo>
                  <a:cubicBezTo>
                    <a:pt x="17664" y="7534"/>
                    <a:pt x="14824" y="8322"/>
                    <a:pt x="12494" y="9899"/>
                  </a:cubicBezTo>
                  <a:cubicBezTo>
                    <a:pt x="10164" y="11476"/>
                    <a:pt x="8999" y="13464"/>
                    <a:pt x="8999" y="15864"/>
                  </a:cubicBezTo>
                  <a:cubicBezTo>
                    <a:pt x="8999" y="17985"/>
                    <a:pt x="9885" y="19701"/>
                    <a:pt x="11657" y="21012"/>
                  </a:cubicBezTo>
                  <a:cubicBezTo>
                    <a:pt x="13429" y="22324"/>
                    <a:pt x="17008" y="23635"/>
                    <a:pt x="22394" y="24947"/>
                  </a:cubicBezTo>
                  <a:cubicBezTo>
                    <a:pt x="26189" y="25868"/>
                    <a:pt x="29433" y="26914"/>
                    <a:pt x="32126" y="28086"/>
                  </a:cubicBezTo>
                  <a:cubicBezTo>
                    <a:pt x="34818" y="29258"/>
                    <a:pt x="37079" y="30961"/>
                    <a:pt x="38907" y="33193"/>
                  </a:cubicBezTo>
                  <a:cubicBezTo>
                    <a:pt x="40734" y="35425"/>
                    <a:pt x="41648" y="38272"/>
                    <a:pt x="41648" y="41732"/>
                  </a:cubicBezTo>
                  <a:cubicBezTo>
                    <a:pt x="41648" y="45416"/>
                    <a:pt x="40623" y="48666"/>
                    <a:pt x="38572" y="51485"/>
                  </a:cubicBezTo>
                  <a:cubicBezTo>
                    <a:pt x="36521" y="54303"/>
                    <a:pt x="33772" y="56487"/>
                    <a:pt x="30326" y="58036"/>
                  </a:cubicBezTo>
                  <a:cubicBezTo>
                    <a:pt x="26879" y="59584"/>
                    <a:pt x="23203" y="60359"/>
                    <a:pt x="19296" y="60359"/>
                  </a:cubicBezTo>
                  <a:cubicBezTo>
                    <a:pt x="15334" y="60359"/>
                    <a:pt x="11866" y="59752"/>
                    <a:pt x="8894" y="58538"/>
                  </a:cubicBezTo>
                  <a:cubicBezTo>
                    <a:pt x="5922" y="57324"/>
                    <a:pt x="2958" y="55810"/>
                    <a:pt x="0" y="53996"/>
                  </a:cubicBezTo>
                  <a:lnTo>
                    <a:pt x="0" y="43950"/>
                  </a:lnTo>
                  <a:cubicBezTo>
                    <a:pt x="2985" y="46295"/>
                    <a:pt x="6083" y="48311"/>
                    <a:pt x="9292" y="49999"/>
                  </a:cubicBezTo>
                  <a:cubicBezTo>
                    <a:pt x="12501" y="51687"/>
                    <a:pt x="16087" y="52531"/>
                    <a:pt x="20050" y="52531"/>
                  </a:cubicBezTo>
                  <a:cubicBezTo>
                    <a:pt x="23482" y="52531"/>
                    <a:pt x="26454" y="51562"/>
                    <a:pt x="28965" y="49622"/>
                  </a:cubicBezTo>
                  <a:cubicBezTo>
                    <a:pt x="31477" y="47683"/>
                    <a:pt x="32732" y="45374"/>
                    <a:pt x="32732" y="42695"/>
                  </a:cubicBezTo>
                  <a:cubicBezTo>
                    <a:pt x="32732" y="39988"/>
                    <a:pt x="31553" y="37902"/>
                    <a:pt x="29195" y="36437"/>
                  </a:cubicBezTo>
                  <a:cubicBezTo>
                    <a:pt x="26837" y="34972"/>
                    <a:pt x="23482" y="33737"/>
                    <a:pt x="19129" y="32733"/>
                  </a:cubicBezTo>
                  <a:cubicBezTo>
                    <a:pt x="15752" y="31868"/>
                    <a:pt x="12990" y="31030"/>
                    <a:pt x="10841" y="30221"/>
                  </a:cubicBezTo>
                  <a:cubicBezTo>
                    <a:pt x="8692" y="29412"/>
                    <a:pt x="6808" y="28337"/>
                    <a:pt x="5190" y="26998"/>
                  </a:cubicBezTo>
                  <a:cubicBezTo>
                    <a:pt x="3571" y="25659"/>
                    <a:pt x="2316" y="24201"/>
                    <a:pt x="1423" y="22624"/>
                  </a:cubicBezTo>
                  <a:cubicBezTo>
                    <a:pt x="530" y="21047"/>
                    <a:pt x="83" y="18989"/>
                    <a:pt x="83" y="16450"/>
                  </a:cubicBezTo>
                  <a:cubicBezTo>
                    <a:pt x="83" y="11622"/>
                    <a:pt x="2002" y="7674"/>
                    <a:pt x="5839" y="4604"/>
                  </a:cubicBezTo>
                  <a:cubicBezTo>
                    <a:pt x="9676" y="1534"/>
                    <a:pt x="14678" y="0"/>
                    <a:pt x="20845"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700" dirty="0">
                <a:solidFill>
                  <a:schemeClr val="bg1"/>
                </a:solidFill>
                <a:latin typeface="Abadi" panose="020B0604020104020204" pitchFamily="34" charset="0"/>
                <a:ea typeface="微软雅黑" panose="020B0503020204020204" pitchFamily="34" charset="-122"/>
              </a:endParaRPr>
            </a:p>
          </p:txBody>
        </p:sp>
        <p:grpSp>
          <p:nvGrpSpPr>
            <p:cNvPr id="2" name="组合 1">
              <a:extLst>
                <a:ext uri="{FF2B5EF4-FFF2-40B4-BE49-F238E27FC236}">
                  <a16:creationId xmlns:a16="http://schemas.microsoft.com/office/drawing/2014/main" id="{163CFA23-9EB9-4CFF-8D34-22D5F7F90819}"/>
                </a:ext>
              </a:extLst>
            </p:cNvPr>
            <p:cNvGrpSpPr/>
            <p:nvPr/>
          </p:nvGrpSpPr>
          <p:grpSpPr>
            <a:xfrm>
              <a:off x="9650003" y="315165"/>
              <a:ext cx="518408" cy="517198"/>
              <a:chOff x="9650003" y="315165"/>
              <a:chExt cx="518408" cy="517198"/>
            </a:xfrm>
          </p:grpSpPr>
          <p:sp>
            <p:nvSpPr>
              <p:cNvPr id="170" name="Freeform 8">
                <a:extLst>
                  <a:ext uri="{FF2B5EF4-FFF2-40B4-BE49-F238E27FC236}">
                    <a16:creationId xmlns:a16="http://schemas.microsoft.com/office/drawing/2014/main" id="{A33C12DE-BA27-48B4-A4D0-5691C1BC7625}"/>
                  </a:ext>
                </a:extLst>
              </p:cNvPr>
              <p:cNvSpPr>
                <a:spLocks noEditPoints="1"/>
              </p:cNvSpPr>
              <p:nvPr/>
            </p:nvSpPr>
            <p:spPr bwMode="auto">
              <a:xfrm>
                <a:off x="9650003" y="315165"/>
                <a:ext cx="518408" cy="517198"/>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71" name="Freeform 42">
                <a:extLst>
                  <a:ext uri="{FF2B5EF4-FFF2-40B4-BE49-F238E27FC236}">
                    <a16:creationId xmlns:a16="http://schemas.microsoft.com/office/drawing/2014/main" id="{532359CB-D6B3-4E13-B4B7-21AFC97ECBC1}"/>
                  </a:ext>
                </a:extLst>
              </p:cNvPr>
              <p:cNvSpPr>
                <a:spLocks noEditPoints="1"/>
              </p:cNvSpPr>
              <p:nvPr/>
            </p:nvSpPr>
            <p:spPr bwMode="auto">
              <a:xfrm>
                <a:off x="9717674" y="382231"/>
                <a:ext cx="382462" cy="381856"/>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72" name="Freeform 43">
                <a:extLst>
                  <a:ext uri="{FF2B5EF4-FFF2-40B4-BE49-F238E27FC236}">
                    <a16:creationId xmlns:a16="http://schemas.microsoft.com/office/drawing/2014/main" id="{3B0BE8EE-212C-43FE-A7F6-78A91515C359}"/>
                  </a:ext>
                </a:extLst>
              </p:cNvPr>
              <p:cNvSpPr>
                <a:spLocks noEditPoints="1"/>
              </p:cNvSpPr>
              <p:nvPr/>
            </p:nvSpPr>
            <p:spPr bwMode="auto">
              <a:xfrm>
                <a:off x="10065092" y="420296"/>
                <a:ext cx="42294" cy="50753"/>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73" name="Freeform 44">
                <a:extLst>
                  <a:ext uri="{FF2B5EF4-FFF2-40B4-BE49-F238E27FC236}">
                    <a16:creationId xmlns:a16="http://schemas.microsoft.com/office/drawing/2014/main" id="{0BFDD9B1-9351-4743-A21B-1F42E249A020}"/>
                  </a:ext>
                </a:extLst>
              </p:cNvPr>
              <p:cNvSpPr>
                <a:spLocks/>
              </p:cNvSpPr>
              <p:nvPr/>
            </p:nvSpPr>
            <p:spPr bwMode="auto">
              <a:xfrm>
                <a:off x="9670546" y="516364"/>
                <a:ext cx="40481" cy="43503"/>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74" name="Freeform 45">
                <a:extLst>
                  <a:ext uri="{FF2B5EF4-FFF2-40B4-BE49-F238E27FC236}">
                    <a16:creationId xmlns:a16="http://schemas.microsoft.com/office/drawing/2014/main" id="{8B3AEBB7-7C53-4715-88C1-BA1B00BEDCE7}"/>
                  </a:ext>
                </a:extLst>
              </p:cNvPr>
              <p:cNvSpPr>
                <a:spLocks/>
              </p:cNvSpPr>
              <p:nvPr/>
            </p:nvSpPr>
            <p:spPr bwMode="auto">
              <a:xfrm>
                <a:off x="10025214" y="377398"/>
                <a:ext cx="44107" cy="47128"/>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75" name="Freeform 46">
                <a:extLst>
                  <a:ext uri="{FF2B5EF4-FFF2-40B4-BE49-F238E27FC236}">
                    <a16:creationId xmlns:a16="http://schemas.microsoft.com/office/drawing/2014/main" id="{EBD8BB0C-78CB-4A8D-BE9F-1D27EFFB18C6}"/>
                  </a:ext>
                </a:extLst>
              </p:cNvPr>
              <p:cNvSpPr>
                <a:spLocks/>
              </p:cNvSpPr>
              <p:nvPr/>
            </p:nvSpPr>
            <p:spPr bwMode="auto">
              <a:xfrm>
                <a:off x="9670546" y="584035"/>
                <a:ext cx="38065" cy="36252"/>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76" name="Freeform 47">
                <a:extLst>
                  <a:ext uri="{FF2B5EF4-FFF2-40B4-BE49-F238E27FC236}">
                    <a16:creationId xmlns:a16="http://schemas.microsoft.com/office/drawing/2014/main" id="{B4A02C98-116D-451D-8125-11DD6DD7C45B}"/>
                  </a:ext>
                </a:extLst>
              </p:cNvPr>
              <p:cNvSpPr>
                <a:spLocks noEditPoints="1"/>
              </p:cNvSpPr>
              <p:nvPr/>
            </p:nvSpPr>
            <p:spPr bwMode="auto">
              <a:xfrm>
                <a:off x="9864496" y="772547"/>
                <a:ext cx="26585" cy="38065"/>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77" name="Freeform 48">
                <a:extLst>
                  <a:ext uri="{FF2B5EF4-FFF2-40B4-BE49-F238E27FC236}">
                    <a16:creationId xmlns:a16="http://schemas.microsoft.com/office/drawing/2014/main" id="{8DB0F3C2-9D38-4AAD-941B-2B0627F310BD}"/>
                  </a:ext>
                </a:extLst>
              </p:cNvPr>
              <p:cNvSpPr>
                <a:spLocks noEditPoints="1"/>
              </p:cNvSpPr>
              <p:nvPr/>
            </p:nvSpPr>
            <p:spPr bwMode="auto">
              <a:xfrm>
                <a:off x="9685651" y="644456"/>
                <a:ext cx="39273" cy="338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78" name="Freeform 49">
                <a:extLst>
                  <a:ext uri="{FF2B5EF4-FFF2-40B4-BE49-F238E27FC236}">
                    <a16:creationId xmlns:a16="http://schemas.microsoft.com/office/drawing/2014/main" id="{8D593D43-0873-4E26-AFD5-7191CF58D0A1}"/>
                  </a:ext>
                </a:extLst>
              </p:cNvPr>
              <p:cNvSpPr>
                <a:spLocks/>
              </p:cNvSpPr>
              <p:nvPr/>
            </p:nvSpPr>
            <p:spPr bwMode="auto">
              <a:xfrm>
                <a:off x="9708611" y="414858"/>
                <a:ext cx="46524" cy="50753"/>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79" name="Freeform 50">
                <a:extLst>
                  <a:ext uri="{FF2B5EF4-FFF2-40B4-BE49-F238E27FC236}">
                    <a16:creationId xmlns:a16="http://schemas.microsoft.com/office/drawing/2014/main" id="{AEF913EE-B1FE-41A0-AFF5-934BEF5F0DDA}"/>
                  </a:ext>
                </a:extLst>
              </p:cNvPr>
              <p:cNvSpPr>
                <a:spLocks noEditPoints="1"/>
              </p:cNvSpPr>
              <p:nvPr/>
            </p:nvSpPr>
            <p:spPr bwMode="auto">
              <a:xfrm>
                <a:off x="9981712" y="756234"/>
                <a:ext cx="32627" cy="37461"/>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80" name="Freeform 51">
                <a:extLst>
                  <a:ext uri="{FF2B5EF4-FFF2-40B4-BE49-F238E27FC236}">
                    <a16:creationId xmlns:a16="http://schemas.microsoft.com/office/drawing/2014/main" id="{2A5A5ED2-41D6-46EC-968C-E0219C705945}"/>
                  </a:ext>
                </a:extLst>
              </p:cNvPr>
              <p:cNvSpPr>
                <a:spLocks/>
              </p:cNvSpPr>
              <p:nvPr/>
            </p:nvSpPr>
            <p:spPr bwMode="auto">
              <a:xfrm>
                <a:off x="9752718" y="372564"/>
                <a:ext cx="44107" cy="4289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81" name="Freeform 52">
                <a:extLst>
                  <a:ext uri="{FF2B5EF4-FFF2-40B4-BE49-F238E27FC236}">
                    <a16:creationId xmlns:a16="http://schemas.microsoft.com/office/drawing/2014/main" id="{660E36A7-B0BF-4942-97BD-EA5C38244E52}"/>
                  </a:ext>
                </a:extLst>
              </p:cNvPr>
              <p:cNvSpPr>
                <a:spLocks/>
              </p:cNvSpPr>
              <p:nvPr/>
            </p:nvSpPr>
            <p:spPr bwMode="auto">
              <a:xfrm>
                <a:off x="9883226" y="333291"/>
                <a:ext cx="35044" cy="38065"/>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82" name="Freeform 53">
                <a:extLst>
                  <a:ext uri="{FF2B5EF4-FFF2-40B4-BE49-F238E27FC236}">
                    <a16:creationId xmlns:a16="http://schemas.microsoft.com/office/drawing/2014/main" id="{79DDCE60-E122-47AF-ACEE-185164C58056}"/>
                  </a:ext>
                </a:extLst>
              </p:cNvPr>
              <p:cNvSpPr>
                <a:spLocks noEditPoints="1"/>
              </p:cNvSpPr>
              <p:nvPr/>
            </p:nvSpPr>
            <p:spPr bwMode="auto">
              <a:xfrm>
                <a:off x="9926125" y="772547"/>
                <a:ext cx="27190" cy="38669"/>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83" name="Freeform 54">
                <a:extLst>
                  <a:ext uri="{FF2B5EF4-FFF2-40B4-BE49-F238E27FC236}">
                    <a16:creationId xmlns:a16="http://schemas.microsoft.com/office/drawing/2014/main" id="{0BBE4587-2154-41BF-B10E-AF363DD82338}"/>
                  </a:ext>
                </a:extLst>
              </p:cNvPr>
              <p:cNvSpPr>
                <a:spLocks/>
              </p:cNvSpPr>
              <p:nvPr/>
            </p:nvSpPr>
            <p:spPr bwMode="auto">
              <a:xfrm>
                <a:off x="9820389" y="340542"/>
                <a:ext cx="36253" cy="41086"/>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84" name="Freeform 55">
                <a:extLst>
                  <a:ext uri="{FF2B5EF4-FFF2-40B4-BE49-F238E27FC236}">
                    <a16:creationId xmlns:a16="http://schemas.microsoft.com/office/drawing/2014/main" id="{F476F43E-0A8E-4190-A3A2-49386CB3D6EB}"/>
                  </a:ext>
                </a:extLst>
              </p:cNvPr>
              <p:cNvSpPr>
                <a:spLocks/>
              </p:cNvSpPr>
              <p:nvPr/>
            </p:nvSpPr>
            <p:spPr bwMode="auto">
              <a:xfrm>
                <a:off x="10094698" y="479508"/>
                <a:ext cx="42294" cy="338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85" name="Freeform 56">
                <a:extLst>
                  <a:ext uri="{FF2B5EF4-FFF2-40B4-BE49-F238E27FC236}">
                    <a16:creationId xmlns:a16="http://schemas.microsoft.com/office/drawing/2014/main" id="{327BF369-D3C0-4F6C-9AB1-EB626B854571}"/>
                  </a:ext>
                </a:extLst>
              </p:cNvPr>
              <p:cNvSpPr>
                <a:spLocks/>
              </p:cNvSpPr>
              <p:nvPr/>
            </p:nvSpPr>
            <p:spPr bwMode="auto">
              <a:xfrm>
                <a:off x="10095302" y="638414"/>
                <a:ext cx="41690" cy="38669"/>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86" name="Freeform 57">
                <a:extLst>
                  <a:ext uri="{FF2B5EF4-FFF2-40B4-BE49-F238E27FC236}">
                    <a16:creationId xmlns:a16="http://schemas.microsoft.com/office/drawing/2014/main" id="{7EF66D3E-49DA-4483-831A-58A1B8215FFD}"/>
                  </a:ext>
                </a:extLst>
              </p:cNvPr>
              <p:cNvSpPr>
                <a:spLocks/>
              </p:cNvSpPr>
              <p:nvPr/>
            </p:nvSpPr>
            <p:spPr bwMode="auto">
              <a:xfrm>
                <a:off x="10110407" y="578597"/>
                <a:ext cx="36856" cy="32627"/>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87" name="Freeform 58">
                <a:extLst>
                  <a:ext uri="{FF2B5EF4-FFF2-40B4-BE49-F238E27FC236}">
                    <a16:creationId xmlns:a16="http://schemas.microsoft.com/office/drawing/2014/main" id="{BAAA1ED1-ED7F-4198-A604-3C3802105488}"/>
                  </a:ext>
                </a:extLst>
              </p:cNvPr>
              <p:cNvSpPr>
                <a:spLocks/>
              </p:cNvSpPr>
              <p:nvPr/>
            </p:nvSpPr>
            <p:spPr bwMode="auto">
              <a:xfrm>
                <a:off x="9988358" y="347792"/>
                <a:ext cx="33231" cy="41690"/>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88" name="Freeform 59">
                <a:extLst>
                  <a:ext uri="{FF2B5EF4-FFF2-40B4-BE49-F238E27FC236}">
                    <a16:creationId xmlns:a16="http://schemas.microsoft.com/office/drawing/2014/main" id="{17601B87-5053-4257-8FA8-4D43771F049B}"/>
                  </a:ext>
                </a:extLst>
              </p:cNvPr>
              <p:cNvSpPr>
                <a:spLocks/>
              </p:cNvSpPr>
              <p:nvPr/>
            </p:nvSpPr>
            <p:spPr bwMode="auto">
              <a:xfrm>
                <a:off x="9686859" y="468633"/>
                <a:ext cx="38065" cy="33231"/>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89" name="Freeform 60">
                <a:extLst>
                  <a:ext uri="{FF2B5EF4-FFF2-40B4-BE49-F238E27FC236}">
                    <a16:creationId xmlns:a16="http://schemas.microsoft.com/office/drawing/2014/main" id="{52521286-0D99-4B9C-A8FF-4FFC43A1A574}"/>
                  </a:ext>
                </a:extLst>
              </p:cNvPr>
              <p:cNvSpPr>
                <a:spLocks/>
              </p:cNvSpPr>
              <p:nvPr/>
            </p:nvSpPr>
            <p:spPr bwMode="auto">
              <a:xfrm>
                <a:off x="10109803" y="530866"/>
                <a:ext cx="36856" cy="24168"/>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90" name="Freeform 61">
                <a:extLst>
                  <a:ext uri="{FF2B5EF4-FFF2-40B4-BE49-F238E27FC236}">
                    <a16:creationId xmlns:a16="http://schemas.microsoft.com/office/drawing/2014/main" id="{63B7CB72-24B5-4752-A940-31B2F8390111}"/>
                  </a:ext>
                </a:extLst>
              </p:cNvPr>
              <p:cNvSpPr>
                <a:spLocks/>
              </p:cNvSpPr>
              <p:nvPr/>
            </p:nvSpPr>
            <p:spPr bwMode="auto">
              <a:xfrm>
                <a:off x="9938813" y="337520"/>
                <a:ext cx="22356" cy="37461"/>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91" name="Freeform 62">
                <a:extLst>
                  <a:ext uri="{FF2B5EF4-FFF2-40B4-BE49-F238E27FC236}">
                    <a16:creationId xmlns:a16="http://schemas.microsoft.com/office/drawing/2014/main" id="{9AE2DC26-FC4C-443D-A875-FF6EE45F48B3}"/>
                  </a:ext>
                </a:extLst>
              </p:cNvPr>
              <p:cNvSpPr>
                <a:spLocks/>
              </p:cNvSpPr>
              <p:nvPr/>
            </p:nvSpPr>
            <p:spPr bwMode="auto">
              <a:xfrm>
                <a:off x="9802263" y="758650"/>
                <a:ext cx="27793" cy="36252"/>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92" name="Freeform 71">
                <a:extLst>
                  <a:ext uri="{FF2B5EF4-FFF2-40B4-BE49-F238E27FC236}">
                    <a16:creationId xmlns:a16="http://schemas.microsoft.com/office/drawing/2014/main" id="{DEEE8F1E-33B0-4442-8E16-E536BC63D63D}"/>
                  </a:ext>
                </a:extLst>
              </p:cNvPr>
              <p:cNvSpPr>
                <a:spLocks noEditPoints="1"/>
              </p:cNvSpPr>
              <p:nvPr/>
            </p:nvSpPr>
            <p:spPr bwMode="auto">
              <a:xfrm>
                <a:off x="9733988" y="398545"/>
                <a:ext cx="350439" cy="34983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grpSp>
      <p:grpSp>
        <p:nvGrpSpPr>
          <p:cNvPr id="203" name="组合 202">
            <a:extLst>
              <a:ext uri="{FF2B5EF4-FFF2-40B4-BE49-F238E27FC236}">
                <a16:creationId xmlns:a16="http://schemas.microsoft.com/office/drawing/2014/main" id="{066465DF-48EE-4A5D-B501-9615FA14E1E5}"/>
              </a:ext>
            </a:extLst>
          </p:cNvPr>
          <p:cNvGrpSpPr/>
          <p:nvPr/>
        </p:nvGrpSpPr>
        <p:grpSpPr>
          <a:xfrm>
            <a:off x="4678884" y="2308931"/>
            <a:ext cx="1968317" cy="764055"/>
            <a:chOff x="4678884" y="2111767"/>
            <a:chExt cx="1968317" cy="764055"/>
          </a:xfrm>
        </p:grpSpPr>
        <p:sp>
          <p:nvSpPr>
            <p:cNvPr id="204" name="Freeform 20">
              <a:extLst>
                <a:ext uri="{FF2B5EF4-FFF2-40B4-BE49-F238E27FC236}">
                  <a16:creationId xmlns:a16="http://schemas.microsoft.com/office/drawing/2014/main" id="{C98E524D-CD0D-4045-B5C4-30EB0463EA41}"/>
                </a:ext>
              </a:extLst>
            </p:cNvPr>
            <p:cNvSpPr>
              <a:spLocks/>
            </p:cNvSpPr>
            <p:nvPr/>
          </p:nvSpPr>
          <p:spPr bwMode="auto">
            <a:xfrm flipH="1">
              <a:off x="4678884" y="2716001"/>
              <a:ext cx="1968317" cy="159821"/>
            </a:xfrm>
            <a:custGeom>
              <a:avLst/>
              <a:gdLst>
                <a:gd name="T0" fmla="*/ 1404 w 1404"/>
                <a:gd name="T1" fmla="*/ 0 h 114"/>
                <a:gd name="T2" fmla="*/ 1134 w 1404"/>
                <a:gd name="T3" fmla="*/ 114 h 114"/>
                <a:gd name="T4" fmla="*/ 0 w 1404"/>
                <a:gd name="T5" fmla="*/ 114 h 114"/>
                <a:gd name="T6" fmla="*/ 28 w 1404"/>
                <a:gd name="T7" fmla="*/ 0 h 114"/>
                <a:gd name="T8" fmla="*/ 1404 w 1404"/>
                <a:gd name="T9" fmla="*/ 0 h 114"/>
              </a:gdLst>
              <a:ahLst/>
              <a:cxnLst>
                <a:cxn ang="0">
                  <a:pos x="T0" y="T1"/>
                </a:cxn>
                <a:cxn ang="0">
                  <a:pos x="T2" y="T3"/>
                </a:cxn>
                <a:cxn ang="0">
                  <a:pos x="T4" y="T5"/>
                </a:cxn>
                <a:cxn ang="0">
                  <a:pos x="T6" y="T7"/>
                </a:cxn>
                <a:cxn ang="0">
                  <a:pos x="T8" y="T9"/>
                </a:cxn>
              </a:cxnLst>
              <a:rect l="0" t="0" r="r" b="b"/>
              <a:pathLst>
                <a:path w="1404" h="114">
                  <a:moveTo>
                    <a:pt x="1404" y="0"/>
                  </a:moveTo>
                  <a:lnTo>
                    <a:pt x="1134" y="114"/>
                  </a:lnTo>
                  <a:lnTo>
                    <a:pt x="0" y="114"/>
                  </a:lnTo>
                  <a:lnTo>
                    <a:pt x="28" y="0"/>
                  </a:lnTo>
                  <a:lnTo>
                    <a:pt x="1404" y="0"/>
                  </a:lnTo>
                  <a:close/>
                </a:path>
              </a:pathLst>
            </a:custGeom>
            <a:gradFill flip="none" rotWithShape="1">
              <a:gsLst>
                <a:gs pos="0">
                  <a:schemeClr val="accent1">
                    <a:lumMod val="60000"/>
                    <a:lumOff val="40000"/>
                    <a:alpha val="0"/>
                  </a:schemeClr>
                </a:gs>
                <a:gs pos="100000">
                  <a:schemeClr val="accent1">
                    <a:lumMod val="60000"/>
                    <a:lumOff val="40000"/>
                    <a:alpha val="70000"/>
                  </a:scheme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05" name="Rectangle 21">
              <a:extLst>
                <a:ext uri="{FF2B5EF4-FFF2-40B4-BE49-F238E27FC236}">
                  <a16:creationId xmlns:a16="http://schemas.microsoft.com/office/drawing/2014/main" id="{C117E15B-6E63-4DB7-929C-F7DCF1401E27}"/>
                </a:ext>
              </a:extLst>
            </p:cNvPr>
            <p:cNvSpPr>
              <a:spLocks noChangeArrowheads="1"/>
            </p:cNvSpPr>
            <p:nvPr/>
          </p:nvSpPr>
          <p:spPr bwMode="auto">
            <a:xfrm>
              <a:off x="4678885" y="2111767"/>
              <a:ext cx="1929062" cy="604234"/>
            </a:xfrm>
            <a:prstGeom prst="rect">
              <a:avLst/>
            </a:prstGeom>
            <a:gradFill flip="none" rotWithShape="1">
              <a:gsLst>
                <a:gs pos="100000">
                  <a:schemeClr val="accent1"/>
                </a:gs>
                <a:gs pos="0">
                  <a:schemeClr val="accent1">
                    <a:lumMod val="60000"/>
                    <a:lumOff val="40000"/>
                  </a:schemeClr>
                </a:gs>
              </a:gsLst>
              <a:lin ang="27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600">
                <a:solidFill>
                  <a:schemeClr val="tx2">
                    <a:lumMod val="20000"/>
                    <a:lumOff val="80000"/>
                  </a:schemeClr>
                </a:solidFill>
              </a:endParaRPr>
            </a:p>
          </p:txBody>
        </p:sp>
      </p:grpSp>
      <p:sp>
        <p:nvSpPr>
          <p:cNvPr id="206" name="Rectangle 32">
            <a:extLst>
              <a:ext uri="{FF2B5EF4-FFF2-40B4-BE49-F238E27FC236}">
                <a16:creationId xmlns:a16="http://schemas.microsoft.com/office/drawing/2014/main" id="{C0DEAD48-7759-487E-8572-BAF825B62D9F}"/>
              </a:ext>
            </a:extLst>
          </p:cNvPr>
          <p:cNvSpPr>
            <a:spLocks noChangeArrowheads="1"/>
          </p:cNvSpPr>
          <p:nvPr/>
        </p:nvSpPr>
        <p:spPr bwMode="auto">
          <a:xfrm>
            <a:off x="4720790" y="3279226"/>
            <a:ext cx="3302958" cy="1036030"/>
          </a:xfrm>
          <a:prstGeom prst="rect">
            <a:avLst/>
          </a:prstGeom>
          <a:gradFill flip="none" rotWithShape="1">
            <a:gsLst>
              <a:gs pos="100000">
                <a:srgbClr val="C00000"/>
              </a:gs>
              <a:gs pos="0">
                <a:srgbClr val="FF5050"/>
              </a:gs>
            </a:gsLst>
            <a:lin ang="27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600">
              <a:solidFill>
                <a:schemeClr val="tx2">
                  <a:lumMod val="20000"/>
                  <a:lumOff val="80000"/>
                </a:schemeClr>
              </a:solidFill>
            </a:endParaRPr>
          </a:p>
        </p:txBody>
      </p:sp>
      <p:grpSp>
        <p:nvGrpSpPr>
          <p:cNvPr id="207" name="组合 206">
            <a:extLst>
              <a:ext uri="{FF2B5EF4-FFF2-40B4-BE49-F238E27FC236}">
                <a16:creationId xmlns:a16="http://schemas.microsoft.com/office/drawing/2014/main" id="{0BA4C3F6-DE1F-469D-94EC-6B46360192A3}"/>
              </a:ext>
            </a:extLst>
          </p:cNvPr>
          <p:cNvGrpSpPr/>
          <p:nvPr/>
        </p:nvGrpSpPr>
        <p:grpSpPr>
          <a:xfrm>
            <a:off x="851407" y="2749939"/>
            <a:ext cx="2643986" cy="668723"/>
            <a:chOff x="851407" y="2632997"/>
            <a:chExt cx="2358007" cy="668723"/>
          </a:xfrm>
        </p:grpSpPr>
        <p:sp>
          <p:nvSpPr>
            <p:cNvPr id="208" name="Freeform 6">
              <a:extLst>
                <a:ext uri="{FF2B5EF4-FFF2-40B4-BE49-F238E27FC236}">
                  <a16:creationId xmlns:a16="http://schemas.microsoft.com/office/drawing/2014/main" id="{D9DB39E1-89EC-4BC9-8F1E-F0F6AD9B9C90}"/>
                </a:ext>
              </a:extLst>
            </p:cNvPr>
            <p:cNvSpPr>
              <a:spLocks/>
            </p:cNvSpPr>
            <p:nvPr/>
          </p:nvSpPr>
          <p:spPr bwMode="auto">
            <a:xfrm>
              <a:off x="2700560" y="2632997"/>
              <a:ext cx="508854" cy="668723"/>
            </a:xfrm>
            <a:custGeom>
              <a:avLst/>
              <a:gdLst>
                <a:gd name="T0" fmla="*/ 0 w 441"/>
                <a:gd name="T1" fmla="*/ 0 h 477"/>
                <a:gd name="T2" fmla="*/ 441 w 441"/>
                <a:gd name="T3" fmla="*/ 135 h 477"/>
                <a:gd name="T4" fmla="*/ 441 w 441"/>
                <a:gd name="T5" fmla="*/ 477 h 477"/>
                <a:gd name="T6" fmla="*/ 0 w 441"/>
                <a:gd name="T7" fmla="*/ 413 h 477"/>
                <a:gd name="T8" fmla="*/ 0 w 441"/>
                <a:gd name="T9" fmla="*/ 0 h 477"/>
              </a:gdLst>
              <a:ahLst/>
              <a:cxnLst>
                <a:cxn ang="0">
                  <a:pos x="T0" y="T1"/>
                </a:cxn>
                <a:cxn ang="0">
                  <a:pos x="T2" y="T3"/>
                </a:cxn>
                <a:cxn ang="0">
                  <a:pos x="T4" y="T5"/>
                </a:cxn>
                <a:cxn ang="0">
                  <a:pos x="T6" y="T7"/>
                </a:cxn>
                <a:cxn ang="0">
                  <a:pos x="T8" y="T9"/>
                </a:cxn>
              </a:cxnLst>
              <a:rect l="0" t="0" r="r" b="b"/>
              <a:pathLst>
                <a:path w="441" h="477">
                  <a:moveTo>
                    <a:pt x="0" y="0"/>
                  </a:moveTo>
                  <a:lnTo>
                    <a:pt x="441" y="135"/>
                  </a:lnTo>
                  <a:lnTo>
                    <a:pt x="441" y="477"/>
                  </a:lnTo>
                  <a:lnTo>
                    <a:pt x="0" y="413"/>
                  </a:lnTo>
                  <a:lnTo>
                    <a:pt x="0" y="0"/>
                  </a:lnTo>
                  <a:close/>
                </a:path>
              </a:pathLst>
            </a:custGeom>
            <a:gradFill flip="none" rotWithShape="1">
              <a:gsLst>
                <a:gs pos="0">
                  <a:schemeClr val="accent1">
                    <a:lumMod val="60000"/>
                    <a:lumOff val="40000"/>
                    <a:alpha val="0"/>
                  </a:schemeClr>
                </a:gs>
                <a:gs pos="100000">
                  <a:schemeClr val="accent1">
                    <a:lumMod val="60000"/>
                    <a:lumOff val="40000"/>
                    <a:alpha val="70000"/>
                  </a:schemeClr>
                </a:gs>
              </a:gsLst>
              <a:lin ang="10800000" scaled="1"/>
              <a:tileRect/>
            </a:gra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09" name="Rectangle 7">
              <a:extLst>
                <a:ext uri="{FF2B5EF4-FFF2-40B4-BE49-F238E27FC236}">
                  <a16:creationId xmlns:a16="http://schemas.microsoft.com/office/drawing/2014/main" id="{A4BC33AF-7384-46D9-A86C-C8104066CFCD}"/>
                </a:ext>
              </a:extLst>
            </p:cNvPr>
            <p:cNvSpPr>
              <a:spLocks noChangeArrowheads="1"/>
            </p:cNvSpPr>
            <p:nvPr/>
          </p:nvSpPr>
          <p:spPr bwMode="auto">
            <a:xfrm>
              <a:off x="851407" y="2632997"/>
              <a:ext cx="1849152" cy="578999"/>
            </a:xfrm>
            <a:prstGeom prst="rect">
              <a:avLst/>
            </a:prstGeom>
            <a:gradFill flip="none" rotWithShape="1">
              <a:gsLst>
                <a:gs pos="100000">
                  <a:schemeClr val="accent1"/>
                </a:gs>
                <a:gs pos="0">
                  <a:schemeClr val="accent1">
                    <a:lumMod val="60000"/>
                    <a:lumOff val="40000"/>
                  </a:schemeClr>
                </a:gs>
              </a:gsLst>
              <a:lin ang="27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600">
                <a:solidFill>
                  <a:schemeClr val="tx2">
                    <a:lumMod val="20000"/>
                    <a:lumOff val="80000"/>
                  </a:schemeClr>
                </a:solidFill>
              </a:endParaRPr>
            </a:p>
          </p:txBody>
        </p:sp>
      </p:grpSp>
      <p:sp>
        <p:nvSpPr>
          <p:cNvPr id="211" name="Freeform 8">
            <a:extLst>
              <a:ext uri="{FF2B5EF4-FFF2-40B4-BE49-F238E27FC236}">
                <a16:creationId xmlns:a16="http://schemas.microsoft.com/office/drawing/2014/main" id="{68FFBD2C-4C5D-4FF9-8D86-05323DD81D4D}"/>
              </a:ext>
            </a:extLst>
          </p:cNvPr>
          <p:cNvSpPr>
            <a:spLocks/>
          </p:cNvSpPr>
          <p:nvPr/>
        </p:nvSpPr>
        <p:spPr bwMode="auto">
          <a:xfrm>
            <a:off x="4206240" y="3724829"/>
            <a:ext cx="857585" cy="1511635"/>
          </a:xfrm>
          <a:custGeom>
            <a:avLst/>
            <a:gdLst>
              <a:gd name="T0" fmla="*/ 0 w 375"/>
              <a:gd name="T1" fmla="*/ 129 h 661"/>
              <a:gd name="T2" fmla="*/ 375 w 375"/>
              <a:gd name="T3" fmla="*/ 0 h 661"/>
              <a:gd name="T4" fmla="*/ 375 w 375"/>
              <a:gd name="T5" fmla="*/ 440 h 661"/>
              <a:gd name="T6" fmla="*/ 0 w 375"/>
              <a:gd name="T7" fmla="*/ 661 h 661"/>
              <a:gd name="T8" fmla="*/ 0 w 375"/>
              <a:gd name="T9" fmla="*/ 129 h 661"/>
            </a:gdLst>
            <a:ahLst/>
            <a:cxnLst>
              <a:cxn ang="0">
                <a:pos x="T0" y="T1"/>
              </a:cxn>
              <a:cxn ang="0">
                <a:pos x="T2" y="T3"/>
              </a:cxn>
              <a:cxn ang="0">
                <a:pos x="T4" y="T5"/>
              </a:cxn>
              <a:cxn ang="0">
                <a:pos x="T6" y="T7"/>
              </a:cxn>
              <a:cxn ang="0">
                <a:pos x="T8" y="T9"/>
              </a:cxn>
            </a:cxnLst>
            <a:rect l="0" t="0" r="r" b="b"/>
            <a:pathLst>
              <a:path w="375" h="661">
                <a:moveTo>
                  <a:pt x="0" y="129"/>
                </a:moveTo>
                <a:lnTo>
                  <a:pt x="375" y="0"/>
                </a:lnTo>
                <a:lnTo>
                  <a:pt x="375" y="440"/>
                </a:lnTo>
                <a:lnTo>
                  <a:pt x="0" y="661"/>
                </a:lnTo>
                <a:lnTo>
                  <a:pt x="0" y="129"/>
                </a:lnTo>
                <a:close/>
              </a:path>
            </a:pathLst>
          </a:custGeom>
          <a:gradFill flip="none" rotWithShape="1">
            <a:gsLst>
              <a:gs pos="0">
                <a:schemeClr val="accent1">
                  <a:lumMod val="60000"/>
                  <a:lumOff val="40000"/>
                  <a:alpha val="0"/>
                </a:schemeClr>
              </a:gs>
              <a:gs pos="100000">
                <a:schemeClr val="accent1">
                  <a:lumMod val="60000"/>
                  <a:lumOff val="40000"/>
                  <a:alpha val="70000"/>
                </a:schemeClr>
              </a:gs>
            </a:gsLst>
            <a:lin ang="8100000" scaled="1"/>
            <a:tileRect/>
          </a:gra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12" name="Freeform 9">
            <a:extLst>
              <a:ext uri="{FF2B5EF4-FFF2-40B4-BE49-F238E27FC236}">
                <a16:creationId xmlns:a16="http://schemas.microsoft.com/office/drawing/2014/main" id="{8ED19DC5-5BE7-40C2-83CF-5C1168F7D233}"/>
              </a:ext>
            </a:extLst>
          </p:cNvPr>
          <p:cNvSpPr>
            <a:spLocks/>
          </p:cNvSpPr>
          <p:nvPr/>
        </p:nvSpPr>
        <p:spPr bwMode="auto">
          <a:xfrm>
            <a:off x="688848" y="3730753"/>
            <a:ext cx="4371783" cy="272314"/>
          </a:xfrm>
          <a:custGeom>
            <a:avLst/>
            <a:gdLst>
              <a:gd name="T0" fmla="*/ 0 w 2071"/>
              <a:gd name="T1" fmla="*/ 129 h 129"/>
              <a:gd name="T2" fmla="*/ 674 w 2071"/>
              <a:gd name="T3" fmla="*/ 0 h 129"/>
              <a:gd name="T4" fmla="*/ 2071 w 2071"/>
              <a:gd name="T5" fmla="*/ 0 h 129"/>
              <a:gd name="T6" fmla="*/ 1696 w 2071"/>
              <a:gd name="T7" fmla="*/ 129 h 129"/>
              <a:gd name="T8" fmla="*/ 0 w 2071"/>
              <a:gd name="T9" fmla="*/ 129 h 129"/>
            </a:gdLst>
            <a:ahLst/>
            <a:cxnLst>
              <a:cxn ang="0">
                <a:pos x="T0" y="T1"/>
              </a:cxn>
              <a:cxn ang="0">
                <a:pos x="T2" y="T3"/>
              </a:cxn>
              <a:cxn ang="0">
                <a:pos x="T4" y="T5"/>
              </a:cxn>
              <a:cxn ang="0">
                <a:pos x="T6" y="T7"/>
              </a:cxn>
              <a:cxn ang="0">
                <a:pos x="T8" y="T9"/>
              </a:cxn>
            </a:cxnLst>
            <a:rect l="0" t="0" r="r" b="b"/>
            <a:pathLst>
              <a:path w="2071" h="129">
                <a:moveTo>
                  <a:pt x="0" y="129"/>
                </a:moveTo>
                <a:lnTo>
                  <a:pt x="674" y="0"/>
                </a:lnTo>
                <a:lnTo>
                  <a:pt x="2071" y="0"/>
                </a:lnTo>
                <a:lnTo>
                  <a:pt x="1696" y="129"/>
                </a:lnTo>
                <a:lnTo>
                  <a:pt x="0" y="129"/>
                </a:lnTo>
                <a:close/>
              </a:path>
            </a:pathLst>
          </a:custGeom>
          <a:gradFill flip="none" rotWithShape="1">
            <a:gsLst>
              <a:gs pos="0">
                <a:schemeClr val="accent1">
                  <a:lumMod val="60000"/>
                  <a:lumOff val="40000"/>
                  <a:alpha val="0"/>
                </a:schemeClr>
              </a:gs>
              <a:gs pos="100000">
                <a:schemeClr val="accent1">
                  <a:lumMod val="60000"/>
                  <a:lumOff val="40000"/>
                  <a:alpha val="70000"/>
                </a:schemeClr>
              </a:gs>
            </a:gsLst>
            <a:lin ang="5400000" scaled="1"/>
            <a:tileRect/>
          </a:gradFill>
          <a:ln>
            <a:noFill/>
          </a:ln>
        </p:spPr>
        <p:txBody>
          <a:bodyPr vert="horz" wrap="square" lIns="91440" tIns="45720" rIns="91440" bIns="45720" numCol="1" anchor="t" anchorCtr="0" compatLnSpc="1">
            <a:prstTxWarp prst="textNoShape">
              <a:avLst/>
            </a:prstTxWarp>
          </a:bodyPr>
          <a:lstStyle/>
          <a:p>
            <a:endParaRPr lang="zh-CN" altLang="en-US" dirty="0"/>
          </a:p>
        </p:txBody>
      </p:sp>
      <p:grpSp>
        <p:nvGrpSpPr>
          <p:cNvPr id="217" name="组合 216">
            <a:extLst>
              <a:ext uri="{FF2B5EF4-FFF2-40B4-BE49-F238E27FC236}">
                <a16:creationId xmlns:a16="http://schemas.microsoft.com/office/drawing/2014/main" id="{BAAE5378-299E-41F5-9D88-E399F16DC168}"/>
              </a:ext>
            </a:extLst>
          </p:cNvPr>
          <p:cNvGrpSpPr/>
          <p:nvPr/>
        </p:nvGrpSpPr>
        <p:grpSpPr>
          <a:xfrm>
            <a:off x="1879054" y="1753621"/>
            <a:ext cx="2418338" cy="909856"/>
            <a:chOff x="1879054" y="1474616"/>
            <a:chExt cx="2418338" cy="909856"/>
          </a:xfrm>
        </p:grpSpPr>
        <p:sp>
          <p:nvSpPr>
            <p:cNvPr id="218" name="Freeform 13">
              <a:extLst>
                <a:ext uri="{FF2B5EF4-FFF2-40B4-BE49-F238E27FC236}">
                  <a16:creationId xmlns:a16="http://schemas.microsoft.com/office/drawing/2014/main" id="{1F3A01C4-4C20-4959-BFAE-DED7E8D381A7}"/>
                </a:ext>
              </a:extLst>
            </p:cNvPr>
            <p:cNvSpPr>
              <a:spLocks/>
            </p:cNvSpPr>
            <p:nvPr/>
          </p:nvSpPr>
          <p:spPr bwMode="auto">
            <a:xfrm>
              <a:off x="1879054" y="2178387"/>
              <a:ext cx="2418338" cy="206085"/>
            </a:xfrm>
            <a:custGeom>
              <a:avLst/>
              <a:gdLst>
                <a:gd name="T0" fmla="*/ 1594 w 1725"/>
                <a:gd name="T1" fmla="*/ 0 h 147"/>
                <a:gd name="T2" fmla="*/ 1725 w 1725"/>
                <a:gd name="T3" fmla="*/ 145 h 147"/>
                <a:gd name="T4" fmla="*/ 413 w 1725"/>
                <a:gd name="T5" fmla="*/ 147 h 147"/>
                <a:gd name="T6" fmla="*/ 0 w 1725"/>
                <a:gd name="T7" fmla="*/ 0 h 147"/>
                <a:gd name="T8" fmla="*/ 1594 w 1725"/>
                <a:gd name="T9" fmla="*/ 0 h 147"/>
              </a:gdLst>
              <a:ahLst/>
              <a:cxnLst>
                <a:cxn ang="0">
                  <a:pos x="T0" y="T1"/>
                </a:cxn>
                <a:cxn ang="0">
                  <a:pos x="T2" y="T3"/>
                </a:cxn>
                <a:cxn ang="0">
                  <a:pos x="T4" y="T5"/>
                </a:cxn>
                <a:cxn ang="0">
                  <a:pos x="T6" y="T7"/>
                </a:cxn>
                <a:cxn ang="0">
                  <a:pos x="T8" y="T9"/>
                </a:cxn>
              </a:cxnLst>
              <a:rect l="0" t="0" r="r" b="b"/>
              <a:pathLst>
                <a:path w="1725" h="147">
                  <a:moveTo>
                    <a:pt x="1594" y="0"/>
                  </a:moveTo>
                  <a:lnTo>
                    <a:pt x="1725" y="145"/>
                  </a:lnTo>
                  <a:lnTo>
                    <a:pt x="413" y="147"/>
                  </a:lnTo>
                  <a:lnTo>
                    <a:pt x="0" y="0"/>
                  </a:lnTo>
                  <a:lnTo>
                    <a:pt x="1594" y="0"/>
                  </a:lnTo>
                  <a:close/>
                </a:path>
              </a:pathLst>
            </a:custGeom>
            <a:gradFill flip="none" rotWithShape="1">
              <a:gsLst>
                <a:gs pos="0">
                  <a:schemeClr val="accent1">
                    <a:lumMod val="60000"/>
                    <a:lumOff val="40000"/>
                    <a:alpha val="0"/>
                  </a:schemeClr>
                </a:gs>
                <a:gs pos="100000">
                  <a:schemeClr val="accent1">
                    <a:lumMod val="60000"/>
                    <a:lumOff val="40000"/>
                    <a:alpha val="70000"/>
                  </a:scheme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19" name="Freeform 14">
              <a:extLst>
                <a:ext uri="{FF2B5EF4-FFF2-40B4-BE49-F238E27FC236}">
                  <a16:creationId xmlns:a16="http://schemas.microsoft.com/office/drawing/2014/main" id="{14F1D77F-6D35-441B-B549-662A5B6B710C}"/>
                </a:ext>
              </a:extLst>
            </p:cNvPr>
            <p:cNvSpPr>
              <a:spLocks/>
            </p:cNvSpPr>
            <p:nvPr/>
          </p:nvSpPr>
          <p:spPr bwMode="auto">
            <a:xfrm>
              <a:off x="4113737" y="1474616"/>
              <a:ext cx="183654" cy="907052"/>
            </a:xfrm>
            <a:custGeom>
              <a:avLst/>
              <a:gdLst>
                <a:gd name="T0" fmla="*/ 0 w 131"/>
                <a:gd name="T1" fmla="*/ 0 h 647"/>
                <a:gd name="T2" fmla="*/ 131 w 131"/>
                <a:gd name="T3" fmla="*/ 236 h 647"/>
                <a:gd name="T4" fmla="*/ 131 w 131"/>
                <a:gd name="T5" fmla="*/ 647 h 647"/>
                <a:gd name="T6" fmla="*/ 0 w 131"/>
                <a:gd name="T7" fmla="*/ 502 h 647"/>
                <a:gd name="T8" fmla="*/ 0 w 131"/>
                <a:gd name="T9" fmla="*/ 0 h 647"/>
              </a:gdLst>
              <a:ahLst/>
              <a:cxnLst>
                <a:cxn ang="0">
                  <a:pos x="T0" y="T1"/>
                </a:cxn>
                <a:cxn ang="0">
                  <a:pos x="T2" y="T3"/>
                </a:cxn>
                <a:cxn ang="0">
                  <a:pos x="T4" y="T5"/>
                </a:cxn>
                <a:cxn ang="0">
                  <a:pos x="T6" y="T7"/>
                </a:cxn>
                <a:cxn ang="0">
                  <a:pos x="T8" y="T9"/>
                </a:cxn>
              </a:cxnLst>
              <a:rect l="0" t="0" r="r" b="b"/>
              <a:pathLst>
                <a:path w="131" h="647">
                  <a:moveTo>
                    <a:pt x="0" y="0"/>
                  </a:moveTo>
                  <a:lnTo>
                    <a:pt x="131" y="236"/>
                  </a:lnTo>
                  <a:lnTo>
                    <a:pt x="131" y="647"/>
                  </a:lnTo>
                  <a:lnTo>
                    <a:pt x="0" y="502"/>
                  </a:lnTo>
                  <a:lnTo>
                    <a:pt x="0" y="0"/>
                  </a:lnTo>
                  <a:close/>
                </a:path>
              </a:pathLst>
            </a:custGeom>
            <a:gradFill flip="none" rotWithShape="1">
              <a:gsLst>
                <a:gs pos="0">
                  <a:schemeClr val="accent1">
                    <a:lumMod val="60000"/>
                    <a:lumOff val="40000"/>
                    <a:alpha val="0"/>
                  </a:schemeClr>
                </a:gs>
                <a:gs pos="100000">
                  <a:schemeClr val="accent1">
                    <a:lumMod val="60000"/>
                    <a:lumOff val="40000"/>
                    <a:alpha val="70000"/>
                  </a:schemeClr>
                </a:gs>
              </a:gsLst>
              <a:lin ang="13500000" scaled="1"/>
              <a:tileRect/>
            </a:gra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20" name="Freeform 15">
              <a:extLst>
                <a:ext uri="{FF2B5EF4-FFF2-40B4-BE49-F238E27FC236}">
                  <a16:creationId xmlns:a16="http://schemas.microsoft.com/office/drawing/2014/main" id="{47653846-B402-4F77-801A-4B01644BAE07}"/>
                </a:ext>
              </a:extLst>
            </p:cNvPr>
            <p:cNvSpPr>
              <a:spLocks/>
            </p:cNvSpPr>
            <p:nvPr/>
          </p:nvSpPr>
          <p:spPr bwMode="auto">
            <a:xfrm>
              <a:off x="1879054" y="1474616"/>
              <a:ext cx="2234684" cy="703771"/>
            </a:xfrm>
            <a:custGeom>
              <a:avLst/>
              <a:gdLst>
                <a:gd name="T0" fmla="*/ 1594 w 1594"/>
                <a:gd name="T1" fmla="*/ 0 h 502"/>
                <a:gd name="T2" fmla="*/ 1594 w 1594"/>
                <a:gd name="T3" fmla="*/ 502 h 502"/>
                <a:gd name="T4" fmla="*/ 0 w 1594"/>
                <a:gd name="T5" fmla="*/ 502 h 502"/>
                <a:gd name="T6" fmla="*/ 0 w 1594"/>
                <a:gd name="T7" fmla="*/ 3 h 502"/>
                <a:gd name="T8" fmla="*/ 1594 w 1594"/>
                <a:gd name="T9" fmla="*/ 0 h 502"/>
              </a:gdLst>
              <a:ahLst/>
              <a:cxnLst>
                <a:cxn ang="0">
                  <a:pos x="T0" y="T1"/>
                </a:cxn>
                <a:cxn ang="0">
                  <a:pos x="T2" y="T3"/>
                </a:cxn>
                <a:cxn ang="0">
                  <a:pos x="T4" y="T5"/>
                </a:cxn>
                <a:cxn ang="0">
                  <a:pos x="T6" y="T7"/>
                </a:cxn>
                <a:cxn ang="0">
                  <a:pos x="T8" y="T9"/>
                </a:cxn>
              </a:cxnLst>
              <a:rect l="0" t="0" r="r" b="b"/>
              <a:pathLst>
                <a:path w="1594" h="502">
                  <a:moveTo>
                    <a:pt x="1594" y="0"/>
                  </a:moveTo>
                  <a:lnTo>
                    <a:pt x="1594" y="502"/>
                  </a:lnTo>
                  <a:lnTo>
                    <a:pt x="0" y="502"/>
                  </a:lnTo>
                  <a:lnTo>
                    <a:pt x="0" y="3"/>
                  </a:lnTo>
                  <a:lnTo>
                    <a:pt x="1594" y="0"/>
                  </a:lnTo>
                  <a:close/>
                </a:path>
              </a:pathLst>
            </a:custGeom>
            <a:gradFill flip="none" rotWithShape="1">
              <a:gsLst>
                <a:gs pos="100000">
                  <a:schemeClr val="accent1"/>
                </a:gs>
                <a:gs pos="0">
                  <a:schemeClr val="accent1">
                    <a:lumMod val="60000"/>
                    <a:lumOff val="40000"/>
                  </a:schemeClr>
                </a:gs>
              </a:gsLst>
              <a:lin ang="27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600" dirty="0">
                <a:solidFill>
                  <a:schemeClr val="tx2">
                    <a:lumMod val="20000"/>
                    <a:lumOff val="80000"/>
                  </a:schemeClr>
                </a:solidFill>
              </a:endParaRPr>
            </a:p>
          </p:txBody>
        </p:sp>
      </p:grpSp>
      <p:grpSp>
        <p:nvGrpSpPr>
          <p:cNvPr id="224" name="组合 223">
            <a:extLst>
              <a:ext uri="{FF2B5EF4-FFF2-40B4-BE49-F238E27FC236}">
                <a16:creationId xmlns:a16="http://schemas.microsoft.com/office/drawing/2014/main" id="{A892B855-4D0D-4F23-B1A1-A71D17DB2ADE}"/>
              </a:ext>
            </a:extLst>
          </p:cNvPr>
          <p:cNvGrpSpPr/>
          <p:nvPr/>
        </p:nvGrpSpPr>
        <p:grpSpPr>
          <a:xfrm>
            <a:off x="8838318" y="5410647"/>
            <a:ext cx="2437524" cy="626542"/>
            <a:chOff x="8392457" y="3626918"/>
            <a:chExt cx="2437524" cy="626542"/>
          </a:xfrm>
        </p:grpSpPr>
        <p:sp>
          <p:nvSpPr>
            <p:cNvPr id="225" name="Freeform 23">
              <a:extLst>
                <a:ext uri="{FF2B5EF4-FFF2-40B4-BE49-F238E27FC236}">
                  <a16:creationId xmlns:a16="http://schemas.microsoft.com/office/drawing/2014/main" id="{B39F68E9-8F80-48A0-B81B-567A2D575F78}"/>
                </a:ext>
              </a:extLst>
            </p:cNvPr>
            <p:cNvSpPr>
              <a:spLocks/>
            </p:cNvSpPr>
            <p:nvPr/>
          </p:nvSpPr>
          <p:spPr bwMode="auto">
            <a:xfrm>
              <a:off x="8392457" y="3626918"/>
              <a:ext cx="441825" cy="626542"/>
            </a:xfrm>
            <a:custGeom>
              <a:avLst/>
              <a:gdLst>
                <a:gd name="T0" fmla="*/ 354 w 354"/>
                <a:gd name="T1" fmla="*/ 502 h 502"/>
                <a:gd name="T2" fmla="*/ 0 w 354"/>
                <a:gd name="T3" fmla="*/ 442 h 502"/>
                <a:gd name="T4" fmla="*/ 0 w 354"/>
                <a:gd name="T5" fmla="*/ 29 h 502"/>
                <a:gd name="T6" fmla="*/ 354 w 354"/>
                <a:gd name="T7" fmla="*/ 0 h 502"/>
                <a:gd name="T8" fmla="*/ 354 w 354"/>
                <a:gd name="T9" fmla="*/ 502 h 502"/>
              </a:gdLst>
              <a:ahLst/>
              <a:cxnLst>
                <a:cxn ang="0">
                  <a:pos x="T0" y="T1"/>
                </a:cxn>
                <a:cxn ang="0">
                  <a:pos x="T2" y="T3"/>
                </a:cxn>
                <a:cxn ang="0">
                  <a:pos x="T4" y="T5"/>
                </a:cxn>
                <a:cxn ang="0">
                  <a:pos x="T6" y="T7"/>
                </a:cxn>
                <a:cxn ang="0">
                  <a:pos x="T8" y="T9"/>
                </a:cxn>
              </a:cxnLst>
              <a:rect l="0" t="0" r="r" b="b"/>
              <a:pathLst>
                <a:path w="354" h="502">
                  <a:moveTo>
                    <a:pt x="354" y="502"/>
                  </a:moveTo>
                  <a:lnTo>
                    <a:pt x="0" y="442"/>
                  </a:lnTo>
                  <a:lnTo>
                    <a:pt x="0" y="29"/>
                  </a:lnTo>
                  <a:lnTo>
                    <a:pt x="354" y="0"/>
                  </a:lnTo>
                  <a:lnTo>
                    <a:pt x="354" y="502"/>
                  </a:lnTo>
                  <a:close/>
                </a:path>
              </a:pathLst>
            </a:custGeom>
            <a:gradFill flip="none" rotWithShape="1">
              <a:gsLst>
                <a:gs pos="0">
                  <a:schemeClr val="accent1">
                    <a:lumMod val="60000"/>
                    <a:lumOff val="40000"/>
                    <a:alpha val="0"/>
                  </a:schemeClr>
                </a:gs>
                <a:gs pos="100000">
                  <a:schemeClr val="accent1">
                    <a:lumMod val="60000"/>
                    <a:lumOff val="40000"/>
                    <a:alpha val="70000"/>
                  </a:schemeClr>
                </a:gs>
              </a:gsLst>
              <a:lin ang="2700000" scaled="1"/>
              <a:tileRect/>
            </a:gra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26" name="Rectangle 28">
              <a:extLst>
                <a:ext uri="{FF2B5EF4-FFF2-40B4-BE49-F238E27FC236}">
                  <a16:creationId xmlns:a16="http://schemas.microsoft.com/office/drawing/2014/main" id="{3EE50BF6-D72E-489B-924D-E51EA3C6EFD8}"/>
                </a:ext>
              </a:extLst>
            </p:cNvPr>
            <p:cNvSpPr>
              <a:spLocks noChangeArrowheads="1"/>
            </p:cNvSpPr>
            <p:nvPr/>
          </p:nvSpPr>
          <p:spPr bwMode="auto">
            <a:xfrm>
              <a:off x="8834282" y="3626918"/>
              <a:ext cx="1995699" cy="626542"/>
            </a:xfrm>
            <a:prstGeom prst="rect">
              <a:avLst/>
            </a:prstGeom>
            <a:gradFill flip="none" rotWithShape="1">
              <a:gsLst>
                <a:gs pos="100000">
                  <a:schemeClr val="accent1"/>
                </a:gs>
                <a:gs pos="0">
                  <a:schemeClr val="accent1">
                    <a:lumMod val="60000"/>
                    <a:lumOff val="40000"/>
                  </a:schemeClr>
                </a:gs>
              </a:gsLst>
              <a:lin ang="27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600">
                <a:solidFill>
                  <a:schemeClr val="tx2">
                    <a:lumMod val="20000"/>
                    <a:lumOff val="80000"/>
                  </a:schemeClr>
                </a:solidFill>
              </a:endParaRPr>
            </a:p>
          </p:txBody>
        </p:sp>
      </p:grpSp>
      <p:grpSp>
        <p:nvGrpSpPr>
          <p:cNvPr id="227" name="组合 226">
            <a:extLst>
              <a:ext uri="{FF2B5EF4-FFF2-40B4-BE49-F238E27FC236}">
                <a16:creationId xmlns:a16="http://schemas.microsoft.com/office/drawing/2014/main" id="{1AD7C1AC-0BA5-4721-8F82-2F1D1BF5A202}"/>
              </a:ext>
            </a:extLst>
          </p:cNvPr>
          <p:cNvGrpSpPr/>
          <p:nvPr/>
        </p:nvGrpSpPr>
        <p:grpSpPr>
          <a:xfrm>
            <a:off x="8586273" y="2527711"/>
            <a:ext cx="2921408" cy="927185"/>
            <a:chOff x="8586273" y="2216398"/>
            <a:chExt cx="2921408" cy="927185"/>
          </a:xfrm>
        </p:grpSpPr>
        <p:sp>
          <p:nvSpPr>
            <p:cNvPr id="228" name="Freeform 22">
              <a:extLst>
                <a:ext uri="{FF2B5EF4-FFF2-40B4-BE49-F238E27FC236}">
                  <a16:creationId xmlns:a16="http://schemas.microsoft.com/office/drawing/2014/main" id="{CE9E9415-8E2E-41B9-BDBB-9471D82BF23B}"/>
                </a:ext>
              </a:extLst>
            </p:cNvPr>
            <p:cNvSpPr>
              <a:spLocks/>
            </p:cNvSpPr>
            <p:nvPr/>
          </p:nvSpPr>
          <p:spPr bwMode="auto">
            <a:xfrm>
              <a:off x="8586273" y="2220283"/>
              <a:ext cx="426038" cy="923300"/>
            </a:xfrm>
            <a:custGeom>
              <a:avLst/>
              <a:gdLst>
                <a:gd name="T0" fmla="*/ 329 w 329"/>
                <a:gd name="T1" fmla="*/ 601 h 713"/>
                <a:gd name="T2" fmla="*/ 0 w 329"/>
                <a:gd name="T3" fmla="*/ 713 h 713"/>
                <a:gd name="T4" fmla="*/ 0 w 329"/>
                <a:gd name="T5" fmla="*/ 216 h 713"/>
                <a:gd name="T6" fmla="*/ 329 w 329"/>
                <a:gd name="T7" fmla="*/ 0 h 713"/>
                <a:gd name="T8" fmla="*/ 329 w 329"/>
                <a:gd name="T9" fmla="*/ 601 h 713"/>
              </a:gdLst>
              <a:ahLst/>
              <a:cxnLst>
                <a:cxn ang="0">
                  <a:pos x="T0" y="T1"/>
                </a:cxn>
                <a:cxn ang="0">
                  <a:pos x="T2" y="T3"/>
                </a:cxn>
                <a:cxn ang="0">
                  <a:pos x="T4" y="T5"/>
                </a:cxn>
                <a:cxn ang="0">
                  <a:pos x="T6" y="T7"/>
                </a:cxn>
                <a:cxn ang="0">
                  <a:pos x="T8" y="T9"/>
                </a:cxn>
              </a:cxnLst>
              <a:rect l="0" t="0" r="r" b="b"/>
              <a:pathLst>
                <a:path w="329" h="713">
                  <a:moveTo>
                    <a:pt x="329" y="601"/>
                  </a:moveTo>
                  <a:lnTo>
                    <a:pt x="0" y="713"/>
                  </a:lnTo>
                  <a:lnTo>
                    <a:pt x="0" y="216"/>
                  </a:lnTo>
                  <a:lnTo>
                    <a:pt x="329" y="0"/>
                  </a:lnTo>
                  <a:lnTo>
                    <a:pt x="329" y="601"/>
                  </a:lnTo>
                  <a:close/>
                </a:path>
              </a:pathLst>
            </a:custGeom>
            <a:gradFill flip="none" rotWithShape="1">
              <a:gsLst>
                <a:gs pos="0">
                  <a:schemeClr val="accent1">
                    <a:lumMod val="60000"/>
                    <a:lumOff val="40000"/>
                    <a:alpha val="0"/>
                  </a:schemeClr>
                </a:gs>
                <a:gs pos="100000">
                  <a:schemeClr val="accent1">
                    <a:lumMod val="60000"/>
                    <a:lumOff val="40000"/>
                    <a:alpha val="70000"/>
                  </a:schemeClr>
                </a:gs>
              </a:gsLst>
              <a:lin ang="18900000" scaled="1"/>
              <a:tileRect/>
            </a:gra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29" name="Freeform 29">
              <a:extLst>
                <a:ext uri="{FF2B5EF4-FFF2-40B4-BE49-F238E27FC236}">
                  <a16:creationId xmlns:a16="http://schemas.microsoft.com/office/drawing/2014/main" id="{63142C8F-61C1-4101-9338-B047824DE414}"/>
                </a:ext>
              </a:extLst>
            </p:cNvPr>
            <p:cNvSpPr>
              <a:spLocks/>
            </p:cNvSpPr>
            <p:nvPr/>
          </p:nvSpPr>
          <p:spPr bwMode="auto">
            <a:xfrm>
              <a:off x="8586273" y="2998548"/>
              <a:ext cx="2921408" cy="145034"/>
            </a:xfrm>
            <a:custGeom>
              <a:avLst/>
              <a:gdLst>
                <a:gd name="T0" fmla="*/ 2256 w 2256"/>
                <a:gd name="T1" fmla="*/ 0 h 112"/>
                <a:gd name="T2" fmla="*/ 1584 w 2256"/>
                <a:gd name="T3" fmla="*/ 109 h 112"/>
                <a:gd name="T4" fmla="*/ 0 w 2256"/>
                <a:gd name="T5" fmla="*/ 112 h 112"/>
                <a:gd name="T6" fmla="*/ 329 w 2256"/>
                <a:gd name="T7" fmla="*/ 0 h 112"/>
                <a:gd name="T8" fmla="*/ 2256 w 2256"/>
                <a:gd name="T9" fmla="*/ 0 h 112"/>
              </a:gdLst>
              <a:ahLst/>
              <a:cxnLst>
                <a:cxn ang="0">
                  <a:pos x="T0" y="T1"/>
                </a:cxn>
                <a:cxn ang="0">
                  <a:pos x="T2" y="T3"/>
                </a:cxn>
                <a:cxn ang="0">
                  <a:pos x="T4" y="T5"/>
                </a:cxn>
                <a:cxn ang="0">
                  <a:pos x="T6" y="T7"/>
                </a:cxn>
                <a:cxn ang="0">
                  <a:pos x="T8" y="T9"/>
                </a:cxn>
              </a:cxnLst>
              <a:rect l="0" t="0" r="r" b="b"/>
              <a:pathLst>
                <a:path w="2256" h="112">
                  <a:moveTo>
                    <a:pt x="2256" y="0"/>
                  </a:moveTo>
                  <a:lnTo>
                    <a:pt x="1584" y="109"/>
                  </a:lnTo>
                  <a:lnTo>
                    <a:pt x="0" y="112"/>
                  </a:lnTo>
                  <a:lnTo>
                    <a:pt x="329" y="0"/>
                  </a:lnTo>
                  <a:lnTo>
                    <a:pt x="2256" y="0"/>
                  </a:lnTo>
                  <a:close/>
                </a:path>
              </a:pathLst>
            </a:custGeom>
            <a:gradFill flip="none" rotWithShape="1">
              <a:gsLst>
                <a:gs pos="0">
                  <a:schemeClr val="accent1">
                    <a:lumMod val="60000"/>
                    <a:lumOff val="40000"/>
                    <a:alpha val="0"/>
                  </a:schemeClr>
                </a:gs>
                <a:gs pos="100000">
                  <a:schemeClr val="accent1">
                    <a:lumMod val="60000"/>
                    <a:lumOff val="40000"/>
                    <a:alpha val="70000"/>
                  </a:scheme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30" name="Freeform 30">
              <a:extLst>
                <a:ext uri="{FF2B5EF4-FFF2-40B4-BE49-F238E27FC236}">
                  <a16:creationId xmlns:a16="http://schemas.microsoft.com/office/drawing/2014/main" id="{B76AA4B8-96DE-4DA5-93BB-DC249A315F3A}"/>
                </a:ext>
              </a:extLst>
            </p:cNvPr>
            <p:cNvSpPr>
              <a:spLocks/>
            </p:cNvSpPr>
            <p:nvPr/>
          </p:nvSpPr>
          <p:spPr bwMode="auto">
            <a:xfrm>
              <a:off x="9012312" y="2216398"/>
              <a:ext cx="2495369" cy="782150"/>
            </a:xfrm>
            <a:custGeom>
              <a:avLst/>
              <a:gdLst>
                <a:gd name="T0" fmla="*/ 1927 w 1927"/>
                <a:gd name="T1" fmla="*/ 0 h 604"/>
                <a:gd name="T2" fmla="*/ 1927 w 1927"/>
                <a:gd name="T3" fmla="*/ 604 h 604"/>
                <a:gd name="T4" fmla="*/ 0 w 1927"/>
                <a:gd name="T5" fmla="*/ 604 h 604"/>
                <a:gd name="T6" fmla="*/ 0 w 1927"/>
                <a:gd name="T7" fmla="*/ 3 h 604"/>
                <a:gd name="T8" fmla="*/ 1927 w 1927"/>
                <a:gd name="T9" fmla="*/ 0 h 604"/>
              </a:gdLst>
              <a:ahLst/>
              <a:cxnLst>
                <a:cxn ang="0">
                  <a:pos x="T0" y="T1"/>
                </a:cxn>
                <a:cxn ang="0">
                  <a:pos x="T2" y="T3"/>
                </a:cxn>
                <a:cxn ang="0">
                  <a:pos x="T4" y="T5"/>
                </a:cxn>
                <a:cxn ang="0">
                  <a:pos x="T6" y="T7"/>
                </a:cxn>
                <a:cxn ang="0">
                  <a:pos x="T8" y="T9"/>
                </a:cxn>
              </a:cxnLst>
              <a:rect l="0" t="0" r="r" b="b"/>
              <a:pathLst>
                <a:path w="1927" h="604">
                  <a:moveTo>
                    <a:pt x="1927" y="0"/>
                  </a:moveTo>
                  <a:lnTo>
                    <a:pt x="1927" y="604"/>
                  </a:lnTo>
                  <a:lnTo>
                    <a:pt x="0" y="604"/>
                  </a:lnTo>
                  <a:lnTo>
                    <a:pt x="0" y="3"/>
                  </a:lnTo>
                  <a:lnTo>
                    <a:pt x="1927" y="0"/>
                  </a:lnTo>
                  <a:close/>
                </a:path>
              </a:pathLst>
            </a:custGeom>
            <a:gradFill flip="none" rotWithShape="1">
              <a:gsLst>
                <a:gs pos="100000">
                  <a:schemeClr val="accent1"/>
                </a:gs>
                <a:gs pos="0">
                  <a:schemeClr val="accent1">
                    <a:lumMod val="60000"/>
                    <a:lumOff val="40000"/>
                  </a:schemeClr>
                </a:gs>
              </a:gsLst>
              <a:lin ang="27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600">
                <a:solidFill>
                  <a:schemeClr val="tx2">
                    <a:lumMod val="20000"/>
                    <a:lumOff val="80000"/>
                  </a:schemeClr>
                </a:solidFill>
              </a:endParaRPr>
            </a:p>
          </p:txBody>
        </p:sp>
      </p:grpSp>
      <p:grpSp>
        <p:nvGrpSpPr>
          <p:cNvPr id="240" name="组合 239">
            <a:extLst>
              <a:ext uri="{FF2B5EF4-FFF2-40B4-BE49-F238E27FC236}">
                <a16:creationId xmlns:a16="http://schemas.microsoft.com/office/drawing/2014/main" id="{CF95CB7A-2125-410A-AB21-27FF23246493}"/>
              </a:ext>
            </a:extLst>
          </p:cNvPr>
          <p:cNvGrpSpPr/>
          <p:nvPr/>
        </p:nvGrpSpPr>
        <p:grpSpPr>
          <a:xfrm>
            <a:off x="6919270" y="1531209"/>
            <a:ext cx="2176320" cy="846769"/>
            <a:chOff x="6919270" y="1311808"/>
            <a:chExt cx="2176320" cy="846769"/>
          </a:xfrm>
        </p:grpSpPr>
        <p:sp>
          <p:nvSpPr>
            <p:cNvPr id="241" name="Freeform 13">
              <a:extLst>
                <a:ext uri="{FF2B5EF4-FFF2-40B4-BE49-F238E27FC236}">
                  <a16:creationId xmlns:a16="http://schemas.microsoft.com/office/drawing/2014/main" id="{2E3B96EB-D4F5-42D3-9931-A718CC65643C}"/>
                </a:ext>
              </a:extLst>
            </p:cNvPr>
            <p:cNvSpPr>
              <a:spLocks/>
            </p:cNvSpPr>
            <p:nvPr/>
          </p:nvSpPr>
          <p:spPr bwMode="auto">
            <a:xfrm flipH="1">
              <a:off x="6919270" y="1966781"/>
              <a:ext cx="2176320" cy="191796"/>
            </a:xfrm>
            <a:custGeom>
              <a:avLst/>
              <a:gdLst>
                <a:gd name="T0" fmla="*/ 1594 w 1725"/>
                <a:gd name="T1" fmla="*/ 0 h 147"/>
                <a:gd name="T2" fmla="*/ 1725 w 1725"/>
                <a:gd name="T3" fmla="*/ 145 h 147"/>
                <a:gd name="T4" fmla="*/ 413 w 1725"/>
                <a:gd name="T5" fmla="*/ 147 h 147"/>
                <a:gd name="T6" fmla="*/ 0 w 1725"/>
                <a:gd name="T7" fmla="*/ 0 h 147"/>
                <a:gd name="T8" fmla="*/ 1594 w 1725"/>
                <a:gd name="T9" fmla="*/ 0 h 147"/>
              </a:gdLst>
              <a:ahLst/>
              <a:cxnLst>
                <a:cxn ang="0">
                  <a:pos x="T0" y="T1"/>
                </a:cxn>
                <a:cxn ang="0">
                  <a:pos x="T2" y="T3"/>
                </a:cxn>
                <a:cxn ang="0">
                  <a:pos x="T4" y="T5"/>
                </a:cxn>
                <a:cxn ang="0">
                  <a:pos x="T6" y="T7"/>
                </a:cxn>
                <a:cxn ang="0">
                  <a:pos x="T8" y="T9"/>
                </a:cxn>
              </a:cxnLst>
              <a:rect l="0" t="0" r="r" b="b"/>
              <a:pathLst>
                <a:path w="1725" h="147">
                  <a:moveTo>
                    <a:pt x="1594" y="0"/>
                  </a:moveTo>
                  <a:lnTo>
                    <a:pt x="1725" y="145"/>
                  </a:lnTo>
                  <a:lnTo>
                    <a:pt x="413" y="147"/>
                  </a:lnTo>
                  <a:lnTo>
                    <a:pt x="0" y="0"/>
                  </a:lnTo>
                  <a:lnTo>
                    <a:pt x="1594" y="0"/>
                  </a:lnTo>
                  <a:close/>
                </a:path>
              </a:pathLst>
            </a:custGeom>
            <a:gradFill flip="none" rotWithShape="1">
              <a:gsLst>
                <a:gs pos="0">
                  <a:schemeClr val="accent1">
                    <a:lumMod val="60000"/>
                    <a:lumOff val="40000"/>
                    <a:alpha val="0"/>
                  </a:schemeClr>
                </a:gs>
                <a:gs pos="100000">
                  <a:schemeClr val="accent1">
                    <a:lumMod val="60000"/>
                    <a:lumOff val="40000"/>
                    <a:alpha val="70000"/>
                  </a:scheme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42" name="Freeform 14">
              <a:extLst>
                <a:ext uri="{FF2B5EF4-FFF2-40B4-BE49-F238E27FC236}">
                  <a16:creationId xmlns:a16="http://schemas.microsoft.com/office/drawing/2014/main" id="{B5523F1B-5EE3-4F9E-AB99-30FB12825498}"/>
                </a:ext>
              </a:extLst>
            </p:cNvPr>
            <p:cNvSpPr>
              <a:spLocks/>
            </p:cNvSpPr>
            <p:nvPr/>
          </p:nvSpPr>
          <p:spPr bwMode="auto">
            <a:xfrm flipH="1">
              <a:off x="6919271" y="1311808"/>
              <a:ext cx="165275" cy="844159"/>
            </a:xfrm>
            <a:custGeom>
              <a:avLst/>
              <a:gdLst>
                <a:gd name="T0" fmla="*/ 0 w 131"/>
                <a:gd name="T1" fmla="*/ 0 h 647"/>
                <a:gd name="T2" fmla="*/ 131 w 131"/>
                <a:gd name="T3" fmla="*/ 236 h 647"/>
                <a:gd name="T4" fmla="*/ 131 w 131"/>
                <a:gd name="T5" fmla="*/ 647 h 647"/>
                <a:gd name="T6" fmla="*/ 0 w 131"/>
                <a:gd name="T7" fmla="*/ 502 h 647"/>
                <a:gd name="T8" fmla="*/ 0 w 131"/>
                <a:gd name="T9" fmla="*/ 0 h 647"/>
              </a:gdLst>
              <a:ahLst/>
              <a:cxnLst>
                <a:cxn ang="0">
                  <a:pos x="T0" y="T1"/>
                </a:cxn>
                <a:cxn ang="0">
                  <a:pos x="T2" y="T3"/>
                </a:cxn>
                <a:cxn ang="0">
                  <a:pos x="T4" y="T5"/>
                </a:cxn>
                <a:cxn ang="0">
                  <a:pos x="T6" y="T7"/>
                </a:cxn>
                <a:cxn ang="0">
                  <a:pos x="T8" y="T9"/>
                </a:cxn>
              </a:cxnLst>
              <a:rect l="0" t="0" r="r" b="b"/>
              <a:pathLst>
                <a:path w="131" h="647">
                  <a:moveTo>
                    <a:pt x="0" y="0"/>
                  </a:moveTo>
                  <a:lnTo>
                    <a:pt x="131" y="236"/>
                  </a:lnTo>
                  <a:lnTo>
                    <a:pt x="131" y="647"/>
                  </a:lnTo>
                  <a:lnTo>
                    <a:pt x="0" y="502"/>
                  </a:lnTo>
                  <a:lnTo>
                    <a:pt x="0" y="0"/>
                  </a:lnTo>
                  <a:close/>
                </a:path>
              </a:pathLst>
            </a:custGeom>
            <a:gradFill flip="none" rotWithShape="1">
              <a:gsLst>
                <a:gs pos="0">
                  <a:schemeClr val="accent1">
                    <a:lumMod val="60000"/>
                    <a:lumOff val="40000"/>
                    <a:alpha val="0"/>
                  </a:schemeClr>
                </a:gs>
                <a:gs pos="100000">
                  <a:schemeClr val="accent1">
                    <a:lumMod val="60000"/>
                    <a:lumOff val="40000"/>
                    <a:alpha val="70000"/>
                  </a:schemeClr>
                </a:gs>
              </a:gsLst>
              <a:lin ang="13500000" scaled="1"/>
              <a:tileRect/>
            </a:gra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43" name="Freeform 15">
              <a:extLst>
                <a:ext uri="{FF2B5EF4-FFF2-40B4-BE49-F238E27FC236}">
                  <a16:creationId xmlns:a16="http://schemas.microsoft.com/office/drawing/2014/main" id="{0A4E4A58-6754-4C18-9D46-1995D99BCEB5}"/>
                </a:ext>
              </a:extLst>
            </p:cNvPr>
            <p:cNvSpPr>
              <a:spLocks/>
            </p:cNvSpPr>
            <p:nvPr/>
          </p:nvSpPr>
          <p:spPr bwMode="auto">
            <a:xfrm>
              <a:off x="7084545" y="1311808"/>
              <a:ext cx="2011045" cy="654973"/>
            </a:xfrm>
            <a:custGeom>
              <a:avLst/>
              <a:gdLst>
                <a:gd name="T0" fmla="*/ 1594 w 1594"/>
                <a:gd name="T1" fmla="*/ 0 h 502"/>
                <a:gd name="T2" fmla="*/ 1594 w 1594"/>
                <a:gd name="T3" fmla="*/ 502 h 502"/>
                <a:gd name="T4" fmla="*/ 0 w 1594"/>
                <a:gd name="T5" fmla="*/ 502 h 502"/>
                <a:gd name="T6" fmla="*/ 0 w 1594"/>
                <a:gd name="T7" fmla="*/ 3 h 502"/>
                <a:gd name="T8" fmla="*/ 1594 w 1594"/>
                <a:gd name="T9" fmla="*/ 0 h 502"/>
              </a:gdLst>
              <a:ahLst/>
              <a:cxnLst>
                <a:cxn ang="0">
                  <a:pos x="T0" y="T1"/>
                </a:cxn>
                <a:cxn ang="0">
                  <a:pos x="T2" y="T3"/>
                </a:cxn>
                <a:cxn ang="0">
                  <a:pos x="T4" y="T5"/>
                </a:cxn>
                <a:cxn ang="0">
                  <a:pos x="T6" y="T7"/>
                </a:cxn>
                <a:cxn ang="0">
                  <a:pos x="T8" y="T9"/>
                </a:cxn>
              </a:cxnLst>
              <a:rect l="0" t="0" r="r" b="b"/>
              <a:pathLst>
                <a:path w="1594" h="502">
                  <a:moveTo>
                    <a:pt x="1594" y="0"/>
                  </a:moveTo>
                  <a:lnTo>
                    <a:pt x="1594" y="502"/>
                  </a:lnTo>
                  <a:lnTo>
                    <a:pt x="0" y="502"/>
                  </a:lnTo>
                  <a:lnTo>
                    <a:pt x="0" y="3"/>
                  </a:lnTo>
                  <a:lnTo>
                    <a:pt x="1594" y="0"/>
                  </a:lnTo>
                  <a:close/>
                </a:path>
              </a:pathLst>
            </a:custGeom>
            <a:gradFill flip="none" rotWithShape="1">
              <a:gsLst>
                <a:gs pos="100000">
                  <a:schemeClr val="accent1"/>
                </a:gs>
                <a:gs pos="0">
                  <a:schemeClr val="accent1">
                    <a:lumMod val="60000"/>
                    <a:lumOff val="40000"/>
                  </a:schemeClr>
                </a:gs>
              </a:gsLst>
              <a:lin ang="27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600">
                <a:solidFill>
                  <a:schemeClr val="tx2">
                    <a:lumMod val="20000"/>
                    <a:lumOff val="80000"/>
                  </a:schemeClr>
                </a:solidFill>
              </a:endParaRPr>
            </a:p>
          </p:txBody>
        </p:sp>
      </p:grpSp>
      <p:sp>
        <p:nvSpPr>
          <p:cNvPr id="244" name="矩形 243">
            <a:extLst>
              <a:ext uri="{FF2B5EF4-FFF2-40B4-BE49-F238E27FC236}">
                <a16:creationId xmlns:a16="http://schemas.microsoft.com/office/drawing/2014/main" id="{3652DFFF-5A57-4AFB-930C-FD29E9102923}"/>
              </a:ext>
            </a:extLst>
          </p:cNvPr>
          <p:cNvSpPr/>
          <p:nvPr/>
        </p:nvSpPr>
        <p:spPr>
          <a:xfrm>
            <a:off x="7233542" y="2577248"/>
            <a:ext cx="922726" cy="387923"/>
          </a:xfrm>
          <a:prstGeom prst="rect">
            <a:avLst/>
          </a:prstGeom>
          <a:solidFill>
            <a:schemeClr val="accent1">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5" name="矩形 244">
            <a:extLst>
              <a:ext uri="{FF2B5EF4-FFF2-40B4-BE49-F238E27FC236}">
                <a16:creationId xmlns:a16="http://schemas.microsoft.com/office/drawing/2014/main" id="{F4E638B1-A935-4171-9723-FE202DF3F201}"/>
              </a:ext>
            </a:extLst>
          </p:cNvPr>
          <p:cNvSpPr/>
          <p:nvPr/>
        </p:nvSpPr>
        <p:spPr>
          <a:xfrm>
            <a:off x="5024203" y="1826693"/>
            <a:ext cx="868095" cy="349195"/>
          </a:xfrm>
          <a:prstGeom prst="rect">
            <a:avLst/>
          </a:prstGeom>
          <a:solidFill>
            <a:schemeClr val="accent1">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6" name="矩形 245">
            <a:extLst>
              <a:ext uri="{FF2B5EF4-FFF2-40B4-BE49-F238E27FC236}">
                <a16:creationId xmlns:a16="http://schemas.microsoft.com/office/drawing/2014/main" id="{B37EAA9C-D28F-474D-AEA9-5B7E58266240}"/>
              </a:ext>
            </a:extLst>
          </p:cNvPr>
          <p:cNvSpPr/>
          <p:nvPr/>
        </p:nvSpPr>
        <p:spPr>
          <a:xfrm>
            <a:off x="3535424" y="2891477"/>
            <a:ext cx="790244" cy="387923"/>
          </a:xfrm>
          <a:prstGeom prst="rect">
            <a:avLst/>
          </a:prstGeom>
          <a:solidFill>
            <a:schemeClr val="accent1">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7" name="矩形 246">
            <a:extLst>
              <a:ext uri="{FF2B5EF4-FFF2-40B4-BE49-F238E27FC236}">
                <a16:creationId xmlns:a16="http://schemas.microsoft.com/office/drawing/2014/main" id="{58D809E2-0B8B-4627-9E94-9501BA4B6CE7}"/>
              </a:ext>
            </a:extLst>
          </p:cNvPr>
          <p:cNvSpPr/>
          <p:nvPr/>
        </p:nvSpPr>
        <p:spPr>
          <a:xfrm>
            <a:off x="7332512" y="4415293"/>
            <a:ext cx="790244" cy="387923"/>
          </a:xfrm>
          <a:prstGeom prst="rect">
            <a:avLst/>
          </a:prstGeom>
          <a:solidFill>
            <a:schemeClr val="accent1">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 name="矩形 247">
            <a:extLst>
              <a:ext uri="{FF2B5EF4-FFF2-40B4-BE49-F238E27FC236}">
                <a16:creationId xmlns:a16="http://schemas.microsoft.com/office/drawing/2014/main" id="{1FC5B84D-02BB-4841-8119-DF2B06B6BE35}"/>
              </a:ext>
            </a:extLst>
          </p:cNvPr>
          <p:cNvSpPr/>
          <p:nvPr/>
        </p:nvSpPr>
        <p:spPr>
          <a:xfrm>
            <a:off x="9826067" y="1819224"/>
            <a:ext cx="790244" cy="387923"/>
          </a:xfrm>
          <a:prstGeom prst="rect">
            <a:avLst/>
          </a:prstGeom>
          <a:solidFill>
            <a:schemeClr val="accent1">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9" name="矩形 248">
            <a:extLst>
              <a:ext uri="{FF2B5EF4-FFF2-40B4-BE49-F238E27FC236}">
                <a16:creationId xmlns:a16="http://schemas.microsoft.com/office/drawing/2014/main" id="{C91FCF87-5D8D-46B9-92BF-A6816874E30E}"/>
              </a:ext>
            </a:extLst>
          </p:cNvPr>
          <p:cNvSpPr/>
          <p:nvPr/>
        </p:nvSpPr>
        <p:spPr>
          <a:xfrm>
            <a:off x="929704" y="2143714"/>
            <a:ext cx="667413" cy="387923"/>
          </a:xfrm>
          <a:prstGeom prst="rect">
            <a:avLst/>
          </a:prstGeom>
          <a:solidFill>
            <a:schemeClr val="accent1">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0" name="矩形 249">
            <a:extLst>
              <a:ext uri="{FF2B5EF4-FFF2-40B4-BE49-F238E27FC236}">
                <a16:creationId xmlns:a16="http://schemas.microsoft.com/office/drawing/2014/main" id="{A851F55A-392A-4538-96ED-85B31335780C}"/>
              </a:ext>
            </a:extLst>
          </p:cNvPr>
          <p:cNvSpPr/>
          <p:nvPr/>
        </p:nvSpPr>
        <p:spPr>
          <a:xfrm>
            <a:off x="755164" y="4389093"/>
            <a:ext cx="540505" cy="387923"/>
          </a:xfrm>
          <a:prstGeom prst="rect">
            <a:avLst/>
          </a:prstGeom>
          <a:solidFill>
            <a:schemeClr val="accent1">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文本框 194">
            <a:extLst>
              <a:ext uri="{FF2B5EF4-FFF2-40B4-BE49-F238E27FC236}">
                <a16:creationId xmlns:a16="http://schemas.microsoft.com/office/drawing/2014/main" id="{6220FBD4-E31B-4CF9-9763-308867A0DC9D}"/>
              </a:ext>
            </a:extLst>
          </p:cNvPr>
          <p:cNvSpPr txBox="1"/>
          <p:nvPr/>
        </p:nvSpPr>
        <p:spPr>
          <a:xfrm>
            <a:off x="4821247" y="3474076"/>
            <a:ext cx="2082869" cy="646331"/>
          </a:xfrm>
          <a:prstGeom prst="rect">
            <a:avLst/>
          </a:prstGeom>
          <a:noFill/>
        </p:spPr>
        <p:txBody>
          <a:bodyPr wrap="square">
            <a:spAutoFit/>
          </a:bodyPr>
          <a:lstStyle/>
          <a:p>
            <a:r>
              <a:rPr lang="zh-CN" altLang="zh-CN" sz="18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外国语学院</a:t>
            </a:r>
            <a:endParaRPr lang="en-US" altLang="zh-CN" sz="18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a:p>
            <a:r>
              <a:rPr lang="zh-CN" altLang="zh-CN" sz="18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获省部级以上项目</a:t>
            </a:r>
            <a:endParaRPr lang="en-US" altLang="zh-CN" sz="18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263" name="文本框 262">
            <a:extLst>
              <a:ext uri="{FF2B5EF4-FFF2-40B4-BE49-F238E27FC236}">
                <a16:creationId xmlns:a16="http://schemas.microsoft.com/office/drawing/2014/main" id="{FC23B3D9-1A87-43C1-94AA-674B8305E73B}"/>
              </a:ext>
            </a:extLst>
          </p:cNvPr>
          <p:cNvSpPr txBox="1"/>
          <p:nvPr/>
        </p:nvSpPr>
        <p:spPr>
          <a:xfrm>
            <a:off x="6702280" y="3474076"/>
            <a:ext cx="1221012" cy="646331"/>
          </a:xfrm>
          <a:prstGeom prst="rect">
            <a:avLst/>
          </a:prstGeom>
          <a:noFill/>
        </p:spPr>
        <p:txBody>
          <a:bodyPr wrap="square">
            <a:spAutoFit/>
          </a:bodyPr>
          <a:lstStyle/>
          <a:p>
            <a:r>
              <a:rPr lang="en-US" altLang="zh-CN" sz="3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19</a:t>
            </a:r>
            <a:r>
              <a:rPr lang="zh-CN" altLang="zh-CN" sz="3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项</a:t>
            </a:r>
            <a:endParaRPr lang="en-US" altLang="zh-CN" sz="3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grpSp>
        <p:nvGrpSpPr>
          <p:cNvPr id="282" name="组合 281">
            <a:extLst>
              <a:ext uri="{FF2B5EF4-FFF2-40B4-BE49-F238E27FC236}">
                <a16:creationId xmlns:a16="http://schemas.microsoft.com/office/drawing/2014/main" id="{22F4DDB4-BBA7-4F31-922C-BC5CB5E82069}"/>
              </a:ext>
            </a:extLst>
          </p:cNvPr>
          <p:cNvGrpSpPr/>
          <p:nvPr/>
        </p:nvGrpSpPr>
        <p:grpSpPr>
          <a:xfrm>
            <a:off x="4627340" y="4903253"/>
            <a:ext cx="3489857" cy="1384924"/>
            <a:chOff x="4730147" y="5099463"/>
            <a:chExt cx="2387836" cy="947595"/>
          </a:xfrm>
        </p:grpSpPr>
        <p:sp>
          <p:nvSpPr>
            <p:cNvPr id="213" name="Rectangle 10">
              <a:extLst>
                <a:ext uri="{FF2B5EF4-FFF2-40B4-BE49-F238E27FC236}">
                  <a16:creationId xmlns:a16="http://schemas.microsoft.com/office/drawing/2014/main" id="{E6870CC2-80B4-4C1A-A369-D7DEEC5D8B50}"/>
                </a:ext>
              </a:extLst>
            </p:cNvPr>
            <p:cNvSpPr>
              <a:spLocks noChangeArrowheads="1"/>
            </p:cNvSpPr>
            <p:nvPr/>
          </p:nvSpPr>
          <p:spPr bwMode="auto">
            <a:xfrm>
              <a:off x="4730147" y="5301230"/>
              <a:ext cx="2377681" cy="745828"/>
            </a:xfrm>
            <a:prstGeom prst="rect">
              <a:avLst/>
            </a:prstGeom>
            <a:gradFill flip="none" rotWithShape="1">
              <a:gsLst>
                <a:gs pos="100000">
                  <a:schemeClr val="accent1"/>
                </a:gs>
                <a:gs pos="0">
                  <a:schemeClr val="accent1">
                    <a:lumMod val="60000"/>
                    <a:lumOff val="40000"/>
                  </a:schemeClr>
                </a:gs>
              </a:gsLst>
              <a:lin ang="27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600">
                <a:solidFill>
                  <a:schemeClr val="tx2">
                    <a:lumMod val="20000"/>
                    <a:lumOff val="80000"/>
                  </a:schemeClr>
                </a:solidFill>
              </a:endParaRPr>
            </a:p>
          </p:txBody>
        </p:sp>
        <p:sp>
          <p:nvSpPr>
            <p:cNvPr id="222" name="Freeform 17">
              <a:extLst>
                <a:ext uri="{FF2B5EF4-FFF2-40B4-BE49-F238E27FC236}">
                  <a16:creationId xmlns:a16="http://schemas.microsoft.com/office/drawing/2014/main" id="{A2AA6B94-7C2B-4189-AB3D-BE8ABB7004DC}"/>
                </a:ext>
              </a:extLst>
            </p:cNvPr>
            <p:cNvSpPr>
              <a:spLocks/>
            </p:cNvSpPr>
            <p:nvPr/>
          </p:nvSpPr>
          <p:spPr bwMode="auto">
            <a:xfrm>
              <a:off x="4740301" y="5099463"/>
              <a:ext cx="2377682" cy="207846"/>
            </a:xfrm>
            <a:custGeom>
              <a:avLst/>
              <a:gdLst>
                <a:gd name="T0" fmla="*/ 0 w 2061"/>
                <a:gd name="T1" fmla="*/ 107 h 110"/>
                <a:gd name="T2" fmla="*/ 273 w 2061"/>
                <a:gd name="T3" fmla="*/ 0 h 110"/>
                <a:gd name="T4" fmla="*/ 1971 w 2061"/>
                <a:gd name="T5" fmla="*/ 0 h 110"/>
                <a:gd name="T6" fmla="*/ 2061 w 2061"/>
                <a:gd name="T7" fmla="*/ 110 h 110"/>
                <a:gd name="T8" fmla="*/ 0 w 2061"/>
                <a:gd name="T9" fmla="*/ 107 h 110"/>
              </a:gdLst>
              <a:ahLst/>
              <a:cxnLst>
                <a:cxn ang="0">
                  <a:pos x="T0" y="T1"/>
                </a:cxn>
                <a:cxn ang="0">
                  <a:pos x="T2" y="T3"/>
                </a:cxn>
                <a:cxn ang="0">
                  <a:pos x="T4" y="T5"/>
                </a:cxn>
                <a:cxn ang="0">
                  <a:pos x="T6" y="T7"/>
                </a:cxn>
                <a:cxn ang="0">
                  <a:pos x="T8" y="T9"/>
                </a:cxn>
              </a:cxnLst>
              <a:rect l="0" t="0" r="r" b="b"/>
              <a:pathLst>
                <a:path w="2061" h="110">
                  <a:moveTo>
                    <a:pt x="0" y="107"/>
                  </a:moveTo>
                  <a:lnTo>
                    <a:pt x="273" y="0"/>
                  </a:lnTo>
                  <a:lnTo>
                    <a:pt x="1971" y="0"/>
                  </a:lnTo>
                  <a:lnTo>
                    <a:pt x="2061" y="110"/>
                  </a:lnTo>
                  <a:lnTo>
                    <a:pt x="0" y="107"/>
                  </a:lnTo>
                  <a:close/>
                </a:path>
              </a:pathLst>
            </a:custGeom>
            <a:gradFill flip="none" rotWithShape="1">
              <a:gsLst>
                <a:gs pos="0">
                  <a:schemeClr val="accent1">
                    <a:lumMod val="60000"/>
                    <a:lumOff val="40000"/>
                    <a:alpha val="0"/>
                  </a:schemeClr>
                </a:gs>
                <a:gs pos="100000">
                  <a:schemeClr val="accent1">
                    <a:lumMod val="60000"/>
                    <a:lumOff val="40000"/>
                    <a:alpha val="70000"/>
                  </a:schemeClr>
                </a:gs>
              </a:gsLst>
              <a:lin ang="5400000" scaled="1"/>
              <a:tileRect/>
            </a:gra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223" name="Freeform 18">
            <a:extLst>
              <a:ext uri="{FF2B5EF4-FFF2-40B4-BE49-F238E27FC236}">
                <a16:creationId xmlns:a16="http://schemas.microsoft.com/office/drawing/2014/main" id="{C2E8062D-BC3F-4185-A0E1-82528C336431}"/>
              </a:ext>
            </a:extLst>
          </p:cNvPr>
          <p:cNvSpPr>
            <a:spLocks/>
          </p:cNvSpPr>
          <p:nvPr/>
        </p:nvSpPr>
        <p:spPr bwMode="auto">
          <a:xfrm>
            <a:off x="755163" y="3997196"/>
            <a:ext cx="3486979" cy="1226292"/>
          </a:xfrm>
          <a:custGeom>
            <a:avLst/>
            <a:gdLst>
              <a:gd name="T0" fmla="*/ 2061 w 2061"/>
              <a:gd name="T1" fmla="*/ 3 h 649"/>
              <a:gd name="T2" fmla="*/ 2061 w 2061"/>
              <a:gd name="T3" fmla="*/ 649 h 649"/>
              <a:gd name="T4" fmla="*/ 0 w 2061"/>
              <a:gd name="T5" fmla="*/ 647 h 649"/>
              <a:gd name="T6" fmla="*/ 0 w 2061"/>
              <a:gd name="T7" fmla="*/ 0 h 649"/>
              <a:gd name="T8" fmla="*/ 2061 w 2061"/>
              <a:gd name="T9" fmla="*/ 3 h 649"/>
            </a:gdLst>
            <a:ahLst/>
            <a:cxnLst>
              <a:cxn ang="0">
                <a:pos x="T0" y="T1"/>
              </a:cxn>
              <a:cxn ang="0">
                <a:pos x="T2" y="T3"/>
              </a:cxn>
              <a:cxn ang="0">
                <a:pos x="T4" y="T5"/>
              </a:cxn>
              <a:cxn ang="0">
                <a:pos x="T6" y="T7"/>
              </a:cxn>
              <a:cxn ang="0">
                <a:pos x="T8" y="T9"/>
              </a:cxn>
            </a:cxnLst>
            <a:rect l="0" t="0" r="r" b="b"/>
            <a:pathLst>
              <a:path w="2061" h="649">
                <a:moveTo>
                  <a:pt x="2061" y="3"/>
                </a:moveTo>
                <a:lnTo>
                  <a:pt x="2061" y="649"/>
                </a:lnTo>
                <a:lnTo>
                  <a:pt x="0" y="647"/>
                </a:lnTo>
                <a:lnTo>
                  <a:pt x="0" y="0"/>
                </a:lnTo>
                <a:lnTo>
                  <a:pt x="2061" y="3"/>
                </a:lnTo>
                <a:close/>
              </a:path>
            </a:pathLst>
          </a:custGeom>
          <a:gradFill flip="none" rotWithShape="1">
            <a:gsLst>
              <a:gs pos="100000">
                <a:schemeClr val="accent1"/>
              </a:gs>
              <a:gs pos="0">
                <a:schemeClr val="accent1">
                  <a:lumMod val="60000"/>
                  <a:lumOff val="40000"/>
                </a:schemeClr>
              </a:gs>
            </a:gsLst>
            <a:lin ang="27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600">
              <a:solidFill>
                <a:schemeClr val="tx2">
                  <a:lumMod val="20000"/>
                  <a:lumOff val="80000"/>
                </a:schemeClr>
              </a:solidFill>
            </a:endParaRPr>
          </a:p>
        </p:txBody>
      </p:sp>
      <p:sp>
        <p:nvSpPr>
          <p:cNvPr id="264" name="文本框 263">
            <a:extLst>
              <a:ext uri="{FF2B5EF4-FFF2-40B4-BE49-F238E27FC236}">
                <a16:creationId xmlns:a16="http://schemas.microsoft.com/office/drawing/2014/main" id="{C92D3435-065A-4E8F-BFFA-91C1EB8D5E74}"/>
              </a:ext>
            </a:extLst>
          </p:cNvPr>
          <p:cNvSpPr txBox="1"/>
          <p:nvPr/>
        </p:nvSpPr>
        <p:spPr>
          <a:xfrm>
            <a:off x="817349" y="4215224"/>
            <a:ext cx="2528402" cy="830997"/>
          </a:xfrm>
          <a:prstGeom prst="rect">
            <a:avLst/>
          </a:prstGeom>
          <a:noFill/>
        </p:spPr>
        <p:txBody>
          <a:bodyPr wrap="square">
            <a:spAutoFit/>
          </a:bodyPr>
          <a:lstStyle/>
          <a:p>
            <a:r>
              <a:rPr lang="zh-CN" altLang="en-US"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国家社科基金</a:t>
            </a:r>
          </a:p>
          <a:p>
            <a:r>
              <a:rPr lang="zh-CN" altLang="en-US"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重大历史问题研究专项</a:t>
            </a:r>
            <a:endParaRPr lang="en-US" altLang="zh-CN"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a:p>
            <a:r>
              <a:rPr lang="zh-CN" altLang="en-US"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重大招标项目</a:t>
            </a:r>
          </a:p>
        </p:txBody>
      </p:sp>
      <p:sp>
        <p:nvSpPr>
          <p:cNvPr id="265" name="文本框 264">
            <a:extLst>
              <a:ext uri="{FF2B5EF4-FFF2-40B4-BE49-F238E27FC236}">
                <a16:creationId xmlns:a16="http://schemas.microsoft.com/office/drawing/2014/main" id="{3141389E-60E0-4C0B-8614-08C142A2E78E}"/>
              </a:ext>
            </a:extLst>
          </p:cNvPr>
          <p:cNvSpPr txBox="1"/>
          <p:nvPr/>
        </p:nvSpPr>
        <p:spPr>
          <a:xfrm>
            <a:off x="3198944" y="4338335"/>
            <a:ext cx="961553" cy="584775"/>
          </a:xfrm>
          <a:prstGeom prst="rect">
            <a:avLst/>
          </a:prstGeom>
          <a:noFill/>
        </p:spPr>
        <p:txBody>
          <a:bodyPr wrap="square">
            <a:spAutoFit/>
          </a:bodyPr>
          <a:lstStyle/>
          <a:p>
            <a:r>
              <a:rPr lang="en-US" altLang="zh-CN"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1</a:t>
            </a:r>
            <a:r>
              <a:rPr lang="zh-CN" altLang="en-US"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项</a:t>
            </a:r>
            <a:endParaRPr lang="en-US" altLang="zh-CN"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266" name="文本框 265">
            <a:extLst>
              <a:ext uri="{FF2B5EF4-FFF2-40B4-BE49-F238E27FC236}">
                <a16:creationId xmlns:a16="http://schemas.microsoft.com/office/drawing/2014/main" id="{6132C422-5685-4EF9-A3A4-9551E650926F}"/>
              </a:ext>
            </a:extLst>
          </p:cNvPr>
          <p:cNvSpPr txBox="1"/>
          <p:nvPr/>
        </p:nvSpPr>
        <p:spPr>
          <a:xfrm>
            <a:off x="1896025" y="1810733"/>
            <a:ext cx="1487235" cy="584775"/>
          </a:xfrm>
          <a:prstGeom prst="rect">
            <a:avLst/>
          </a:prstGeom>
          <a:noFill/>
        </p:spPr>
        <p:txBody>
          <a:bodyPr wrap="square">
            <a:spAutoFit/>
          </a:bodyPr>
          <a:lstStyle/>
          <a:p>
            <a:r>
              <a:rPr lang="zh-CN" altLang="en-US"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国家社科基金</a:t>
            </a:r>
            <a:endParaRPr lang="en-US" altLang="zh-CN"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a:p>
            <a:r>
              <a:rPr lang="zh-CN" altLang="en-US"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一般项目</a:t>
            </a:r>
          </a:p>
        </p:txBody>
      </p:sp>
      <p:sp>
        <p:nvSpPr>
          <p:cNvPr id="267" name="文本框 266">
            <a:extLst>
              <a:ext uri="{FF2B5EF4-FFF2-40B4-BE49-F238E27FC236}">
                <a16:creationId xmlns:a16="http://schemas.microsoft.com/office/drawing/2014/main" id="{1B112986-0367-4B48-87E3-65315390B83E}"/>
              </a:ext>
            </a:extLst>
          </p:cNvPr>
          <p:cNvSpPr txBox="1"/>
          <p:nvPr/>
        </p:nvSpPr>
        <p:spPr>
          <a:xfrm>
            <a:off x="3259942" y="1810733"/>
            <a:ext cx="860410" cy="584775"/>
          </a:xfrm>
          <a:prstGeom prst="rect">
            <a:avLst/>
          </a:prstGeom>
          <a:noFill/>
        </p:spPr>
        <p:txBody>
          <a:bodyPr wrap="square">
            <a:spAutoFit/>
          </a:bodyPr>
          <a:lstStyle/>
          <a:p>
            <a:r>
              <a:rPr lang="en-US" altLang="zh-CN"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2</a:t>
            </a:r>
            <a:r>
              <a:rPr lang="zh-CN" altLang="en-US"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项</a:t>
            </a:r>
            <a:endParaRPr lang="en-US" altLang="zh-CN"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268" name="文本框 267">
            <a:extLst>
              <a:ext uri="{FF2B5EF4-FFF2-40B4-BE49-F238E27FC236}">
                <a16:creationId xmlns:a16="http://schemas.microsoft.com/office/drawing/2014/main" id="{3EA5297F-F9A9-4BBE-8CF0-F3D21166677B}"/>
              </a:ext>
            </a:extLst>
          </p:cNvPr>
          <p:cNvSpPr txBox="1"/>
          <p:nvPr/>
        </p:nvSpPr>
        <p:spPr>
          <a:xfrm>
            <a:off x="4769982" y="2426060"/>
            <a:ext cx="1113095" cy="338554"/>
          </a:xfrm>
          <a:prstGeom prst="rect">
            <a:avLst/>
          </a:prstGeom>
          <a:noFill/>
        </p:spPr>
        <p:txBody>
          <a:bodyPr wrap="square">
            <a:spAutoFit/>
          </a:bodyPr>
          <a:lstStyle/>
          <a:p>
            <a:r>
              <a:rPr lang="zh-CN" altLang="en-US"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青年项目</a:t>
            </a:r>
          </a:p>
        </p:txBody>
      </p:sp>
      <p:sp>
        <p:nvSpPr>
          <p:cNvPr id="269" name="文本框 268">
            <a:extLst>
              <a:ext uri="{FF2B5EF4-FFF2-40B4-BE49-F238E27FC236}">
                <a16:creationId xmlns:a16="http://schemas.microsoft.com/office/drawing/2014/main" id="{BF17FBDD-46D2-43A1-BE1B-FE383D96DEEE}"/>
              </a:ext>
            </a:extLst>
          </p:cNvPr>
          <p:cNvSpPr txBox="1"/>
          <p:nvPr/>
        </p:nvSpPr>
        <p:spPr>
          <a:xfrm>
            <a:off x="5707506" y="2302950"/>
            <a:ext cx="860410" cy="584775"/>
          </a:xfrm>
          <a:prstGeom prst="rect">
            <a:avLst/>
          </a:prstGeom>
          <a:noFill/>
        </p:spPr>
        <p:txBody>
          <a:bodyPr wrap="square">
            <a:spAutoFit/>
          </a:bodyPr>
          <a:lstStyle/>
          <a:p>
            <a:r>
              <a:rPr lang="en-US" altLang="zh-CN"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3</a:t>
            </a:r>
            <a:r>
              <a:rPr lang="zh-CN" altLang="en-US"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项</a:t>
            </a:r>
            <a:endParaRPr lang="en-US" altLang="zh-CN"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grpSp>
        <p:nvGrpSpPr>
          <p:cNvPr id="8" name="组合 7">
            <a:extLst>
              <a:ext uri="{FF2B5EF4-FFF2-40B4-BE49-F238E27FC236}">
                <a16:creationId xmlns:a16="http://schemas.microsoft.com/office/drawing/2014/main" id="{2C16875C-A883-4889-854B-BF41570E8E80}"/>
              </a:ext>
            </a:extLst>
          </p:cNvPr>
          <p:cNvGrpSpPr/>
          <p:nvPr/>
        </p:nvGrpSpPr>
        <p:grpSpPr>
          <a:xfrm>
            <a:off x="7214377" y="1550834"/>
            <a:ext cx="1797934" cy="584775"/>
            <a:chOff x="7214377" y="1550834"/>
            <a:chExt cx="1797934" cy="584775"/>
          </a:xfrm>
        </p:grpSpPr>
        <p:sp>
          <p:nvSpPr>
            <p:cNvPr id="270" name="文本框 269">
              <a:extLst>
                <a:ext uri="{FF2B5EF4-FFF2-40B4-BE49-F238E27FC236}">
                  <a16:creationId xmlns:a16="http://schemas.microsoft.com/office/drawing/2014/main" id="{3BA8E625-C3DC-4C56-B7AB-4C4F693E24EC}"/>
                </a:ext>
              </a:extLst>
            </p:cNvPr>
            <p:cNvSpPr txBox="1"/>
            <p:nvPr/>
          </p:nvSpPr>
          <p:spPr>
            <a:xfrm>
              <a:off x="7214377" y="1673944"/>
              <a:ext cx="1113095" cy="338554"/>
            </a:xfrm>
            <a:prstGeom prst="rect">
              <a:avLst/>
            </a:prstGeom>
            <a:noFill/>
          </p:spPr>
          <p:txBody>
            <a:bodyPr wrap="square">
              <a:spAutoFit/>
            </a:bodyPr>
            <a:lstStyle/>
            <a:p>
              <a:r>
                <a:rPr lang="zh-CN" altLang="en-US"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委托项目</a:t>
              </a:r>
            </a:p>
          </p:txBody>
        </p:sp>
        <p:sp>
          <p:nvSpPr>
            <p:cNvPr id="271" name="文本框 270">
              <a:extLst>
                <a:ext uri="{FF2B5EF4-FFF2-40B4-BE49-F238E27FC236}">
                  <a16:creationId xmlns:a16="http://schemas.microsoft.com/office/drawing/2014/main" id="{AAD162DA-B2F8-4BFC-936A-1543243CF4AB}"/>
                </a:ext>
              </a:extLst>
            </p:cNvPr>
            <p:cNvSpPr txBox="1"/>
            <p:nvPr/>
          </p:nvSpPr>
          <p:spPr>
            <a:xfrm>
              <a:off x="8151901" y="1550834"/>
              <a:ext cx="860410" cy="584775"/>
            </a:xfrm>
            <a:prstGeom prst="rect">
              <a:avLst/>
            </a:prstGeom>
            <a:noFill/>
          </p:spPr>
          <p:txBody>
            <a:bodyPr wrap="square">
              <a:spAutoFit/>
            </a:bodyPr>
            <a:lstStyle/>
            <a:p>
              <a:r>
                <a:rPr lang="en-US" altLang="zh-CN"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3</a:t>
              </a:r>
              <a:r>
                <a:rPr lang="zh-CN" altLang="en-US"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项</a:t>
              </a:r>
              <a:endParaRPr lang="en-US" altLang="zh-CN"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grpSp>
      <p:sp>
        <p:nvSpPr>
          <p:cNvPr id="272" name="文本框 271">
            <a:extLst>
              <a:ext uri="{FF2B5EF4-FFF2-40B4-BE49-F238E27FC236}">
                <a16:creationId xmlns:a16="http://schemas.microsoft.com/office/drawing/2014/main" id="{AF79996D-B9EC-423F-B222-58CDE70A0B64}"/>
              </a:ext>
            </a:extLst>
          </p:cNvPr>
          <p:cNvSpPr txBox="1"/>
          <p:nvPr/>
        </p:nvSpPr>
        <p:spPr>
          <a:xfrm>
            <a:off x="869649" y="2854405"/>
            <a:ext cx="1209087" cy="338554"/>
          </a:xfrm>
          <a:prstGeom prst="rect">
            <a:avLst/>
          </a:prstGeom>
          <a:noFill/>
        </p:spPr>
        <p:txBody>
          <a:bodyPr wrap="square">
            <a:spAutoFit/>
          </a:bodyPr>
          <a:lstStyle/>
          <a:p>
            <a:r>
              <a:rPr lang="zh-CN" altLang="en-US"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门绝学项目</a:t>
            </a:r>
          </a:p>
        </p:txBody>
      </p:sp>
      <p:sp>
        <p:nvSpPr>
          <p:cNvPr id="273" name="文本框 272">
            <a:extLst>
              <a:ext uri="{FF2B5EF4-FFF2-40B4-BE49-F238E27FC236}">
                <a16:creationId xmlns:a16="http://schemas.microsoft.com/office/drawing/2014/main" id="{5FA54298-BE90-41B4-91D6-F591FF8A37BA}"/>
              </a:ext>
            </a:extLst>
          </p:cNvPr>
          <p:cNvSpPr txBox="1"/>
          <p:nvPr/>
        </p:nvSpPr>
        <p:spPr>
          <a:xfrm>
            <a:off x="2031646" y="2731295"/>
            <a:ext cx="860410" cy="584775"/>
          </a:xfrm>
          <a:prstGeom prst="rect">
            <a:avLst/>
          </a:prstGeom>
          <a:noFill/>
        </p:spPr>
        <p:txBody>
          <a:bodyPr wrap="square">
            <a:spAutoFit/>
          </a:bodyPr>
          <a:lstStyle/>
          <a:p>
            <a:r>
              <a:rPr lang="en-US" altLang="zh-CN"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1</a:t>
            </a:r>
            <a:r>
              <a:rPr lang="zh-CN" altLang="en-US"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项</a:t>
            </a:r>
            <a:endParaRPr lang="en-US" altLang="zh-CN"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274" name="文本框 273">
            <a:extLst>
              <a:ext uri="{FF2B5EF4-FFF2-40B4-BE49-F238E27FC236}">
                <a16:creationId xmlns:a16="http://schemas.microsoft.com/office/drawing/2014/main" id="{CDB3E600-5538-4353-89DA-EF472D7680FF}"/>
              </a:ext>
            </a:extLst>
          </p:cNvPr>
          <p:cNvSpPr txBox="1"/>
          <p:nvPr/>
        </p:nvSpPr>
        <p:spPr>
          <a:xfrm>
            <a:off x="9116266" y="2609186"/>
            <a:ext cx="1487235" cy="584775"/>
          </a:xfrm>
          <a:prstGeom prst="rect">
            <a:avLst/>
          </a:prstGeom>
          <a:noFill/>
        </p:spPr>
        <p:txBody>
          <a:bodyPr wrap="square">
            <a:spAutoFit/>
          </a:bodyPr>
          <a:lstStyle/>
          <a:p>
            <a:r>
              <a:rPr lang="zh-CN" altLang="en-US"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中华学术</a:t>
            </a:r>
            <a:endParaRPr lang="en-US" altLang="zh-CN"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a:p>
            <a:r>
              <a:rPr lang="zh-CN" altLang="en-US"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外译项目</a:t>
            </a:r>
          </a:p>
        </p:txBody>
      </p:sp>
      <p:sp>
        <p:nvSpPr>
          <p:cNvPr id="275" name="文本框 274">
            <a:extLst>
              <a:ext uri="{FF2B5EF4-FFF2-40B4-BE49-F238E27FC236}">
                <a16:creationId xmlns:a16="http://schemas.microsoft.com/office/drawing/2014/main" id="{4577B118-B00E-44BC-8A02-C249BE7213B2}"/>
              </a:ext>
            </a:extLst>
          </p:cNvPr>
          <p:cNvSpPr txBox="1"/>
          <p:nvPr/>
        </p:nvSpPr>
        <p:spPr>
          <a:xfrm>
            <a:off x="10480183" y="2609186"/>
            <a:ext cx="860410" cy="584775"/>
          </a:xfrm>
          <a:prstGeom prst="rect">
            <a:avLst/>
          </a:prstGeom>
          <a:noFill/>
        </p:spPr>
        <p:txBody>
          <a:bodyPr wrap="square">
            <a:spAutoFit/>
          </a:bodyPr>
          <a:lstStyle/>
          <a:p>
            <a:r>
              <a:rPr lang="en-US" altLang="zh-CN"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6</a:t>
            </a:r>
            <a:r>
              <a:rPr lang="zh-CN" altLang="en-US"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项</a:t>
            </a:r>
            <a:endParaRPr lang="en-US" altLang="zh-CN"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grpSp>
        <p:nvGrpSpPr>
          <p:cNvPr id="214" name="组合 213">
            <a:extLst>
              <a:ext uri="{FF2B5EF4-FFF2-40B4-BE49-F238E27FC236}">
                <a16:creationId xmlns:a16="http://schemas.microsoft.com/office/drawing/2014/main" id="{C492DF84-8192-4DDC-B4FF-247FF20C1AD2}"/>
              </a:ext>
            </a:extLst>
          </p:cNvPr>
          <p:cNvGrpSpPr/>
          <p:nvPr/>
        </p:nvGrpSpPr>
        <p:grpSpPr>
          <a:xfrm flipH="1">
            <a:off x="8571786" y="3848501"/>
            <a:ext cx="2847330" cy="786485"/>
            <a:chOff x="1504752" y="3655451"/>
            <a:chExt cx="2847330" cy="786485"/>
          </a:xfrm>
        </p:grpSpPr>
        <p:sp>
          <p:nvSpPr>
            <p:cNvPr id="215" name="Rectangle 11">
              <a:extLst>
                <a:ext uri="{FF2B5EF4-FFF2-40B4-BE49-F238E27FC236}">
                  <a16:creationId xmlns:a16="http://schemas.microsoft.com/office/drawing/2014/main" id="{498A12EC-D49A-49C4-9DBF-8B880FC86D1D}"/>
                </a:ext>
              </a:extLst>
            </p:cNvPr>
            <p:cNvSpPr>
              <a:spLocks noChangeArrowheads="1"/>
            </p:cNvSpPr>
            <p:nvPr/>
          </p:nvSpPr>
          <p:spPr bwMode="auto">
            <a:xfrm>
              <a:off x="1504752" y="3655451"/>
              <a:ext cx="2508062" cy="786485"/>
            </a:xfrm>
            <a:prstGeom prst="rect">
              <a:avLst/>
            </a:prstGeom>
            <a:gradFill flip="none" rotWithShape="1">
              <a:gsLst>
                <a:gs pos="100000">
                  <a:schemeClr val="accent1"/>
                </a:gs>
                <a:gs pos="0">
                  <a:schemeClr val="accent1">
                    <a:lumMod val="60000"/>
                    <a:lumOff val="40000"/>
                  </a:schemeClr>
                </a:gs>
              </a:gsLst>
              <a:lin ang="27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600">
                <a:solidFill>
                  <a:schemeClr val="tx2">
                    <a:lumMod val="20000"/>
                    <a:lumOff val="80000"/>
                  </a:schemeClr>
                </a:solidFill>
              </a:endParaRPr>
            </a:p>
          </p:txBody>
        </p:sp>
        <p:sp>
          <p:nvSpPr>
            <p:cNvPr id="216" name="Freeform 12">
              <a:extLst>
                <a:ext uri="{FF2B5EF4-FFF2-40B4-BE49-F238E27FC236}">
                  <a16:creationId xmlns:a16="http://schemas.microsoft.com/office/drawing/2014/main" id="{0B39B672-45AF-4BEB-9BD4-1C9258D3ABD1}"/>
                </a:ext>
              </a:extLst>
            </p:cNvPr>
            <p:cNvSpPr>
              <a:spLocks/>
            </p:cNvSpPr>
            <p:nvPr/>
          </p:nvSpPr>
          <p:spPr bwMode="auto">
            <a:xfrm>
              <a:off x="4012813" y="3655451"/>
              <a:ext cx="339269" cy="786485"/>
            </a:xfrm>
            <a:custGeom>
              <a:avLst/>
              <a:gdLst>
                <a:gd name="T0" fmla="*/ 0 w 242"/>
                <a:gd name="T1" fmla="*/ 0 h 561"/>
                <a:gd name="T2" fmla="*/ 242 w 242"/>
                <a:gd name="T3" fmla="*/ 26 h 561"/>
                <a:gd name="T4" fmla="*/ 242 w 242"/>
                <a:gd name="T5" fmla="*/ 489 h 561"/>
                <a:gd name="T6" fmla="*/ 0 w 242"/>
                <a:gd name="T7" fmla="*/ 561 h 561"/>
                <a:gd name="T8" fmla="*/ 0 w 242"/>
                <a:gd name="T9" fmla="*/ 0 h 561"/>
              </a:gdLst>
              <a:ahLst/>
              <a:cxnLst>
                <a:cxn ang="0">
                  <a:pos x="T0" y="T1"/>
                </a:cxn>
                <a:cxn ang="0">
                  <a:pos x="T2" y="T3"/>
                </a:cxn>
                <a:cxn ang="0">
                  <a:pos x="T4" y="T5"/>
                </a:cxn>
                <a:cxn ang="0">
                  <a:pos x="T6" y="T7"/>
                </a:cxn>
                <a:cxn ang="0">
                  <a:pos x="T8" y="T9"/>
                </a:cxn>
              </a:cxnLst>
              <a:rect l="0" t="0" r="r" b="b"/>
              <a:pathLst>
                <a:path w="242" h="561">
                  <a:moveTo>
                    <a:pt x="0" y="0"/>
                  </a:moveTo>
                  <a:lnTo>
                    <a:pt x="242" y="26"/>
                  </a:lnTo>
                  <a:lnTo>
                    <a:pt x="242" y="489"/>
                  </a:lnTo>
                  <a:lnTo>
                    <a:pt x="0" y="561"/>
                  </a:lnTo>
                  <a:lnTo>
                    <a:pt x="0" y="0"/>
                  </a:lnTo>
                  <a:close/>
                </a:path>
              </a:pathLst>
            </a:custGeom>
            <a:gradFill flip="none" rotWithShape="1">
              <a:gsLst>
                <a:gs pos="0">
                  <a:schemeClr val="accent1">
                    <a:lumMod val="60000"/>
                    <a:lumOff val="40000"/>
                    <a:alpha val="0"/>
                  </a:schemeClr>
                </a:gs>
                <a:gs pos="100000">
                  <a:schemeClr val="accent1">
                    <a:lumMod val="60000"/>
                    <a:lumOff val="40000"/>
                    <a:alpha val="70000"/>
                  </a:schemeClr>
                </a:gs>
              </a:gsLst>
              <a:lin ang="8100000" scaled="1"/>
              <a:tileRect/>
            </a:gra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276" name="文本框 275">
            <a:extLst>
              <a:ext uri="{FF2B5EF4-FFF2-40B4-BE49-F238E27FC236}">
                <a16:creationId xmlns:a16="http://schemas.microsoft.com/office/drawing/2014/main" id="{2CD5A37A-8C0B-4368-887E-FFE4CD3CB244}"/>
              </a:ext>
            </a:extLst>
          </p:cNvPr>
          <p:cNvSpPr txBox="1"/>
          <p:nvPr/>
        </p:nvSpPr>
        <p:spPr>
          <a:xfrm>
            <a:off x="9090498" y="3952598"/>
            <a:ext cx="1471137" cy="584775"/>
          </a:xfrm>
          <a:prstGeom prst="rect">
            <a:avLst/>
          </a:prstGeom>
          <a:noFill/>
        </p:spPr>
        <p:txBody>
          <a:bodyPr wrap="square">
            <a:spAutoFit/>
          </a:bodyPr>
          <a:lstStyle/>
          <a:p>
            <a:r>
              <a:rPr lang="zh-CN" altLang="en-US"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北京市</a:t>
            </a:r>
            <a:endParaRPr lang="en-US" altLang="zh-CN"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a:p>
            <a:r>
              <a:rPr lang="zh-CN" altLang="en-US"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社科基金项目</a:t>
            </a:r>
          </a:p>
        </p:txBody>
      </p:sp>
      <p:sp>
        <p:nvSpPr>
          <p:cNvPr id="277" name="文本框 276">
            <a:extLst>
              <a:ext uri="{FF2B5EF4-FFF2-40B4-BE49-F238E27FC236}">
                <a16:creationId xmlns:a16="http://schemas.microsoft.com/office/drawing/2014/main" id="{D6205A5C-217F-42BE-B953-0D191DD218F9}"/>
              </a:ext>
            </a:extLst>
          </p:cNvPr>
          <p:cNvSpPr txBox="1"/>
          <p:nvPr/>
        </p:nvSpPr>
        <p:spPr>
          <a:xfrm>
            <a:off x="10471946" y="3952598"/>
            <a:ext cx="860410" cy="584775"/>
          </a:xfrm>
          <a:prstGeom prst="rect">
            <a:avLst/>
          </a:prstGeom>
          <a:noFill/>
        </p:spPr>
        <p:txBody>
          <a:bodyPr wrap="square">
            <a:spAutoFit/>
          </a:bodyPr>
          <a:lstStyle/>
          <a:p>
            <a:r>
              <a:rPr lang="en-US" altLang="zh-CN"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2</a:t>
            </a:r>
            <a:r>
              <a:rPr lang="zh-CN" altLang="en-US"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项</a:t>
            </a:r>
            <a:endParaRPr lang="en-US" altLang="zh-CN"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278" name="文本框 277">
            <a:extLst>
              <a:ext uri="{FF2B5EF4-FFF2-40B4-BE49-F238E27FC236}">
                <a16:creationId xmlns:a16="http://schemas.microsoft.com/office/drawing/2014/main" id="{19987B6F-619B-4A1E-B060-78581EAFC528}"/>
              </a:ext>
            </a:extLst>
          </p:cNvPr>
          <p:cNvSpPr txBox="1"/>
          <p:nvPr/>
        </p:nvSpPr>
        <p:spPr>
          <a:xfrm>
            <a:off x="4740300" y="5464219"/>
            <a:ext cx="2044548" cy="584775"/>
          </a:xfrm>
          <a:prstGeom prst="rect">
            <a:avLst/>
          </a:prstGeom>
          <a:noFill/>
        </p:spPr>
        <p:txBody>
          <a:bodyPr wrap="square">
            <a:spAutoFit/>
          </a:bodyPr>
          <a:lstStyle/>
          <a:p>
            <a:r>
              <a:rPr lang="zh-CN" altLang="en-US" sz="16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博士后科学基金面上资助项目</a:t>
            </a:r>
          </a:p>
        </p:txBody>
      </p:sp>
      <p:sp>
        <p:nvSpPr>
          <p:cNvPr id="279" name="文本框 278">
            <a:extLst>
              <a:ext uri="{FF2B5EF4-FFF2-40B4-BE49-F238E27FC236}">
                <a16:creationId xmlns:a16="http://schemas.microsoft.com/office/drawing/2014/main" id="{6B3D13F5-0FBD-4E49-9BB0-E642461D4878}"/>
              </a:ext>
            </a:extLst>
          </p:cNvPr>
          <p:cNvSpPr txBox="1"/>
          <p:nvPr/>
        </p:nvSpPr>
        <p:spPr>
          <a:xfrm>
            <a:off x="6968135" y="5464219"/>
            <a:ext cx="860410" cy="584775"/>
          </a:xfrm>
          <a:prstGeom prst="rect">
            <a:avLst/>
          </a:prstGeom>
          <a:noFill/>
        </p:spPr>
        <p:txBody>
          <a:bodyPr wrap="square">
            <a:spAutoFit/>
          </a:bodyPr>
          <a:lstStyle/>
          <a:p>
            <a:r>
              <a:rPr lang="en-US" altLang="zh-CN"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2</a:t>
            </a:r>
            <a:r>
              <a:rPr lang="zh-CN" altLang="en-US"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rPr>
              <a:t>项</a:t>
            </a:r>
            <a:endParaRPr lang="en-US" altLang="zh-CN" sz="3200" b="1" dirty="0">
              <a:solidFill>
                <a:schemeClr val="bg1"/>
              </a:solidFill>
              <a:effectLst>
                <a:outerShdw blurRad="38100" dist="38100" dir="2700000" algn="tl">
                  <a:srgbClr val="000000">
                    <a:alpha val="43137"/>
                  </a:srgbClr>
                </a:outerShdw>
              </a:effectLst>
              <a:latin typeface="Arial" panose="020B0604020202020204"/>
              <a:ea typeface="微软雅黑" panose="020B0503020204020204" pitchFamily="34" charset="-122"/>
            </a:endParaRPr>
          </a:p>
        </p:txBody>
      </p:sp>
      <p:sp>
        <p:nvSpPr>
          <p:cNvPr id="284" name="矩形 283">
            <a:extLst>
              <a:ext uri="{FF2B5EF4-FFF2-40B4-BE49-F238E27FC236}">
                <a16:creationId xmlns:a16="http://schemas.microsoft.com/office/drawing/2014/main" id="{E4BCD3F9-E853-4077-BB87-30BE4CAE8884}"/>
              </a:ext>
            </a:extLst>
          </p:cNvPr>
          <p:cNvSpPr/>
          <p:nvPr/>
        </p:nvSpPr>
        <p:spPr>
          <a:xfrm>
            <a:off x="3434200" y="5435645"/>
            <a:ext cx="790244" cy="387923"/>
          </a:xfrm>
          <a:prstGeom prst="rect">
            <a:avLst/>
          </a:prstGeom>
          <a:solidFill>
            <a:schemeClr val="accent1">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1" name="组合 290">
            <a:extLst>
              <a:ext uri="{FF2B5EF4-FFF2-40B4-BE49-F238E27FC236}">
                <a16:creationId xmlns:a16="http://schemas.microsoft.com/office/drawing/2014/main" id="{2FC80468-845B-43AA-BC50-2AB68214BF6B}"/>
              </a:ext>
            </a:extLst>
          </p:cNvPr>
          <p:cNvGrpSpPr/>
          <p:nvPr/>
        </p:nvGrpSpPr>
        <p:grpSpPr>
          <a:xfrm>
            <a:off x="543463" y="1190625"/>
            <a:ext cx="11230444" cy="5349194"/>
            <a:chOff x="543463" y="1190625"/>
            <a:chExt cx="11230444" cy="5349194"/>
          </a:xfrm>
        </p:grpSpPr>
        <p:sp>
          <p:nvSpPr>
            <p:cNvPr id="285" name="矩形: 圆角 284">
              <a:extLst>
                <a:ext uri="{FF2B5EF4-FFF2-40B4-BE49-F238E27FC236}">
                  <a16:creationId xmlns:a16="http://schemas.microsoft.com/office/drawing/2014/main" id="{C19C13E7-8CCD-4B27-A98F-61D32D8C1FA5}"/>
                </a:ext>
              </a:extLst>
            </p:cNvPr>
            <p:cNvSpPr/>
            <p:nvPr/>
          </p:nvSpPr>
          <p:spPr>
            <a:xfrm>
              <a:off x="543463" y="1190625"/>
              <a:ext cx="11230444" cy="5349194"/>
            </a:xfrm>
            <a:prstGeom prst="roundRect">
              <a:avLst>
                <a:gd name="adj" fmla="val 2778"/>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2" name="文本框 201">
              <a:extLst>
                <a:ext uri="{FF2B5EF4-FFF2-40B4-BE49-F238E27FC236}">
                  <a16:creationId xmlns:a16="http://schemas.microsoft.com/office/drawing/2014/main" id="{3FB92E90-DC80-4313-A0B1-D0C04E9AD7F2}"/>
                </a:ext>
              </a:extLst>
            </p:cNvPr>
            <p:cNvSpPr txBox="1"/>
            <p:nvPr/>
          </p:nvSpPr>
          <p:spPr>
            <a:xfrm>
              <a:off x="4121152" y="3888818"/>
              <a:ext cx="3949696" cy="458459"/>
            </a:xfrm>
            <a:prstGeom prst="rect">
              <a:avLst/>
            </a:prstGeom>
            <a:noFill/>
          </p:spPr>
          <p:txBody>
            <a:bodyPr wrap="square">
              <a:spAutoFit/>
            </a:bodyPr>
            <a:lstStyle/>
            <a:p>
              <a:pPr>
                <a:lnSpc>
                  <a:spcPct val="150000"/>
                </a:lnSpc>
                <a:spcBef>
                  <a:spcPts val="1200"/>
                </a:spcBef>
              </a:pPr>
              <a:r>
                <a:rPr lang="en-US" altLang="zh-CN" sz="1800" b="1" dirty="0">
                  <a:solidFill>
                    <a:schemeClr val="bg1"/>
                  </a:solidFill>
                  <a:latin typeface="Arial" panose="020B0604020202020204"/>
                  <a:ea typeface="微软雅黑" panose="020B0503020204020204" pitchFamily="34" charset="-122"/>
                </a:rPr>
                <a:t>2021</a:t>
              </a:r>
              <a:r>
                <a:rPr lang="zh-CN" altLang="zh-CN" sz="1800" b="1" dirty="0">
                  <a:solidFill>
                    <a:schemeClr val="bg1"/>
                  </a:solidFill>
                  <a:latin typeface="Arial" panose="020B0604020202020204"/>
                  <a:ea typeface="微软雅黑" panose="020B0503020204020204" pitchFamily="34" charset="-122"/>
                </a:rPr>
                <a:t>年</a:t>
              </a:r>
              <a:r>
                <a:rPr lang="zh-CN" altLang="en-US" sz="1800" b="1" dirty="0">
                  <a:solidFill>
                    <a:schemeClr val="bg1"/>
                  </a:solidFill>
                  <a:latin typeface="Arial" panose="020B0604020202020204"/>
                  <a:ea typeface="微软雅黑" panose="020B0503020204020204" pitchFamily="34" charset="-122"/>
                </a:rPr>
                <a:t>新增省部级以上科研经费到</a:t>
              </a:r>
              <a:r>
                <a:rPr lang="zh-CN" altLang="zh-CN" sz="1800" b="1" dirty="0">
                  <a:solidFill>
                    <a:schemeClr val="bg1"/>
                  </a:solidFill>
                  <a:latin typeface="Arial" panose="020B0604020202020204"/>
                  <a:ea typeface="微软雅黑" panose="020B0503020204020204" pitchFamily="34" charset="-122"/>
                </a:rPr>
                <a:t>帐</a:t>
              </a:r>
              <a:endParaRPr lang="en-US" altLang="zh-CN" sz="1800" b="1" dirty="0">
                <a:solidFill>
                  <a:schemeClr val="bg1"/>
                </a:solidFill>
                <a:latin typeface="Arial" panose="020B0604020202020204"/>
                <a:ea typeface="微软雅黑" panose="020B0503020204020204" pitchFamily="34" charset="-122"/>
              </a:endParaRPr>
            </a:p>
          </p:txBody>
        </p:sp>
        <p:grpSp>
          <p:nvGrpSpPr>
            <p:cNvPr id="289" name="组合 288">
              <a:extLst>
                <a:ext uri="{FF2B5EF4-FFF2-40B4-BE49-F238E27FC236}">
                  <a16:creationId xmlns:a16="http://schemas.microsoft.com/office/drawing/2014/main" id="{4526B69E-F92C-41EE-BF88-C1C1F2366826}"/>
                </a:ext>
              </a:extLst>
            </p:cNvPr>
            <p:cNvGrpSpPr/>
            <p:nvPr/>
          </p:nvGrpSpPr>
          <p:grpSpPr>
            <a:xfrm>
              <a:off x="4574549" y="3087669"/>
              <a:ext cx="3042903" cy="936411"/>
              <a:chOff x="1350834" y="3087669"/>
              <a:chExt cx="3042903" cy="936411"/>
            </a:xfrm>
          </p:grpSpPr>
          <p:sp>
            <p:nvSpPr>
              <p:cNvPr id="287" name="文本框 286">
                <a:extLst>
                  <a:ext uri="{FF2B5EF4-FFF2-40B4-BE49-F238E27FC236}">
                    <a16:creationId xmlns:a16="http://schemas.microsoft.com/office/drawing/2014/main" id="{00A09252-8BC2-481B-A1B5-40603EEB8C11}"/>
                  </a:ext>
                </a:extLst>
              </p:cNvPr>
              <p:cNvSpPr txBox="1"/>
              <p:nvPr/>
            </p:nvSpPr>
            <p:spPr>
              <a:xfrm>
                <a:off x="1350834" y="3100750"/>
                <a:ext cx="3042903" cy="923330"/>
              </a:xfrm>
              <a:prstGeom prst="rect">
                <a:avLst/>
              </a:prstGeom>
              <a:noFill/>
            </p:spPr>
            <p:txBody>
              <a:bodyPr wrap="square">
                <a:spAutoFit/>
              </a:bodyPr>
              <a:lstStyle/>
              <a:p>
                <a:r>
                  <a:rPr lang="en-US" altLang="zh-CN" sz="5400" b="1" dirty="0">
                    <a:solidFill>
                      <a:srgbClr val="FFC000"/>
                    </a:solidFill>
                    <a:latin typeface="Arial" panose="020B0604020202020204"/>
                    <a:ea typeface="微软雅黑" panose="020B0503020204020204" pitchFamily="34" charset="-122"/>
                  </a:rPr>
                  <a:t>400</a:t>
                </a:r>
                <a:r>
                  <a:rPr lang="zh-CN" altLang="zh-CN" sz="5400" b="1" dirty="0">
                    <a:solidFill>
                      <a:srgbClr val="FFC000"/>
                    </a:solidFill>
                    <a:latin typeface="Arial" panose="020B0604020202020204"/>
                    <a:ea typeface="微软雅黑" panose="020B0503020204020204" pitchFamily="34" charset="-122"/>
                  </a:rPr>
                  <a:t>万元</a:t>
                </a:r>
                <a:endParaRPr lang="zh-CN" altLang="en-US" sz="5400" dirty="0">
                  <a:solidFill>
                    <a:srgbClr val="FFC000"/>
                  </a:solidFill>
                </a:endParaRPr>
              </a:p>
            </p:txBody>
          </p:sp>
          <p:sp>
            <p:nvSpPr>
              <p:cNvPr id="288" name="等腰三角形 287">
                <a:extLst>
                  <a:ext uri="{FF2B5EF4-FFF2-40B4-BE49-F238E27FC236}">
                    <a16:creationId xmlns:a16="http://schemas.microsoft.com/office/drawing/2014/main" id="{D4557BAA-2A69-4F50-940C-CDEAD9101DE0}"/>
                  </a:ext>
                </a:extLst>
              </p:cNvPr>
              <p:cNvSpPr/>
              <p:nvPr/>
            </p:nvSpPr>
            <p:spPr>
              <a:xfrm>
                <a:off x="3995105" y="3087669"/>
                <a:ext cx="244757" cy="210997"/>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363342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PA-圆角矩形 63">
            <a:extLst>
              <a:ext uri="{FF2B5EF4-FFF2-40B4-BE49-F238E27FC236}">
                <a16:creationId xmlns:a16="http://schemas.microsoft.com/office/drawing/2014/main" id="{91AB3AD3-8CD5-4131-8BF0-87F121421B0F}"/>
              </a:ext>
            </a:extLst>
          </p:cNvPr>
          <p:cNvSpPr/>
          <p:nvPr>
            <p:custDataLst>
              <p:tags r:id="rId1"/>
            </p:custDataLst>
          </p:nvPr>
        </p:nvSpPr>
        <p:spPr>
          <a:xfrm>
            <a:off x="6158684" y="1826393"/>
            <a:ext cx="5615222" cy="1535932"/>
          </a:xfrm>
          <a:prstGeom prst="roundRect">
            <a:avLst>
              <a:gd name="adj" fmla="val 682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PA-圆角矩形 3">
            <a:extLst>
              <a:ext uri="{FF2B5EF4-FFF2-40B4-BE49-F238E27FC236}">
                <a16:creationId xmlns:a16="http://schemas.microsoft.com/office/drawing/2014/main" id="{D37D2AFC-D232-4F52-B4C4-390C8E12060C}"/>
              </a:ext>
            </a:extLst>
          </p:cNvPr>
          <p:cNvSpPr/>
          <p:nvPr>
            <p:custDataLst>
              <p:tags r:id="rId2"/>
            </p:custDataLst>
          </p:nvPr>
        </p:nvSpPr>
        <p:spPr>
          <a:xfrm>
            <a:off x="543463" y="1390650"/>
            <a:ext cx="5133437" cy="1971675"/>
          </a:xfrm>
          <a:prstGeom prst="roundRect">
            <a:avLst>
              <a:gd name="adj" fmla="val 520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 name="PA-表格 1"/>
          <p:cNvGraphicFramePr>
            <a:graphicFrameLocks noGrp="1"/>
          </p:cNvGraphicFramePr>
          <p:nvPr>
            <p:custDataLst>
              <p:tags r:id="rId3"/>
            </p:custDataLst>
            <p:extLst>
              <p:ext uri="{D42A27DB-BD31-4B8C-83A1-F6EECF244321}">
                <p14:modId xmlns:p14="http://schemas.microsoft.com/office/powerpoint/2010/main" val="1286907701"/>
              </p:ext>
            </p:extLst>
          </p:nvPr>
        </p:nvGraphicFramePr>
        <p:xfrm>
          <a:off x="543463" y="3577455"/>
          <a:ext cx="11230443" cy="2677032"/>
        </p:xfrm>
        <a:graphic>
          <a:graphicData uri="http://schemas.openxmlformats.org/drawingml/2006/table">
            <a:tbl>
              <a:tblPr firstRow="1" bandRow="1">
                <a:tableStyleId>{FABFCF23-3B69-468F-B69F-88F6DE6A72F2}</a:tableStyleId>
              </a:tblPr>
              <a:tblGrid>
                <a:gridCol w="1356875">
                  <a:extLst>
                    <a:ext uri="{9D8B030D-6E8A-4147-A177-3AD203B41FA5}">
                      <a16:colId xmlns:a16="http://schemas.microsoft.com/office/drawing/2014/main" val="20000"/>
                    </a:ext>
                  </a:extLst>
                </a:gridCol>
                <a:gridCol w="5405335">
                  <a:extLst>
                    <a:ext uri="{9D8B030D-6E8A-4147-A177-3AD203B41FA5}">
                      <a16:colId xmlns:a16="http://schemas.microsoft.com/office/drawing/2014/main" val="20001"/>
                    </a:ext>
                  </a:extLst>
                </a:gridCol>
                <a:gridCol w="1489411">
                  <a:extLst>
                    <a:ext uri="{9D8B030D-6E8A-4147-A177-3AD203B41FA5}">
                      <a16:colId xmlns:a16="http://schemas.microsoft.com/office/drawing/2014/main" val="20002"/>
                    </a:ext>
                  </a:extLst>
                </a:gridCol>
                <a:gridCol w="1489411">
                  <a:extLst>
                    <a:ext uri="{9D8B030D-6E8A-4147-A177-3AD203B41FA5}">
                      <a16:colId xmlns:a16="http://schemas.microsoft.com/office/drawing/2014/main" val="20003"/>
                    </a:ext>
                  </a:extLst>
                </a:gridCol>
                <a:gridCol w="1489411">
                  <a:extLst>
                    <a:ext uri="{9D8B030D-6E8A-4147-A177-3AD203B41FA5}">
                      <a16:colId xmlns:a16="http://schemas.microsoft.com/office/drawing/2014/main" val="20004"/>
                    </a:ext>
                  </a:extLst>
                </a:gridCol>
              </a:tblGrid>
              <a:tr h="446172">
                <a:tc>
                  <a:txBody>
                    <a:bodyPr/>
                    <a:lstStyle/>
                    <a:p>
                      <a:pPr algn="ctr" fontAlgn="b"/>
                      <a:r>
                        <a:rPr lang="zh-CN" altLang="en-US" sz="1600" b="1" u="none" strike="noStrike" dirty="0">
                          <a:effectLst/>
                          <a:latin typeface="微软雅黑" panose="020B0503020204020204" pitchFamily="34" charset="-122"/>
                          <a:ea typeface="微软雅黑" panose="020B0503020204020204" pitchFamily="34" charset="-122"/>
                        </a:rPr>
                        <a:t>序号</a:t>
                      </a:r>
                      <a:endParaRPr lang="zh-CN" altLang="en-US" sz="1600" b="1" i="0" u="none" strike="noStrike" dirty="0">
                        <a:effectLst/>
                        <a:latin typeface="微软雅黑" panose="020B0503020204020204" pitchFamily="34" charset="-122"/>
                        <a:ea typeface="微软雅黑" panose="020B0503020204020204" pitchFamily="34" charset="-122"/>
                      </a:endParaRPr>
                    </a:p>
                  </a:txBody>
                  <a:tcPr marL="7620" marR="7620" marT="7620" marB="0" anchor="ctr">
                    <a:solidFill>
                      <a:schemeClr val="accent1"/>
                    </a:solidFill>
                  </a:tcPr>
                </a:tc>
                <a:tc>
                  <a:txBody>
                    <a:bodyPr/>
                    <a:lstStyle/>
                    <a:p>
                      <a:pPr marL="0" algn="ctr" defTabSz="914400" rtl="0" eaLnBrk="1" fontAlgn="b" latinLnBrk="0" hangingPunct="1"/>
                      <a:r>
                        <a:rPr lang="zh-CN" altLang="en-US" sz="1600" b="1" u="none" strike="noStrike" kern="1200" dirty="0">
                          <a:solidFill>
                            <a:schemeClr val="lt1"/>
                          </a:solidFill>
                          <a:effectLst/>
                          <a:latin typeface="微软雅黑" panose="020B0503020204020204" pitchFamily="34" charset="-122"/>
                          <a:ea typeface="微软雅黑" panose="020B0503020204020204" pitchFamily="34" charset="-122"/>
                        </a:rPr>
                        <a:t>项目名称</a:t>
                      </a:r>
                      <a:endParaRPr lang="zh-CN" altLang="en-US" sz="1600" b="1" i="0" u="none" strike="noStrike" kern="1200" dirty="0">
                        <a:solidFill>
                          <a:schemeClr val="lt1"/>
                        </a:solidFill>
                        <a:effectLst/>
                        <a:latin typeface="微软雅黑" panose="020B0503020204020204" pitchFamily="34" charset="-122"/>
                        <a:ea typeface="微软雅黑" panose="020B0503020204020204" pitchFamily="34" charset="-122"/>
                        <a:cs typeface="+mn-cs"/>
                      </a:endParaRPr>
                    </a:p>
                  </a:txBody>
                  <a:tcPr marL="7620" marR="7620" marT="7620" marB="0" anchor="ctr">
                    <a:solidFill>
                      <a:schemeClr val="accent1"/>
                    </a:solidFill>
                  </a:tcPr>
                </a:tc>
                <a:tc>
                  <a:txBody>
                    <a:bodyPr/>
                    <a:lstStyle/>
                    <a:p>
                      <a:pPr marL="0" algn="ctr" defTabSz="914400" rtl="0" eaLnBrk="1" fontAlgn="b" latinLnBrk="0" hangingPunct="1"/>
                      <a:r>
                        <a:rPr lang="zh-CN" altLang="en-US" sz="1600" b="1" u="none" strike="noStrike" kern="1200" dirty="0">
                          <a:solidFill>
                            <a:schemeClr val="lt1"/>
                          </a:solidFill>
                          <a:effectLst/>
                          <a:latin typeface="微软雅黑" panose="020B0503020204020204" pitchFamily="34" charset="-122"/>
                          <a:ea typeface="微软雅黑" panose="020B0503020204020204" pitchFamily="34" charset="-122"/>
                        </a:rPr>
                        <a:t>负责人</a:t>
                      </a:r>
                      <a:endParaRPr lang="zh-CN" altLang="en-US" sz="1600" b="1" i="0" u="none" strike="noStrike" kern="1200" dirty="0">
                        <a:solidFill>
                          <a:schemeClr val="lt1"/>
                        </a:solidFill>
                        <a:effectLst/>
                        <a:latin typeface="微软雅黑" panose="020B0503020204020204" pitchFamily="34" charset="-122"/>
                        <a:ea typeface="微软雅黑" panose="020B0503020204020204" pitchFamily="34" charset="-122"/>
                        <a:cs typeface="+mn-cs"/>
                      </a:endParaRPr>
                    </a:p>
                  </a:txBody>
                  <a:tcPr marL="7620" marR="7620" marT="7620" marB="0" anchor="ctr">
                    <a:solidFill>
                      <a:schemeClr val="accent1"/>
                    </a:solidFill>
                  </a:tcPr>
                </a:tc>
                <a:tc>
                  <a:txBody>
                    <a:bodyPr/>
                    <a:lstStyle/>
                    <a:p>
                      <a:pPr marL="0" algn="ctr" defTabSz="914400" rtl="0" eaLnBrk="1" fontAlgn="b" latinLnBrk="0" hangingPunct="1"/>
                      <a:r>
                        <a:rPr lang="zh-CN" altLang="en-US" sz="1600" b="1" u="none" strike="noStrike" kern="1200" dirty="0">
                          <a:solidFill>
                            <a:schemeClr val="lt1"/>
                          </a:solidFill>
                          <a:effectLst/>
                          <a:latin typeface="微软雅黑" panose="020B0503020204020204" pitchFamily="34" charset="-122"/>
                          <a:ea typeface="微软雅黑" panose="020B0503020204020204" pitchFamily="34" charset="-122"/>
                        </a:rPr>
                        <a:t>项目类别</a:t>
                      </a:r>
                      <a:endParaRPr lang="zh-CN" altLang="en-US" sz="1600" b="1" i="0" u="none" strike="noStrike" kern="1200" dirty="0">
                        <a:solidFill>
                          <a:schemeClr val="lt1"/>
                        </a:solidFill>
                        <a:effectLst/>
                        <a:latin typeface="微软雅黑" panose="020B0503020204020204" pitchFamily="34" charset="-122"/>
                        <a:ea typeface="微软雅黑" panose="020B0503020204020204" pitchFamily="34" charset="-122"/>
                        <a:cs typeface="+mn-cs"/>
                      </a:endParaRPr>
                    </a:p>
                  </a:txBody>
                  <a:tcPr marL="7620" marR="7620" marT="7620" marB="0" anchor="ctr">
                    <a:solidFill>
                      <a:schemeClr val="accent1"/>
                    </a:solidFill>
                  </a:tcPr>
                </a:tc>
                <a:tc>
                  <a:txBody>
                    <a:bodyPr/>
                    <a:lstStyle/>
                    <a:p>
                      <a:pPr marL="0" algn="ctr" defTabSz="914400" rtl="0" eaLnBrk="1" fontAlgn="b" latinLnBrk="0" hangingPunct="1"/>
                      <a:r>
                        <a:rPr lang="zh-CN" altLang="en-US" sz="1600" b="1" u="none" strike="noStrike" kern="1200" dirty="0">
                          <a:solidFill>
                            <a:schemeClr val="lt1"/>
                          </a:solidFill>
                          <a:effectLst/>
                          <a:latin typeface="微软雅黑" panose="020B0503020204020204" pitchFamily="34" charset="-122"/>
                          <a:ea typeface="微软雅黑" panose="020B0503020204020204" pitchFamily="34" charset="-122"/>
                        </a:rPr>
                        <a:t>所在学科</a:t>
                      </a:r>
                      <a:endParaRPr lang="zh-CN" altLang="en-US" sz="1600" b="1" i="0" u="none" strike="noStrike" kern="1200" dirty="0">
                        <a:solidFill>
                          <a:schemeClr val="lt1"/>
                        </a:solidFill>
                        <a:effectLst/>
                        <a:latin typeface="微软雅黑" panose="020B0503020204020204" pitchFamily="34" charset="-122"/>
                        <a:ea typeface="微软雅黑" panose="020B0503020204020204" pitchFamily="34" charset="-122"/>
                        <a:cs typeface="+mn-cs"/>
                      </a:endParaRPr>
                    </a:p>
                  </a:txBody>
                  <a:tcPr marL="7620" marR="7620" marT="7620" marB="0" anchor="ctr">
                    <a:solidFill>
                      <a:schemeClr val="accent1"/>
                    </a:solidFill>
                  </a:tcPr>
                </a:tc>
                <a:extLst>
                  <a:ext uri="{0D108BD9-81ED-4DB2-BD59-A6C34878D82A}">
                    <a16:rowId xmlns:a16="http://schemas.microsoft.com/office/drawing/2014/main" val="10000"/>
                  </a:ext>
                </a:extLst>
              </a:tr>
              <a:tr h="446172">
                <a:tc>
                  <a:txBody>
                    <a:bodyPr/>
                    <a:lstStyle/>
                    <a:p>
                      <a:pPr algn="ctr" fontAlgn="b"/>
                      <a:r>
                        <a:rPr lang="en-US" altLang="zh-CN" sz="1600" b="0" u="none" strike="noStrike" dirty="0">
                          <a:effectLst/>
                          <a:latin typeface="微软雅黑" panose="020B0503020204020204" pitchFamily="34" charset="-122"/>
                          <a:ea typeface="微软雅黑" panose="020B0503020204020204" pitchFamily="34" charset="-122"/>
                        </a:rPr>
                        <a:t>1</a:t>
                      </a:r>
                      <a:endParaRPr lang="en-US" altLang="zh-CN" sz="1600" b="0" i="0" u="none" strike="noStrike" dirty="0">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fontAlgn="ctr"/>
                      <a:r>
                        <a:rPr lang="zh-CN" altLang="en-US" sz="1600" b="0" u="none" strike="noStrike" kern="1200" dirty="0">
                          <a:solidFill>
                            <a:schemeClr val="dk1"/>
                          </a:solidFill>
                          <a:effectLst/>
                          <a:latin typeface="微软雅黑" panose="020B0503020204020204" pitchFamily="34" charset="-122"/>
                          <a:ea typeface="微软雅黑" panose="020B0503020204020204" pitchFamily="34" charset="-122"/>
                        </a:rPr>
                        <a:t>古代日本绘卷作品中的中国元素研究</a:t>
                      </a:r>
                      <a:endParaRPr lang="zh-CN" altLang="en-US" sz="1600" b="0" i="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7620" marR="7620" marT="7620" marB="0" anchor="ctr"/>
                </a:tc>
                <a:tc>
                  <a:txBody>
                    <a:bodyPr/>
                    <a:lstStyle/>
                    <a:p>
                      <a:pPr algn="ctr" fontAlgn="ctr"/>
                      <a:r>
                        <a:rPr lang="zh-CN" altLang="en-US" sz="1600" b="0" u="none" strike="noStrike" kern="1200" dirty="0">
                          <a:solidFill>
                            <a:schemeClr val="dk1"/>
                          </a:solidFill>
                          <a:effectLst/>
                          <a:latin typeface="微软雅黑" panose="020B0503020204020204" pitchFamily="34" charset="-122"/>
                          <a:ea typeface="微软雅黑" panose="020B0503020204020204" pitchFamily="34" charset="-122"/>
                        </a:rPr>
                        <a:t>丁莉</a:t>
                      </a:r>
                      <a:endParaRPr lang="zh-CN" altLang="en-US" sz="1600" b="0" i="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7620" marR="7620" marT="7620" marB="0" anchor="ctr"/>
                </a:tc>
                <a:tc>
                  <a:txBody>
                    <a:bodyPr/>
                    <a:lstStyle/>
                    <a:p>
                      <a:pPr algn="ctr" fontAlgn="b"/>
                      <a:r>
                        <a:rPr lang="zh-CN" altLang="en-US" sz="1600" b="0" u="none" strike="noStrike" dirty="0">
                          <a:effectLst/>
                          <a:latin typeface="微软雅黑" panose="020B0503020204020204" pitchFamily="34" charset="-122"/>
                          <a:ea typeface="微软雅黑" panose="020B0503020204020204" pitchFamily="34" charset="-122"/>
                        </a:rPr>
                        <a:t>一般项目</a:t>
                      </a:r>
                      <a:endParaRPr lang="zh-CN" altLang="en-US" sz="1600" b="0" i="0" u="none" strike="noStrike" dirty="0">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fontAlgn="b"/>
                      <a:r>
                        <a:rPr lang="zh-CN" altLang="en-US" sz="1600" b="0" u="none" strike="noStrike" dirty="0">
                          <a:effectLst/>
                          <a:latin typeface="微软雅黑" panose="020B0503020204020204" pitchFamily="34" charset="-122"/>
                          <a:ea typeface="微软雅黑" panose="020B0503020204020204" pitchFamily="34" charset="-122"/>
                        </a:rPr>
                        <a:t>外国文学</a:t>
                      </a:r>
                      <a:endParaRPr lang="zh-CN" altLang="en-US" sz="1600" b="0" i="0" u="none" strike="noStrike" dirty="0">
                        <a:effectLst/>
                        <a:latin typeface="微软雅黑" panose="020B0503020204020204" pitchFamily="34" charset="-122"/>
                        <a:ea typeface="微软雅黑" panose="020B0503020204020204" pitchFamily="34" charset="-122"/>
                      </a:endParaRPr>
                    </a:p>
                  </a:txBody>
                  <a:tcPr marL="7620" marR="7620" marT="7620" marB="0" anchor="ctr"/>
                </a:tc>
                <a:extLst>
                  <a:ext uri="{0D108BD9-81ED-4DB2-BD59-A6C34878D82A}">
                    <a16:rowId xmlns:a16="http://schemas.microsoft.com/office/drawing/2014/main" val="10001"/>
                  </a:ext>
                </a:extLst>
              </a:tr>
              <a:tr h="446172">
                <a:tc>
                  <a:txBody>
                    <a:bodyPr/>
                    <a:lstStyle/>
                    <a:p>
                      <a:pPr algn="ctr" fontAlgn="b"/>
                      <a:r>
                        <a:rPr lang="en-US" altLang="zh-CN" sz="1600" b="0" u="none" strike="noStrike" dirty="0">
                          <a:effectLst/>
                          <a:latin typeface="微软雅黑" panose="020B0503020204020204" pitchFamily="34" charset="-122"/>
                          <a:ea typeface="微软雅黑" panose="020B0503020204020204" pitchFamily="34" charset="-122"/>
                        </a:rPr>
                        <a:t>2</a:t>
                      </a:r>
                      <a:endParaRPr lang="en-US" altLang="zh-CN" sz="1600" b="0" i="0" u="none" strike="noStrike" dirty="0">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fontAlgn="ctr"/>
                      <a:r>
                        <a:rPr lang="zh-CN" altLang="en-US" sz="1600" b="0" u="none" strike="noStrike" kern="1200" dirty="0">
                          <a:solidFill>
                            <a:schemeClr val="dk1"/>
                          </a:solidFill>
                          <a:effectLst/>
                          <a:latin typeface="微软雅黑" panose="020B0503020204020204" pitchFamily="34" charset="-122"/>
                          <a:ea typeface="微软雅黑" panose="020B0503020204020204" pitchFamily="34" charset="-122"/>
                        </a:rPr>
                        <a:t>泰国文学经典</a:t>
                      </a:r>
                      <a:r>
                        <a:rPr lang="en-US" altLang="zh-CN" sz="1600" b="0" u="none" strike="noStrike" kern="1200" dirty="0">
                          <a:solidFill>
                            <a:schemeClr val="dk1"/>
                          </a:solidFill>
                          <a:effectLst/>
                          <a:latin typeface="微软雅黑" panose="020B0503020204020204" pitchFamily="34" charset="-122"/>
                          <a:ea typeface="微软雅黑" panose="020B0503020204020204" pitchFamily="34" charset="-122"/>
                        </a:rPr>
                        <a:t>《</a:t>
                      </a:r>
                      <a:r>
                        <a:rPr lang="zh-CN" altLang="en-US" sz="1600" b="0" u="none" strike="noStrike" kern="1200" dirty="0">
                          <a:solidFill>
                            <a:schemeClr val="dk1"/>
                          </a:solidFill>
                          <a:effectLst/>
                          <a:latin typeface="微软雅黑" panose="020B0503020204020204" pitchFamily="34" charset="-122"/>
                          <a:ea typeface="微软雅黑" panose="020B0503020204020204" pitchFamily="34" charset="-122"/>
                        </a:rPr>
                        <a:t>三界论</a:t>
                      </a:r>
                      <a:r>
                        <a:rPr lang="en-US" altLang="zh-CN" sz="1600" b="0" u="none" strike="noStrike" kern="1200" dirty="0">
                          <a:solidFill>
                            <a:schemeClr val="dk1"/>
                          </a:solidFill>
                          <a:effectLst/>
                          <a:latin typeface="微软雅黑" panose="020B0503020204020204" pitchFamily="34" charset="-122"/>
                          <a:ea typeface="微软雅黑" panose="020B0503020204020204" pitchFamily="34" charset="-122"/>
                        </a:rPr>
                        <a:t>》</a:t>
                      </a:r>
                      <a:r>
                        <a:rPr lang="zh-CN" altLang="en-US" sz="1600" b="0" u="none" strike="noStrike" kern="1200" dirty="0">
                          <a:solidFill>
                            <a:schemeClr val="dk1"/>
                          </a:solidFill>
                          <a:effectLst/>
                          <a:latin typeface="微软雅黑" panose="020B0503020204020204" pitchFamily="34" charset="-122"/>
                          <a:ea typeface="微软雅黑" panose="020B0503020204020204" pitchFamily="34" charset="-122"/>
                        </a:rPr>
                        <a:t>译注与研究</a:t>
                      </a:r>
                      <a:endParaRPr lang="zh-CN" altLang="en-US" sz="1600" b="0" i="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7620" marR="7620" marT="7620" marB="0" anchor="ctr"/>
                </a:tc>
                <a:tc>
                  <a:txBody>
                    <a:bodyPr/>
                    <a:lstStyle/>
                    <a:p>
                      <a:pPr algn="ctr" fontAlgn="ctr"/>
                      <a:r>
                        <a:rPr lang="zh-CN" altLang="en-US" sz="1600" b="0" u="none" strike="noStrike" kern="1200" dirty="0">
                          <a:solidFill>
                            <a:schemeClr val="dk1"/>
                          </a:solidFill>
                          <a:effectLst/>
                          <a:latin typeface="微软雅黑" panose="020B0503020204020204" pitchFamily="34" charset="-122"/>
                          <a:ea typeface="微软雅黑" panose="020B0503020204020204" pitchFamily="34" charset="-122"/>
                        </a:rPr>
                        <a:t>熊燃</a:t>
                      </a:r>
                      <a:endParaRPr lang="zh-CN" altLang="en-US" sz="1600" b="0" i="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7620" marR="7620" marT="7620" marB="0" anchor="ctr"/>
                </a:tc>
                <a:tc>
                  <a:txBody>
                    <a:bodyPr/>
                    <a:lstStyle/>
                    <a:p>
                      <a:pPr algn="ctr" fontAlgn="b"/>
                      <a:r>
                        <a:rPr lang="zh-CN" altLang="en-US" sz="1600" b="0" u="none" strike="noStrike" dirty="0">
                          <a:effectLst/>
                          <a:latin typeface="微软雅黑" panose="020B0503020204020204" pitchFamily="34" charset="-122"/>
                          <a:ea typeface="微软雅黑" panose="020B0503020204020204" pitchFamily="34" charset="-122"/>
                        </a:rPr>
                        <a:t>一般项目</a:t>
                      </a:r>
                      <a:endParaRPr lang="zh-CN" altLang="en-US" sz="1600" b="0" i="0" u="none" strike="noStrike" dirty="0">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fontAlgn="b"/>
                      <a:r>
                        <a:rPr lang="zh-CN" altLang="en-US" sz="1600" b="0" u="none" strike="noStrike" dirty="0">
                          <a:effectLst/>
                          <a:latin typeface="微软雅黑" panose="020B0503020204020204" pitchFamily="34" charset="-122"/>
                          <a:ea typeface="微软雅黑" panose="020B0503020204020204" pitchFamily="34" charset="-122"/>
                        </a:rPr>
                        <a:t>外国文学</a:t>
                      </a:r>
                      <a:endParaRPr lang="zh-CN" altLang="en-US" sz="1600" b="0" i="0" u="none" strike="noStrike" dirty="0">
                        <a:effectLst/>
                        <a:latin typeface="微软雅黑" panose="020B0503020204020204" pitchFamily="34" charset="-122"/>
                        <a:ea typeface="微软雅黑" panose="020B0503020204020204" pitchFamily="34" charset="-122"/>
                      </a:endParaRPr>
                    </a:p>
                  </a:txBody>
                  <a:tcPr marL="7620" marR="7620" marT="7620" marB="0" anchor="ctr"/>
                </a:tc>
                <a:extLst>
                  <a:ext uri="{0D108BD9-81ED-4DB2-BD59-A6C34878D82A}">
                    <a16:rowId xmlns:a16="http://schemas.microsoft.com/office/drawing/2014/main" val="10002"/>
                  </a:ext>
                </a:extLst>
              </a:tr>
              <a:tr h="446172">
                <a:tc>
                  <a:txBody>
                    <a:bodyPr/>
                    <a:lstStyle/>
                    <a:p>
                      <a:pPr algn="ctr" fontAlgn="b"/>
                      <a:r>
                        <a:rPr lang="en-US" altLang="zh-CN" sz="1600" b="0" u="none" strike="noStrike" dirty="0">
                          <a:effectLst/>
                          <a:latin typeface="微软雅黑" panose="020B0503020204020204" pitchFamily="34" charset="-122"/>
                          <a:ea typeface="微软雅黑" panose="020B0503020204020204" pitchFamily="34" charset="-122"/>
                        </a:rPr>
                        <a:t>3</a:t>
                      </a:r>
                      <a:endParaRPr lang="en-US" altLang="zh-CN" sz="1600" b="0" i="0" u="none" strike="noStrike" dirty="0">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fontAlgn="ctr"/>
                      <a:r>
                        <a:rPr lang="zh-CN" altLang="en-US" sz="1600" b="0" u="none" strike="noStrike" kern="1200" dirty="0">
                          <a:solidFill>
                            <a:schemeClr val="dk1"/>
                          </a:solidFill>
                          <a:effectLst/>
                          <a:latin typeface="微软雅黑" panose="020B0503020204020204" pitchFamily="34" charset="-122"/>
                          <a:ea typeface="微软雅黑" panose="020B0503020204020204" pitchFamily="34" charset="-122"/>
                        </a:rPr>
                        <a:t>西北闪米特语国王铭文的译注与研究</a:t>
                      </a:r>
                      <a:endParaRPr lang="zh-CN" altLang="en-US" sz="1600" b="0" i="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7620" marR="7620" marT="7620" marB="0" anchor="ctr"/>
                </a:tc>
                <a:tc>
                  <a:txBody>
                    <a:bodyPr/>
                    <a:lstStyle/>
                    <a:p>
                      <a:pPr algn="ctr" fontAlgn="ctr"/>
                      <a:r>
                        <a:rPr lang="zh-CN" altLang="en-US" sz="1600" b="0" u="none" strike="noStrike" kern="1200" dirty="0">
                          <a:solidFill>
                            <a:schemeClr val="dk1"/>
                          </a:solidFill>
                          <a:effectLst/>
                          <a:latin typeface="微软雅黑" panose="020B0503020204020204" pitchFamily="34" charset="-122"/>
                          <a:ea typeface="微软雅黑" panose="020B0503020204020204" pitchFamily="34" charset="-122"/>
                        </a:rPr>
                        <a:t>梅华龙</a:t>
                      </a:r>
                      <a:endParaRPr lang="zh-CN" altLang="en-US" sz="1600" b="0" i="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7620" marR="7620" marT="7620" marB="0" anchor="ctr"/>
                </a:tc>
                <a:tc>
                  <a:txBody>
                    <a:bodyPr/>
                    <a:lstStyle/>
                    <a:p>
                      <a:pPr algn="ctr" fontAlgn="b"/>
                      <a:r>
                        <a:rPr lang="zh-CN" altLang="en-US" sz="1600" b="0" u="none" strike="noStrike" dirty="0">
                          <a:effectLst/>
                          <a:latin typeface="微软雅黑" panose="020B0503020204020204" pitchFamily="34" charset="-122"/>
                          <a:ea typeface="微软雅黑" panose="020B0503020204020204" pitchFamily="34" charset="-122"/>
                        </a:rPr>
                        <a:t>青年项目</a:t>
                      </a:r>
                      <a:endParaRPr lang="zh-CN" altLang="en-US" sz="1600" b="0" i="0" u="none" strike="noStrike" dirty="0">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fontAlgn="b"/>
                      <a:r>
                        <a:rPr lang="zh-CN" altLang="en-US" sz="1600" b="0" u="none" strike="noStrike" dirty="0">
                          <a:effectLst/>
                          <a:latin typeface="微软雅黑" panose="020B0503020204020204" pitchFamily="34" charset="-122"/>
                          <a:ea typeface="微软雅黑" panose="020B0503020204020204" pitchFamily="34" charset="-122"/>
                        </a:rPr>
                        <a:t>世界历史</a:t>
                      </a:r>
                      <a:endParaRPr lang="zh-CN" altLang="en-US" sz="1600" b="0" i="0" u="none" strike="noStrike" dirty="0">
                        <a:effectLst/>
                        <a:latin typeface="微软雅黑" panose="020B0503020204020204" pitchFamily="34" charset="-122"/>
                        <a:ea typeface="微软雅黑" panose="020B0503020204020204" pitchFamily="34" charset="-122"/>
                      </a:endParaRPr>
                    </a:p>
                  </a:txBody>
                  <a:tcPr marL="7620" marR="7620" marT="7620" marB="0" anchor="ctr"/>
                </a:tc>
                <a:extLst>
                  <a:ext uri="{0D108BD9-81ED-4DB2-BD59-A6C34878D82A}">
                    <a16:rowId xmlns:a16="http://schemas.microsoft.com/office/drawing/2014/main" val="10003"/>
                  </a:ext>
                </a:extLst>
              </a:tr>
              <a:tr h="446172">
                <a:tc>
                  <a:txBody>
                    <a:bodyPr/>
                    <a:lstStyle/>
                    <a:p>
                      <a:pPr algn="ctr" fontAlgn="b"/>
                      <a:r>
                        <a:rPr lang="en-US" altLang="zh-CN" sz="1600" b="0" u="none" strike="noStrike" dirty="0">
                          <a:effectLst/>
                          <a:latin typeface="微软雅黑" panose="020B0503020204020204" pitchFamily="34" charset="-122"/>
                          <a:ea typeface="微软雅黑" panose="020B0503020204020204" pitchFamily="34" charset="-122"/>
                        </a:rPr>
                        <a:t>4</a:t>
                      </a:r>
                      <a:endParaRPr lang="en-US" altLang="zh-CN" sz="1600" b="0" i="0" u="none" strike="noStrike" dirty="0">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fontAlgn="ctr"/>
                      <a:r>
                        <a:rPr lang="zh-CN" altLang="en-US" sz="1600" b="0" u="none" strike="noStrike" kern="1200" dirty="0">
                          <a:solidFill>
                            <a:schemeClr val="dk1"/>
                          </a:solidFill>
                          <a:effectLst/>
                          <a:latin typeface="微软雅黑" panose="020B0503020204020204" pitchFamily="34" charset="-122"/>
                          <a:ea typeface="微软雅黑" panose="020B0503020204020204" pitchFamily="34" charset="-122"/>
                        </a:rPr>
                        <a:t>印度进步主义文学思潮中的“中国动因”研究</a:t>
                      </a:r>
                      <a:endParaRPr lang="zh-CN" altLang="en-US" sz="1600" b="0" i="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7620" marR="7620" marT="7620" marB="0" anchor="ctr"/>
                </a:tc>
                <a:tc>
                  <a:txBody>
                    <a:bodyPr/>
                    <a:lstStyle/>
                    <a:p>
                      <a:pPr algn="ctr" fontAlgn="ctr"/>
                      <a:r>
                        <a:rPr lang="zh-CN" altLang="en-US" sz="1600" b="0" u="none" strike="noStrike" kern="1200" dirty="0">
                          <a:solidFill>
                            <a:schemeClr val="dk1"/>
                          </a:solidFill>
                          <a:effectLst/>
                          <a:latin typeface="微软雅黑" panose="020B0503020204020204" pitchFamily="34" charset="-122"/>
                          <a:ea typeface="微软雅黑" panose="020B0503020204020204" pitchFamily="34" charset="-122"/>
                        </a:rPr>
                        <a:t>贾岩</a:t>
                      </a:r>
                      <a:endParaRPr lang="zh-CN" altLang="en-US" sz="1600" b="0" i="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7620" marR="7620" marT="7620" marB="0" anchor="ctr"/>
                </a:tc>
                <a:tc>
                  <a:txBody>
                    <a:bodyPr/>
                    <a:lstStyle/>
                    <a:p>
                      <a:pPr algn="ctr" fontAlgn="b"/>
                      <a:r>
                        <a:rPr lang="zh-CN" altLang="en-US" sz="1600" b="0" u="none" strike="noStrike" dirty="0">
                          <a:effectLst/>
                          <a:latin typeface="微软雅黑" panose="020B0503020204020204" pitchFamily="34" charset="-122"/>
                          <a:ea typeface="微软雅黑" panose="020B0503020204020204" pitchFamily="34" charset="-122"/>
                        </a:rPr>
                        <a:t>青年项目</a:t>
                      </a:r>
                      <a:endParaRPr lang="zh-CN" altLang="en-US" sz="1600" b="0" i="0" u="none" strike="noStrike" dirty="0">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fontAlgn="b"/>
                      <a:r>
                        <a:rPr lang="zh-CN" altLang="en-US" sz="1600" b="0" u="none" strike="noStrike" dirty="0">
                          <a:effectLst/>
                          <a:latin typeface="微软雅黑" panose="020B0503020204020204" pitchFamily="34" charset="-122"/>
                          <a:ea typeface="微软雅黑" panose="020B0503020204020204" pitchFamily="34" charset="-122"/>
                        </a:rPr>
                        <a:t>外国文学</a:t>
                      </a:r>
                      <a:endParaRPr lang="zh-CN" altLang="en-US" sz="1600" b="0" i="0" u="none" strike="noStrike" dirty="0">
                        <a:effectLst/>
                        <a:latin typeface="微软雅黑" panose="020B0503020204020204" pitchFamily="34" charset="-122"/>
                        <a:ea typeface="微软雅黑" panose="020B0503020204020204" pitchFamily="34" charset="-122"/>
                      </a:endParaRPr>
                    </a:p>
                  </a:txBody>
                  <a:tcPr marL="7620" marR="7620" marT="7620" marB="0" anchor="ctr"/>
                </a:tc>
                <a:extLst>
                  <a:ext uri="{0D108BD9-81ED-4DB2-BD59-A6C34878D82A}">
                    <a16:rowId xmlns:a16="http://schemas.microsoft.com/office/drawing/2014/main" val="10004"/>
                  </a:ext>
                </a:extLst>
              </a:tr>
              <a:tr h="446172">
                <a:tc>
                  <a:txBody>
                    <a:bodyPr/>
                    <a:lstStyle/>
                    <a:p>
                      <a:pPr algn="ctr" fontAlgn="b"/>
                      <a:r>
                        <a:rPr lang="en-US" altLang="zh-CN" sz="1600" b="0" u="none" strike="noStrike" dirty="0">
                          <a:effectLst/>
                          <a:latin typeface="微软雅黑" panose="020B0503020204020204" pitchFamily="34" charset="-122"/>
                          <a:ea typeface="微软雅黑" panose="020B0503020204020204" pitchFamily="34" charset="-122"/>
                        </a:rPr>
                        <a:t>5</a:t>
                      </a:r>
                      <a:endParaRPr lang="en-US" altLang="zh-CN" sz="1600" b="0" i="0" u="none" strike="noStrike" dirty="0">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fontAlgn="ctr"/>
                      <a:r>
                        <a:rPr lang="zh-CN" altLang="en-US" sz="1600" b="0" u="none" strike="noStrike" kern="1200" dirty="0">
                          <a:solidFill>
                            <a:schemeClr val="dk1"/>
                          </a:solidFill>
                          <a:effectLst/>
                          <a:latin typeface="微软雅黑" panose="020B0503020204020204" pitchFamily="34" charset="-122"/>
                          <a:ea typeface="微软雅黑" panose="020B0503020204020204" pitchFamily="34" charset="-122"/>
                        </a:rPr>
                        <a:t>俄罗斯早期语法文献的多维研究</a:t>
                      </a:r>
                      <a:endParaRPr lang="zh-CN" altLang="en-US" sz="1600" b="0" i="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7620" marR="7620" marT="7620" marB="0" anchor="ctr"/>
                </a:tc>
                <a:tc>
                  <a:txBody>
                    <a:bodyPr/>
                    <a:lstStyle/>
                    <a:p>
                      <a:pPr algn="ctr" fontAlgn="ctr"/>
                      <a:r>
                        <a:rPr lang="zh-CN" altLang="en-US" sz="1600" b="0" u="none" strike="noStrike" kern="1200" dirty="0">
                          <a:solidFill>
                            <a:schemeClr val="dk1"/>
                          </a:solidFill>
                          <a:effectLst/>
                          <a:latin typeface="微软雅黑" panose="020B0503020204020204" pitchFamily="34" charset="-122"/>
                          <a:ea typeface="微软雅黑" panose="020B0503020204020204" pitchFamily="34" charset="-122"/>
                        </a:rPr>
                        <a:t>尹旭</a:t>
                      </a:r>
                      <a:endParaRPr lang="zh-CN" altLang="en-US" sz="1600" b="0" i="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7620" marR="7620" marT="7620" marB="0" anchor="ctr"/>
                </a:tc>
                <a:tc>
                  <a:txBody>
                    <a:bodyPr/>
                    <a:lstStyle/>
                    <a:p>
                      <a:pPr algn="ctr" fontAlgn="b"/>
                      <a:r>
                        <a:rPr lang="zh-CN" altLang="en-US" sz="1600" b="0" u="none" strike="noStrike" dirty="0">
                          <a:effectLst/>
                          <a:latin typeface="微软雅黑" panose="020B0503020204020204" pitchFamily="34" charset="-122"/>
                          <a:ea typeface="微软雅黑" panose="020B0503020204020204" pitchFamily="34" charset="-122"/>
                        </a:rPr>
                        <a:t>青年项目</a:t>
                      </a:r>
                      <a:endParaRPr lang="zh-CN" altLang="en-US" sz="1600" b="0" i="0" u="none" strike="noStrike" dirty="0">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fontAlgn="b"/>
                      <a:r>
                        <a:rPr lang="zh-CN" altLang="en-US" sz="1600" b="0" u="none" strike="noStrike" dirty="0">
                          <a:effectLst/>
                          <a:latin typeface="微软雅黑" panose="020B0503020204020204" pitchFamily="34" charset="-122"/>
                          <a:ea typeface="微软雅黑" panose="020B0503020204020204" pitchFamily="34" charset="-122"/>
                        </a:rPr>
                        <a:t>语言学</a:t>
                      </a:r>
                      <a:endParaRPr lang="zh-CN" altLang="en-US" sz="1600" b="0" i="0" u="none" strike="noStrike" dirty="0">
                        <a:effectLst/>
                        <a:latin typeface="微软雅黑" panose="020B0503020204020204" pitchFamily="34" charset="-122"/>
                        <a:ea typeface="微软雅黑" panose="020B0503020204020204" pitchFamily="34" charset="-122"/>
                      </a:endParaRPr>
                    </a:p>
                  </a:txBody>
                  <a:tcPr marL="7620" marR="7620" marT="7620" marB="0" anchor="ctr"/>
                </a:tc>
                <a:extLst>
                  <a:ext uri="{0D108BD9-81ED-4DB2-BD59-A6C34878D82A}">
                    <a16:rowId xmlns:a16="http://schemas.microsoft.com/office/drawing/2014/main" val="10005"/>
                  </a:ext>
                </a:extLst>
              </a:tr>
            </a:tbl>
          </a:graphicData>
        </a:graphic>
      </p:graphicFrame>
      <p:sp>
        <p:nvSpPr>
          <p:cNvPr id="21" name="PA-文本框 10">
            <a:extLst>
              <a:ext uri="{FF2B5EF4-FFF2-40B4-BE49-F238E27FC236}">
                <a16:creationId xmlns:a16="http://schemas.microsoft.com/office/drawing/2014/main" id="{B4B60223-2508-4ACF-BE7A-CB7118E67F17}"/>
              </a:ext>
            </a:extLst>
          </p:cNvPr>
          <p:cNvSpPr txBox="1">
            <a:spLocks noChangeArrowheads="1"/>
          </p:cNvSpPr>
          <p:nvPr>
            <p:custDataLst>
              <p:tags r:id="rId4"/>
            </p:custDataLst>
          </p:nvPr>
        </p:nvSpPr>
        <p:spPr bwMode="auto">
          <a:xfrm>
            <a:off x="415388" y="315165"/>
            <a:ext cx="75029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b="1" dirty="0">
                <a:solidFill>
                  <a:schemeClr val="accent1"/>
                </a:solidFill>
                <a:latin typeface="微软雅黑" panose="020B0503020204020204" pitchFamily="34" charset="-122"/>
                <a:ea typeface="微软雅黑" panose="020B0503020204020204" pitchFamily="34" charset="-122"/>
              </a:rPr>
              <a:t>科研项目</a:t>
            </a:r>
          </a:p>
        </p:txBody>
      </p:sp>
      <p:cxnSp>
        <p:nvCxnSpPr>
          <p:cNvPr id="22" name="PA-直接连接符 21">
            <a:extLst>
              <a:ext uri="{FF2B5EF4-FFF2-40B4-BE49-F238E27FC236}">
                <a16:creationId xmlns:a16="http://schemas.microsoft.com/office/drawing/2014/main" id="{E5ABA557-34E4-4897-8CEA-AD9F15BEE0BA}"/>
              </a:ext>
            </a:extLst>
          </p:cNvPr>
          <p:cNvCxnSpPr>
            <a:cxnSpLocks/>
          </p:cNvCxnSpPr>
          <p:nvPr>
            <p:custDataLst>
              <p:tags r:id="rId5"/>
            </p:custDataLst>
          </p:nvPr>
        </p:nvCxnSpPr>
        <p:spPr>
          <a:xfrm>
            <a:off x="543463" y="938030"/>
            <a:ext cx="1123315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PA-直接连接符 22">
            <a:extLst>
              <a:ext uri="{FF2B5EF4-FFF2-40B4-BE49-F238E27FC236}">
                <a16:creationId xmlns:a16="http://schemas.microsoft.com/office/drawing/2014/main" id="{60A8873D-317F-4ECF-8AFD-E12E15A1D1E9}"/>
              </a:ext>
            </a:extLst>
          </p:cNvPr>
          <p:cNvCxnSpPr>
            <a:cxnSpLocks/>
          </p:cNvCxnSpPr>
          <p:nvPr>
            <p:custDataLst>
              <p:tags r:id="rId6"/>
            </p:custDataLst>
          </p:nvPr>
        </p:nvCxnSpPr>
        <p:spPr>
          <a:xfrm>
            <a:off x="543463" y="938030"/>
            <a:ext cx="861695"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3" name="PA-组合 32">
            <a:extLst>
              <a:ext uri="{FF2B5EF4-FFF2-40B4-BE49-F238E27FC236}">
                <a16:creationId xmlns:a16="http://schemas.microsoft.com/office/drawing/2014/main" id="{8D67F30A-DE1F-4C54-B64A-18E7783E624B}"/>
              </a:ext>
            </a:extLst>
          </p:cNvPr>
          <p:cNvGrpSpPr/>
          <p:nvPr>
            <p:custDataLst>
              <p:tags r:id="rId7"/>
            </p:custDataLst>
          </p:nvPr>
        </p:nvGrpSpPr>
        <p:grpSpPr>
          <a:xfrm>
            <a:off x="9829295" y="318176"/>
            <a:ext cx="1947318" cy="517198"/>
            <a:chOff x="9650003" y="315165"/>
            <a:chExt cx="1947318" cy="517198"/>
          </a:xfrm>
        </p:grpSpPr>
        <p:sp>
          <p:nvSpPr>
            <p:cNvPr id="34" name="PA-文本框 39">
              <a:extLst>
                <a:ext uri="{FF2B5EF4-FFF2-40B4-BE49-F238E27FC236}">
                  <a16:creationId xmlns:a16="http://schemas.microsoft.com/office/drawing/2014/main" id="{C1592EA4-8D9D-4F75-B3E9-41820082D7B5}"/>
                </a:ext>
              </a:extLst>
            </p:cNvPr>
            <p:cNvSpPr txBox="1"/>
            <p:nvPr>
              <p:custDataLst>
                <p:tags r:id="rId21"/>
              </p:custDataLst>
            </p:nvPr>
          </p:nvSpPr>
          <p:spPr>
            <a:xfrm>
              <a:off x="10266337" y="498959"/>
              <a:ext cx="1328278" cy="145629"/>
            </a:xfrm>
            <a:custGeom>
              <a:avLst/>
              <a:gdLst/>
              <a:ahLst/>
              <a:cxnLst/>
              <a:rect l="l" t="t" r="r" b="b"/>
              <a:pathLst>
                <a:path w="1795928" h="196900">
                  <a:moveTo>
                    <a:pt x="1295670" y="142205"/>
                  </a:moveTo>
                  <a:lnTo>
                    <a:pt x="1295670" y="163692"/>
                  </a:lnTo>
                  <a:lnTo>
                    <a:pt x="1356615" y="163692"/>
                  </a:lnTo>
                  <a:lnTo>
                    <a:pt x="1356615" y="142205"/>
                  </a:lnTo>
                  <a:close/>
                  <a:moveTo>
                    <a:pt x="345161" y="132243"/>
                  </a:moveTo>
                  <a:cubicBezTo>
                    <a:pt x="362350" y="144094"/>
                    <a:pt x="378498" y="155618"/>
                    <a:pt x="393604" y="166818"/>
                  </a:cubicBezTo>
                  <a:lnTo>
                    <a:pt x="375633" y="188500"/>
                  </a:lnTo>
                  <a:cubicBezTo>
                    <a:pt x="362741" y="177561"/>
                    <a:pt x="347114" y="165125"/>
                    <a:pt x="328752" y="151191"/>
                  </a:cubicBezTo>
                  <a:close/>
                  <a:moveTo>
                    <a:pt x="245343" y="130290"/>
                  </a:moveTo>
                  <a:lnTo>
                    <a:pt x="265854" y="147870"/>
                  </a:lnTo>
                  <a:cubicBezTo>
                    <a:pt x="252962" y="160111"/>
                    <a:pt x="237139" y="173524"/>
                    <a:pt x="218387" y="188109"/>
                  </a:cubicBezTo>
                  <a:cubicBezTo>
                    <a:pt x="211746" y="180556"/>
                    <a:pt x="205625" y="173915"/>
                    <a:pt x="200025" y="168185"/>
                  </a:cubicBezTo>
                  <a:cubicBezTo>
                    <a:pt x="214871" y="157897"/>
                    <a:pt x="229977" y="145266"/>
                    <a:pt x="245343" y="130290"/>
                  </a:cubicBezTo>
                  <a:close/>
                  <a:moveTo>
                    <a:pt x="1269104" y="121109"/>
                  </a:moveTo>
                  <a:lnTo>
                    <a:pt x="1383181" y="121109"/>
                  </a:lnTo>
                  <a:lnTo>
                    <a:pt x="1383181" y="195337"/>
                  </a:lnTo>
                  <a:lnTo>
                    <a:pt x="1356615" y="195337"/>
                  </a:lnTo>
                  <a:lnTo>
                    <a:pt x="1356615" y="184789"/>
                  </a:lnTo>
                  <a:lnTo>
                    <a:pt x="1295670" y="184789"/>
                  </a:lnTo>
                  <a:lnTo>
                    <a:pt x="1295670" y="195532"/>
                  </a:lnTo>
                  <a:lnTo>
                    <a:pt x="1269104" y="195532"/>
                  </a:lnTo>
                  <a:close/>
                  <a:moveTo>
                    <a:pt x="1107561" y="104505"/>
                  </a:moveTo>
                  <a:lnTo>
                    <a:pt x="1107561" y="128922"/>
                  </a:lnTo>
                  <a:lnTo>
                    <a:pt x="1126704" y="128922"/>
                  </a:lnTo>
                  <a:cubicBezTo>
                    <a:pt x="1121560" y="123062"/>
                    <a:pt x="1117002" y="118179"/>
                    <a:pt x="1113030" y="114272"/>
                  </a:cubicBezTo>
                  <a:lnTo>
                    <a:pt x="1124360" y="104505"/>
                  </a:lnTo>
                  <a:close/>
                  <a:moveTo>
                    <a:pt x="1670912" y="101771"/>
                  </a:moveTo>
                  <a:lnTo>
                    <a:pt x="1788310" y="101771"/>
                  </a:lnTo>
                  <a:lnTo>
                    <a:pt x="1788310" y="124430"/>
                  </a:lnTo>
                  <a:lnTo>
                    <a:pt x="1757642" y="124430"/>
                  </a:lnTo>
                  <a:lnTo>
                    <a:pt x="1757642" y="160958"/>
                  </a:lnTo>
                  <a:cubicBezTo>
                    <a:pt x="1757642" y="166687"/>
                    <a:pt x="1759465" y="169552"/>
                    <a:pt x="1763111" y="169552"/>
                  </a:cubicBezTo>
                  <a:lnTo>
                    <a:pt x="1767213" y="169552"/>
                  </a:lnTo>
                  <a:cubicBezTo>
                    <a:pt x="1770209" y="169552"/>
                    <a:pt x="1772097" y="167404"/>
                    <a:pt x="1772878" y="163106"/>
                  </a:cubicBezTo>
                  <a:cubicBezTo>
                    <a:pt x="1773529" y="160241"/>
                    <a:pt x="1774245" y="152623"/>
                    <a:pt x="1775027" y="140252"/>
                  </a:cubicBezTo>
                  <a:cubicBezTo>
                    <a:pt x="1782059" y="142726"/>
                    <a:pt x="1789026" y="145005"/>
                    <a:pt x="1795928" y="147089"/>
                  </a:cubicBezTo>
                  <a:cubicBezTo>
                    <a:pt x="1794235" y="159851"/>
                    <a:pt x="1792672" y="168901"/>
                    <a:pt x="1791240" y="174241"/>
                  </a:cubicBezTo>
                  <a:cubicBezTo>
                    <a:pt x="1787984" y="187133"/>
                    <a:pt x="1779975" y="193579"/>
                    <a:pt x="1767213" y="193579"/>
                  </a:cubicBezTo>
                  <a:lnTo>
                    <a:pt x="1757056" y="193579"/>
                  </a:lnTo>
                  <a:cubicBezTo>
                    <a:pt x="1741559" y="193579"/>
                    <a:pt x="1733811" y="185310"/>
                    <a:pt x="1733811" y="168771"/>
                  </a:cubicBezTo>
                  <a:lnTo>
                    <a:pt x="1733811" y="124430"/>
                  </a:lnTo>
                  <a:lnTo>
                    <a:pt x="1720528" y="124430"/>
                  </a:lnTo>
                  <a:cubicBezTo>
                    <a:pt x="1718705" y="148521"/>
                    <a:pt x="1712128" y="166101"/>
                    <a:pt x="1700799" y="177171"/>
                  </a:cubicBezTo>
                  <a:cubicBezTo>
                    <a:pt x="1693376" y="184593"/>
                    <a:pt x="1682828" y="191170"/>
                    <a:pt x="1669154" y="196900"/>
                  </a:cubicBezTo>
                  <a:cubicBezTo>
                    <a:pt x="1663555" y="188565"/>
                    <a:pt x="1658085" y="181338"/>
                    <a:pt x="1652746" y="175217"/>
                  </a:cubicBezTo>
                  <a:cubicBezTo>
                    <a:pt x="1666810" y="169097"/>
                    <a:pt x="1676968" y="162976"/>
                    <a:pt x="1683218" y="156856"/>
                  </a:cubicBezTo>
                  <a:cubicBezTo>
                    <a:pt x="1690381" y="149823"/>
                    <a:pt x="1694808" y="139015"/>
                    <a:pt x="1696501" y="124430"/>
                  </a:cubicBezTo>
                  <a:lnTo>
                    <a:pt x="1670912" y="124430"/>
                  </a:lnTo>
                  <a:close/>
                  <a:moveTo>
                    <a:pt x="249446" y="81455"/>
                  </a:moveTo>
                  <a:lnTo>
                    <a:pt x="249446" y="102747"/>
                  </a:lnTo>
                  <a:lnTo>
                    <a:pt x="344770" y="102747"/>
                  </a:lnTo>
                  <a:lnTo>
                    <a:pt x="344770" y="81455"/>
                  </a:lnTo>
                  <a:close/>
                  <a:moveTo>
                    <a:pt x="1442759" y="74814"/>
                  </a:moveTo>
                  <a:lnTo>
                    <a:pt x="1552733" y="74814"/>
                  </a:lnTo>
                  <a:lnTo>
                    <a:pt x="1552733" y="98450"/>
                  </a:lnTo>
                  <a:lnTo>
                    <a:pt x="1519135" y="120718"/>
                  </a:lnTo>
                  <a:lnTo>
                    <a:pt x="1591996" y="120718"/>
                  </a:lnTo>
                  <a:lnTo>
                    <a:pt x="1591996" y="144940"/>
                  </a:lnTo>
                  <a:lnTo>
                    <a:pt x="1516205" y="144940"/>
                  </a:lnTo>
                  <a:lnTo>
                    <a:pt x="1516205" y="164864"/>
                  </a:lnTo>
                  <a:cubicBezTo>
                    <a:pt x="1516205" y="173850"/>
                    <a:pt x="1513699" y="180849"/>
                    <a:pt x="1508685" y="185863"/>
                  </a:cubicBezTo>
                  <a:cubicBezTo>
                    <a:pt x="1503671" y="190877"/>
                    <a:pt x="1496004" y="193416"/>
                    <a:pt x="1485684" y="193481"/>
                  </a:cubicBezTo>
                  <a:cubicBezTo>
                    <a:pt x="1475364" y="193546"/>
                    <a:pt x="1464767" y="193579"/>
                    <a:pt x="1453893" y="193579"/>
                  </a:cubicBezTo>
                  <a:cubicBezTo>
                    <a:pt x="1452070" y="184593"/>
                    <a:pt x="1449856" y="175999"/>
                    <a:pt x="1447251" y="167794"/>
                  </a:cubicBezTo>
                  <a:cubicBezTo>
                    <a:pt x="1457149" y="168315"/>
                    <a:pt x="1466199" y="168576"/>
                    <a:pt x="1474403" y="168576"/>
                  </a:cubicBezTo>
                  <a:cubicBezTo>
                    <a:pt x="1483519" y="168576"/>
                    <a:pt x="1488077" y="164604"/>
                    <a:pt x="1488077" y="156660"/>
                  </a:cubicBezTo>
                  <a:lnTo>
                    <a:pt x="1488077" y="144940"/>
                  </a:lnTo>
                  <a:lnTo>
                    <a:pt x="1402715" y="144940"/>
                  </a:lnTo>
                  <a:lnTo>
                    <a:pt x="1402715" y="120718"/>
                  </a:lnTo>
                  <a:lnTo>
                    <a:pt x="1488077" y="120718"/>
                  </a:lnTo>
                  <a:lnTo>
                    <a:pt x="1488077" y="115639"/>
                  </a:lnTo>
                  <a:lnTo>
                    <a:pt x="1514252" y="98645"/>
                  </a:lnTo>
                  <a:lnTo>
                    <a:pt x="1442759" y="98645"/>
                  </a:lnTo>
                  <a:close/>
                  <a:moveTo>
                    <a:pt x="642659" y="74814"/>
                  </a:moveTo>
                  <a:lnTo>
                    <a:pt x="752633" y="74814"/>
                  </a:lnTo>
                  <a:lnTo>
                    <a:pt x="752633" y="98450"/>
                  </a:lnTo>
                  <a:lnTo>
                    <a:pt x="719035" y="120718"/>
                  </a:lnTo>
                  <a:lnTo>
                    <a:pt x="791896" y="120718"/>
                  </a:lnTo>
                  <a:lnTo>
                    <a:pt x="791896" y="144940"/>
                  </a:lnTo>
                  <a:lnTo>
                    <a:pt x="716105" y="144940"/>
                  </a:lnTo>
                  <a:lnTo>
                    <a:pt x="716105" y="164864"/>
                  </a:lnTo>
                  <a:cubicBezTo>
                    <a:pt x="716105" y="173850"/>
                    <a:pt x="713599" y="180849"/>
                    <a:pt x="708585" y="185863"/>
                  </a:cubicBezTo>
                  <a:cubicBezTo>
                    <a:pt x="703571" y="190877"/>
                    <a:pt x="695904" y="193416"/>
                    <a:pt x="685584" y="193481"/>
                  </a:cubicBezTo>
                  <a:cubicBezTo>
                    <a:pt x="675264" y="193546"/>
                    <a:pt x="664667" y="193579"/>
                    <a:pt x="653793" y="193579"/>
                  </a:cubicBezTo>
                  <a:cubicBezTo>
                    <a:pt x="651970" y="184593"/>
                    <a:pt x="649756" y="175999"/>
                    <a:pt x="647152" y="167794"/>
                  </a:cubicBezTo>
                  <a:cubicBezTo>
                    <a:pt x="657049" y="168315"/>
                    <a:pt x="666099" y="168576"/>
                    <a:pt x="674303" y="168576"/>
                  </a:cubicBezTo>
                  <a:cubicBezTo>
                    <a:pt x="683419" y="168576"/>
                    <a:pt x="687977" y="164604"/>
                    <a:pt x="687977" y="156660"/>
                  </a:cubicBezTo>
                  <a:lnTo>
                    <a:pt x="687977" y="144940"/>
                  </a:lnTo>
                  <a:lnTo>
                    <a:pt x="602615" y="144940"/>
                  </a:lnTo>
                  <a:lnTo>
                    <a:pt x="602615" y="120718"/>
                  </a:lnTo>
                  <a:lnTo>
                    <a:pt x="687977" y="120718"/>
                  </a:lnTo>
                  <a:lnTo>
                    <a:pt x="687977" y="115639"/>
                  </a:lnTo>
                  <a:lnTo>
                    <a:pt x="714152" y="98645"/>
                  </a:lnTo>
                  <a:lnTo>
                    <a:pt x="642659" y="98645"/>
                  </a:lnTo>
                  <a:close/>
                  <a:moveTo>
                    <a:pt x="1311492" y="68368"/>
                  </a:moveTo>
                  <a:lnTo>
                    <a:pt x="1306414" y="88292"/>
                  </a:lnTo>
                  <a:lnTo>
                    <a:pt x="1351536" y="88292"/>
                  </a:lnTo>
                  <a:lnTo>
                    <a:pt x="1351536" y="68368"/>
                  </a:lnTo>
                  <a:close/>
                  <a:moveTo>
                    <a:pt x="1200346" y="67196"/>
                  </a:moveTo>
                  <a:lnTo>
                    <a:pt x="1243124" y="67196"/>
                  </a:lnTo>
                  <a:lnTo>
                    <a:pt x="1243124" y="145917"/>
                  </a:lnTo>
                  <a:cubicBezTo>
                    <a:pt x="1249245" y="140838"/>
                    <a:pt x="1254519" y="136150"/>
                    <a:pt x="1258947" y="131852"/>
                  </a:cubicBezTo>
                  <a:cubicBezTo>
                    <a:pt x="1258947" y="141359"/>
                    <a:pt x="1259728" y="151647"/>
                    <a:pt x="1261291" y="162716"/>
                  </a:cubicBezTo>
                  <a:cubicBezTo>
                    <a:pt x="1246706" y="173654"/>
                    <a:pt x="1234855" y="183877"/>
                    <a:pt x="1225739" y="193384"/>
                  </a:cubicBezTo>
                  <a:lnTo>
                    <a:pt x="1211675" y="174241"/>
                  </a:lnTo>
                  <a:cubicBezTo>
                    <a:pt x="1215191" y="170594"/>
                    <a:pt x="1216949" y="165125"/>
                    <a:pt x="1216949" y="157832"/>
                  </a:cubicBezTo>
                  <a:lnTo>
                    <a:pt x="1216949" y="92590"/>
                  </a:lnTo>
                  <a:lnTo>
                    <a:pt x="1200346" y="92590"/>
                  </a:lnTo>
                  <a:close/>
                  <a:moveTo>
                    <a:pt x="1679898" y="64852"/>
                  </a:moveTo>
                  <a:lnTo>
                    <a:pt x="1776980" y="64852"/>
                  </a:lnTo>
                  <a:lnTo>
                    <a:pt x="1776980" y="86730"/>
                  </a:lnTo>
                  <a:lnTo>
                    <a:pt x="1679898" y="86730"/>
                  </a:lnTo>
                  <a:close/>
                  <a:moveTo>
                    <a:pt x="221317" y="57234"/>
                  </a:moveTo>
                  <a:lnTo>
                    <a:pt x="372898" y="57234"/>
                  </a:lnTo>
                  <a:lnTo>
                    <a:pt x="372898" y="126969"/>
                  </a:lnTo>
                  <a:lnTo>
                    <a:pt x="315079" y="126969"/>
                  </a:lnTo>
                  <a:lnTo>
                    <a:pt x="315079" y="161739"/>
                  </a:lnTo>
                  <a:cubicBezTo>
                    <a:pt x="315079" y="169748"/>
                    <a:pt x="313402" y="176194"/>
                    <a:pt x="310049" y="181077"/>
                  </a:cubicBezTo>
                  <a:cubicBezTo>
                    <a:pt x="306696" y="185961"/>
                    <a:pt x="301877" y="189233"/>
                    <a:pt x="295594" y="190893"/>
                  </a:cubicBezTo>
                  <a:cubicBezTo>
                    <a:pt x="289311" y="192553"/>
                    <a:pt x="276467" y="193384"/>
                    <a:pt x="257064" y="193384"/>
                  </a:cubicBezTo>
                  <a:cubicBezTo>
                    <a:pt x="255631" y="183356"/>
                    <a:pt x="253483" y="173850"/>
                    <a:pt x="250618" y="164864"/>
                  </a:cubicBezTo>
                  <a:cubicBezTo>
                    <a:pt x="259603" y="165646"/>
                    <a:pt x="267872" y="166036"/>
                    <a:pt x="275425" y="166036"/>
                  </a:cubicBezTo>
                  <a:cubicBezTo>
                    <a:pt x="282327" y="166036"/>
                    <a:pt x="285778" y="162455"/>
                    <a:pt x="285778" y="155293"/>
                  </a:cubicBezTo>
                  <a:lnTo>
                    <a:pt x="285778" y="126969"/>
                  </a:lnTo>
                  <a:lnTo>
                    <a:pt x="221317" y="126969"/>
                  </a:lnTo>
                  <a:close/>
                  <a:moveTo>
                    <a:pt x="1043490" y="44927"/>
                  </a:moveTo>
                  <a:lnTo>
                    <a:pt x="1149949" y="44927"/>
                  </a:lnTo>
                  <a:lnTo>
                    <a:pt x="1149949" y="67782"/>
                  </a:lnTo>
                  <a:lnTo>
                    <a:pt x="1107561" y="67782"/>
                  </a:lnTo>
                  <a:lnTo>
                    <a:pt x="1107561" y="81651"/>
                  </a:lnTo>
                  <a:lnTo>
                    <a:pt x="1147214" y="81651"/>
                  </a:lnTo>
                  <a:lnTo>
                    <a:pt x="1147214" y="104505"/>
                  </a:lnTo>
                  <a:lnTo>
                    <a:pt x="1132661" y="104505"/>
                  </a:lnTo>
                  <a:cubicBezTo>
                    <a:pt x="1138066" y="109193"/>
                    <a:pt x="1143503" y="114207"/>
                    <a:pt x="1148972" y="119546"/>
                  </a:cubicBezTo>
                  <a:lnTo>
                    <a:pt x="1138619" y="128922"/>
                  </a:lnTo>
                  <a:lnTo>
                    <a:pt x="1151902" y="128922"/>
                  </a:lnTo>
                  <a:lnTo>
                    <a:pt x="1151902" y="151777"/>
                  </a:lnTo>
                  <a:lnTo>
                    <a:pt x="1041537" y="151777"/>
                  </a:lnTo>
                  <a:lnTo>
                    <a:pt x="1041537" y="128922"/>
                  </a:lnTo>
                  <a:lnTo>
                    <a:pt x="1081385" y="128922"/>
                  </a:lnTo>
                  <a:lnTo>
                    <a:pt x="1081385" y="104505"/>
                  </a:lnTo>
                  <a:lnTo>
                    <a:pt x="1046615" y="104505"/>
                  </a:lnTo>
                  <a:lnTo>
                    <a:pt x="1046615" y="81651"/>
                  </a:lnTo>
                  <a:lnTo>
                    <a:pt x="1081385" y="81651"/>
                  </a:lnTo>
                  <a:lnTo>
                    <a:pt x="1081385" y="67782"/>
                  </a:lnTo>
                  <a:lnTo>
                    <a:pt x="1043490" y="67782"/>
                  </a:lnTo>
                  <a:close/>
                  <a:moveTo>
                    <a:pt x="1036263" y="33793"/>
                  </a:moveTo>
                  <a:lnTo>
                    <a:pt x="1036263" y="162325"/>
                  </a:lnTo>
                  <a:lnTo>
                    <a:pt x="1158153" y="162325"/>
                  </a:lnTo>
                  <a:lnTo>
                    <a:pt x="1158153" y="33793"/>
                  </a:lnTo>
                  <a:close/>
                  <a:moveTo>
                    <a:pt x="1608014" y="12111"/>
                  </a:moveTo>
                  <a:lnTo>
                    <a:pt x="1669154" y="12111"/>
                  </a:lnTo>
                  <a:lnTo>
                    <a:pt x="1669154" y="31449"/>
                  </a:lnTo>
                  <a:cubicBezTo>
                    <a:pt x="1664466" y="48639"/>
                    <a:pt x="1659452" y="66284"/>
                    <a:pt x="1654113" y="84386"/>
                  </a:cubicBezTo>
                  <a:cubicBezTo>
                    <a:pt x="1663750" y="96887"/>
                    <a:pt x="1668568" y="112970"/>
                    <a:pt x="1668568" y="132634"/>
                  </a:cubicBezTo>
                  <a:cubicBezTo>
                    <a:pt x="1668568" y="143052"/>
                    <a:pt x="1666159" y="150670"/>
                    <a:pt x="1661341" y="155488"/>
                  </a:cubicBezTo>
                  <a:cubicBezTo>
                    <a:pt x="1656392" y="160437"/>
                    <a:pt x="1647863" y="162911"/>
                    <a:pt x="1635752" y="162911"/>
                  </a:cubicBezTo>
                  <a:cubicBezTo>
                    <a:pt x="1634840" y="154056"/>
                    <a:pt x="1633342" y="145005"/>
                    <a:pt x="1631259" y="135759"/>
                  </a:cubicBezTo>
                  <a:cubicBezTo>
                    <a:pt x="1634124" y="136410"/>
                    <a:pt x="1636403" y="136736"/>
                    <a:pt x="1638096" y="136736"/>
                  </a:cubicBezTo>
                  <a:cubicBezTo>
                    <a:pt x="1643565" y="136736"/>
                    <a:pt x="1646300" y="132569"/>
                    <a:pt x="1646300" y="124234"/>
                  </a:cubicBezTo>
                  <a:cubicBezTo>
                    <a:pt x="1646300" y="110691"/>
                    <a:pt x="1641416" y="97734"/>
                    <a:pt x="1631650" y="85362"/>
                  </a:cubicBezTo>
                  <a:cubicBezTo>
                    <a:pt x="1636338" y="67261"/>
                    <a:pt x="1640765" y="50267"/>
                    <a:pt x="1644932" y="34379"/>
                  </a:cubicBezTo>
                  <a:lnTo>
                    <a:pt x="1630478" y="34379"/>
                  </a:lnTo>
                  <a:lnTo>
                    <a:pt x="1630478" y="194946"/>
                  </a:lnTo>
                  <a:lnTo>
                    <a:pt x="1608014" y="194946"/>
                  </a:lnTo>
                  <a:close/>
                  <a:moveTo>
                    <a:pt x="1260509" y="10939"/>
                  </a:moveTo>
                  <a:lnTo>
                    <a:pt x="1386892" y="10939"/>
                  </a:lnTo>
                  <a:lnTo>
                    <a:pt x="1386892" y="32035"/>
                  </a:lnTo>
                  <a:lnTo>
                    <a:pt x="1320673" y="32035"/>
                  </a:lnTo>
                  <a:lnTo>
                    <a:pt x="1316766" y="47662"/>
                  </a:lnTo>
                  <a:lnTo>
                    <a:pt x="1379079" y="47662"/>
                  </a:lnTo>
                  <a:lnTo>
                    <a:pt x="1379079" y="88292"/>
                  </a:lnTo>
                  <a:lnTo>
                    <a:pt x="1393729" y="88292"/>
                  </a:lnTo>
                  <a:lnTo>
                    <a:pt x="1393729" y="109389"/>
                  </a:lnTo>
                  <a:lnTo>
                    <a:pt x="1254259" y="109389"/>
                  </a:lnTo>
                  <a:lnTo>
                    <a:pt x="1254259" y="88292"/>
                  </a:lnTo>
                  <a:lnTo>
                    <a:pt x="1279262" y="88292"/>
                  </a:lnTo>
                  <a:lnTo>
                    <a:pt x="1284341" y="68368"/>
                  </a:lnTo>
                  <a:lnTo>
                    <a:pt x="1265197" y="68368"/>
                  </a:lnTo>
                  <a:lnTo>
                    <a:pt x="1265197" y="47662"/>
                  </a:lnTo>
                  <a:lnTo>
                    <a:pt x="1289615" y="47662"/>
                  </a:lnTo>
                  <a:lnTo>
                    <a:pt x="1293521" y="32035"/>
                  </a:lnTo>
                  <a:lnTo>
                    <a:pt x="1260509" y="32035"/>
                  </a:lnTo>
                  <a:close/>
                  <a:moveTo>
                    <a:pt x="1008329" y="9767"/>
                  </a:moveTo>
                  <a:lnTo>
                    <a:pt x="1186086" y="9767"/>
                  </a:lnTo>
                  <a:lnTo>
                    <a:pt x="1186086" y="193188"/>
                  </a:lnTo>
                  <a:lnTo>
                    <a:pt x="1158153" y="193188"/>
                  </a:lnTo>
                  <a:lnTo>
                    <a:pt x="1158153" y="186351"/>
                  </a:lnTo>
                  <a:lnTo>
                    <a:pt x="1036263" y="186351"/>
                  </a:lnTo>
                  <a:lnTo>
                    <a:pt x="1036263" y="193384"/>
                  </a:lnTo>
                  <a:lnTo>
                    <a:pt x="1008329" y="193384"/>
                  </a:lnTo>
                  <a:close/>
                  <a:moveTo>
                    <a:pt x="50788" y="5665"/>
                  </a:moveTo>
                  <a:lnTo>
                    <a:pt x="80088" y="5665"/>
                  </a:lnTo>
                  <a:lnTo>
                    <a:pt x="80088" y="193970"/>
                  </a:lnTo>
                  <a:lnTo>
                    <a:pt x="50788" y="193970"/>
                  </a:lnTo>
                  <a:lnTo>
                    <a:pt x="50788" y="161153"/>
                  </a:lnTo>
                  <a:lnTo>
                    <a:pt x="5274" y="176389"/>
                  </a:lnTo>
                  <a:lnTo>
                    <a:pt x="0" y="146112"/>
                  </a:lnTo>
                  <a:cubicBezTo>
                    <a:pt x="17190" y="141554"/>
                    <a:pt x="34119" y="136866"/>
                    <a:pt x="50788" y="132048"/>
                  </a:cubicBezTo>
                  <a:lnTo>
                    <a:pt x="50788" y="78916"/>
                  </a:lnTo>
                  <a:lnTo>
                    <a:pt x="3712" y="78916"/>
                  </a:lnTo>
                  <a:lnTo>
                    <a:pt x="3712" y="53132"/>
                  </a:lnTo>
                  <a:lnTo>
                    <a:pt x="50788" y="53132"/>
                  </a:lnTo>
                  <a:close/>
                  <a:moveTo>
                    <a:pt x="103920" y="5469"/>
                  </a:moveTo>
                  <a:lnTo>
                    <a:pt x="133220" y="5469"/>
                  </a:lnTo>
                  <a:lnTo>
                    <a:pt x="133220" y="62898"/>
                  </a:lnTo>
                  <a:cubicBezTo>
                    <a:pt x="148522" y="52415"/>
                    <a:pt x="162586" y="41867"/>
                    <a:pt x="175413" y="31254"/>
                  </a:cubicBezTo>
                  <a:lnTo>
                    <a:pt x="195533" y="54304"/>
                  </a:lnTo>
                  <a:cubicBezTo>
                    <a:pt x="176194" y="68303"/>
                    <a:pt x="155423" y="82139"/>
                    <a:pt x="133220" y="95813"/>
                  </a:cubicBezTo>
                  <a:lnTo>
                    <a:pt x="133220" y="153535"/>
                  </a:lnTo>
                  <a:cubicBezTo>
                    <a:pt x="133220" y="160958"/>
                    <a:pt x="137192" y="164669"/>
                    <a:pt x="145136" y="164669"/>
                  </a:cubicBezTo>
                  <a:lnTo>
                    <a:pt x="150019" y="164669"/>
                  </a:lnTo>
                  <a:cubicBezTo>
                    <a:pt x="153340" y="164669"/>
                    <a:pt x="156091" y="163757"/>
                    <a:pt x="158272" y="161934"/>
                  </a:cubicBezTo>
                  <a:cubicBezTo>
                    <a:pt x="160453" y="160111"/>
                    <a:pt x="162065" y="157344"/>
                    <a:pt x="163107" y="153632"/>
                  </a:cubicBezTo>
                  <a:cubicBezTo>
                    <a:pt x="164148" y="149921"/>
                    <a:pt x="165255" y="137778"/>
                    <a:pt x="166427" y="117202"/>
                  </a:cubicBezTo>
                  <a:lnTo>
                    <a:pt x="193970" y="125602"/>
                  </a:lnTo>
                  <a:cubicBezTo>
                    <a:pt x="192928" y="139145"/>
                    <a:pt x="191691" y="150768"/>
                    <a:pt x="190258" y="160469"/>
                  </a:cubicBezTo>
                  <a:cubicBezTo>
                    <a:pt x="188826" y="170171"/>
                    <a:pt x="185212" y="177464"/>
                    <a:pt x="179417" y="182347"/>
                  </a:cubicBezTo>
                  <a:cubicBezTo>
                    <a:pt x="173622" y="187230"/>
                    <a:pt x="165646" y="189672"/>
                    <a:pt x="155489" y="189672"/>
                  </a:cubicBezTo>
                  <a:lnTo>
                    <a:pt x="138104" y="189672"/>
                  </a:lnTo>
                  <a:cubicBezTo>
                    <a:pt x="115314" y="189672"/>
                    <a:pt x="103920" y="179384"/>
                    <a:pt x="103920" y="158809"/>
                  </a:cubicBezTo>
                  <a:close/>
                  <a:moveTo>
                    <a:pt x="1226521" y="4493"/>
                  </a:moveTo>
                  <a:cubicBezTo>
                    <a:pt x="1235506" y="16213"/>
                    <a:pt x="1243841" y="28128"/>
                    <a:pt x="1251524" y="40239"/>
                  </a:cubicBezTo>
                  <a:cubicBezTo>
                    <a:pt x="1245534" y="44016"/>
                    <a:pt x="1237915" y="48574"/>
                    <a:pt x="1228669" y="53913"/>
                  </a:cubicBezTo>
                  <a:cubicBezTo>
                    <a:pt x="1221507" y="40630"/>
                    <a:pt x="1213759" y="28259"/>
                    <a:pt x="1205424" y="16799"/>
                  </a:cubicBezTo>
                  <a:close/>
                  <a:moveTo>
                    <a:pt x="1736155" y="2930"/>
                  </a:moveTo>
                  <a:cubicBezTo>
                    <a:pt x="1738108" y="9571"/>
                    <a:pt x="1739866" y="16278"/>
                    <a:pt x="1741429" y="23050"/>
                  </a:cubicBezTo>
                  <a:lnTo>
                    <a:pt x="1786356" y="23050"/>
                  </a:lnTo>
                  <a:lnTo>
                    <a:pt x="1786356" y="59968"/>
                  </a:lnTo>
                  <a:lnTo>
                    <a:pt x="1763307" y="59968"/>
                  </a:lnTo>
                  <a:lnTo>
                    <a:pt x="1763307" y="46099"/>
                  </a:lnTo>
                  <a:lnTo>
                    <a:pt x="1692985" y="46099"/>
                  </a:lnTo>
                  <a:lnTo>
                    <a:pt x="1692985" y="59968"/>
                  </a:lnTo>
                  <a:lnTo>
                    <a:pt x="1670326" y="59968"/>
                  </a:lnTo>
                  <a:lnTo>
                    <a:pt x="1670326" y="23050"/>
                  </a:lnTo>
                  <a:lnTo>
                    <a:pt x="1713691" y="23050"/>
                  </a:lnTo>
                  <a:cubicBezTo>
                    <a:pt x="1712259" y="18362"/>
                    <a:pt x="1710696" y="12892"/>
                    <a:pt x="1709003" y="6641"/>
                  </a:cubicBezTo>
                  <a:close/>
                  <a:moveTo>
                    <a:pt x="914372" y="2930"/>
                  </a:moveTo>
                  <a:lnTo>
                    <a:pt x="941720" y="2930"/>
                  </a:lnTo>
                  <a:lnTo>
                    <a:pt x="941720" y="63875"/>
                  </a:lnTo>
                  <a:lnTo>
                    <a:pt x="952072" y="55866"/>
                  </a:lnTo>
                  <a:cubicBezTo>
                    <a:pt x="969653" y="75530"/>
                    <a:pt x="984303" y="93111"/>
                    <a:pt x="996023" y="108607"/>
                  </a:cubicBezTo>
                  <a:lnTo>
                    <a:pt x="974145" y="126383"/>
                  </a:lnTo>
                  <a:cubicBezTo>
                    <a:pt x="963272" y="110756"/>
                    <a:pt x="952463" y="96334"/>
                    <a:pt x="941720" y="83116"/>
                  </a:cubicBezTo>
                  <a:lnTo>
                    <a:pt x="941720" y="195142"/>
                  </a:lnTo>
                  <a:lnTo>
                    <a:pt x="914372" y="195142"/>
                  </a:lnTo>
                  <a:close/>
                  <a:moveTo>
                    <a:pt x="482092" y="2735"/>
                  </a:moveTo>
                  <a:lnTo>
                    <a:pt x="511783" y="2735"/>
                  </a:lnTo>
                  <a:cubicBezTo>
                    <a:pt x="511392" y="22073"/>
                    <a:pt x="510871" y="38481"/>
                    <a:pt x="510220" y="51960"/>
                  </a:cubicBezTo>
                  <a:lnTo>
                    <a:pt x="590894" y="51960"/>
                  </a:lnTo>
                  <a:lnTo>
                    <a:pt x="590894" y="78916"/>
                  </a:lnTo>
                  <a:lnTo>
                    <a:pt x="512467" y="78916"/>
                  </a:lnTo>
                  <a:cubicBezTo>
                    <a:pt x="523666" y="122411"/>
                    <a:pt x="550720" y="151647"/>
                    <a:pt x="593629" y="166622"/>
                  </a:cubicBezTo>
                  <a:cubicBezTo>
                    <a:pt x="584383" y="177171"/>
                    <a:pt x="576960" y="186156"/>
                    <a:pt x="571361" y="193579"/>
                  </a:cubicBezTo>
                  <a:cubicBezTo>
                    <a:pt x="535875" y="176910"/>
                    <a:pt x="511164" y="150051"/>
                    <a:pt x="497230" y="113002"/>
                  </a:cubicBezTo>
                  <a:cubicBezTo>
                    <a:pt x="486422" y="146926"/>
                    <a:pt x="461451" y="174241"/>
                    <a:pt x="422319" y="194946"/>
                  </a:cubicBezTo>
                  <a:cubicBezTo>
                    <a:pt x="417110" y="188305"/>
                    <a:pt x="409752" y="179970"/>
                    <a:pt x="400246" y="169943"/>
                  </a:cubicBezTo>
                  <a:cubicBezTo>
                    <a:pt x="447647" y="148456"/>
                    <a:pt x="473595" y="118114"/>
                    <a:pt x="478087" y="78916"/>
                  </a:cubicBezTo>
                  <a:lnTo>
                    <a:pt x="403762" y="78916"/>
                  </a:lnTo>
                  <a:lnTo>
                    <a:pt x="403762" y="51960"/>
                  </a:lnTo>
                  <a:lnTo>
                    <a:pt x="480920" y="51960"/>
                  </a:lnTo>
                  <a:cubicBezTo>
                    <a:pt x="481831" y="37765"/>
                    <a:pt x="482222" y="21357"/>
                    <a:pt x="482092" y="2735"/>
                  </a:cubicBezTo>
                  <a:close/>
                  <a:moveTo>
                    <a:pt x="308828" y="1172"/>
                  </a:moveTo>
                  <a:cubicBezTo>
                    <a:pt x="310912" y="6446"/>
                    <a:pt x="313190" y="13088"/>
                    <a:pt x="315665" y="21096"/>
                  </a:cubicBezTo>
                  <a:lnTo>
                    <a:pt x="393214" y="21096"/>
                  </a:lnTo>
                  <a:lnTo>
                    <a:pt x="393214" y="45318"/>
                  </a:lnTo>
                  <a:lnTo>
                    <a:pt x="201783" y="45318"/>
                  </a:lnTo>
                  <a:lnTo>
                    <a:pt x="201783" y="21096"/>
                  </a:lnTo>
                  <a:lnTo>
                    <a:pt x="282164" y="21096"/>
                  </a:lnTo>
                  <a:cubicBezTo>
                    <a:pt x="279625" y="14715"/>
                    <a:pt x="277379" y="9246"/>
                    <a:pt x="275425" y="4688"/>
                  </a:cubicBezTo>
                  <a:close/>
                  <a:moveTo>
                    <a:pt x="837214" y="977"/>
                  </a:moveTo>
                  <a:lnTo>
                    <a:pt x="864366" y="5665"/>
                  </a:lnTo>
                  <a:cubicBezTo>
                    <a:pt x="862283" y="14846"/>
                    <a:pt x="859938" y="23701"/>
                    <a:pt x="857334" y="32231"/>
                  </a:cubicBezTo>
                  <a:lnTo>
                    <a:pt x="904019" y="32231"/>
                  </a:lnTo>
                  <a:lnTo>
                    <a:pt x="904019" y="56648"/>
                  </a:lnTo>
                  <a:cubicBezTo>
                    <a:pt x="895946" y="116681"/>
                    <a:pt x="868989" y="163171"/>
                    <a:pt x="823150" y="196118"/>
                  </a:cubicBezTo>
                  <a:cubicBezTo>
                    <a:pt x="815206" y="186482"/>
                    <a:pt x="808695" y="179189"/>
                    <a:pt x="803616" y="174241"/>
                  </a:cubicBezTo>
                  <a:cubicBezTo>
                    <a:pt x="822890" y="160632"/>
                    <a:pt x="838517" y="144973"/>
                    <a:pt x="850497" y="127262"/>
                  </a:cubicBezTo>
                  <a:cubicBezTo>
                    <a:pt x="843530" y="120621"/>
                    <a:pt x="835847" y="113621"/>
                    <a:pt x="827447" y="106263"/>
                  </a:cubicBezTo>
                  <a:lnTo>
                    <a:pt x="843074" y="86925"/>
                  </a:lnTo>
                  <a:cubicBezTo>
                    <a:pt x="850693" y="92980"/>
                    <a:pt x="857562" y="98613"/>
                    <a:pt x="863682" y="103822"/>
                  </a:cubicBezTo>
                  <a:cubicBezTo>
                    <a:pt x="870194" y="89692"/>
                    <a:pt x="874719" y="74488"/>
                    <a:pt x="877258" y="58210"/>
                  </a:cubicBezTo>
                  <a:lnTo>
                    <a:pt x="848055" y="58210"/>
                  </a:lnTo>
                  <a:cubicBezTo>
                    <a:pt x="838549" y="81586"/>
                    <a:pt x="826536" y="102552"/>
                    <a:pt x="812016" y="121109"/>
                  </a:cubicBezTo>
                  <a:cubicBezTo>
                    <a:pt x="806546" y="108347"/>
                    <a:pt x="802054" y="98971"/>
                    <a:pt x="798538" y="92980"/>
                  </a:cubicBezTo>
                  <a:cubicBezTo>
                    <a:pt x="816899" y="67977"/>
                    <a:pt x="829792" y="37309"/>
                    <a:pt x="837214" y="977"/>
                  </a:cubicBezTo>
                  <a:close/>
                  <a:moveTo>
                    <a:pt x="1498234" y="0"/>
                  </a:moveTo>
                  <a:cubicBezTo>
                    <a:pt x="1503443" y="7944"/>
                    <a:pt x="1509564" y="18231"/>
                    <a:pt x="1516596" y="30863"/>
                  </a:cubicBezTo>
                  <a:lnTo>
                    <a:pt x="1503118" y="37114"/>
                  </a:lnTo>
                  <a:lnTo>
                    <a:pt x="1527047" y="37114"/>
                  </a:lnTo>
                  <a:cubicBezTo>
                    <a:pt x="1535967" y="24287"/>
                    <a:pt x="1543487" y="13153"/>
                    <a:pt x="1549608" y="3711"/>
                  </a:cubicBezTo>
                  <a:lnTo>
                    <a:pt x="1575979" y="18166"/>
                  </a:lnTo>
                  <a:lnTo>
                    <a:pt x="1560156" y="37114"/>
                  </a:lnTo>
                  <a:lnTo>
                    <a:pt x="1588285" y="37114"/>
                  </a:lnTo>
                  <a:lnTo>
                    <a:pt x="1588285" y="85167"/>
                  </a:lnTo>
                  <a:lnTo>
                    <a:pt x="1560938" y="85167"/>
                  </a:lnTo>
                  <a:lnTo>
                    <a:pt x="1560938" y="60945"/>
                  </a:lnTo>
                  <a:lnTo>
                    <a:pt x="1433383" y="60945"/>
                  </a:lnTo>
                  <a:lnTo>
                    <a:pt x="1433383" y="85167"/>
                  </a:lnTo>
                  <a:lnTo>
                    <a:pt x="1406035" y="85167"/>
                  </a:lnTo>
                  <a:lnTo>
                    <a:pt x="1406035" y="37114"/>
                  </a:lnTo>
                  <a:lnTo>
                    <a:pt x="1437973" y="37114"/>
                  </a:lnTo>
                  <a:cubicBezTo>
                    <a:pt x="1432243" y="29235"/>
                    <a:pt x="1426676" y="22008"/>
                    <a:pt x="1421272" y="15432"/>
                  </a:cubicBezTo>
                  <a:lnTo>
                    <a:pt x="1441782" y="1563"/>
                  </a:lnTo>
                  <a:cubicBezTo>
                    <a:pt x="1449596" y="10418"/>
                    <a:pt x="1457539" y="20315"/>
                    <a:pt x="1465613" y="31254"/>
                  </a:cubicBezTo>
                  <a:lnTo>
                    <a:pt x="1456921" y="37114"/>
                  </a:lnTo>
                  <a:lnTo>
                    <a:pt x="1489542" y="37114"/>
                  </a:lnTo>
                  <a:cubicBezTo>
                    <a:pt x="1484073" y="26631"/>
                    <a:pt x="1479026" y="17776"/>
                    <a:pt x="1474403" y="10548"/>
                  </a:cubicBezTo>
                  <a:close/>
                  <a:moveTo>
                    <a:pt x="698134" y="0"/>
                  </a:moveTo>
                  <a:cubicBezTo>
                    <a:pt x="703343" y="7944"/>
                    <a:pt x="709464" y="18231"/>
                    <a:pt x="716496" y="30863"/>
                  </a:cubicBezTo>
                  <a:lnTo>
                    <a:pt x="703018" y="37114"/>
                  </a:lnTo>
                  <a:lnTo>
                    <a:pt x="726947" y="37114"/>
                  </a:lnTo>
                  <a:cubicBezTo>
                    <a:pt x="735867" y="24287"/>
                    <a:pt x="743387" y="13153"/>
                    <a:pt x="749508" y="3711"/>
                  </a:cubicBezTo>
                  <a:lnTo>
                    <a:pt x="775878" y="18166"/>
                  </a:lnTo>
                  <a:lnTo>
                    <a:pt x="760056" y="37114"/>
                  </a:lnTo>
                  <a:lnTo>
                    <a:pt x="788185" y="37114"/>
                  </a:lnTo>
                  <a:lnTo>
                    <a:pt x="788185" y="85167"/>
                  </a:lnTo>
                  <a:lnTo>
                    <a:pt x="760838" y="85167"/>
                  </a:lnTo>
                  <a:lnTo>
                    <a:pt x="760838" y="60945"/>
                  </a:lnTo>
                  <a:lnTo>
                    <a:pt x="633283" y="60945"/>
                  </a:lnTo>
                  <a:lnTo>
                    <a:pt x="633283" y="85167"/>
                  </a:lnTo>
                  <a:lnTo>
                    <a:pt x="605935" y="85167"/>
                  </a:lnTo>
                  <a:lnTo>
                    <a:pt x="605935" y="37114"/>
                  </a:lnTo>
                  <a:lnTo>
                    <a:pt x="637873" y="37114"/>
                  </a:lnTo>
                  <a:cubicBezTo>
                    <a:pt x="632143" y="29235"/>
                    <a:pt x="626576" y="22008"/>
                    <a:pt x="621172" y="15432"/>
                  </a:cubicBezTo>
                  <a:lnTo>
                    <a:pt x="641682" y="1563"/>
                  </a:lnTo>
                  <a:cubicBezTo>
                    <a:pt x="649495" y="10418"/>
                    <a:pt x="657439" y="20315"/>
                    <a:pt x="665513" y="31254"/>
                  </a:cubicBezTo>
                  <a:lnTo>
                    <a:pt x="656821" y="37114"/>
                  </a:lnTo>
                  <a:lnTo>
                    <a:pt x="689442" y="37114"/>
                  </a:lnTo>
                  <a:cubicBezTo>
                    <a:pt x="683972" y="26631"/>
                    <a:pt x="678926" y="17776"/>
                    <a:pt x="674303" y="10548"/>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5" name="PA-文本框 41">
              <a:extLst>
                <a:ext uri="{FF2B5EF4-FFF2-40B4-BE49-F238E27FC236}">
                  <a16:creationId xmlns:a16="http://schemas.microsoft.com/office/drawing/2014/main" id="{52129255-CBBC-426F-A0CE-A604F6B8C8DD}"/>
                </a:ext>
              </a:extLst>
            </p:cNvPr>
            <p:cNvSpPr txBox="1"/>
            <p:nvPr>
              <p:custDataLst>
                <p:tags r:id="rId22"/>
              </p:custDataLst>
            </p:nvPr>
          </p:nvSpPr>
          <p:spPr>
            <a:xfrm>
              <a:off x="10266337" y="697828"/>
              <a:ext cx="1330984" cy="58449"/>
            </a:xfrm>
            <a:custGeom>
              <a:avLst/>
              <a:gdLst/>
              <a:ahLst/>
              <a:cxnLst/>
              <a:rect l="l" t="t" r="r" b="b"/>
              <a:pathLst>
                <a:path w="1799587" h="79027">
                  <a:moveTo>
                    <a:pt x="1103537" y="49183"/>
                  </a:moveTo>
                  <a:cubicBezTo>
                    <a:pt x="1104904" y="49183"/>
                    <a:pt x="1105985" y="49776"/>
                    <a:pt x="1106781" y="50962"/>
                  </a:cubicBezTo>
                  <a:cubicBezTo>
                    <a:pt x="1107576" y="52148"/>
                    <a:pt x="1107974" y="53592"/>
                    <a:pt x="1107974" y="55294"/>
                  </a:cubicBezTo>
                  <a:cubicBezTo>
                    <a:pt x="1107974" y="58782"/>
                    <a:pt x="1106258" y="64321"/>
                    <a:pt x="1102825" y="71912"/>
                  </a:cubicBezTo>
                  <a:lnTo>
                    <a:pt x="1099393" y="71912"/>
                  </a:lnTo>
                  <a:cubicBezTo>
                    <a:pt x="1100760" y="68312"/>
                    <a:pt x="1101597" y="65954"/>
                    <a:pt x="1101904" y="64838"/>
                  </a:cubicBezTo>
                  <a:cubicBezTo>
                    <a:pt x="1102211" y="63721"/>
                    <a:pt x="1102407" y="62187"/>
                    <a:pt x="1102490" y="60233"/>
                  </a:cubicBezTo>
                  <a:cubicBezTo>
                    <a:pt x="1100146" y="59257"/>
                    <a:pt x="1098974" y="57499"/>
                    <a:pt x="1098974" y="54959"/>
                  </a:cubicBezTo>
                  <a:cubicBezTo>
                    <a:pt x="1098974" y="53201"/>
                    <a:pt x="1099414" y="51799"/>
                    <a:pt x="1100293" y="50752"/>
                  </a:cubicBezTo>
                  <a:cubicBezTo>
                    <a:pt x="1101172" y="49706"/>
                    <a:pt x="1102253" y="49183"/>
                    <a:pt x="1103537" y="49183"/>
                  </a:cubicBezTo>
                  <a:close/>
                  <a:moveTo>
                    <a:pt x="950839" y="39681"/>
                  </a:moveTo>
                  <a:lnTo>
                    <a:pt x="946988" y="40267"/>
                  </a:lnTo>
                  <a:cubicBezTo>
                    <a:pt x="941351" y="41020"/>
                    <a:pt x="937598" y="41906"/>
                    <a:pt x="935728" y="42925"/>
                  </a:cubicBezTo>
                  <a:cubicBezTo>
                    <a:pt x="933859" y="43944"/>
                    <a:pt x="932924" y="45429"/>
                    <a:pt x="932924" y="47383"/>
                  </a:cubicBezTo>
                  <a:cubicBezTo>
                    <a:pt x="932924" y="49113"/>
                    <a:pt x="933650" y="50578"/>
                    <a:pt x="935101" y="51778"/>
                  </a:cubicBezTo>
                  <a:cubicBezTo>
                    <a:pt x="936552" y="52978"/>
                    <a:pt x="938226" y="53578"/>
                    <a:pt x="940124" y="53578"/>
                  </a:cubicBezTo>
                  <a:cubicBezTo>
                    <a:pt x="942216" y="53578"/>
                    <a:pt x="944470" y="52664"/>
                    <a:pt x="946884" y="50836"/>
                  </a:cubicBezTo>
                  <a:cubicBezTo>
                    <a:pt x="949297" y="49008"/>
                    <a:pt x="950616" y="45290"/>
                    <a:pt x="950839" y="39681"/>
                  </a:cubicBezTo>
                  <a:close/>
                  <a:moveTo>
                    <a:pt x="769864" y="39681"/>
                  </a:moveTo>
                  <a:lnTo>
                    <a:pt x="766013" y="40267"/>
                  </a:lnTo>
                  <a:cubicBezTo>
                    <a:pt x="760376" y="41020"/>
                    <a:pt x="756623" y="41906"/>
                    <a:pt x="754753" y="42925"/>
                  </a:cubicBezTo>
                  <a:cubicBezTo>
                    <a:pt x="752884" y="43944"/>
                    <a:pt x="751949" y="45429"/>
                    <a:pt x="751949" y="47383"/>
                  </a:cubicBezTo>
                  <a:cubicBezTo>
                    <a:pt x="751949" y="49113"/>
                    <a:pt x="752675" y="50578"/>
                    <a:pt x="754126" y="51778"/>
                  </a:cubicBezTo>
                  <a:cubicBezTo>
                    <a:pt x="755577" y="52978"/>
                    <a:pt x="757251" y="53578"/>
                    <a:pt x="759149" y="53578"/>
                  </a:cubicBezTo>
                  <a:cubicBezTo>
                    <a:pt x="761242" y="53578"/>
                    <a:pt x="763495" y="52664"/>
                    <a:pt x="765909" y="50836"/>
                  </a:cubicBezTo>
                  <a:cubicBezTo>
                    <a:pt x="768322" y="49008"/>
                    <a:pt x="769641" y="45290"/>
                    <a:pt x="769864" y="39681"/>
                  </a:cubicBezTo>
                  <a:close/>
                  <a:moveTo>
                    <a:pt x="1383841" y="25952"/>
                  </a:moveTo>
                  <a:cubicBezTo>
                    <a:pt x="1380464" y="25952"/>
                    <a:pt x="1377667" y="27159"/>
                    <a:pt x="1375448" y="29572"/>
                  </a:cubicBezTo>
                  <a:cubicBezTo>
                    <a:pt x="1373230" y="31986"/>
                    <a:pt x="1372120" y="35132"/>
                    <a:pt x="1372120" y="39011"/>
                  </a:cubicBezTo>
                  <a:cubicBezTo>
                    <a:pt x="1372120" y="42862"/>
                    <a:pt x="1373132" y="46009"/>
                    <a:pt x="1375155" y="48450"/>
                  </a:cubicBezTo>
                  <a:cubicBezTo>
                    <a:pt x="1377178" y="50892"/>
                    <a:pt x="1379767" y="52113"/>
                    <a:pt x="1382920" y="52113"/>
                  </a:cubicBezTo>
                  <a:cubicBezTo>
                    <a:pt x="1386241" y="52113"/>
                    <a:pt x="1388968" y="50780"/>
                    <a:pt x="1391103" y="48115"/>
                  </a:cubicBezTo>
                  <a:cubicBezTo>
                    <a:pt x="1393238" y="45450"/>
                    <a:pt x="1394305" y="42151"/>
                    <a:pt x="1394305" y="38216"/>
                  </a:cubicBezTo>
                  <a:lnTo>
                    <a:pt x="1394305" y="31016"/>
                  </a:lnTo>
                  <a:cubicBezTo>
                    <a:pt x="1392854" y="29565"/>
                    <a:pt x="1391326" y="28358"/>
                    <a:pt x="1389722" y="27396"/>
                  </a:cubicBezTo>
                  <a:cubicBezTo>
                    <a:pt x="1388117" y="26433"/>
                    <a:pt x="1386157" y="25952"/>
                    <a:pt x="1383841" y="25952"/>
                  </a:cubicBezTo>
                  <a:close/>
                  <a:moveTo>
                    <a:pt x="983791" y="25952"/>
                  </a:moveTo>
                  <a:cubicBezTo>
                    <a:pt x="980414" y="25952"/>
                    <a:pt x="977617" y="27159"/>
                    <a:pt x="975398" y="29572"/>
                  </a:cubicBezTo>
                  <a:cubicBezTo>
                    <a:pt x="973180" y="31986"/>
                    <a:pt x="972070" y="35132"/>
                    <a:pt x="972070" y="39011"/>
                  </a:cubicBezTo>
                  <a:cubicBezTo>
                    <a:pt x="972070" y="42862"/>
                    <a:pt x="973082" y="46009"/>
                    <a:pt x="975105" y="48450"/>
                  </a:cubicBezTo>
                  <a:cubicBezTo>
                    <a:pt x="977128" y="50892"/>
                    <a:pt x="979716" y="52113"/>
                    <a:pt x="982870" y="52113"/>
                  </a:cubicBezTo>
                  <a:cubicBezTo>
                    <a:pt x="986190" y="52113"/>
                    <a:pt x="988918" y="50780"/>
                    <a:pt x="991053" y="48115"/>
                  </a:cubicBezTo>
                  <a:cubicBezTo>
                    <a:pt x="993188" y="45450"/>
                    <a:pt x="994255" y="42151"/>
                    <a:pt x="994255" y="38216"/>
                  </a:cubicBezTo>
                  <a:lnTo>
                    <a:pt x="994255" y="31016"/>
                  </a:lnTo>
                  <a:cubicBezTo>
                    <a:pt x="992804" y="29565"/>
                    <a:pt x="991276" y="28358"/>
                    <a:pt x="989672" y="27396"/>
                  </a:cubicBezTo>
                  <a:cubicBezTo>
                    <a:pt x="988067" y="26433"/>
                    <a:pt x="986107" y="25952"/>
                    <a:pt x="983791" y="25952"/>
                  </a:cubicBezTo>
                  <a:close/>
                  <a:moveTo>
                    <a:pt x="850441" y="25952"/>
                  </a:moveTo>
                  <a:cubicBezTo>
                    <a:pt x="847064" y="25952"/>
                    <a:pt x="844267" y="27159"/>
                    <a:pt x="842048" y="29572"/>
                  </a:cubicBezTo>
                  <a:cubicBezTo>
                    <a:pt x="839830" y="31986"/>
                    <a:pt x="838720" y="35132"/>
                    <a:pt x="838720" y="39011"/>
                  </a:cubicBezTo>
                  <a:cubicBezTo>
                    <a:pt x="838720" y="42862"/>
                    <a:pt x="839732" y="46009"/>
                    <a:pt x="841755" y="48450"/>
                  </a:cubicBezTo>
                  <a:cubicBezTo>
                    <a:pt x="843778" y="50892"/>
                    <a:pt x="846366" y="52113"/>
                    <a:pt x="849520" y="52113"/>
                  </a:cubicBezTo>
                  <a:cubicBezTo>
                    <a:pt x="852840" y="52113"/>
                    <a:pt x="855568" y="50780"/>
                    <a:pt x="857703" y="48115"/>
                  </a:cubicBezTo>
                  <a:cubicBezTo>
                    <a:pt x="859838" y="45450"/>
                    <a:pt x="860905" y="42151"/>
                    <a:pt x="860905" y="38216"/>
                  </a:cubicBezTo>
                  <a:lnTo>
                    <a:pt x="860905" y="31016"/>
                  </a:lnTo>
                  <a:cubicBezTo>
                    <a:pt x="859454" y="29565"/>
                    <a:pt x="857926" y="28358"/>
                    <a:pt x="856322" y="27396"/>
                  </a:cubicBezTo>
                  <a:cubicBezTo>
                    <a:pt x="854717" y="26433"/>
                    <a:pt x="852757" y="25952"/>
                    <a:pt x="850441" y="25952"/>
                  </a:cubicBezTo>
                  <a:close/>
                  <a:moveTo>
                    <a:pt x="593266" y="25952"/>
                  </a:moveTo>
                  <a:cubicBezTo>
                    <a:pt x="589889" y="25952"/>
                    <a:pt x="587092" y="27159"/>
                    <a:pt x="584873" y="29572"/>
                  </a:cubicBezTo>
                  <a:cubicBezTo>
                    <a:pt x="582655" y="31986"/>
                    <a:pt x="581545" y="35132"/>
                    <a:pt x="581545" y="39011"/>
                  </a:cubicBezTo>
                  <a:cubicBezTo>
                    <a:pt x="581545" y="42862"/>
                    <a:pt x="582557" y="46009"/>
                    <a:pt x="584580" y="48450"/>
                  </a:cubicBezTo>
                  <a:cubicBezTo>
                    <a:pt x="586603" y="50892"/>
                    <a:pt x="589192" y="52113"/>
                    <a:pt x="592345" y="52113"/>
                  </a:cubicBezTo>
                  <a:cubicBezTo>
                    <a:pt x="595666" y="52113"/>
                    <a:pt x="598393" y="50780"/>
                    <a:pt x="600528" y="48115"/>
                  </a:cubicBezTo>
                  <a:cubicBezTo>
                    <a:pt x="602663" y="45450"/>
                    <a:pt x="603730" y="42151"/>
                    <a:pt x="603730" y="38216"/>
                  </a:cubicBezTo>
                  <a:lnTo>
                    <a:pt x="603730" y="31016"/>
                  </a:lnTo>
                  <a:cubicBezTo>
                    <a:pt x="602279" y="29565"/>
                    <a:pt x="600751" y="28358"/>
                    <a:pt x="599147" y="27396"/>
                  </a:cubicBezTo>
                  <a:cubicBezTo>
                    <a:pt x="597542" y="26433"/>
                    <a:pt x="595582" y="25952"/>
                    <a:pt x="593266" y="25952"/>
                  </a:cubicBezTo>
                  <a:close/>
                  <a:moveTo>
                    <a:pt x="450391" y="25617"/>
                  </a:moveTo>
                  <a:cubicBezTo>
                    <a:pt x="447014" y="25617"/>
                    <a:pt x="444126" y="26956"/>
                    <a:pt x="441726" y="29635"/>
                  </a:cubicBezTo>
                  <a:cubicBezTo>
                    <a:pt x="439326" y="32314"/>
                    <a:pt x="438126" y="35607"/>
                    <a:pt x="438126" y="39514"/>
                  </a:cubicBezTo>
                  <a:cubicBezTo>
                    <a:pt x="438126" y="43337"/>
                    <a:pt x="439312" y="46595"/>
                    <a:pt x="441684" y="49287"/>
                  </a:cubicBezTo>
                  <a:cubicBezTo>
                    <a:pt x="444056" y="51980"/>
                    <a:pt x="446847" y="53327"/>
                    <a:pt x="450056" y="53327"/>
                  </a:cubicBezTo>
                  <a:cubicBezTo>
                    <a:pt x="453544" y="53327"/>
                    <a:pt x="456488" y="51987"/>
                    <a:pt x="458888" y="49308"/>
                  </a:cubicBezTo>
                  <a:cubicBezTo>
                    <a:pt x="461288" y="46629"/>
                    <a:pt x="462488" y="43337"/>
                    <a:pt x="462488" y="39430"/>
                  </a:cubicBezTo>
                  <a:cubicBezTo>
                    <a:pt x="462488" y="37030"/>
                    <a:pt x="461978" y="34763"/>
                    <a:pt x="460960" y="32628"/>
                  </a:cubicBezTo>
                  <a:cubicBezTo>
                    <a:pt x="459941" y="30493"/>
                    <a:pt x="458490" y="28791"/>
                    <a:pt x="456607" y="27521"/>
                  </a:cubicBezTo>
                  <a:cubicBezTo>
                    <a:pt x="454723" y="26252"/>
                    <a:pt x="452651" y="25617"/>
                    <a:pt x="450391" y="25617"/>
                  </a:cubicBezTo>
                  <a:close/>
                  <a:moveTo>
                    <a:pt x="297991" y="25617"/>
                  </a:moveTo>
                  <a:cubicBezTo>
                    <a:pt x="294614" y="25617"/>
                    <a:pt x="291726" y="26956"/>
                    <a:pt x="289326" y="29635"/>
                  </a:cubicBezTo>
                  <a:cubicBezTo>
                    <a:pt x="286926" y="32314"/>
                    <a:pt x="285726" y="35607"/>
                    <a:pt x="285726" y="39514"/>
                  </a:cubicBezTo>
                  <a:cubicBezTo>
                    <a:pt x="285726" y="43337"/>
                    <a:pt x="286912" y="46595"/>
                    <a:pt x="289284" y="49287"/>
                  </a:cubicBezTo>
                  <a:cubicBezTo>
                    <a:pt x="291656" y="51980"/>
                    <a:pt x="294447" y="53327"/>
                    <a:pt x="297656" y="53327"/>
                  </a:cubicBezTo>
                  <a:cubicBezTo>
                    <a:pt x="301144" y="53327"/>
                    <a:pt x="304088" y="51987"/>
                    <a:pt x="306488" y="49308"/>
                  </a:cubicBezTo>
                  <a:cubicBezTo>
                    <a:pt x="308888" y="46629"/>
                    <a:pt x="310088" y="43337"/>
                    <a:pt x="310088" y="39430"/>
                  </a:cubicBezTo>
                  <a:cubicBezTo>
                    <a:pt x="310088" y="37030"/>
                    <a:pt x="309578" y="34763"/>
                    <a:pt x="308560" y="32628"/>
                  </a:cubicBezTo>
                  <a:cubicBezTo>
                    <a:pt x="307541" y="30493"/>
                    <a:pt x="306090" y="28791"/>
                    <a:pt x="304207" y="27521"/>
                  </a:cubicBezTo>
                  <a:cubicBezTo>
                    <a:pt x="302323" y="26252"/>
                    <a:pt x="300251" y="25617"/>
                    <a:pt x="297991" y="25617"/>
                  </a:cubicBezTo>
                  <a:close/>
                  <a:moveTo>
                    <a:pt x="202741" y="25617"/>
                  </a:moveTo>
                  <a:cubicBezTo>
                    <a:pt x="199364" y="25617"/>
                    <a:pt x="196476" y="26956"/>
                    <a:pt x="194076" y="29635"/>
                  </a:cubicBezTo>
                  <a:cubicBezTo>
                    <a:pt x="191676" y="32314"/>
                    <a:pt x="190476" y="35607"/>
                    <a:pt x="190476" y="39514"/>
                  </a:cubicBezTo>
                  <a:cubicBezTo>
                    <a:pt x="190476" y="43337"/>
                    <a:pt x="191662" y="46595"/>
                    <a:pt x="194034" y="49287"/>
                  </a:cubicBezTo>
                  <a:cubicBezTo>
                    <a:pt x="196406" y="51980"/>
                    <a:pt x="199197" y="53327"/>
                    <a:pt x="202406" y="53327"/>
                  </a:cubicBezTo>
                  <a:cubicBezTo>
                    <a:pt x="205894" y="53327"/>
                    <a:pt x="208838" y="51987"/>
                    <a:pt x="211238" y="49308"/>
                  </a:cubicBezTo>
                  <a:cubicBezTo>
                    <a:pt x="213638" y="46629"/>
                    <a:pt x="214838" y="43337"/>
                    <a:pt x="214838" y="39430"/>
                  </a:cubicBezTo>
                  <a:cubicBezTo>
                    <a:pt x="214838" y="37030"/>
                    <a:pt x="214328" y="34763"/>
                    <a:pt x="213310" y="32628"/>
                  </a:cubicBezTo>
                  <a:cubicBezTo>
                    <a:pt x="212291" y="30493"/>
                    <a:pt x="210840" y="28791"/>
                    <a:pt x="208957" y="27521"/>
                  </a:cubicBezTo>
                  <a:cubicBezTo>
                    <a:pt x="207073" y="26252"/>
                    <a:pt x="205001" y="25617"/>
                    <a:pt x="202741" y="25617"/>
                  </a:cubicBezTo>
                  <a:close/>
                  <a:moveTo>
                    <a:pt x="155116" y="25617"/>
                  </a:moveTo>
                  <a:cubicBezTo>
                    <a:pt x="151739" y="25617"/>
                    <a:pt x="148851" y="26956"/>
                    <a:pt x="146451" y="29635"/>
                  </a:cubicBezTo>
                  <a:cubicBezTo>
                    <a:pt x="144051" y="32314"/>
                    <a:pt x="142851" y="35607"/>
                    <a:pt x="142851" y="39514"/>
                  </a:cubicBezTo>
                  <a:cubicBezTo>
                    <a:pt x="142851" y="43337"/>
                    <a:pt x="144037" y="46595"/>
                    <a:pt x="146409" y="49287"/>
                  </a:cubicBezTo>
                  <a:cubicBezTo>
                    <a:pt x="148781" y="51980"/>
                    <a:pt x="151572" y="53327"/>
                    <a:pt x="154781" y="53327"/>
                  </a:cubicBezTo>
                  <a:cubicBezTo>
                    <a:pt x="158269" y="53327"/>
                    <a:pt x="161213" y="51987"/>
                    <a:pt x="163613" y="49308"/>
                  </a:cubicBezTo>
                  <a:cubicBezTo>
                    <a:pt x="166013" y="46629"/>
                    <a:pt x="167213" y="43337"/>
                    <a:pt x="167213" y="39430"/>
                  </a:cubicBezTo>
                  <a:cubicBezTo>
                    <a:pt x="167213" y="37030"/>
                    <a:pt x="166703" y="34763"/>
                    <a:pt x="165685" y="32628"/>
                  </a:cubicBezTo>
                  <a:cubicBezTo>
                    <a:pt x="164666" y="30493"/>
                    <a:pt x="163215" y="28791"/>
                    <a:pt x="161332" y="27521"/>
                  </a:cubicBezTo>
                  <a:cubicBezTo>
                    <a:pt x="159448" y="26252"/>
                    <a:pt x="157376" y="25617"/>
                    <a:pt x="155116" y="25617"/>
                  </a:cubicBezTo>
                  <a:close/>
                  <a:moveTo>
                    <a:pt x="1621463" y="25114"/>
                  </a:moveTo>
                  <a:cubicBezTo>
                    <a:pt x="1616692" y="25114"/>
                    <a:pt x="1613176" y="27738"/>
                    <a:pt x="1610915" y="32984"/>
                  </a:cubicBezTo>
                  <a:lnTo>
                    <a:pt x="1630295" y="32984"/>
                  </a:lnTo>
                  <a:cubicBezTo>
                    <a:pt x="1629933" y="30416"/>
                    <a:pt x="1628893" y="28463"/>
                    <a:pt x="1627177" y="27124"/>
                  </a:cubicBezTo>
                  <a:cubicBezTo>
                    <a:pt x="1625461" y="25784"/>
                    <a:pt x="1623556" y="25114"/>
                    <a:pt x="1621463" y="25114"/>
                  </a:cubicBezTo>
                  <a:close/>
                  <a:moveTo>
                    <a:pt x="1230938" y="25114"/>
                  </a:moveTo>
                  <a:cubicBezTo>
                    <a:pt x="1226167" y="25114"/>
                    <a:pt x="1222651" y="27738"/>
                    <a:pt x="1220390" y="32984"/>
                  </a:cubicBezTo>
                  <a:lnTo>
                    <a:pt x="1239770" y="32984"/>
                  </a:lnTo>
                  <a:cubicBezTo>
                    <a:pt x="1239408" y="30416"/>
                    <a:pt x="1238368" y="28463"/>
                    <a:pt x="1236652" y="27124"/>
                  </a:cubicBezTo>
                  <a:cubicBezTo>
                    <a:pt x="1234936" y="25784"/>
                    <a:pt x="1233031" y="25114"/>
                    <a:pt x="1230938" y="25114"/>
                  </a:cubicBezTo>
                  <a:close/>
                  <a:moveTo>
                    <a:pt x="1030913" y="25114"/>
                  </a:moveTo>
                  <a:cubicBezTo>
                    <a:pt x="1026142" y="25114"/>
                    <a:pt x="1022625" y="27738"/>
                    <a:pt x="1020365" y="32984"/>
                  </a:cubicBezTo>
                  <a:lnTo>
                    <a:pt x="1039745" y="32984"/>
                  </a:lnTo>
                  <a:cubicBezTo>
                    <a:pt x="1039383" y="30416"/>
                    <a:pt x="1038343" y="28463"/>
                    <a:pt x="1036627" y="27124"/>
                  </a:cubicBezTo>
                  <a:cubicBezTo>
                    <a:pt x="1034911" y="25784"/>
                    <a:pt x="1033006" y="25114"/>
                    <a:pt x="1030913" y="25114"/>
                  </a:cubicBezTo>
                  <a:close/>
                  <a:moveTo>
                    <a:pt x="526088" y="25114"/>
                  </a:moveTo>
                  <a:cubicBezTo>
                    <a:pt x="521317" y="25114"/>
                    <a:pt x="517801" y="27738"/>
                    <a:pt x="515540" y="32984"/>
                  </a:cubicBezTo>
                  <a:lnTo>
                    <a:pt x="534920" y="32984"/>
                  </a:lnTo>
                  <a:cubicBezTo>
                    <a:pt x="534558" y="30416"/>
                    <a:pt x="533518" y="28463"/>
                    <a:pt x="531802" y="27124"/>
                  </a:cubicBezTo>
                  <a:cubicBezTo>
                    <a:pt x="530086" y="25784"/>
                    <a:pt x="528181" y="25114"/>
                    <a:pt x="526088" y="25114"/>
                  </a:cubicBezTo>
                  <a:close/>
                  <a:moveTo>
                    <a:pt x="1759906" y="19547"/>
                  </a:moveTo>
                  <a:lnTo>
                    <a:pt x="1768989" y="19547"/>
                  </a:lnTo>
                  <a:lnTo>
                    <a:pt x="1780542" y="51317"/>
                  </a:lnTo>
                  <a:lnTo>
                    <a:pt x="1780751" y="51317"/>
                  </a:lnTo>
                  <a:lnTo>
                    <a:pt x="1791090" y="19547"/>
                  </a:lnTo>
                  <a:lnTo>
                    <a:pt x="1799587" y="19547"/>
                  </a:lnTo>
                  <a:lnTo>
                    <a:pt x="1781840" y="67349"/>
                  </a:lnTo>
                  <a:cubicBezTo>
                    <a:pt x="1780333" y="71340"/>
                    <a:pt x="1778477" y="74284"/>
                    <a:pt x="1776273" y="76181"/>
                  </a:cubicBezTo>
                  <a:cubicBezTo>
                    <a:pt x="1774068" y="78079"/>
                    <a:pt x="1771445" y="79027"/>
                    <a:pt x="1768403" y="79027"/>
                  </a:cubicBezTo>
                  <a:cubicBezTo>
                    <a:pt x="1766534" y="79027"/>
                    <a:pt x="1764469" y="78651"/>
                    <a:pt x="1762208" y="77897"/>
                  </a:cubicBezTo>
                  <a:lnTo>
                    <a:pt x="1762208" y="70865"/>
                  </a:lnTo>
                  <a:cubicBezTo>
                    <a:pt x="1764245" y="71674"/>
                    <a:pt x="1765906" y="72079"/>
                    <a:pt x="1767189" y="72079"/>
                  </a:cubicBezTo>
                  <a:cubicBezTo>
                    <a:pt x="1768724" y="72079"/>
                    <a:pt x="1770050" y="71577"/>
                    <a:pt x="1771166" y="70572"/>
                  </a:cubicBezTo>
                  <a:cubicBezTo>
                    <a:pt x="1772282" y="69568"/>
                    <a:pt x="1773210" y="68256"/>
                    <a:pt x="1773949" y="66637"/>
                  </a:cubicBezTo>
                  <a:cubicBezTo>
                    <a:pt x="1774689" y="65019"/>
                    <a:pt x="1775547" y="62745"/>
                    <a:pt x="1776524" y="59815"/>
                  </a:cubicBezTo>
                  <a:close/>
                  <a:moveTo>
                    <a:pt x="1718895" y="19547"/>
                  </a:moveTo>
                  <a:lnTo>
                    <a:pt x="1726764" y="19547"/>
                  </a:lnTo>
                  <a:lnTo>
                    <a:pt x="1726764" y="59396"/>
                  </a:lnTo>
                  <a:lnTo>
                    <a:pt x="1718895" y="59396"/>
                  </a:lnTo>
                  <a:close/>
                  <a:moveTo>
                    <a:pt x="1560300" y="19547"/>
                  </a:moveTo>
                  <a:lnTo>
                    <a:pt x="1569132" y="19547"/>
                  </a:lnTo>
                  <a:lnTo>
                    <a:pt x="1580350" y="50313"/>
                  </a:lnTo>
                  <a:lnTo>
                    <a:pt x="1591861" y="19547"/>
                  </a:lnTo>
                  <a:lnTo>
                    <a:pt x="1600441" y="19547"/>
                  </a:lnTo>
                  <a:lnTo>
                    <a:pt x="1584033" y="59396"/>
                  </a:lnTo>
                  <a:lnTo>
                    <a:pt x="1576248" y="59396"/>
                  </a:lnTo>
                  <a:close/>
                  <a:moveTo>
                    <a:pt x="1547445" y="19547"/>
                  </a:moveTo>
                  <a:lnTo>
                    <a:pt x="1555314" y="19547"/>
                  </a:lnTo>
                  <a:lnTo>
                    <a:pt x="1555314" y="59396"/>
                  </a:lnTo>
                  <a:lnTo>
                    <a:pt x="1547445" y="59396"/>
                  </a:lnTo>
                  <a:close/>
                  <a:moveTo>
                    <a:pt x="1299795" y="19547"/>
                  </a:moveTo>
                  <a:lnTo>
                    <a:pt x="1307664" y="19547"/>
                  </a:lnTo>
                  <a:lnTo>
                    <a:pt x="1307664" y="59396"/>
                  </a:lnTo>
                  <a:lnTo>
                    <a:pt x="1299795" y="59396"/>
                  </a:lnTo>
                  <a:close/>
                  <a:moveTo>
                    <a:pt x="879816" y="19547"/>
                  </a:moveTo>
                  <a:lnTo>
                    <a:pt x="887685" y="19547"/>
                  </a:lnTo>
                  <a:lnTo>
                    <a:pt x="887685" y="43532"/>
                  </a:lnTo>
                  <a:cubicBezTo>
                    <a:pt x="887685" y="46211"/>
                    <a:pt x="888278" y="48450"/>
                    <a:pt x="889464" y="50250"/>
                  </a:cubicBezTo>
                  <a:cubicBezTo>
                    <a:pt x="890650" y="52050"/>
                    <a:pt x="892610" y="52950"/>
                    <a:pt x="895345" y="52950"/>
                  </a:cubicBezTo>
                  <a:cubicBezTo>
                    <a:pt x="898582" y="52950"/>
                    <a:pt x="901233" y="51548"/>
                    <a:pt x="903298" y="48743"/>
                  </a:cubicBezTo>
                  <a:cubicBezTo>
                    <a:pt x="905363" y="45939"/>
                    <a:pt x="906395" y="42458"/>
                    <a:pt x="906395" y="38300"/>
                  </a:cubicBezTo>
                  <a:lnTo>
                    <a:pt x="906395" y="19547"/>
                  </a:lnTo>
                  <a:lnTo>
                    <a:pt x="914265" y="19547"/>
                  </a:lnTo>
                  <a:lnTo>
                    <a:pt x="914265" y="59396"/>
                  </a:lnTo>
                  <a:lnTo>
                    <a:pt x="906981" y="59396"/>
                  </a:lnTo>
                  <a:lnTo>
                    <a:pt x="906479" y="52699"/>
                  </a:lnTo>
                  <a:lnTo>
                    <a:pt x="906312" y="52699"/>
                  </a:lnTo>
                  <a:cubicBezTo>
                    <a:pt x="903270" y="57805"/>
                    <a:pt x="898987" y="60359"/>
                    <a:pt x="893461" y="60359"/>
                  </a:cubicBezTo>
                  <a:cubicBezTo>
                    <a:pt x="889220" y="60359"/>
                    <a:pt x="885885" y="59040"/>
                    <a:pt x="883457" y="56403"/>
                  </a:cubicBezTo>
                  <a:cubicBezTo>
                    <a:pt x="881029" y="53766"/>
                    <a:pt x="879816" y="50187"/>
                    <a:pt x="879816" y="45667"/>
                  </a:cubicBezTo>
                  <a:close/>
                  <a:moveTo>
                    <a:pt x="556845" y="19547"/>
                  </a:moveTo>
                  <a:lnTo>
                    <a:pt x="564714" y="19547"/>
                  </a:lnTo>
                  <a:lnTo>
                    <a:pt x="564714" y="59396"/>
                  </a:lnTo>
                  <a:lnTo>
                    <a:pt x="556845" y="59396"/>
                  </a:lnTo>
                  <a:close/>
                  <a:moveTo>
                    <a:pt x="1670972" y="18919"/>
                  </a:moveTo>
                  <a:cubicBezTo>
                    <a:pt x="1672451" y="18919"/>
                    <a:pt x="1673846" y="19101"/>
                    <a:pt x="1675158" y="19464"/>
                  </a:cubicBezTo>
                  <a:lnTo>
                    <a:pt x="1675158" y="27417"/>
                  </a:lnTo>
                  <a:cubicBezTo>
                    <a:pt x="1673232" y="26663"/>
                    <a:pt x="1671809" y="26286"/>
                    <a:pt x="1670888" y="26286"/>
                  </a:cubicBezTo>
                  <a:cubicBezTo>
                    <a:pt x="1667819" y="26286"/>
                    <a:pt x="1665210" y="27717"/>
                    <a:pt x="1663061" y="30577"/>
                  </a:cubicBezTo>
                  <a:cubicBezTo>
                    <a:pt x="1660912" y="33437"/>
                    <a:pt x="1659838" y="36960"/>
                    <a:pt x="1659838" y="41146"/>
                  </a:cubicBezTo>
                  <a:lnTo>
                    <a:pt x="1659838" y="59396"/>
                  </a:lnTo>
                  <a:lnTo>
                    <a:pt x="1651927" y="59396"/>
                  </a:lnTo>
                  <a:lnTo>
                    <a:pt x="1651927" y="19547"/>
                  </a:lnTo>
                  <a:lnTo>
                    <a:pt x="1659126" y="19547"/>
                  </a:lnTo>
                  <a:lnTo>
                    <a:pt x="1659754" y="26998"/>
                  </a:lnTo>
                  <a:lnTo>
                    <a:pt x="1659922" y="26998"/>
                  </a:lnTo>
                  <a:cubicBezTo>
                    <a:pt x="1661819" y="21612"/>
                    <a:pt x="1665503" y="18919"/>
                    <a:pt x="1670972" y="18919"/>
                  </a:cubicBezTo>
                  <a:close/>
                  <a:moveTo>
                    <a:pt x="499397" y="18919"/>
                  </a:moveTo>
                  <a:cubicBezTo>
                    <a:pt x="500876" y="18919"/>
                    <a:pt x="502271" y="19101"/>
                    <a:pt x="503583" y="19464"/>
                  </a:cubicBezTo>
                  <a:lnTo>
                    <a:pt x="503583" y="27417"/>
                  </a:lnTo>
                  <a:cubicBezTo>
                    <a:pt x="501657" y="26663"/>
                    <a:pt x="500234" y="26286"/>
                    <a:pt x="499313" y="26286"/>
                  </a:cubicBezTo>
                  <a:cubicBezTo>
                    <a:pt x="496244" y="26286"/>
                    <a:pt x="493635" y="27717"/>
                    <a:pt x="491486" y="30577"/>
                  </a:cubicBezTo>
                  <a:cubicBezTo>
                    <a:pt x="489337" y="33437"/>
                    <a:pt x="488263" y="36960"/>
                    <a:pt x="488263" y="41146"/>
                  </a:cubicBezTo>
                  <a:lnTo>
                    <a:pt x="488263" y="59396"/>
                  </a:lnTo>
                  <a:lnTo>
                    <a:pt x="480352" y="59396"/>
                  </a:lnTo>
                  <a:lnTo>
                    <a:pt x="480352" y="19547"/>
                  </a:lnTo>
                  <a:lnTo>
                    <a:pt x="487551" y="19547"/>
                  </a:lnTo>
                  <a:lnTo>
                    <a:pt x="488179" y="26998"/>
                  </a:lnTo>
                  <a:lnTo>
                    <a:pt x="488346" y="26998"/>
                  </a:lnTo>
                  <a:cubicBezTo>
                    <a:pt x="490244" y="21612"/>
                    <a:pt x="493928" y="18919"/>
                    <a:pt x="499397" y="18919"/>
                  </a:cubicBezTo>
                  <a:close/>
                  <a:moveTo>
                    <a:pt x="1692933" y="18585"/>
                  </a:moveTo>
                  <a:cubicBezTo>
                    <a:pt x="1697733" y="18585"/>
                    <a:pt x="1702393" y="19785"/>
                    <a:pt x="1706914" y="22184"/>
                  </a:cubicBezTo>
                  <a:lnTo>
                    <a:pt x="1706914" y="30514"/>
                  </a:lnTo>
                  <a:cubicBezTo>
                    <a:pt x="1703984" y="28421"/>
                    <a:pt x="1701347" y="27082"/>
                    <a:pt x="1699003" y="26496"/>
                  </a:cubicBezTo>
                  <a:cubicBezTo>
                    <a:pt x="1696659" y="25910"/>
                    <a:pt x="1694691" y="25617"/>
                    <a:pt x="1693101" y="25617"/>
                  </a:cubicBezTo>
                  <a:cubicBezTo>
                    <a:pt x="1690952" y="25617"/>
                    <a:pt x="1689131" y="26028"/>
                    <a:pt x="1687638" y="26852"/>
                  </a:cubicBezTo>
                  <a:cubicBezTo>
                    <a:pt x="1686145" y="27675"/>
                    <a:pt x="1685399" y="28728"/>
                    <a:pt x="1685399" y="30012"/>
                  </a:cubicBezTo>
                  <a:cubicBezTo>
                    <a:pt x="1685399" y="31323"/>
                    <a:pt x="1686125" y="32349"/>
                    <a:pt x="1687576" y="33088"/>
                  </a:cubicBezTo>
                  <a:cubicBezTo>
                    <a:pt x="1689027" y="33828"/>
                    <a:pt x="1691134" y="34505"/>
                    <a:pt x="1693896" y="35118"/>
                  </a:cubicBezTo>
                  <a:cubicBezTo>
                    <a:pt x="1699505" y="36374"/>
                    <a:pt x="1703523" y="37937"/>
                    <a:pt x="1705951" y="39807"/>
                  </a:cubicBezTo>
                  <a:cubicBezTo>
                    <a:pt x="1708379" y="41676"/>
                    <a:pt x="1709593" y="44146"/>
                    <a:pt x="1709593" y="47215"/>
                  </a:cubicBezTo>
                  <a:cubicBezTo>
                    <a:pt x="1709593" y="49532"/>
                    <a:pt x="1708860" y="51701"/>
                    <a:pt x="1707395" y="53724"/>
                  </a:cubicBezTo>
                  <a:cubicBezTo>
                    <a:pt x="1705930" y="55747"/>
                    <a:pt x="1703872" y="57359"/>
                    <a:pt x="1701221" y="58559"/>
                  </a:cubicBezTo>
                  <a:cubicBezTo>
                    <a:pt x="1698570" y="59759"/>
                    <a:pt x="1695501" y="60359"/>
                    <a:pt x="1692013" y="60359"/>
                  </a:cubicBezTo>
                  <a:cubicBezTo>
                    <a:pt x="1689669" y="60359"/>
                    <a:pt x="1687513" y="60115"/>
                    <a:pt x="1685546" y="59626"/>
                  </a:cubicBezTo>
                  <a:cubicBezTo>
                    <a:pt x="1683578" y="59138"/>
                    <a:pt x="1681995" y="58608"/>
                    <a:pt x="1680795" y="58036"/>
                  </a:cubicBezTo>
                  <a:cubicBezTo>
                    <a:pt x="1679595" y="57464"/>
                    <a:pt x="1678297" y="56801"/>
                    <a:pt x="1676902" y="56047"/>
                  </a:cubicBezTo>
                  <a:lnTo>
                    <a:pt x="1676902" y="47299"/>
                  </a:lnTo>
                  <a:cubicBezTo>
                    <a:pt x="1681646" y="51262"/>
                    <a:pt x="1686766" y="53243"/>
                    <a:pt x="1692264" y="53243"/>
                  </a:cubicBezTo>
                  <a:cubicBezTo>
                    <a:pt x="1694608" y="53243"/>
                    <a:pt x="1696666" y="52789"/>
                    <a:pt x="1698438" y="51883"/>
                  </a:cubicBezTo>
                  <a:cubicBezTo>
                    <a:pt x="1700210" y="50976"/>
                    <a:pt x="1701096" y="49657"/>
                    <a:pt x="1701096" y="47927"/>
                  </a:cubicBezTo>
                  <a:cubicBezTo>
                    <a:pt x="1701096" y="46560"/>
                    <a:pt x="1700426" y="45436"/>
                    <a:pt x="1699087" y="44557"/>
                  </a:cubicBezTo>
                  <a:cubicBezTo>
                    <a:pt x="1697747" y="43678"/>
                    <a:pt x="1695277" y="42848"/>
                    <a:pt x="1691678" y="42067"/>
                  </a:cubicBezTo>
                  <a:cubicBezTo>
                    <a:pt x="1687883" y="41230"/>
                    <a:pt x="1685246" y="40462"/>
                    <a:pt x="1683767" y="39765"/>
                  </a:cubicBezTo>
                  <a:cubicBezTo>
                    <a:pt x="1682288" y="39067"/>
                    <a:pt x="1680976" y="38244"/>
                    <a:pt x="1679832" y="37295"/>
                  </a:cubicBezTo>
                  <a:cubicBezTo>
                    <a:pt x="1678855" y="36179"/>
                    <a:pt x="1678123" y="35174"/>
                    <a:pt x="1677634" y="34281"/>
                  </a:cubicBezTo>
                  <a:cubicBezTo>
                    <a:pt x="1677146" y="33388"/>
                    <a:pt x="1676902" y="32161"/>
                    <a:pt x="1676902" y="30598"/>
                  </a:cubicBezTo>
                  <a:cubicBezTo>
                    <a:pt x="1676902" y="27082"/>
                    <a:pt x="1678395" y="24201"/>
                    <a:pt x="1681381" y="21954"/>
                  </a:cubicBezTo>
                  <a:cubicBezTo>
                    <a:pt x="1684367" y="19708"/>
                    <a:pt x="1688217" y="18585"/>
                    <a:pt x="1692933" y="18585"/>
                  </a:cubicBezTo>
                  <a:close/>
                  <a:moveTo>
                    <a:pt x="1621463" y="18585"/>
                  </a:moveTo>
                  <a:cubicBezTo>
                    <a:pt x="1624254" y="18585"/>
                    <a:pt x="1626870" y="19157"/>
                    <a:pt x="1629312" y="20301"/>
                  </a:cubicBezTo>
                  <a:cubicBezTo>
                    <a:pt x="1631753" y="21445"/>
                    <a:pt x="1633735" y="22980"/>
                    <a:pt x="1635256" y="24905"/>
                  </a:cubicBezTo>
                  <a:cubicBezTo>
                    <a:pt x="1636776" y="26831"/>
                    <a:pt x="1637872" y="28924"/>
                    <a:pt x="1638541" y="31184"/>
                  </a:cubicBezTo>
                  <a:cubicBezTo>
                    <a:pt x="1639211" y="33444"/>
                    <a:pt x="1639546" y="36165"/>
                    <a:pt x="1639546" y="39346"/>
                  </a:cubicBezTo>
                  <a:lnTo>
                    <a:pt x="1609911" y="39346"/>
                  </a:lnTo>
                  <a:cubicBezTo>
                    <a:pt x="1610106" y="42611"/>
                    <a:pt x="1610950" y="45241"/>
                    <a:pt x="1612443" y="47236"/>
                  </a:cubicBezTo>
                  <a:cubicBezTo>
                    <a:pt x="1613936" y="49232"/>
                    <a:pt x="1615666" y="50641"/>
                    <a:pt x="1617633" y="51464"/>
                  </a:cubicBezTo>
                  <a:cubicBezTo>
                    <a:pt x="1619601" y="52287"/>
                    <a:pt x="1621477" y="52699"/>
                    <a:pt x="1623263" y="52699"/>
                  </a:cubicBezTo>
                  <a:cubicBezTo>
                    <a:pt x="1628230" y="52699"/>
                    <a:pt x="1633198" y="50215"/>
                    <a:pt x="1638165" y="45248"/>
                  </a:cubicBezTo>
                  <a:lnTo>
                    <a:pt x="1638165" y="54834"/>
                  </a:lnTo>
                  <a:cubicBezTo>
                    <a:pt x="1635876" y="56368"/>
                    <a:pt x="1633484" y="57673"/>
                    <a:pt x="1630986" y="58747"/>
                  </a:cubicBezTo>
                  <a:cubicBezTo>
                    <a:pt x="1628489" y="59822"/>
                    <a:pt x="1625454" y="60359"/>
                    <a:pt x="1621882" y="60359"/>
                  </a:cubicBezTo>
                  <a:cubicBezTo>
                    <a:pt x="1617752" y="60359"/>
                    <a:pt x="1614138" y="59382"/>
                    <a:pt x="1611041" y="57429"/>
                  </a:cubicBezTo>
                  <a:cubicBezTo>
                    <a:pt x="1607943" y="55475"/>
                    <a:pt x="1605564" y="52887"/>
                    <a:pt x="1603904" y="49664"/>
                  </a:cubicBezTo>
                  <a:cubicBezTo>
                    <a:pt x="1602244" y="46441"/>
                    <a:pt x="1601413" y="43030"/>
                    <a:pt x="1601413" y="39430"/>
                  </a:cubicBezTo>
                  <a:cubicBezTo>
                    <a:pt x="1601413" y="35439"/>
                    <a:pt x="1602334" y="31868"/>
                    <a:pt x="1604176" y="28714"/>
                  </a:cubicBezTo>
                  <a:cubicBezTo>
                    <a:pt x="1606018" y="25561"/>
                    <a:pt x="1608487" y="23084"/>
                    <a:pt x="1611585" y="21284"/>
                  </a:cubicBezTo>
                  <a:cubicBezTo>
                    <a:pt x="1614682" y="19485"/>
                    <a:pt x="1617975" y="18585"/>
                    <a:pt x="1621463" y="18585"/>
                  </a:cubicBezTo>
                  <a:close/>
                  <a:moveTo>
                    <a:pt x="1519702" y="18585"/>
                  </a:moveTo>
                  <a:cubicBezTo>
                    <a:pt x="1524139" y="18585"/>
                    <a:pt x="1527544" y="19945"/>
                    <a:pt x="1529915" y="22666"/>
                  </a:cubicBezTo>
                  <a:cubicBezTo>
                    <a:pt x="1532287" y="25387"/>
                    <a:pt x="1533473" y="28547"/>
                    <a:pt x="1533473" y="32147"/>
                  </a:cubicBezTo>
                  <a:lnTo>
                    <a:pt x="1533473" y="59396"/>
                  </a:lnTo>
                  <a:lnTo>
                    <a:pt x="1525604" y="59396"/>
                  </a:lnTo>
                  <a:lnTo>
                    <a:pt x="1525604" y="34867"/>
                  </a:lnTo>
                  <a:cubicBezTo>
                    <a:pt x="1525604" y="32300"/>
                    <a:pt x="1525011" y="30172"/>
                    <a:pt x="1523825" y="28484"/>
                  </a:cubicBezTo>
                  <a:cubicBezTo>
                    <a:pt x="1522639" y="26796"/>
                    <a:pt x="1520749" y="25952"/>
                    <a:pt x="1518153" y="25952"/>
                  </a:cubicBezTo>
                  <a:cubicBezTo>
                    <a:pt x="1515809" y="25952"/>
                    <a:pt x="1513779" y="26670"/>
                    <a:pt x="1512063" y="28107"/>
                  </a:cubicBezTo>
                  <a:cubicBezTo>
                    <a:pt x="1510347" y="29544"/>
                    <a:pt x="1509063" y="31372"/>
                    <a:pt x="1508212" y="33591"/>
                  </a:cubicBezTo>
                  <a:cubicBezTo>
                    <a:pt x="1507361" y="35809"/>
                    <a:pt x="1506935" y="38090"/>
                    <a:pt x="1506935" y="40434"/>
                  </a:cubicBezTo>
                  <a:lnTo>
                    <a:pt x="1506935" y="59396"/>
                  </a:lnTo>
                  <a:lnTo>
                    <a:pt x="1499024" y="59396"/>
                  </a:lnTo>
                  <a:lnTo>
                    <a:pt x="1499024" y="19547"/>
                  </a:lnTo>
                  <a:lnTo>
                    <a:pt x="1506224" y="19547"/>
                  </a:lnTo>
                  <a:lnTo>
                    <a:pt x="1506810" y="26203"/>
                  </a:lnTo>
                  <a:lnTo>
                    <a:pt x="1507019" y="26203"/>
                  </a:lnTo>
                  <a:cubicBezTo>
                    <a:pt x="1507828" y="24835"/>
                    <a:pt x="1508680" y="23635"/>
                    <a:pt x="1509573" y="22603"/>
                  </a:cubicBezTo>
                  <a:cubicBezTo>
                    <a:pt x="1510466" y="21570"/>
                    <a:pt x="1511756" y="20643"/>
                    <a:pt x="1513444" y="19819"/>
                  </a:cubicBezTo>
                  <a:cubicBezTo>
                    <a:pt x="1515133" y="18996"/>
                    <a:pt x="1517219" y="18585"/>
                    <a:pt x="1519702" y="18585"/>
                  </a:cubicBezTo>
                  <a:close/>
                  <a:moveTo>
                    <a:pt x="1382041" y="18585"/>
                  </a:moveTo>
                  <a:cubicBezTo>
                    <a:pt x="1384050" y="18585"/>
                    <a:pt x="1385948" y="18940"/>
                    <a:pt x="1387733" y="19652"/>
                  </a:cubicBezTo>
                  <a:cubicBezTo>
                    <a:pt x="1389519" y="20364"/>
                    <a:pt x="1391710" y="21836"/>
                    <a:pt x="1394305" y="24068"/>
                  </a:cubicBezTo>
                  <a:lnTo>
                    <a:pt x="1396021" y="19547"/>
                  </a:lnTo>
                  <a:lnTo>
                    <a:pt x="1402216" y="19547"/>
                  </a:lnTo>
                  <a:lnTo>
                    <a:pt x="1402216" y="54582"/>
                  </a:lnTo>
                  <a:cubicBezTo>
                    <a:pt x="1402216" y="59829"/>
                    <a:pt x="1401742" y="63798"/>
                    <a:pt x="1400793" y="66491"/>
                  </a:cubicBezTo>
                  <a:cubicBezTo>
                    <a:pt x="1399844" y="69184"/>
                    <a:pt x="1398310" y="71535"/>
                    <a:pt x="1396189" y="73544"/>
                  </a:cubicBezTo>
                  <a:cubicBezTo>
                    <a:pt x="1394068" y="75553"/>
                    <a:pt x="1391787" y="76955"/>
                    <a:pt x="1389345" y="77751"/>
                  </a:cubicBezTo>
                  <a:cubicBezTo>
                    <a:pt x="1386903" y="78546"/>
                    <a:pt x="1384357" y="78972"/>
                    <a:pt x="1381706" y="79027"/>
                  </a:cubicBezTo>
                  <a:cubicBezTo>
                    <a:pt x="1376516" y="79027"/>
                    <a:pt x="1371367" y="77283"/>
                    <a:pt x="1366260" y="73795"/>
                  </a:cubicBezTo>
                  <a:lnTo>
                    <a:pt x="1366260" y="64042"/>
                  </a:lnTo>
                  <a:cubicBezTo>
                    <a:pt x="1368437" y="66135"/>
                    <a:pt x="1370760" y="67928"/>
                    <a:pt x="1373230" y="69421"/>
                  </a:cubicBezTo>
                  <a:cubicBezTo>
                    <a:pt x="1375699" y="70914"/>
                    <a:pt x="1378608" y="71660"/>
                    <a:pt x="1381957" y="71660"/>
                  </a:cubicBezTo>
                  <a:cubicBezTo>
                    <a:pt x="1384357" y="71660"/>
                    <a:pt x="1386568" y="70963"/>
                    <a:pt x="1388592" y="69568"/>
                  </a:cubicBezTo>
                  <a:cubicBezTo>
                    <a:pt x="1390615" y="68172"/>
                    <a:pt x="1392073" y="66414"/>
                    <a:pt x="1392966" y="64293"/>
                  </a:cubicBezTo>
                  <a:cubicBezTo>
                    <a:pt x="1393859" y="62173"/>
                    <a:pt x="1394305" y="58224"/>
                    <a:pt x="1394305" y="52448"/>
                  </a:cubicBezTo>
                  <a:lnTo>
                    <a:pt x="1394138" y="52280"/>
                  </a:lnTo>
                  <a:cubicBezTo>
                    <a:pt x="1390398" y="57080"/>
                    <a:pt x="1386031" y="59480"/>
                    <a:pt x="1381036" y="59480"/>
                  </a:cubicBezTo>
                  <a:cubicBezTo>
                    <a:pt x="1376181" y="59480"/>
                    <a:pt x="1372065" y="57499"/>
                    <a:pt x="1368688" y="53536"/>
                  </a:cubicBezTo>
                  <a:cubicBezTo>
                    <a:pt x="1365312" y="49573"/>
                    <a:pt x="1363623" y="44843"/>
                    <a:pt x="1363623" y="39346"/>
                  </a:cubicBezTo>
                  <a:cubicBezTo>
                    <a:pt x="1363623" y="35607"/>
                    <a:pt x="1364419" y="32161"/>
                    <a:pt x="1366009" y="29007"/>
                  </a:cubicBezTo>
                  <a:cubicBezTo>
                    <a:pt x="1367600" y="25854"/>
                    <a:pt x="1369797" y="23329"/>
                    <a:pt x="1372602" y="21431"/>
                  </a:cubicBezTo>
                  <a:cubicBezTo>
                    <a:pt x="1375406" y="19533"/>
                    <a:pt x="1378553" y="18585"/>
                    <a:pt x="1382041" y="18585"/>
                  </a:cubicBezTo>
                  <a:close/>
                  <a:moveTo>
                    <a:pt x="1338727" y="18585"/>
                  </a:moveTo>
                  <a:cubicBezTo>
                    <a:pt x="1343164" y="18585"/>
                    <a:pt x="1346569" y="19945"/>
                    <a:pt x="1348940" y="22666"/>
                  </a:cubicBezTo>
                  <a:cubicBezTo>
                    <a:pt x="1351312" y="25387"/>
                    <a:pt x="1352498" y="28547"/>
                    <a:pt x="1352498" y="32147"/>
                  </a:cubicBezTo>
                  <a:lnTo>
                    <a:pt x="1352498" y="59396"/>
                  </a:lnTo>
                  <a:lnTo>
                    <a:pt x="1344629" y="59396"/>
                  </a:lnTo>
                  <a:lnTo>
                    <a:pt x="1344629" y="34867"/>
                  </a:lnTo>
                  <a:cubicBezTo>
                    <a:pt x="1344629" y="32300"/>
                    <a:pt x="1344036" y="30172"/>
                    <a:pt x="1342850" y="28484"/>
                  </a:cubicBezTo>
                  <a:cubicBezTo>
                    <a:pt x="1341664" y="26796"/>
                    <a:pt x="1339774" y="25952"/>
                    <a:pt x="1337178" y="25952"/>
                  </a:cubicBezTo>
                  <a:cubicBezTo>
                    <a:pt x="1334834" y="25952"/>
                    <a:pt x="1332804" y="26670"/>
                    <a:pt x="1331088" y="28107"/>
                  </a:cubicBezTo>
                  <a:cubicBezTo>
                    <a:pt x="1329372" y="29544"/>
                    <a:pt x="1328088" y="31372"/>
                    <a:pt x="1327237" y="33591"/>
                  </a:cubicBezTo>
                  <a:cubicBezTo>
                    <a:pt x="1326386" y="35809"/>
                    <a:pt x="1325960" y="38090"/>
                    <a:pt x="1325960" y="40434"/>
                  </a:cubicBezTo>
                  <a:lnTo>
                    <a:pt x="1325960" y="59396"/>
                  </a:lnTo>
                  <a:lnTo>
                    <a:pt x="1318049" y="59396"/>
                  </a:lnTo>
                  <a:lnTo>
                    <a:pt x="1318049" y="19547"/>
                  </a:lnTo>
                  <a:lnTo>
                    <a:pt x="1325249" y="19547"/>
                  </a:lnTo>
                  <a:lnTo>
                    <a:pt x="1325835" y="26203"/>
                  </a:lnTo>
                  <a:lnTo>
                    <a:pt x="1326044" y="26203"/>
                  </a:lnTo>
                  <a:cubicBezTo>
                    <a:pt x="1326853" y="24835"/>
                    <a:pt x="1327705" y="23635"/>
                    <a:pt x="1328598" y="22603"/>
                  </a:cubicBezTo>
                  <a:cubicBezTo>
                    <a:pt x="1329491" y="21570"/>
                    <a:pt x="1330781" y="20643"/>
                    <a:pt x="1332469" y="19819"/>
                  </a:cubicBezTo>
                  <a:cubicBezTo>
                    <a:pt x="1334158" y="18996"/>
                    <a:pt x="1336244" y="18585"/>
                    <a:pt x="1338727" y="18585"/>
                  </a:cubicBezTo>
                  <a:close/>
                  <a:moveTo>
                    <a:pt x="1230938" y="18585"/>
                  </a:moveTo>
                  <a:cubicBezTo>
                    <a:pt x="1233729" y="18585"/>
                    <a:pt x="1236345" y="19157"/>
                    <a:pt x="1238787" y="20301"/>
                  </a:cubicBezTo>
                  <a:cubicBezTo>
                    <a:pt x="1241228" y="21445"/>
                    <a:pt x="1243210" y="22980"/>
                    <a:pt x="1244731" y="24905"/>
                  </a:cubicBezTo>
                  <a:cubicBezTo>
                    <a:pt x="1246251" y="26831"/>
                    <a:pt x="1247347" y="28924"/>
                    <a:pt x="1248016" y="31184"/>
                  </a:cubicBezTo>
                  <a:cubicBezTo>
                    <a:pt x="1248686" y="33444"/>
                    <a:pt x="1249021" y="36165"/>
                    <a:pt x="1249021" y="39346"/>
                  </a:cubicBezTo>
                  <a:lnTo>
                    <a:pt x="1219386" y="39346"/>
                  </a:lnTo>
                  <a:cubicBezTo>
                    <a:pt x="1219581" y="42611"/>
                    <a:pt x="1220425" y="45241"/>
                    <a:pt x="1221918" y="47236"/>
                  </a:cubicBezTo>
                  <a:cubicBezTo>
                    <a:pt x="1223411" y="49232"/>
                    <a:pt x="1225141" y="50641"/>
                    <a:pt x="1227108" y="51464"/>
                  </a:cubicBezTo>
                  <a:cubicBezTo>
                    <a:pt x="1229076" y="52287"/>
                    <a:pt x="1230952" y="52699"/>
                    <a:pt x="1232738" y="52699"/>
                  </a:cubicBezTo>
                  <a:cubicBezTo>
                    <a:pt x="1237705" y="52699"/>
                    <a:pt x="1242673" y="50215"/>
                    <a:pt x="1247640" y="45248"/>
                  </a:cubicBezTo>
                  <a:lnTo>
                    <a:pt x="1247640" y="54834"/>
                  </a:lnTo>
                  <a:cubicBezTo>
                    <a:pt x="1245351" y="56368"/>
                    <a:pt x="1242959" y="57673"/>
                    <a:pt x="1240461" y="58747"/>
                  </a:cubicBezTo>
                  <a:cubicBezTo>
                    <a:pt x="1237964" y="59822"/>
                    <a:pt x="1234929" y="60359"/>
                    <a:pt x="1231357" y="60359"/>
                  </a:cubicBezTo>
                  <a:cubicBezTo>
                    <a:pt x="1227227" y="60359"/>
                    <a:pt x="1223613" y="59382"/>
                    <a:pt x="1220516" y="57429"/>
                  </a:cubicBezTo>
                  <a:cubicBezTo>
                    <a:pt x="1217418" y="55475"/>
                    <a:pt x="1215039" y="52887"/>
                    <a:pt x="1213379" y="49664"/>
                  </a:cubicBezTo>
                  <a:cubicBezTo>
                    <a:pt x="1211719" y="46441"/>
                    <a:pt x="1210888" y="43030"/>
                    <a:pt x="1210888" y="39430"/>
                  </a:cubicBezTo>
                  <a:cubicBezTo>
                    <a:pt x="1210888" y="35439"/>
                    <a:pt x="1211809" y="31868"/>
                    <a:pt x="1213651" y="28714"/>
                  </a:cubicBezTo>
                  <a:cubicBezTo>
                    <a:pt x="1215493" y="25561"/>
                    <a:pt x="1217962" y="23084"/>
                    <a:pt x="1221060" y="21284"/>
                  </a:cubicBezTo>
                  <a:cubicBezTo>
                    <a:pt x="1224157" y="19485"/>
                    <a:pt x="1227450" y="18585"/>
                    <a:pt x="1230938" y="18585"/>
                  </a:cubicBezTo>
                  <a:close/>
                  <a:moveTo>
                    <a:pt x="1073808" y="18585"/>
                  </a:moveTo>
                  <a:cubicBezTo>
                    <a:pt x="1078608" y="18585"/>
                    <a:pt x="1083268" y="19785"/>
                    <a:pt x="1087789" y="22184"/>
                  </a:cubicBezTo>
                  <a:lnTo>
                    <a:pt x="1087789" y="30514"/>
                  </a:lnTo>
                  <a:cubicBezTo>
                    <a:pt x="1084859" y="28421"/>
                    <a:pt x="1082222" y="27082"/>
                    <a:pt x="1079878" y="26496"/>
                  </a:cubicBezTo>
                  <a:cubicBezTo>
                    <a:pt x="1077534" y="25910"/>
                    <a:pt x="1075566" y="25617"/>
                    <a:pt x="1073976" y="25617"/>
                  </a:cubicBezTo>
                  <a:cubicBezTo>
                    <a:pt x="1071827" y="25617"/>
                    <a:pt x="1070006" y="26028"/>
                    <a:pt x="1068513" y="26852"/>
                  </a:cubicBezTo>
                  <a:cubicBezTo>
                    <a:pt x="1067020" y="27675"/>
                    <a:pt x="1066274" y="28728"/>
                    <a:pt x="1066274" y="30012"/>
                  </a:cubicBezTo>
                  <a:cubicBezTo>
                    <a:pt x="1066274" y="31323"/>
                    <a:pt x="1066999" y="32349"/>
                    <a:pt x="1068451" y="33088"/>
                  </a:cubicBezTo>
                  <a:cubicBezTo>
                    <a:pt x="1069902" y="33828"/>
                    <a:pt x="1072008" y="34505"/>
                    <a:pt x="1074771" y="35118"/>
                  </a:cubicBezTo>
                  <a:cubicBezTo>
                    <a:pt x="1080380" y="36374"/>
                    <a:pt x="1084398" y="37937"/>
                    <a:pt x="1086826" y="39807"/>
                  </a:cubicBezTo>
                  <a:cubicBezTo>
                    <a:pt x="1089254" y="41676"/>
                    <a:pt x="1090468" y="44146"/>
                    <a:pt x="1090468" y="47215"/>
                  </a:cubicBezTo>
                  <a:cubicBezTo>
                    <a:pt x="1090468" y="49532"/>
                    <a:pt x="1089735" y="51701"/>
                    <a:pt x="1088270" y="53724"/>
                  </a:cubicBezTo>
                  <a:cubicBezTo>
                    <a:pt x="1086805" y="55747"/>
                    <a:pt x="1084747" y="57359"/>
                    <a:pt x="1082096" y="58559"/>
                  </a:cubicBezTo>
                  <a:cubicBezTo>
                    <a:pt x="1079445" y="59759"/>
                    <a:pt x="1076376" y="60359"/>
                    <a:pt x="1072887" y="60359"/>
                  </a:cubicBezTo>
                  <a:cubicBezTo>
                    <a:pt x="1070543" y="60359"/>
                    <a:pt x="1068388" y="60115"/>
                    <a:pt x="1066420" y="59626"/>
                  </a:cubicBezTo>
                  <a:cubicBezTo>
                    <a:pt x="1064453" y="59138"/>
                    <a:pt x="1062870" y="58608"/>
                    <a:pt x="1061670" y="58036"/>
                  </a:cubicBezTo>
                  <a:cubicBezTo>
                    <a:pt x="1060470" y="57464"/>
                    <a:pt x="1059172" y="56801"/>
                    <a:pt x="1057777" y="56047"/>
                  </a:cubicBezTo>
                  <a:lnTo>
                    <a:pt x="1057777" y="47299"/>
                  </a:lnTo>
                  <a:cubicBezTo>
                    <a:pt x="1062521" y="51262"/>
                    <a:pt x="1067641" y="53243"/>
                    <a:pt x="1073139" y="53243"/>
                  </a:cubicBezTo>
                  <a:cubicBezTo>
                    <a:pt x="1075483" y="53243"/>
                    <a:pt x="1077541" y="52789"/>
                    <a:pt x="1079313" y="51883"/>
                  </a:cubicBezTo>
                  <a:cubicBezTo>
                    <a:pt x="1081085" y="50976"/>
                    <a:pt x="1081971" y="49657"/>
                    <a:pt x="1081971" y="47927"/>
                  </a:cubicBezTo>
                  <a:cubicBezTo>
                    <a:pt x="1081971" y="46560"/>
                    <a:pt x="1081301" y="45436"/>
                    <a:pt x="1079961" y="44557"/>
                  </a:cubicBezTo>
                  <a:cubicBezTo>
                    <a:pt x="1078622" y="43678"/>
                    <a:pt x="1076152" y="42848"/>
                    <a:pt x="1072553" y="42067"/>
                  </a:cubicBezTo>
                  <a:cubicBezTo>
                    <a:pt x="1068758" y="41230"/>
                    <a:pt x="1066120" y="40462"/>
                    <a:pt x="1064641" y="39765"/>
                  </a:cubicBezTo>
                  <a:cubicBezTo>
                    <a:pt x="1063163" y="39067"/>
                    <a:pt x="1061851" y="38244"/>
                    <a:pt x="1060707" y="37295"/>
                  </a:cubicBezTo>
                  <a:cubicBezTo>
                    <a:pt x="1059730" y="36179"/>
                    <a:pt x="1058998" y="35174"/>
                    <a:pt x="1058509" y="34281"/>
                  </a:cubicBezTo>
                  <a:cubicBezTo>
                    <a:pt x="1058021" y="33388"/>
                    <a:pt x="1057777" y="32161"/>
                    <a:pt x="1057777" y="30598"/>
                  </a:cubicBezTo>
                  <a:cubicBezTo>
                    <a:pt x="1057777" y="27082"/>
                    <a:pt x="1059270" y="24201"/>
                    <a:pt x="1062256" y="21954"/>
                  </a:cubicBezTo>
                  <a:cubicBezTo>
                    <a:pt x="1065241" y="19708"/>
                    <a:pt x="1069092" y="18585"/>
                    <a:pt x="1073808" y="18585"/>
                  </a:cubicBezTo>
                  <a:close/>
                  <a:moveTo>
                    <a:pt x="1030913" y="18585"/>
                  </a:moveTo>
                  <a:cubicBezTo>
                    <a:pt x="1033704" y="18585"/>
                    <a:pt x="1036320" y="19157"/>
                    <a:pt x="1038762" y="20301"/>
                  </a:cubicBezTo>
                  <a:cubicBezTo>
                    <a:pt x="1041203" y="21445"/>
                    <a:pt x="1043185" y="22980"/>
                    <a:pt x="1044705" y="24905"/>
                  </a:cubicBezTo>
                  <a:cubicBezTo>
                    <a:pt x="1046226" y="26831"/>
                    <a:pt x="1047322" y="28924"/>
                    <a:pt x="1047991" y="31184"/>
                  </a:cubicBezTo>
                  <a:cubicBezTo>
                    <a:pt x="1048661" y="33444"/>
                    <a:pt x="1048996" y="36165"/>
                    <a:pt x="1048996" y="39346"/>
                  </a:cubicBezTo>
                  <a:lnTo>
                    <a:pt x="1019361" y="39346"/>
                  </a:lnTo>
                  <a:cubicBezTo>
                    <a:pt x="1019556" y="42611"/>
                    <a:pt x="1020400" y="45241"/>
                    <a:pt x="1021893" y="47236"/>
                  </a:cubicBezTo>
                  <a:cubicBezTo>
                    <a:pt x="1023386" y="49232"/>
                    <a:pt x="1025116" y="50641"/>
                    <a:pt x="1027083" y="51464"/>
                  </a:cubicBezTo>
                  <a:cubicBezTo>
                    <a:pt x="1029051" y="52287"/>
                    <a:pt x="1030927" y="52699"/>
                    <a:pt x="1032713" y="52699"/>
                  </a:cubicBezTo>
                  <a:cubicBezTo>
                    <a:pt x="1037680" y="52699"/>
                    <a:pt x="1042647" y="50215"/>
                    <a:pt x="1047615" y="45248"/>
                  </a:cubicBezTo>
                  <a:lnTo>
                    <a:pt x="1047615" y="54834"/>
                  </a:lnTo>
                  <a:cubicBezTo>
                    <a:pt x="1045326" y="56368"/>
                    <a:pt x="1042934" y="57673"/>
                    <a:pt x="1040436" y="58747"/>
                  </a:cubicBezTo>
                  <a:cubicBezTo>
                    <a:pt x="1037938" y="59822"/>
                    <a:pt x="1034904" y="60359"/>
                    <a:pt x="1031332" y="60359"/>
                  </a:cubicBezTo>
                  <a:cubicBezTo>
                    <a:pt x="1027202" y="60359"/>
                    <a:pt x="1023588" y="59382"/>
                    <a:pt x="1020491" y="57429"/>
                  </a:cubicBezTo>
                  <a:cubicBezTo>
                    <a:pt x="1017393" y="55475"/>
                    <a:pt x="1015014" y="52887"/>
                    <a:pt x="1013354" y="49664"/>
                  </a:cubicBezTo>
                  <a:cubicBezTo>
                    <a:pt x="1011694" y="46441"/>
                    <a:pt x="1010863" y="43030"/>
                    <a:pt x="1010863" y="39430"/>
                  </a:cubicBezTo>
                  <a:cubicBezTo>
                    <a:pt x="1010863" y="35439"/>
                    <a:pt x="1011784" y="31868"/>
                    <a:pt x="1013626" y="28714"/>
                  </a:cubicBezTo>
                  <a:cubicBezTo>
                    <a:pt x="1015468" y="25561"/>
                    <a:pt x="1017937" y="23084"/>
                    <a:pt x="1021035" y="21284"/>
                  </a:cubicBezTo>
                  <a:cubicBezTo>
                    <a:pt x="1024132" y="19485"/>
                    <a:pt x="1027425" y="18585"/>
                    <a:pt x="1030913" y="18585"/>
                  </a:cubicBezTo>
                  <a:close/>
                  <a:moveTo>
                    <a:pt x="981991" y="18585"/>
                  </a:moveTo>
                  <a:cubicBezTo>
                    <a:pt x="984000" y="18585"/>
                    <a:pt x="985897" y="18940"/>
                    <a:pt x="987683" y="19652"/>
                  </a:cubicBezTo>
                  <a:cubicBezTo>
                    <a:pt x="989469" y="20364"/>
                    <a:pt x="991660" y="21836"/>
                    <a:pt x="994255" y="24068"/>
                  </a:cubicBezTo>
                  <a:lnTo>
                    <a:pt x="995971" y="19547"/>
                  </a:lnTo>
                  <a:lnTo>
                    <a:pt x="1002166" y="19547"/>
                  </a:lnTo>
                  <a:lnTo>
                    <a:pt x="1002166" y="54582"/>
                  </a:lnTo>
                  <a:cubicBezTo>
                    <a:pt x="1002166" y="59829"/>
                    <a:pt x="1001692" y="63798"/>
                    <a:pt x="1000743" y="66491"/>
                  </a:cubicBezTo>
                  <a:cubicBezTo>
                    <a:pt x="999794" y="69184"/>
                    <a:pt x="998259" y="71535"/>
                    <a:pt x="996139" y="73544"/>
                  </a:cubicBezTo>
                  <a:cubicBezTo>
                    <a:pt x="994018" y="75553"/>
                    <a:pt x="991737" y="76955"/>
                    <a:pt x="989295" y="77751"/>
                  </a:cubicBezTo>
                  <a:cubicBezTo>
                    <a:pt x="986853" y="78546"/>
                    <a:pt x="984307" y="78972"/>
                    <a:pt x="981656" y="79027"/>
                  </a:cubicBezTo>
                  <a:cubicBezTo>
                    <a:pt x="976465" y="79027"/>
                    <a:pt x="971317" y="77283"/>
                    <a:pt x="966210" y="73795"/>
                  </a:cubicBezTo>
                  <a:lnTo>
                    <a:pt x="966210" y="64042"/>
                  </a:lnTo>
                  <a:cubicBezTo>
                    <a:pt x="968387" y="66135"/>
                    <a:pt x="970710" y="67928"/>
                    <a:pt x="973180" y="69421"/>
                  </a:cubicBezTo>
                  <a:cubicBezTo>
                    <a:pt x="975649" y="70914"/>
                    <a:pt x="978558" y="71660"/>
                    <a:pt x="981907" y="71660"/>
                  </a:cubicBezTo>
                  <a:cubicBezTo>
                    <a:pt x="984307" y="71660"/>
                    <a:pt x="986518" y="70963"/>
                    <a:pt x="988541" y="69568"/>
                  </a:cubicBezTo>
                  <a:cubicBezTo>
                    <a:pt x="990565" y="68172"/>
                    <a:pt x="992023" y="66414"/>
                    <a:pt x="992916" y="64293"/>
                  </a:cubicBezTo>
                  <a:cubicBezTo>
                    <a:pt x="993809" y="62173"/>
                    <a:pt x="994255" y="58224"/>
                    <a:pt x="994255" y="52448"/>
                  </a:cubicBezTo>
                  <a:lnTo>
                    <a:pt x="994088" y="52280"/>
                  </a:lnTo>
                  <a:cubicBezTo>
                    <a:pt x="990348" y="57080"/>
                    <a:pt x="985981" y="59480"/>
                    <a:pt x="980986" y="59480"/>
                  </a:cubicBezTo>
                  <a:cubicBezTo>
                    <a:pt x="976131" y="59480"/>
                    <a:pt x="972015" y="57499"/>
                    <a:pt x="968638" y="53536"/>
                  </a:cubicBezTo>
                  <a:cubicBezTo>
                    <a:pt x="965262" y="49573"/>
                    <a:pt x="963573" y="44843"/>
                    <a:pt x="963573" y="39346"/>
                  </a:cubicBezTo>
                  <a:cubicBezTo>
                    <a:pt x="963573" y="35607"/>
                    <a:pt x="964369" y="32161"/>
                    <a:pt x="965959" y="29007"/>
                  </a:cubicBezTo>
                  <a:cubicBezTo>
                    <a:pt x="967550" y="25854"/>
                    <a:pt x="969747" y="23329"/>
                    <a:pt x="972552" y="21431"/>
                  </a:cubicBezTo>
                  <a:cubicBezTo>
                    <a:pt x="975356" y="19533"/>
                    <a:pt x="978503" y="18585"/>
                    <a:pt x="981991" y="18585"/>
                  </a:cubicBezTo>
                  <a:close/>
                  <a:moveTo>
                    <a:pt x="942635" y="18585"/>
                  </a:moveTo>
                  <a:cubicBezTo>
                    <a:pt x="945732" y="18585"/>
                    <a:pt x="948502" y="19219"/>
                    <a:pt x="950944" y="20489"/>
                  </a:cubicBezTo>
                  <a:cubicBezTo>
                    <a:pt x="953386" y="21759"/>
                    <a:pt x="955297" y="23566"/>
                    <a:pt x="956678" y="25910"/>
                  </a:cubicBezTo>
                  <a:cubicBezTo>
                    <a:pt x="958060" y="28254"/>
                    <a:pt x="958750" y="30793"/>
                    <a:pt x="958750" y="33528"/>
                  </a:cubicBezTo>
                  <a:lnTo>
                    <a:pt x="958750" y="49894"/>
                  </a:lnTo>
                  <a:cubicBezTo>
                    <a:pt x="958750" y="51987"/>
                    <a:pt x="959601" y="53034"/>
                    <a:pt x="961304" y="53034"/>
                  </a:cubicBezTo>
                  <a:cubicBezTo>
                    <a:pt x="962224" y="53034"/>
                    <a:pt x="963145" y="52838"/>
                    <a:pt x="964066" y="52448"/>
                  </a:cubicBezTo>
                  <a:lnTo>
                    <a:pt x="964066" y="58977"/>
                  </a:lnTo>
                  <a:cubicBezTo>
                    <a:pt x="961778" y="59591"/>
                    <a:pt x="959853" y="59898"/>
                    <a:pt x="958290" y="59898"/>
                  </a:cubicBezTo>
                  <a:cubicBezTo>
                    <a:pt x="953462" y="59898"/>
                    <a:pt x="951007" y="57610"/>
                    <a:pt x="950923" y="53034"/>
                  </a:cubicBezTo>
                  <a:lnTo>
                    <a:pt x="950755" y="53034"/>
                  </a:lnTo>
                  <a:cubicBezTo>
                    <a:pt x="949500" y="55015"/>
                    <a:pt x="947937" y="56731"/>
                    <a:pt x="946067" y="58182"/>
                  </a:cubicBezTo>
                  <a:cubicBezTo>
                    <a:pt x="944198" y="59633"/>
                    <a:pt x="941672" y="60359"/>
                    <a:pt x="938491" y="60359"/>
                  </a:cubicBezTo>
                  <a:cubicBezTo>
                    <a:pt x="936259" y="60359"/>
                    <a:pt x="934040" y="59829"/>
                    <a:pt x="931836" y="58768"/>
                  </a:cubicBezTo>
                  <a:cubicBezTo>
                    <a:pt x="929631" y="57708"/>
                    <a:pt x="927845" y="56194"/>
                    <a:pt x="926478" y="54227"/>
                  </a:cubicBezTo>
                  <a:cubicBezTo>
                    <a:pt x="925111" y="52259"/>
                    <a:pt x="924427" y="50034"/>
                    <a:pt x="924427" y="47550"/>
                  </a:cubicBezTo>
                  <a:cubicBezTo>
                    <a:pt x="924427" y="44955"/>
                    <a:pt x="925152" y="42785"/>
                    <a:pt x="926603" y="41041"/>
                  </a:cubicBezTo>
                  <a:cubicBezTo>
                    <a:pt x="928055" y="39297"/>
                    <a:pt x="929980" y="37951"/>
                    <a:pt x="932380" y="37002"/>
                  </a:cubicBezTo>
                  <a:cubicBezTo>
                    <a:pt x="934780" y="36053"/>
                    <a:pt x="937354" y="35349"/>
                    <a:pt x="940103" y="34888"/>
                  </a:cubicBezTo>
                  <a:cubicBezTo>
                    <a:pt x="942851" y="34428"/>
                    <a:pt x="946430" y="33974"/>
                    <a:pt x="950839" y="33528"/>
                  </a:cubicBezTo>
                  <a:cubicBezTo>
                    <a:pt x="950755" y="31658"/>
                    <a:pt x="950190" y="30123"/>
                    <a:pt x="949144" y="28924"/>
                  </a:cubicBezTo>
                  <a:cubicBezTo>
                    <a:pt x="948097" y="27724"/>
                    <a:pt x="946835" y="26872"/>
                    <a:pt x="945356" y="26370"/>
                  </a:cubicBezTo>
                  <a:cubicBezTo>
                    <a:pt x="943877" y="25868"/>
                    <a:pt x="942454" y="25617"/>
                    <a:pt x="941086" y="25617"/>
                  </a:cubicBezTo>
                  <a:cubicBezTo>
                    <a:pt x="939245" y="25617"/>
                    <a:pt x="937500" y="25924"/>
                    <a:pt x="935854" y="26538"/>
                  </a:cubicBezTo>
                  <a:cubicBezTo>
                    <a:pt x="934208" y="27152"/>
                    <a:pt x="932770" y="27870"/>
                    <a:pt x="931543" y="28693"/>
                  </a:cubicBezTo>
                  <a:cubicBezTo>
                    <a:pt x="930315" y="29516"/>
                    <a:pt x="929003" y="30486"/>
                    <a:pt x="927608" y="31602"/>
                  </a:cubicBezTo>
                  <a:lnTo>
                    <a:pt x="927608" y="23147"/>
                  </a:lnTo>
                  <a:cubicBezTo>
                    <a:pt x="932910" y="20105"/>
                    <a:pt x="937919" y="18585"/>
                    <a:pt x="942635" y="18585"/>
                  </a:cubicBezTo>
                  <a:close/>
                  <a:moveTo>
                    <a:pt x="848641" y="18585"/>
                  </a:moveTo>
                  <a:cubicBezTo>
                    <a:pt x="850650" y="18585"/>
                    <a:pt x="852548" y="18940"/>
                    <a:pt x="854333" y="19652"/>
                  </a:cubicBezTo>
                  <a:cubicBezTo>
                    <a:pt x="856119" y="20364"/>
                    <a:pt x="858310" y="21836"/>
                    <a:pt x="860905" y="24068"/>
                  </a:cubicBezTo>
                  <a:lnTo>
                    <a:pt x="862621" y="19547"/>
                  </a:lnTo>
                  <a:lnTo>
                    <a:pt x="868816" y="19547"/>
                  </a:lnTo>
                  <a:lnTo>
                    <a:pt x="868816" y="54582"/>
                  </a:lnTo>
                  <a:cubicBezTo>
                    <a:pt x="868816" y="59829"/>
                    <a:pt x="868342" y="63798"/>
                    <a:pt x="867393" y="66491"/>
                  </a:cubicBezTo>
                  <a:cubicBezTo>
                    <a:pt x="866444" y="69184"/>
                    <a:pt x="864910" y="71535"/>
                    <a:pt x="862789" y="73544"/>
                  </a:cubicBezTo>
                  <a:cubicBezTo>
                    <a:pt x="860668" y="75553"/>
                    <a:pt x="858387" y="76955"/>
                    <a:pt x="855945" y="77751"/>
                  </a:cubicBezTo>
                  <a:cubicBezTo>
                    <a:pt x="853503" y="78546"/>
                    <a:pt x="850957" y="78972"/>
                    <a:pt x="848306" y="79027"/>
                  </a:cubicBezTo>
                  <a:cubicBezTo>
                    <a:pt x="843116" y="79027"/>
                    <a:pt x="837967" y="77283"/>
                    <a:pt x="832860" y="73795"/>
                  </a:cubicBezTo>
                  <a:lnTo>
                    <a:pt x="832860" y="64042"/>
                  </a:lnTo>
                  <a:cubicBezTo>
                    <a:pt x="835037" y="66135"/>
                    <a:pt x="837360" y="67928"/>
                    <a:pt x="839830" y="69421"/>
                  </a:cubicBezTo>
                  <a:cubicBezTo>
                    <a:pt x="842299" y="70914"/>
                    <a:pt x="845208" y="71660"/>
                    <a:pt x="848557" y="71660"/>
                  </a:cubicBezTo>
                  <a:cubicBezTo>
                    <a:pt x="850957" y="71660"/>
                    <a:pt x="853168" y="70963"/>
                    <a:pt x="855192" y="69568"/>
                  </a:cubicBezTo>
                  <a:cubicBezTo>
                    <a:pt x="857215" y="68172"/>
                    <a:pt x="858673" y="66414"/>
                    <a:pt x="859566" y="64293"/>
                  </a:cubicBezTo>
                  <a:cubicBezTo>
                    <a:pt x="860459" y="62173"/>
                    <a:pt x="860905" y="58224"/>
                    <a:pt x="860905" y="52448"/>
                  </a:cubicBezTo>
                  <a:lnTo>
                    <a:pt x="860738" y="52280"/>
                  </a:lnTo>
                  <a:cubicBezTo>
                    <a:pt x="856998" y="57080"/>
                    <a:pt x="852631" y="59480"/>
                    <a:pt x="847636" y="59480"/>
                  </a:cubicBezTo>
                  <a:cubicBezTo>
                    <a:pt x="842781" y="59480"/>
                    <a:pt x="838665" y="57499"/>
                    <a:pt x="835288" y="53536"/>
                  </a:cubicBezTo>
                  <a:cubicBezTo>
                    <a:pt x="831912" y="49573"/>
                    <a:pt x="830223" y="44843"/>
                    <a:pt x="830223" y="39346"/>
                  </a:cubicBezTo>
                  <a:cubicBezTo>
                    <a:pt x="830223" y="35607"/>
                    <a:pt x="831019" y="32161"/>
                    <a:pt x="832609" y="29007"/>
                  </a:cubicBezTo>
                  <a:cubicBezTo>
                    <a:pt x="834200" y="25854"/>
                    <a:pt x="836397" y="23329"/>
                    <a:pt x="839202" y="21431"/>
                  </a:cubicBezTo>
                  <a:cubicBezTo>
                    <a:pt x="842006" y="19533"/>
                    <a:pt x="845153" y="18585"/>
                    <a:pt x="848641" y="18585"/>
                  </a:cubicBezTo>
                  <a:close/>
                  <a:moveTo>
                    <a:pt x="805327" y="18585"/>
                  </a:moveTo>
                  <a:cubicBezTo>
                    <a:pt x="809764" y="18585"/>
                    <a:pt x="813168" y="19945"/>
                    <a:pt x="815540" y="22666"/>
                  </a:cubicBezTo>
                  <a:cubicBezTo>
                    <a:pt x="817912" y="25387"/>
                    <a:pt x="819098" y="28547"/>
                    <a:pt x="819098" y="32147"/>
                  </a:cubicBezTo>
                  <a:lnTo>
                    <a:pt x="819098" y="59396"/>
                  </a:lnTo>
                  <a:lnTo>
                    <a:pt x="811229" y="59396"/>
                  </a:lnTo>
                  <a:lnTo>
                    <a:pt x="811229" y="34867"/>
                  </a:lnTo>
                  <a:cubicBezTo>
                    <a:pt x="811229" y="32300"/>
                    <a:pt x="810636" y="30172"/>
                    <a:pt x="809450" y="28484"/>
                  </a:cubicBezTo>
                  <a:cubicBezTo>
                    <a:pt x="808264" y="26796"/>
                    <a:pt x="806374" y="25952"/>
                    <a:pt x="803778" y="25952"/>
                  </a:cubicBezTo>
                  <a:cubicBezTo>
                    <a:pt x="801434" y="25952"/>
                    <a:pt x="799404" y="26670"/>
                    <a:pt x="797688" y="28107"/>
                  </a:cubicBezTo>
                  <a:cubicBezTo>
                    <a:pt x="795972" y="29544"/>
                    <a:pt x="794688" y="31372"/>
                    <a:pt x="793837" y="33591"/>
                  </a:cubicBezTo>
                  <a:cubicBezTo>
                    <a:pt x="792986" y="35809"/>
                    <a:pt x="792561" y="38090"/>
                    <a:pt x="792561" y="40434"/>
                  </a:cubicBezTo>
                  <a:lnTo>
                    <a:pt x="792561" y="59396"/>
                  </a:lnTo>
                  <a:lnTo>
                    <a:pt x="784649" y="59396"/>
                  </a:lnTo>
                  <a:lnTo>
                    <a:pt x="784649" y="19547"/>
                  </a:lnTo>
                  <a:lnTo>
                    <a:pt x="791849" y="19547"/>
                  </a:lnTo>
                  <a:lnTo>
                    <a:pt x="792435" y="26203"/>
                  </a:lnTo>
                  <a:lnTo>
                    <a:pt x="792644" y="26203"/>
                  </a:lnTo>
                  <a:cubicBezTo>
                    <a:pt x="793453" y="24835"/>
                    <a:pt x="794305" y="23635"/>
                    <a:pt x="795197" y="22603"/>
                  </a:cubicBezTo>
                  <a:cubicBezTo>
                    <a:pt x="796090" y="21570"/>
                    <a:pt x="797381" y="20643"/>
                    <a:pt x="799069" y="19819"/>
                  </a:cubicBezTo>
                  <a:cubicBezTo>
                    <a:pt x="800758" y="18996"/>
                    <a:pt x="802844" y="18585"/>
                    <a:pt x="805327" y="18585"/>
                  </a:cubicBezTo>
                  <a:close/>
                  <a:moveTo>
                    <a:pt x="761660" y="18585"/>
                  </a:moveTo>
                  <a:cubicBezTo>
                    <a:pt x="764757" y="18585"/>
                    <a:pt x="767527" y="19219"/>
                    <a:pt x="769969" y="20489"/>
                  </a:cubicBezTo>
                  <a:cubicBezTo>
                    <a:pt x="772411" y="21759"/>
                    <a:pt x="774322" y="23566"/>
                    <a:pt x="775703" y="25910"/>
                  </a:cubicBezTo>
                  <a:cubicBezTo>
                    <a:pt x="777085" y="28254"/>
                    <a:pt x="777775" y="30793"/>
                    <a:pt x="777775" y="33528"/>
                  </a:cubicBezTo>
                  <a:lnTo>
                    <a:pt x="777775" y="49894"/>
                  </a:lnTo>
                  <a:cubicBezTo>
                    <a:pt x="777775" y="51987"/>
                    <a:pt x="778626" y="53034"/>
                    <a:pt x="780329" y="53034"/>
                  </a:cubicBezTo>
                  <a:cubicBezTo>
                    <a:pt x="781250" y="53034"/>
                    <a:pt x="782170" y="52838"/>
                    <a:pt x="783091" y="52448"/>
                  </a:cubicBezTo>
                  <a:lnTo>
                    <a:pt x="783091" y="58977"/>
                  </a:lnTo>
                  <a:cubicBezTo>
                    <a:pt x="780803" y="59591"/>
                    <a:pt x="778878" y="59898"/>
                    <a:pt x="777315" y="59898"/>
                  </a:cubicBezTo>
                  <a:cubicBezTo>
                    <a:pt x="772487" y="59898"/>
                    <a:pt x="770032" y="57610"/>
                    <a:pt x="769948" y="53034"/>
                  </a:cubicBezTo>
                  <a:lnTo>
                    <a:pt x="769780" y="53034"/>
                  </a:lnTo>
                  <a:cubicBezTo>
                    <a:pt x="768525" y="55015"/>
                    <a:pt x="766962" y="56731"/>
                    <a:pt x="765092" y="58182"/>
                  </a:cubicBezTo>
                  <a:cubicBezTo>
                    <a:pt x="763223" y="59633"/>
                    <a:pt x="760697" y="60359"/>
                    <a:pt x="757516" y="60359"/>
                  </a:cubicBezTo>
                  <a:cubicBezTo>
                    <a:pt x="755284" y="60359"/>
                    <a:pt x="753065" y="59829"/>
                    <a:pt x="750861" y="58768"/>
                  </a:cubicBezTo>
                  <a:cubicBezTo>
                    <a:pt x="748656" y="57708"/>
                    <a:pt x="746870" y="56194"/>
                    <a:pt x="745503" y="54227"/>
                  </a:cubicBezTo>
                  <a:cubicBezTo>
                    <a:pt x="744136" y="52259"/>
                    <a:pt x="743452" y="50034"/>
                    <a:pt x="743452" y="47550"/>
                  </a:cubicBezTo>
                  <a:cubicBezTo>
                    <a:pt x="743452" y="44955"/>
                    <a:pt x="744177" y="42785"/>
                    <a:pt x="745628" y="41041"/>
                  </a:cubicBezTo>
                  <a:cubicBezTo>
                    <a:pt x="747080" y="39297"/>
                    <a:pt x="749005" y="37951"/>
                    <a:pt x="751405" y="37002"/>
                  </a:cubicBezTo>
                  <a:cubicBezTo>
                    <a:pt x="753805" y="36053"/>
                    <a:pt x="756379" y="35349"/>
                    <a:pt x="759128" y="34888"/>
                  </a:cubicBezTo>
                  <a:cubicBezTo>
                    <a:pt x="761876" y="34428"/>
                    <a:pt x="765455" y="33974"/>
                    <a:pt x="769864" y="33528"/>
                  </a:cubicBezTo>
                  <a:cubicBezTo>
                    <a:pt x="769780" y="31658"/>
                    <a:pt x="769215" y="30123"/>
                    <a:pt x="768169" y="28924"/>
                  </a:cubicBezTo>
                  <a:cubicBezTo>
                    <a:pt x="767122" y="27724"/>
                    <a:pt x="765860" y="26872"/>
                    <a:pt x="764381" y="26370"/>
                  </a:cubicBezTo>
                  <a:cubicBezTo>
                    <a:pt x="762902" y="25868"/>
                    <a:pt x="761479" y="25617"/>
                    <a:pt x="760111" y="25617"/>
                  </a:cubicBezTo>
                  <a:cubicBezTo>
                    <a:pt x="758270" y="25617"/>
                    <a:pt x="756525" y="25924"/>
                    <a:pt x="754879" y="26538"/>
                  </a:cubicBezTo>
                  <a:cubicBezTo>
                    <a:pt x="753233" y="27152"/>
                    <a:pt x="751795" y="27870"/>
                    <a:pt x="750568" y="28693"/>
                  </a:cubicBezTo>
                  <a:cubicBezTo>
                    <a:pt x="749340" y="29516"/>
                    <a:pt x="748028" y="30486"/>
                    <a:pt x="746633" y="31602"/>
                  </a:cubicBezTo>
                  <a:lnTo>
                    <a:pt x="746633" y="23147"/>
                  </a:lnTo>
                  <a:cubicBezTo>
                    <a:pt x="751935" y="20105"/>
                    <a:pt x="756944" y="18585"/>
                    <a:pt x="761660" y="18585"/>
                  </a:cubicBezTo>
                  <a:close/>
                  <a:moveTo>
                    <a:pt x="643402" y="18585"/>
                  </a:moveTo>
                  <a:cubicBezTo>
                    <a:pt x="647839" y="18585"/>
                    <a:pt x="651243" y="19945"/>
                    <a:pt x="653615" y="22666"/>
                  </a:cubicBezTo>
                  <a:cubicBezTo>
                    <a:pt x="655987" y="25387"/>
                    <a:pt x="657173" y="28547"/>
                    <a:pt x="657173" y="32147"/>
                  </a:cubicBezTo>
                  <a:lnTo>
                    <a:pt x="657173" y="59396"/>
                  </a:lnTo>
                  <a:lnTo>
                    <a:pt x="649304" y="59396"/>
                  </a:lnTo>
                  <a:lnTo>
                    <a:pt x="649304" y="34867"/>
                  </a:lnTo>
                  <a:cubicBezTo>
                    <a:pt x="649304" y="32300"/>
                    <a:pt x="648711" y="30172"/>
                    <a:pt x="647525" y="28484"/>
                  </a:cubicBezTo>
                  <a:cubicBezTo>
                    <a:pt x="646339" y="26796"/>
                    <a:pt x="644449" y="25952"/>
                    <a:pt x="641853" y="25952"/>
                  </a:cubicBezTo>
                  <a:cubicBezTo>
                    <a:pt x="639509" y="25952"/>
                    <a:pt x="637479" y="26670"/>
                    <a:pt x="635763" y="28107"/>
                  </a:cubicBezTo>
                  <a:cubicBezTo>
                    <a:pt x="634047" y="29544"/>
                    <a:pt x="632763" y="31372"/>
                    <a:pt x="631912" y="33591"/>
                  </a:cubicBezTo>
                  <a:cubicBezTo>
                    <a:pt x="631061" y="35809"/>
                    <a:pt x="630635" y="38090"/>
                    <a:pt x="630635" y="40434"/>
                  </a:cubicBezTo>
                  <a:lnTo>
                    <a:pt x="630635" y="59396"/>
                  </a:lnTo>
                  <a:lnTo>
                    <a:pt x="622724" y="59396"/>
                  </a:lnTo>
                  <a:lnTo>
                    <a:pt x="622724" y="19547"/>
                  </a:lnTo>
                  <a:lnTo>
                    <a:pt x="629924" y="19547"/>
                  </a:lnTo>
                  <a:lnTo>
                    <a:pt x="630510" y="26203"/>
                  </a:lnTo>
                  <a:lnTo>
                    <a:pt x="630719" y="26203"/>
                  </a:lnTo>
                  <a:cubicBezTo>
                    <a:pt x="631528" y="24835"/>
                    <a:pt x="632380" y="23635"/>
                    <a:pt x="633272" y="22603"/>
                  </a:cubicBezTo>
                  <a:cubicBezTo>
                    <a:pt x="634165" y="21570"/>
                    <a:pt x="635456" y="20643"/>
                    <a:pt x="637144" y="19819"/>
                  </a:cubicBezTo>
                  <a:cubicBezTo>
                    <a:pt x="638833" y="18996"/>
                    <a:pt x="640919" y="18585"/>
                    <a:pt x="643402" y="18585"/>
                  </a:cubicBezTo>
                  <a:close/>
                  <a:moveTo>
                    <a:pt x="591466" y="18585"/>
                  </a:moveTo>
                  <a:cubicBezTo>
                    <a:pt x="593475" y="18585"/>
                    <a:pt x="595373" y="18940"/>
                    <a:pt x="597158" y="19652"/>
                  </a:cubicBezTo>
                  <a:cubicBezTo>
                    <a:pt x="598944" y="20364"/>
                    <a:pt x="601135" y="21836"/>
                    <a:pt x="603730" y="24068"/>
                  </a:cubicBezTo>
                  <a:lnTo>
                    <a:pt x="605446" y="19547"/>
                  </a:lnTo>
                  <a:lnTo>
                    <a:pt x="611641" y="19547"/>
                  </a:lnTo>
                  <a:lnTo>
                    <a:pt x="611641" y="54582"/>
                  </a:lnTo>
                  <a:cubicBezTo>
                    <a:pt x="611641" y="59829"/>
                    <a:pt x="611167" y="63798"/>
                    <a:pt x="610218" y="66491"/>
                  </a:cubicBezTo>
                  <a:cubicBezTo>
                    <a:pt x="609269" y="69184"/>
                    <a:pt x="607735" y="71535"/>
                    <a:pt x="605614" y="73544"/>
                  </a:cubicBezTo>
                  <a:cubicBezTo>
                    <a:pt x="603493" y="75553"/>
                    <a:pt x="601212" y="76955"/>
                    <a:pt x="598770" y="77751"/>
                  </a:cubicBezTo>
                  <a:cubicBezTo>
                    <a:pt x="596328" y="78546"/>
                    <a:pt x="593782" y="78972"/>
                    <a:pt x="591131" y="79027"/>
                  </a:cubicBezTo>
                  <a:cubicBezTo>
                    <a:pt x="585941" y="79027"/>
                    <a:pt x="580792" y="77283"/>
                    <a:pt x="575685" y="73795"/>
                  </a:cubicBezTo>
                  <a:lnTo>
                    <a:pt x="575685" y="64042"/>
                  </a:lnTo>
                  <a:cubicBezTo>
                    <a:pt x="577862" y="66135"/>
                    <a:pt x="580185" y="67928"/>
                    <a:pt x="582655" y="69421"/>
                  </a:cubicBezTo>
                  <a:cubicBezTo>
                    <a:pt x="585124" y="70914"/>
                    <a:pt x="588033" y="71660"/>
                    <a:pt x="591382" y="71660"/>
                  </a:cubicBezTo>
                  <a:cubicBezTo>
                    <a:pt x="593782" y="71660"/>
                    <a:pt x="595993" y="70963"/>
                    <a:pt x="598017" y="69568"/>
                  </a:cubicBezTo>
                  <a:cubicBezTo>
                    <a:pt x="600040" y="68172"/>
                    <a:pt x="601498" y="66414"/>
                    <a:pt x="602391" y="64293"/>
                  </a:cubicBezTo>
                  <a:cubicBezTo>
                    <a:pt x="603284" y="62173"/>
                    <a:pt x="603730" y="58224"/>
                    <a:pt x="603730" y="52448"/>
                  </a:cubicBezTo>
                  <a:lnTo>
                    <a:pt x="603563" y="52280"/>
                  </a:lnTo>
                  <a:cubicBezTo>
                    <a:pt x="599823" y="57080"/>
                    <a:pt x="595456" y="59480"/>
                    <a:pt x="590461" y="59480"/>
                  </a:cubicBezTo>
                  <a:cubicBezTo>
                    <a:pt x="585606" y="59480"/>
                    <a:pt x="581490" y="57499"/>
                    <a:pt x="578113" y="53536"/>
                  </a:cubicBezTo>
                  <a:cubicBezTo>
                    <a:pt x="574737" y="49573"/>
                    <a:pt x="573048" y="44843"/>
                    <a:pt x="573048" y="39346"/>
                  </a:cubicBezTo>
                  <a:cubicBezTo>
                    <a:pt x="573048" y="35607"/>
                    <a:pt x="573844" y="32161"/>
                    <a:pt x="575434" y="29007"/>
                  </a:cubicBezTo>
                  <a:cubicBezTo>
                    <a:pt x="577025" y="25854"/>
                    <a:pt x="579222" y="23329"/>
                    <a:pt x="582027" y="21431"/>
                  </a:cubicBezTo>
                  <a:cubicBezTo>
                    <a:pt x="584831" y="19533"/>
                    <a:pt x="587978" y="18585"/>
                    <a:pt x="591466" y="18585"/>
                  </a:cubicBezTo>
                  <a:close/>
                  <a:moveTo>
                    <a:pt x="526088" y="18585"/>
                  </a:moveTo>
                  <a:cubicBezTo>
                    <a:pt x="528879" y="18585"/>
                    <a:pt x="531495" y="19157"/>
                    <a:pt x="533937" y="20301"/>
                  </a:cubicBezTo>
                  <a:cubicBezTo>
                    <a:pt x="536378" y="21445"/>
                    <a:pt x="538360" y="22980"/>
                    <a:pt x="539881" y="24905"/>
                  </a:cubicBezTo>
                  <a:cubicBezTo>
                    <a:pt x="541401" y="26831"/>
                    <a:pt x="542497" y="28924"/>
                    <a:pt x="543166" y="31184"/>
                  </a:cubicBezTo>
                  <a:cubicBezTo>
                    <a:pt x="543836" y="33444"/>
                    <a:pt x="544171" y="36165"/>
                    <a:pt x="544171" y="39346"/>
                  </a:cubicBezTo>
                  <a:lnTo>
                    <a:pt x="514536" y="39346"/>
                  </a:lnTo>
                  <a:cubicBezTo>
                    <a:pt x="514731" y="42611"/>
                    <a:pt x="515575" y="45241"/>
                    <a:pt x="517068" y="47236"/>
                  </a:cubicBezTo>
                  <a:cubicBezTo>
                    <a:pt x="518561" y="49232"/>
                    <a:pt x="520291" y="50641"/>
                    <a:pt x="522258" y="51464"/>
                  </a:cubicBezTo>
                  <a:cubicBezTo>
                    <a:pt x="524226" y="52287"/>
                    <a:pt x="526102" y="52699"/>
                    <a:pt x="527888" y="52699"/>
                  </a:cubicBezTo>
                  <a:cubicBezTo>
                    <a:pt x="532855" y="52699"/>
                    <a:pt x="537823" y="50215"/>
                    <a:pt x="542790" y="45248"/>
                  </a:cubicBezTo>
                  <a:lnTo>
                    <a:pt x="542790" y="54834"/>
                  </a:lnTo>
                  <a:cubicBezTo>
                    <a:pt x="540501" y="56368"/>
                    <a:pt x="538109" y="57673"/>
                    <a:pt x="535611" y="58747"/>
                  </a:cubicBezTo>
                  <a:cubicBezTo>
                    <a:pt x="533114" y="59822"/>
                    <a:pt x="530079" y="60359"/>
                    <a:pt x="526507" y="60359"/>
                  </a:cubicBezTo>
                  <a:cubicBezTo>
                    <a:pt x="522377" y="60359"/>
                    <a:pt x="518763" y="59382"/>
                    <a:pt x="515666" y="57429"/>
                  </a:cubicBezTo>
                  <a:cubicBezTo>
                    <a:pt x="512568" y="55475"/>
                    <a:pt x="510189" y="52887"/>
                    <a:pt x="508529" y="49664"/>
                  </a:cubicBezTo>
                  <a:cubicBezTo>
                    <a:pt x="506869" y="46441"/>
                    <a:pt x="506038" y="43030"/>
                    <a:pt x="506038" y="39430"/>
                  </a:cubicBezTo>
                  <a:cubicBezTo>
                    <a:pt x="506038" y="35439"/>
                    <a:pt x="506959" y="31868"/>
                    <a:pt x="508801" y="28714"/>
                  </a:cubicBezTo>
                  <a:cubicBezTo>
                    <a:pt x="510643" y="25561"/>
                    <a:pt x="513112" y="23084"/>
                    <a:pt x="516210" y="21284"/>
                  </a:cubicBezTo>
                  <a:cubicBezTo>
                    <a:pt x="519307" y="19485"/>
                    <a:pt x="522600" y="18585"/>
                    <a:pt x="526088" y="18585"/>
                  </a:cubicBezTo>
                  <a:close/>
                  <a:moveTo>
                    <a:pt x="450391" y="18585"/>
                  </a:moveTo>
                  <a:cubicBezTo>
                    <a:pt x="454158" y="18585"/>
                    <a:pt x="457611" y="19478"/>
                    <a:pt x="460751" y="21264"/>
                  </a:cubicBezTo>
                  <a:cubicBezTo>
                    <a:pt x="463890" y="23049"/>
                    <a:pt x="466380" y="25568"/>
                    <a:pt x="468222" y="28819"/>
                  </a:cubicBezTo>
                  <a:cubicBezTo>
                    <a:pt x="470064" y="32070"/>
                    <a:pt x="470985" y="35607"/>
                    <a:pt x="470985" y="39430"/>
                  </a:cubicBezTo>
                  <a:cubicBezTo>
                    <a:pt x="470985" y="43225"/>
                    <a:pt x="470057" y="46741"/>
                    <a:pt x="468201" y="49978"/>
                  </a:cubicBezTo>
                  <a:cubicBezTo>
                    <a:pt x="466345" y="53215"/>
                    <a:pt x="463827" y="55754"/>
                    <a:pt x="460646" y="57596"/>
                  </a:cubicBezTo>
                  <a:cubicBezTo>
                    <a:pt x="457465" y="59438"/>
                    <a:pt x="454102" y="60359"/>
                    <a:pt x="450558" y="60359"/>
                  </a:cubicBezTo>
                  <a:cubicBezTo>
                    <a:pt x="446651" y="60359"/>
                    <a:pt x="443093" y="59445"/>
                    <a:pt x="439884" y="57617"/>
                  </a:cubicBezTo>
                  <a:cubicBezTo>
                    <a:pt x="436675" y="55789"/>
                    <a:pt x="434171" y="53278"/>
                    <a:pt x="432371" y="50083"/>
                  </a:cubicBezTo>
                  <a:cubicBezTo>
                    <a:pt x="430571" y="46888"/>
                    <a:pt x="429671" y="43337"/>
                    <a:pt x="429671" y="39430"/>
                  </a:cubicBezTo>
                  <a:cubicBezTo>
                    <a:pt x="429671" y="35523"/>
                    <a:pt x="430592" y="31972"/>
                    <a:pt x="432434" y="28777"/>
                  </a:cubicBezTo>
                  <a:cubicBezTo>
                    <a:pt x="434275" y="25582"/>
                    <a:pt x="436773" y="23084"/>
                    <a:pt x="439926" y="21284"/>
                  </a:cubicBezTo>
                  <a:cubicBezTo>
                    <a:pt x="443079" y="19485"/>
                    <a:pt x="446568" y="18585"/>
                    <a:pt x="450391" y="18585"/>
                  </a:cubicBezTo>
                  <a:close/>
                  <a:moveTo>
                    <a:pt x="297991" y="18585"/>
                  </a:moveTo>
                  <a:cubicBezTo>
                    <a:pt x="301758" y="18585"/>
                    <a:pt x="305211" y="19478"/>
                    <a:pt x="308350" y="21264"/>
                  </a:cubicBezTo>
                  <a:cubicBezTo>
                    <a:pt x="311490" y="23049"/>
                    <a:pt x="313980" y="25568"/>
                    <a:pt x="315822" y="28819"/>
                  </a:cubicBezTo>
                  <a:cubicBezTo>
                    <a:pt x="317664" y="32070"/>
                    <a:pt x="318585" y="35607"/>
                    <a:pt x="318585" y="39430"/>
                  </a:cubicBezTo>
                  <a:cubicBezTo>
                    <a:pt x="318585" y="43225"/>
                    <a:pt x="317657" y="46741"/>
                    <a:pt x="315801" y="49978"/>
                  </a:cubicBezTo>
                  <a:cubicBezTo>
                    <a:pt x="313946" y="53215"/>
                    <a:pt x="311427" y="55754"/>
                    <a:pt x="308246" y="57596"/>
                  </a:cubicBezTo>
                  <a:cubicBezTo>
                    <a:pt x="305065" y="59438"/>
                    <a:pt x="301702" y="60359"/>
                    <a:pt x="298158" y="60359"/>
                  </a:cubicBezTo>
                  <a:cubicBezTo>
                    <a:pt x="294251" y="60359"/>
                    <a:pt x="290693" y="59445"/>
                    <a:pt x="287484" y="57617"/>
                  </a:cubicBezTo>
                  <a:cubicBezTo>
                    <a:pt x="284275" y="55789"/>
                    <a:pt x="281771" y="53278"/>
                    <a:pt x="279971" y="50083"/>
                  </a:cubicBezTo>
                  <a:cubicBezTo>
                    <a:pt x="278171" y="46888"/>
                    <a:pt x="277271" y="43337"/>
                    <a:pt x="277271" y="39430"/>
                  </a:cubicBezTo>
                  <a:cubicBezTo>
                    <a:pt x="277271" y="35523"/>
                    <a:pt x="278192" y="31972"/>
                    <a:pt x="280034" y="28777"/>
                  </a:cubicBezTo>
                  <a:cubicBezTo>
                    <a:pt x="281875" y="25582"/>
                    <a:pt x="284373" y="23084"/>
                    <a:pt x="287526" y="21284"/>
                  </a:cubicBezTo>
                  <a:cubicBezTo>
                    <a:pt x="290680" y="19485"/>
                    <a:pt x="294168" y="18585"/>
                    <a:pt x="297991" y="18585"/>
                  </a:cubicBezTo>
                  <a:close/>
                  <a:moveTo>
                    <a:pt x="202741" y="18585"/>
                  </a:moveTo>
                  <a:cubicBezTo>
                    <a:pt x="206508" y="18585"/>
                    <a:pt x="209961" y="19478"/>
                    <a:pt x="213101" y="21264"/>
                  </a:cubicBezTo>
                  <a:cubicBezTo>
                    <a:pt x="216240" y="23049"/>
                    <a:pt x="218730" y="25568"/>
                    <a:pt x="220572" y="28819"/>
                  </a:cubicBezTo>
                  <a:cubicBezTo>
                    <a:pt x="222414" y="32070"/>
                    <a:pt x="223335" y="35607"/>
                    <a:pt x="223335" y="39430"/>
                  </a:cubicBezTo>
                  <a:cubicBezTo>
                    <a:pt x="223335" y="43225"/>
                    <a:pt x="222407" y="46741"/>
                    <a:pt x="220551" y="49978"/>
                  </a:cubicBezTo>
                  <a:cubicBezTo>
                    <a:pt x="218696" y="53215"/>
                    <a:pt x="216177" y="55754"/>
                    <a:pt x="212996" y="57596"/>
                  </a:cubicBezTo>
                  <a:cubicBezTo>
                    <a:pt x="209815" y="59438"/>
                    <a:pt x="206452" y="60359"/>
                    <a:pt x="202908" y="60359"/>
                  </a:cubicBezTo>
                  <a:cubicBezTo>
                    <a:pt x="199001" y="60359"/>
                    <a:pt x="195443" y="59445"/>
                    <a:pt x="192234" y="57617"/>
                  </a:cubicBezTo>
                  <a:cubicBezTo>
                    <a:pt x="189025" y="55789"/>
                    <a:pt x="186521" y="53278"/>
                    <a:pt x="184721" y="50083"/>
                  </a:cubicBezTo>
                  <a:cubicBezTo>
                    <a:pt x="182921" y="46888"/>
                    <a:pt x="182021" y="43337"/>
                    <a:pt x="182021" y="39430"/>
                  </a:cubicBezTo>
                  <a:cubicBezTo>
                    <a:pt x="182021" y="35523"/>
                    <a:pt x="182942" y="31972"/>
                    <a:pt x="184784" y="28777"/>
                  </a:cubicBezTo>
                  <a:cubicBezTo>
                    <a:pt x="186625" y="25582"/>
                    <a:pt x="189123" y="23084"/>
                    <a:pt x="192276" y="21284"/>
                  </a:cubicBezTo>
                  <a:cubicBezTo>
                    <a:pt x="195430" y="19485"/>
                    <a:pt x="198918" y="18585"/>
                    <a:pt x="202741" y="18585"/>
                  </a:cubicBezTo>
                  <a:close/>
                  <a:moveTo>
                    <a:pt x="155116" y="18585"/>
                  </a:moveTo>
                  <a:cubicBezTo>
                    <a:pt x="158883" y="18585"/>
                    <a:pt x="162336" y="19478"/>
                    <a:pt x="165476" y="21264"/>
                  </a:cubicBezTo>
                  <a:cubicBezTo>
                    <a:pt x="168615" y="23049"/>
                    <a:pt x="171105" y="25568"/>
                    <a:pt x="172947" y="28819"/>
                  </a:cubicBezTo>
                  <a:cubicBezTo>
                    <a:pt x="174789" y="32070"/>
                    <a:pt x="175710" y="35607"/>
                    <a:pt x="175710" y="39430"/>
                  </a:cubicBezTo>
                  <a:cubicBezTo>
                    <a:pt x="175710" y="43225"/>
                    <a:pt x="174782" y="46741"/>
                    <a:pt x="172926" y="49978"/>
                  </a:cubicBezTo>
                  <a:cubicBezTo>
                    <a:pt x="171071" y="53215"/>
                    <a:pt x="168552" y="55754"/>
                    <a:pt x="165371" y="57596"/>
                  </a:cubicBezTo>
                  <a:cubicBezTo>
                    <a:pt x="162190" y="59438"/>
                    <a:pt x="158827" y="60359"/>
                    <a:pt x="155283" y="60359"/>
                  </a:cubicBezTo>
                  <a:cubicBezTo>
                    <a:pt x="151376" y="60359"/>
                    <a:pt x="147818" y="59445"/>
                    <a:pt x="144609" y="57617"/>
                  </a:cubicBezTo>
                  <a:cubicBezTo>
                    <a:pt x="141400" y="55789"/>
                    <a:pt x="138896" y="53278"/>
                    <a:pt x="137096" y="50083"/>
                  </a:cubicBezTo>
                  <a:cubicBezTo>
                    <a:pt x="135296" y="46888"/>
                    <a:pt x="134396" y="43337"/>
                    <a:pt x="134396" y="39430"/>
                  </a:cubicBezTo>
                  <a:cubicBezTo>
                    <a:pt x="134396" y="35523"/>
                    <a:pt x="135317" y="31972"/>
                    <a:pt x="137159" y="28777"/>
                  </a:cubicBezTo>
                  <a:cubicBezTo>
                    <a:pt x="139000" y="25582"/>
                    <a:pt x="141498" y="23084"/>
                    <a:pt x="144651" y="21284"/>
                  </a:cubicBezTo>
                  <a:cubicBezTo>
                    <a:pt x="147805" y="19485"/>
                    <a:pt x="151293" y="18585"/>
                    <a:pt x="155116" y="18585"/>
                  </a:cubicBezTo>
                  <a:close/>
                  <a:moveTo>
                    <a:pt x="69056" y="18585"/>
                  </a:moveTo>
                  <a:cubicBezTo>
                    <a:pt x="71484" y="18585"/>
                    <a:pt x="73611" y="18899"/>
                    <a:pt x="75439" y="19526"/>
                  </a:cubicBezTo>
                  <a:cubicBezTo>
                    <a:pt x="77267" y="20154"/>
                    <a:pt x="79199" y="21012"/>
                    <a:pt x="81237" y="22101"/>
                  </a:cubicBezTo>
                  <a:lnTo>
                    <a:pt x="81237" y="30682"/>
                  </a:lnTo>
                  <a:cubicBezTo>
                    <a:pt x="77609" y="27528"/>
                    <a:pt x="73842" y="25952"/>
                    <a:pt x="69935" y="25952"/>
                  </a:cubicBezTo>
                  <a:cubicBezTo>
                    <a:pt x="66028" y="25952"/>
                    <a:pt x="62931" y="27319"/>
                    <a:pt x="60642" y="30054"/>
                  </a:cubicBezTo>
                  <a:cubicBezTo>
                    <a:pt x="58354" y="32788"/>
                    <a:pt x="57210" y="35942"/>
                    <a:pt x="57210" y="39514"/>
                  </a:cubicBezTo>
                  <a:cubicBezTo>
                    <a:pt x="57210" y="43225"/>
                    <a:pt x="58410" y="46392"/>
                    <a:pt x="60810" y="49015"/>
                  </a:cubicBezTo>
                  <a:cubicBezTo>
                    <a:pt x="63210" y="51638"/>
                    <a:pt x="66098" y="52950"/>
                    <a:pt x="69474" y="52950"/>
                  </a:cubicBezTo>
                  <a:cubicBezTo>
                    <a:pt x="70981" y="52950"/>
                    <a:pt x="72704" y="52664"/>
                    <a:pt x="74644" y="52092"/>
                  </a:cubicBezTo>
                  <a:cubicBezTo>
                    <a:pt x="76583" y="51520"/>
                    <a:pt x="78781" y="50187"/>
                    <a:pt x="81237" y="48094"/>
                  </a:cubicBezTo>
                  <a:lnTo>
                    <a:pt x="81237" y="56550"/>
                  </a:lnTo>
                  <a:cubicBezTo>
                    <a:pt x="79199" y="57610"/>
                    <a:pt x="77169" y="58510"/>
                    <a:pt x="75146" y="59250"/>
                  </a:cubicBezTo>
                  <a:cubicBezTo>
                    <a:pt x="73123" y="59989"/>
                    <a:pt x="70870" y="60359"/>
                    <a:pt x="68386" y="60359"/>
                  </a:cubicBezTo>
                  <a:cubicBezTo>
                    <a:pt x="64647" y="60359"/>
                    <a:pt x="61284" y="59438"/>
                    <a:pt x="58298" y="57596"/>
                  </a:cubicBezTo>
                  <a:cubicBezTo>
                    <a:pt x="55313" y="55754"/>
                    <a:pt x="52975" y="53243"/>
                    <a:pt x="51287" y="50062"/>
                  </a:cubicBezTo>
                  <a:cubicBezTo>
                    <a:pt x="49599" y="46881"/>
                    <a:pt x="48755" y="43448"/>
                    <a:pt x="48755" y="39765"/>
                  </a:cubicBezTo>
                  <a:cubicBezTo>
                    <a:pt x="48755" y="36053"/>
                    <a:pt x="49627" y="32565"/>
                    <a:pt x="51371" y="29300"/>
                  </a:cubicBezTo>
                  <a:cubicBezTo>
                    <a:pt x="53115" y="26035"/>
                    <a:pt x="55550" y="23433"/>
                    <a:pt x="58675" y="21494"/>
                  </a:cubicBezTo>
                  <a:cubicBezTo>
                    <a:pt x="61800" y="19554"/>
                    <a:pt x="65261" y="18585"/>
                    <a:pt x="69056" y="18585"/>
                  </a:cubicBezTo>
                  <a:close/>
                  <a:moveTo>
                    <a:pt x="1173895" y="8581"/>
                  </a:moveTo>
                  <a:lnTo>
                    <a:pt x="1173895" y="26286"/>
                  </a:lnTo>
                  <a:lnTo>
                    <a:pt x="1185364" y="26286"/>
                  </a:lnTo>
                  <a:cubicBezTo>
                    <a:pt x="1189355" y="26286"/>
                    <a:pt x="1192452" y="25435"/>
                    <a:pt x="1194657" y="23733"/>
                  </a:cubicBezTo>
                  <a:cubicBezTo>
                    <a:pt x="1196861" y="22031"/>
                    <a:pt x="1197964" y="19715"/>
                    <a:pt x="1197964" y="16785"/>
                  </a:cubicBezTo>
                  <a:cubicBezTo>
                    <a:pt x="1197964" y="14329"/>
                    <a:pt x="1197085" y="12348"/>
                    <a:pt x="1195327" y="10841"/>
                  </a:cubicBezTo>
                  <a:cubicBezTo>
                    <a:pt x="1193569" y="9334"/>
                    <a:pt x="1191252" y="8581"/>
                    <a:pt x="1188378" y="8581"/>
                  </a:cubicBezTo>
                  <a:close/>
                  <a:moveTo>
                    <a:pt x="1740163" y="7618"/>
                  </a:moveTo>
                  <a:lnTo>
                    <a:pt x="1747279" y="7618"/>
                  </a:lnTo>
                  <a:lnTo>
                    <a:pt x="1747279" y="19547"/>
                  </a:lnTo>
                  <a:lnTo>
                    <a:pt x="1758078" y="19547"/>
                  </a:lnTo>
                  <a:lnTo>
                    <a:pt x="1758078" y="26203"/>
                  </a:lnTo>
                  <a:lnTo>
                    <a:pt x="1747279" y="26203"/>
                  </a:lnTo>
                  <a:lnTo>
                    <a:pt x="1747279" y="47718"/>
                  </a:lnTo>
                  <a:cubicBezTo>
                    <a:pt x="1747279" y="51401"/>
                    <a:pt x="1749163" y="53243"/>
                    <a:pt x="1752930" y="53243"/>
                  </a:cubicBezTo>
                  <a:cubicBezTo>
                    <a:pt x="1754548" y="53243"/>
                    <a:pt x="1756264" y="52783"/>
                    <a:pt x="1758078" y="51862"/>
                  </a:cubicBezTo>
                  <a:lnTo>
                    <a:pt x="1758078" y="58977"/>
                  </a:lnTo>
                  <a:cubicBezTo>
                    <a:pt x="1755399" y="59898"/>
                    <a:pt x="1752832" y="60359"/>
                    <a:pt x="1750376" y="60359"/>
                  </a:cubicBezTo>
                  <a:cubicBezTo>
                    <a:pt x="1743037" y="60359"/>
                    <a:pt x="1739368" y="56982"/>
                    <a:pt x="1739368" y="50229"/>
                  </a:cubicBezTo>
                  <a:lnTo>
                    <a:pt x="1739368" y="26203"/>
                  </a:lnTo>
                  <a:lnTo>
                    <a:pt x="1732712" y="26203"/>
                  </a:lnTo>
                  <a:lnTo>
                    <a:pt x="1732712" y="19547"/>
                  </a:lnTo>
                  <a:lnTo>
                    <a:pt x="1739368" y="19547"/>
                  </a:lnTo>
                  <a:close/>
                  <a:moveTo>
                    <a:pt x="1722746" y="1004"/>
                  </a:moveTo>
                  <a:cubicBezTo>
                    <a:pt x="1724057" y="1004"/>
                    <a:pt x="1725125" y="1472"/>
                    <a:pt x="1725948" y="2407"/>
                  </a:cubicBezTo>
                  <a:cubicBezTo>
                    <a:pt x="1726771" y="3341"/>
                    <a:pt x="1727183" y="4618"/>
                    <a:pt x="1727183" y="6237"/>
                  </a:cubicBezTo>
                  <a:cubicBezTo>
                    <a:pt x="1727183" y="7827"/>
                    <a:pt x="1726771" y="9111"/>
                    <a:pt x="1725948" y="10087"/>
                  </a:cubicBezTo>
                  <a:cubicBezTo>
                    <a:pt x="1725125" y="11064"/>
                    <a:pt x="1724085" y="11552"/>
                    <a:pt x="1722829" y="11552"/>
                  </a:cubicBezTo>
                  <a:cubicBezTo>
                    <a:pt x="1721462" y="11552"/>
                    <a:pt x="1720388" y="11036"/>
                    <a:pt x="1719606" y="10004"/>
                  </a:cubicBezTo>
                  <a:cubicBezTo>
                    <a:pt x="1718825" y="8971"/>
                    <a:pt x="1718434" y="7716"/>
                    <a:pt x="1718434" y="6237"/>
                  </a:cubicBezTo>
                  <a:cubicBezTo>
                    <a:pt x="1718434" y="4730"/>
                    <a:pt x="1718818" y="3481"/>
                    <a:pt x="1719585" y="2490"/>
                  </a:cubicBezTo>
                  <a:cubicBezTo>
                    <a:pt x="1720353" y="1500"/>
                    <a:pt x="1721406" y="1004"/>
                    <a:pt x="1722746" y="1004"/>
                  </a:cubicBezTo>
                  <a:close/>
                  <a:moveTo>
                    <a:pt x="1551296" y="1004"/>
                  </a:moveTo>
                  <a:cubicBezTo>
                    <a:pt x="1552607" y="1004"/>
                    <a:pt x="1553675" y="1472"/>
                    <a:pt x="1554498" y="2407"/>
                  </a:cubicBezTo>
                  <a:cubicBezTo>
                    <a:pt x="1555321" y="3341"/>
                    <a:pt x="1555733" y="4618"/>
                    <a:pt x="1555733" y="6237"/>
                  </a:cubicBezTo>
                  <a:cubicBezTo>
                    <a:pt x="1555733" y="7827"/>
                    <a:pt x="1555321" y="9111"/>
                    <a:pt x="1554498" y="10087"/>
                  </a:cubicBezTo>
                  <a:cubicBezTo>
                    <a:pt x="1553675" y="11064"/>
                    <a:pt x="1552635" y="11552"/>
                    <a:pt x="1551379" y="11552"/>
                  </a:cubicBezTo>
                  <a:cubicBezTo>
                    <a:pt x="1550012" y="11552"/>
                    <a:pt x="1548938" y="11036"/>
                    <a:pt x="1548156" y="10004"/>
                  </a:cubicBezTo>
                  <a:cubicBezTo>
                    <a:pt x="1547375" y="8971"/>
                    <a:pt x="1546984" y="7716"/>
                    <a:pt x="1546984" y="6237"/>
                  </a:cubicBezTo>
                  <a:cubicBezTo>
                    <a:pt x="1546984" y="4730"/>
                    <a:pt x="1547368" y="3481"/>
                    <a:pt x="1548135" y="2490"/>
                  </a:cubicBezTo>
                  <a:cubicBezTo>
                    <a:pt x="1548903" y="1500"/>
                    <a:pt x="1549956" y="1004"/>
                    <a:pt x="1551296" y="1004"/>
                  </a:cubicBezTo>
                  <a:close/>
                  <a:moveTo>
                    <a:pt x="1303646" y="1004"/>
                  </a:moveTo>
                  <a:cubicBezTo>
                    <a:pt x="1304957" y="1004"/>
                    <a:pt x="1306025" y="1472"/>
                    <a:pt x="1306848" y="2407"/>
                  </a:cubicBezTo>
                  <a:cubicBezTo>
                    <a:pt x="1307671" y="3341"/>
                    <a:pt x="1308083" y="4618"/>
                    <a:pt x="1308083" y="6237"/>
                  </a:cubicBezTo>
                  <a:cubicBezTo>
                    <a:pt x="1308083" y="7827"/>
                    <a:pt x="1307671" y="9111"/>
                    <a:pt x="1306848" y="10087"/>
                  </a:cubicBezTo>
                  <a:cubicBezTo>
                    <a:pt x="1306025" y="11064"/>
                    <a:pt x="1304985" y="11552"/>
                    <a:pt x="1303729" y="11552"/>
                  </a:cubicBezTo>
                  <a:cubicBezTo>
                    <a:pt x="1302362" y="11552"/>
                    <a:pt x="1301288" y="11036"/>
                    <a:pt x="1300506" y="10004"/>
                  </a:cubicBezTo>
                  <a:cubicBezTo>
                    <a:pt x="1299725" y="8971"/>
                    <a:pt x="1299334" y="7716"/>
                    <a:pt x="1299334" y="6237"/>
                  </a:cubicBezTo>
                  <a:cubicBezTo>
                    <a:pt x="1299334" y="4730"/>
                    <a:pt x="1299718" y="3481"/>
                    <a:pt x="1300485" y="2490"/>
                  </a:cubicBezTo>
                  <a:cubicBezTo>
                    <a:pt x="1301253" y="1500"/>
                    <a:pt x="1302306" y="1004"/>
                    <a:pt x="1303646" y="1004"/>
                  </a:cubicBezTo>
                  <a:close/>
                  <a:moveTo>
                    <a:pt x="560696" y="1004"/>
                  </a:moveTo>
                  <a:cubicBezTo>
                    <a:pt x="562007" y="1004"/>
                    <a:pt x="563075" y="1472"/>
                    <a:pt x="563898" y="2407"/>
                  </a:cubicBezTo>
                  <a:cubicBezTo>
                    <a:pt x="564721" y="3341"/>
                    <a:pt x="565133" y="4618"/>
                    <a:pt x="565133" y="6237"/>
                  </a:cubicBezTo>
                  <a:cubicBezTo>
                    <a:pt x="565133" y="7827"/>
                    <a:pt x="564721" y="9111"/>
                    <a:pt x="563898" y="10087"/>
                  </a:cubicBezTo>
                  <a:cubicBezTo>
                    <a:pt x="563075" y="11064"/>
                    <a:pt x="562035" y="11552"/>
                    <a:pt x="560779" y="11552"/>
                  </a:cubicBezTo>
                  <a:cubicBezTo>
                    <a:pt x="559412" y="11552"/>
                    <a:pt x="558338" y="11036"/>
                    <a:pt x="557556" y="10004"/>
                  </a:cubicBezTo>
                  <a:cubicBezTo>
                    <a:pt x="556775" y="8971"/>
                    <a:pt x="556384" y="7716"/>
                    <a:pt x="556384" y="6237"/>
                  </a:cubicBezTo>
                  <a:cubicBezTo>
                    <a:pt x="556384" y="4730"/>
                    <a:pt x="556768" y="3481"/>
                    <a:pt x="557535" y="2490"/>
                  </a:cubicBezTo>
                  <a:cubicBezTo>
                    <a:pt x="558303" y="1500"/>
                    <a:pt x="559356" y="1004"/>
                    <a:pt x="560696" y="1004"/>
                  </a:cubicBezTo>
                  <a:close/>
                  <a:moveTo>
                    <a:pt x="1449851" y="921"/>
                  </a:moveTo>
                  <a:lnTo>
                    <a:pt x="1458097" y="921"/>
                  </a:lnTo>
                  <a:lnTo>
                    <a:pt x="1458097" y="37379"/>
                  </a:lnTo>
                  <a:cubicBezTo>
                    <a:pt x="1458097" y="42318"/>
                    <a:pt x="1459248" y="46120"/>
                    <a:pt x="1461550" y="48785"/>
                  </a:cubicBezTo>
                  <a:cubicBezTo>
                    <a:pt x="1463852" y="51450"/>
                    <a:pt x="1467152" y="52783"/>
                    <a:pt x="1471449" y="52783"/>
                  </a:cubicBezTo>
                  <a:cubicBezTo>
                    <a:pt x="1475830" y="52783"/>
                    <a:pt x="1479242" y="51415"/>
                    <a:pt x="1481684" y="48680"/>
                  </a:cubicBezTo>
                  <a:cubicBezTo>
                    <a:pt x="1484125" y="45946"/>
                    <a:pt x="1485346" y="42179"/>
                    <a:pt x="1485346" y="37379"/>
                  </a:cubicBezTo>
                  <a:lnTo>
                    <a:pt x="1485346" y="921"/>
                  </a:lnTo>
                  <a:lnTo>
                    <a:pt x="1493592" y="921"/>
                  </a:lnTo>
                  <a:lnTo>
                    <a:pt x="1493592" y="38383"/>
                  </a:lnTo>
                  <a:cubicBezTo>
                    <a:pt x="1493592" y="43853"/>
                    <a:pt x="1492518" y="48227"/>
                    <a:pt x="1490369" y="51506"/>
                  </a:cubicBezTo>
                  <a:cubicBezTo>
                    <a:pt x="1488220" y="54785"/>
                    <a:pt x="1485486" y="57080"/>
                    <a:pt x="1482165" y="58391"/>
                  </a:cubicBezTo>
                  <a:cubicBezTo>
                    <a:pt x="1478844" y="59703"/>
                    <a:pt x="1475244" y="60359"/>
                    <a:pt x="1471366" y="60359"/>
                  </a:cubicBezTo>
                  <a:cubicBezTo>
                    <a:pt x="1464361" y="60359"/>
                    <a:pt x="1459024" y="58489"/>
                    <a:pt x="1455355" y="54750"/>
                  </a:cubicBezTo>
                  <a:cubicBezTo>
                    <a:pt x="1451685" y="51011"/>
                    <a:pt x="1449851" y="45555"/>
                    <a:pt x="1449851" y="38383"/>
                  </a:cubicBezTo>
                  <a:close/>
                  <a:moveTo>
                    <a:pt x="1261402" y="921"/>
                  </a:moveTo>
                  <a:lnTo>
                    <a:pt x="1269313" y="921"/>
                  </a:lnTo>
                  <a:lnTo>
                    <a:pt x="1269313" y="34867"/>
                  </a:lnTo>
                  <a:lnTo>
                    <a:pt x="1284549" y="19547"/>
                  </a:lnTo>
                  <a:lnTo>
                    <a:pt x="1295265" y="19547"/>
                  </a:lnTo>
                  <a:lnTo>
                    <a:pt x="1280196" y="33863"/>
                  </a:lnTo>
                  <a:lnTo>
                    <a:pt x="1296897" y="59396"/>
                  </a:lnTo>
                  <a:lnTo>
                    <a:pt x="1287144" y="59396"/>
                  </a:lnTo>
                  <a:lnTo>
                    <a:pt x="1274629" y="39262"/>
                  </a:lnTo>
                  <a:lnTo>
                    <a:pt x="1269313" y="44495"/>
                  </a:lnTo>
                  <a:lnTo>
                    <a:pt x="1269313" y="59396"/>
                  </a:lnTo>
                  <a:lnTo>
                    <a:pt x="1261402" y="59396"/>
                  </a:lnTo>
                  <a:close/>
                  <a:moveTo>
                    <a:pt x="698924" y="921"/>
                  </a:moveTo>
                  <a:lnTo>
                    <a:pt x="707170" y="921"/>
                  </a:lnTo>
                  <a:lnTo>
                    <a:pt x="707170" y="51694"/>
                  </a:lnTo>
                  <a:lnTo>
                    <a:pt x="736220" y="51694"/>
                  </a:lnTo>
                  <a:lnTo>
                    <a:pt x="736220" y="59396"/>
                  </a:lnTo>
                  <a:lnTo>
                    <a:pt x="698924" y="59396"/>
                  </a:lnTo>
                  <a:close/>
                  <a:moveTo>
                    <a:pt x="384599" y="921"/>
                  </a:moveTo>
                  <a:lnTo>
                    <a:pt x="422481" y="921"/>
                  </a:lnTo>
                  <a:lnTo>
                    <a:pt x="422481" y="8664"/>
                  </a:lnTo>
                  <a:lnTo>
                    <a:pt x="392845" y="8664"/>
                  </a:lnTo>
                  <a:lnTo>
                    <a:pt x="392845" y="26119"/>
                  </a:lnTo>
                  <a:lnTo>
                    <a:pt x="421058" y="26119"/>
                  </a:lnTo>
                  <a:lnTo>
                    <a:pt x="421058" y="33863"/>
                  </a:lnTo>
                  <a:lnTo>
                    <a:pt x="392845" y="33863"/>
                  </a:lnTo>
                  <a:lnTo>
                    <a:pt x="392845" y="59396"/>
                  </a:lnTo>
                  <a:lnTo>
                    <a:pt x="384599" y="59396"/>
                  </a:lnTo>
                  <a:close/>
                  <a:moveTo>
                    <a:pt x="232995" y="921"/>
                  </a:moveTo>
                  <a:lnTo>
                    <a:pt x="240864" y="921"/>
                  </a:lnTo>
                  <a:lnTo>
                    <a:pt x="240864" y="59396"/>
                  </a:lnTo>
                  <a:lnTo>
                    <a:pt x="232995" y="59396"/>
                  </a:lnTo>
                  <a:close/>
                  <a:moveTo>
                    <a:pt x="89827" y="921"/>
                  </a:moveTo>
                  <a:lnTo>
                    <a:pt x="97738" y="921"/>
                  </a:lnTo>
                  <a:lnTo>
                    <a:pt x="97738" y="26412"/>
                  </a:lnTo>
                  <a:lnTo>
                    <a:pt x="97905" y="26412"/>
                  </a:lnTo>
                  <a:cubicBezTo>
                    <a:pt x="99049" y="24263"/>
                    <a:pt x="100528" y="22422"/>
                    <a:pt x="102342" y="20887"/>
                  </a:cubicBezTo>
                  <a:cubicBezTo>
                    <a:pt x="104156" y="19352"/>
                    <a:pt x="106793" y="18585"/>
                    <a:pt x="110253" y="18585"/>
                  </a:cubicBezTo>
                  <a:cubicBezTo>
                    <a:pt x="114383" y="18585"/>
                    <a:pt x="117760" y="19812"/>
                    <a:pt x="120383" y="22268"/>
                  </a:cubicBezTo>
                  <a:cubicBezTo>
                    <a:pt x="123006" y="24724"/>
                    <a:pt x="124318" y="28072"/>
                    <a:pt x="124318" y="32314"/>
                  </a:cubicBezTo>
                  <a:lnTo>
                    <a:pt x="124318" y="59396"/>
                  </a:lnTo>
                  <a:lnTo>
                    <a:pt x="116406" y="59396"/>
                  </a:lnTo>
                  <a:lnTo>
                    <a:pt x="116406" y="35118"/>
                  </a:lnTo>
                  <a:cubicBezTo>
                    <a:pt x="116406" y="32440"/>
                    <a:pt x="115806" y="30242"/>
                    <a:pt x="114607" y="28526"/>
                  </a:cubicBezTo>
                  <a:cubicBezTo>
                    <a:pt x="113407" y="26810"/>
                    <a:pt x="111467" y="25952"/>
                    <a:pt x="108788" y="25952"/>
                  </a:cubicBezTo>
                  <a:cubicBezTo>
                    <a:pt x="105523" y="25952"/>
                    <a:pt x="102865" y="27389"/>
                    <a:pt x="100814" y="30263"/>
                  </a:cubicBezTo>
                  <a:cubicBezTo>
                    <a:pt x="98763" y="33137"/>
                    <a:pt x="97738" y="36793"/>
                    <a:pt x="97738" y="41230"/>
                  </a:cubicBezTo>
                  <a:lnTo>
                    <a:pt x="97738" y="59396"/>
                  </a:lnTo>
                  <a:lnTo>
                    <a:pt x="89827" y="59396"/>
                  </a:lnTo>
                  <a:close/>
                  <a:moveTo>
                    <a:pt x="1165649" y="837"/>
                  </a:moveTo>
                  <a:lnTo>
                    <a:pt x="1189048" y="837"/>
                  </a:lnTo>
                  <a:cubicBezTo>
                    <a:pt x="1192871" y="837"/>
                    <a:pt x="1196122" y="1534"/>
                    <a:pt x="1198801" y="2930"/>
                  </a:cubicBezTo>
                  <a:cubicBezTo>
                    <a:pt x="1201480" y="4325"/>
                    <a:pt x="1203482" y="6209"/>
                    <a:pt x="1204807" y="8581"/>
                  </a:cubicBezTo>
                  <a:cubicBezTo>
                    <a:pt x="1206133" y="10953"/>
                    <a:pt x="1206796" y="13576"/>
                    <a:pt x="1206796" y="16450"/>
                  </a:cubicBezTo>
                  <a:cubicBezTo>
                    <a:pt x="1206796" y="21724"/>
                    <a:pt x="1204926" y="25973"/>
                    <a:pt x="1201187" y="29196"/>
                  </a:cubicBezTo>
                  <a:cubicBezTo>
                    <a:pt x="1197447" y="32419"/>
                    <a:pt x="1192494" y="34030"/>
                    <a:pt x="1186327" y="34030"/>
                  </a:cubicBezTo>
                  <a:lnTo>
                    <a:pt x="1173895" y="34030"/>
                  </a:lnTo>
                  <a:lnTo>
                    <a:pt x="1173895" y="59396"/>
                  </a:lnTo>
                  <a:lnTo>
                    <a:pt x="1165649" y="59396"/>
                  </a:lnTo>
                  <a:close/>
                  <a:moveTo>
                    <a:pt x="341179" y="0"/>
                  </a:moveTo>
                  <a:cubicBezTo>
                    <a:pt x="343300" y="0"/>
                    <a:pt x="345406" y="390"/>
                    <a:pt x="347499" y="1172"/>
                  </a:cubicBezTo>
                  <a:lnTo>
                    <a:pt x="347499" y="8288"/>
                  </a:lnTo>
                  <a:cubicBezTo>
                    <a:pt x="345295" y="7506"/>
                    <a:pt x="343704" y="7116"/>
                    <a:pt x="342727" y="7116"/>
                  </a:cubicBezTo>
                  <a:cubicBezTo>
                    <a:pt x="340718" y="7116"/>
                    <a:pt x="339211" y="7750"/>
                    <a:pt x="338207" y="9020"/>
                  </a:cubicBezTo>
                  <a:cubicBezTo>
                    <a:pt x="337202" y="10290"/>
                    <a:pt x="336700" y="11999"/>
                    <a:pt x="336700" y="14148"/>
                  </a:cubicBezTo>
                  <a:lnTo>
                    <a:pt x="336700" y="19547"/>
                  </a:lnTo>
                  <a:lnTo>
                    <a:pt x="347499" y="19547"/>
                  </a:lnTo>
                  <a:lnTo>
                    <a:pt x="347499" y="26203"/>
                  </a:lnTo>
                  <a:lnTo>
                    <a:pt x="336700" y="26203"/>
                  </a:lnTo>
                  <a:lnTo>
                    <a:pt x="336700" y="59396"/>
                  </a:lnTo>
                  <a:lnTo>
                    <a:pt x="328831" y="59396"/>
                  </a:lnTo>
                  <a:lnTo>
                    <a:pt x="328831" y="26203"/>
                  </a:lnTo>
                  <a:lnTo>
                    <a:pt x="322133" y="26203"/>
                  </a:lnTo>
                  <a:lnTo>
                    <a:pt x="322133" y="19547"/>
                  </a:lnTo>
                  <a:lnTo>
                    <a:pt x="328831" y="19547"/>
                  </a:lnTo>
                  <a:lnTo>
                    <a:pt x="328831" y="11301"/>
                  </a:lnTo>
                  <a:cubicBezTo>
                    <a:pt x="328831" y="7534"/>
                    <a:pt x="329898" y="4709"/>
                    <a:pt x="332033" y="2825"/>
                  </a:cubicBezTo>
                  <a:cubicBezTo>
                    <a:pt x="334168" y="941"/>
                    <a:pt x="337216" y="0"/>
                    <a:pt x="341179" y="0"/>
                  </a:cubicBezTo>
                  <a:close/>
                  <a:moveTo>
                    <a:pt x="20845" y="0"/>
                  </a:moveTo>
                  <a:cubicBezTo>
                    <a:pt x="24417" y="0"/>
                    <a:pt x="27500" y="432"/>
                    <a:pt x="30095" y="1297"/>
                  </a:cubicBezTo>
                  <a:cubicBezTo>
                    <a:pt x="32691" y="2162"/>
                    <a:pt x="35411" y="3320"/>
                    <a:pt x="38258" y="4771"/>
                  </a:cubicBezTo>
                  <a:lnTo>
                    <a:pt x="38258" y="14650"/>
                  </a:lnTo>
                  <a:cubicBezTo>
                    <a:pt x="32342" y="9906"/>
                    <a:pt x="26593" y="7534"/>
                    <a:pt x="21012" y="7534"/>
                  </a:cubicBezTo>
                  <a:cubicBezTo>
                    <a:pt x="17664" y="7534"/>
                    <a:pt x="14824" y="8322"/>
                    <a:pt x="12494" y="9899"/>
                  </a:cubicBezTo>
                  <a:cubicBezTo>
                    <a:pt x="10164" y="11476"/>
                    <a:pt x="8999" y="13464"/>
                    <a:pt x="8999" y="15864"/>
                  </a:cubicBezTo>
                  <a:cubicBezTo>
                    <a:pt x="8999" y="17985"/>
                    <a:pt x="9885" y="19701"/>
                    <a:pt x="11657" y="21012"/>
                  </a:cubicBezTo>
                  <a:cubicBezTo>
                    <a:pt x="13429" y="22324"/>
                    <a:pt x="17008" y="23635"/>
                    <a:pt x="22394" y="24947"/>
                  </a:cubicBezTo>
                  <a:cubicBezTo>
                    <a:pt x="26189" y="25868"/>
                    <a:pt x="29433" y="26914"/>
                    <a:pt x="32126" y="28086"/>
                  </a:cubicBezTo>
                  <a:cubicBezTo>
                    <a:pt x="34818" y="29258"/>
                    <a:pt x="37079" y="30961"/>
                    <a:pt x="38907" y="33193"/>
                  </a:cubicBezTo>
                  <a:cubicBezTo>
                    <a:pt x="40734" y="35425"/>
                    <a:pt x="41648" y="38272"/>
                    <a:pt x="41648" y="41732"/>
                  </a:cubicBezTo>
                  <a:cubicBezTo>
                    <a:pt x="41648" y="45416"/>
                    <a:pt x="40623" y="48666"/>
                    <a:pt x="38572" y="51485"/>
                  </a:cubicBezTo>
                  <a:cubicBezTo>
                    <a:pt x="36521" y="54303"/>
                    <a:pt x="33772" y="56487"/>
                    <a:pt x="30326" y="58036"/>
                  </a:cubicBezTo>
                  <a:cubicBezTo>
                    <a:pt x="26879" y="59584"/>
                    <a:pt x="23203" y="60359"/>
                    <a:pt x="19296" y="60359"/>
                  </a:cubicBezTo>
                  <a:cubicBezTo>
                    <a:pt x="15334" y="60359"/>
                    <a:pt x="11866" y="59752"/>
                    <a:pt x="8894" y="58538"/>
                  </a:cubicBezTo>
                  <a:cubicBezTo>
                    <a:pt x="5922" y="57324"/>
                    <a:pt x="2958" y="55810"/>
                    <a:pt x="0" y="53996"/>
                  </a:cubicBezTo>
                  <a:lnTo>
                    <a:pt x="0" y="43950"/>
                  </a:lnTo>
                  <a:cubicBezTo>
                    <a:pt x="2985" y="46295"/>
                    <a:pt x="6083" y="48311"/>
                    <a:pt x="9292" y="49999"/>
                  </a:cubicBezTo>
                  <a:cubicBezTo>
                    <a:pt x="12501" y="51687"/>
                    <a:pt x="16087" y="52531"/>
                    <a:pt x="20050" y="52531"/>
                  </a:cubicBezTo>
                  <a:cubicBezTo>
                    <a:pt x="23482" y="52531"/>
                    <a:pt x="26454" y="51562"/>
                    <a:pt x="28965" y="49622"/>
                  </a:cubicBezTo>
                  <a:cubicBezTo>
                    <a:pt x="31477" y="47683"/>
                    <a:pt x="32732" y="45374"/>
                    <a:pt x="32732" y="42695"/>
                  </a:cubicBezTo>
                  <a:cubicBezTo>
                    <a:pt x="32732" y="39988"/>
                    <a:pt x="31553" y="37902"/>
                    <a:pt x="29195" y="36437"/>
                  </a:cubicBezTo>
                  <a:cubicBezTo>
                    <a:pt x="26837" y="34972"/>
                    <a:pt x="23482" y="33737"/>
                    <a:pt x="19129" y="32733"/>
                  </a:cubicBezTo>
                  <a:cubicBezTo>
                    <a:pt x="15752" y="31868"/>
                    <a:pt x="12990" y="31030"/>
                    <a:pt x="10841" y="30221"/>
                  </a:cubicBezTo>
                  <a:cubicBezTo>
                    <a:pt x="8692" y="29412"/>
                    <a:pt x="6808" y="28337"/>
                    <a:pt x="5190" y="26998"/>
                  </a:cubicBezTo>
                  <a:cubicBezTo>
                    <a:pt x="3571" y="25659"/>
                    <a:pt x="2316" y="24201"/>
                    <a:pt x="1423" y="22624"/>
                  </a:cubicBezTo>
                  <a:cubicBezTo>
                    <a:pt x="530" y="21047"/>
                    <a:pt x="83" y="18989"/>
                    <a:pt x="83" y="16450"/>
                  </a:cubicBezTo>
                  <a:cubicBezTo>
                    <a:pt x="83" y="11622"/>
                    <a:pt x="2002" y="7674"/>
                    <a:pt x="5839" y="4604"/>
                  </a:cubicBezTo>
                  <a:cubicBezTo>
                    <a:pt x="9676" y="1534"/>
                    <a:pt x="14678" y="0"/>
                    <a:pt x="20845"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700" dirty="0">
                <a:solidFill>
                  <a:schemeClr val="bg1"/>
                </a:solidFill>
                <a:latin typeface="Abadi" panose="020B0604020104020204" pitchFamily="34" charset="0"/>
                <a:ea typeface="微软雅黑" panose="020B0503020204020204" pitchFamily="34" charset="-122"/>
              </a:endParaRPr>
            </a:p>
          </p:txBody>
        </p:sp>
        <p:grpSp>
          <p:nvGrpSpPr>
            <p:cNvPr id="36" name="组合 35">
              <a:extLst>
                <a:ext uri="{FF2B5EF4-FFF2-40B4-BE49-F238E27FC236}">
                  <a16:creationId xmlns:a16="http://schemas.microsoft.com/office/drawing/2014/main" id="{15827537-FC55-4A13-80F5-CF1153D0CCED}"/>
                </a:ext>
              </a:extLst>
            </p:cNvPr>
            <p:cNvGrpSpPr/>
            <p:nvPr/>
          </p:nvGrpSpPr>
          <p:grpSpPr>
            <a:xfrm>
              <a:off x="9650003" y="315165"/>
              <a:ext cx="518408" cy="517198"/>
              <a:chOff x="9650003" y="315165"/>
              <a:chExt cx="518408" cy="517198"/>
            </a:xfrm>
          </p:grpSpPr>
          <p:sp>
            <p:nvSpPr>
              <p:cNvPr id="37" name="PA-任意多边形 8">
                <a:extLst>
                  <a:ext uri="{FF2B5EF4-FFF2-40B4-BE49-F238E27FC236}">
                    <a16:creationId xmlns:a16="http://schemas.microsoft.com/office/drawing/2014/main" id="{B3D823ED-D932-4128-B05E-6756E40D987D}"/>
                  </a:ext>
                </a:extLst>
              </p:cNvPr>
              <p:cNvSpPr>
                <a:spLocks noEditPoints="1"/>
              </p:cNvSpPr>
              <p:nvPr>
                <p:custDataLst>
                  <p:tags r:id="rId23"/>
                </p:custDataLst>
              </p:nvPr>
            </p:nvSpPr>
            <p:spPr bwMode="auto">
              <a:xfrm>
                <a:off x="9650003" y="315165"/>
                <a:ext cx="518408" cy="517198"/>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8" name="PA-任意多边形 42">
                <a:extLst>
                  <a:ext uri="{FF2B5EF4-FFF2-40B4-BE49-F238E27FC236}">
                    <a16:creationId xmlns:a16="http://schemas.microsoft.com/office/drawing/2014/main" id="{549952D7-6278-4A98-B326-896AC907235E}"/>
                  </a:ext>
                </a:extLst>
              </p:cNvPr>
              <p:cNvSpPr>
                <a:spLocks noEditPoints="1"/>
              </p:cNvSpPr>
              <p:nvPr>
                <p:custDataLst>
                  <p:tags r:id="rId24"/>
                </p:custDataLst>
              </p:nvPr>
            </p:nvSpPr>
            <p:spPr bwMode="auto">
              <a:xfrm>
                <a:off x="9717674" y="382231"/>
                <a:ext cx="382462" cy="381856"/>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9" name="PA-任意多边形 43">
                <a:extLst>
                  <a:ext uri="{FF2B5EF4-FFF2-40B4-BE49-F238E27FC236}">
                    <a16:creationId xmlns:a16="http://schemas.microsoft.com/office/drawing/2014/main" id="{C4FC1579-F766-4FAB-A5C4-867D45883EB1}"/>
                  </a:ext>
                </a:extLst>
              </p:cNvPr>
              <p:cNvSpPr>
                <a:spLocks noEditPoints="1"/>
              </p:cNvSpPr>
              <p:nvPr>
                <p:custDataLst>
                  <p:tags r:id="rId25"/>
                </p:custDataLst>
              </p:nvPr>
            </p:nvSpPr>
            <p:spPr bwMode="auto">
              <a:xfrm>
                <a:off x="10065092" y="420296"/>
                <a:ext cx="42294" cy="50753"/>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0" name="PA-任意多边形 44">
                <a:extLst>
                  <a:ext uri="{FF2B5EF4-FFF2-40B4-BE49-F238E27FC236}">
                    <a16:creationId xmlns:a16="http://schemas.microsoft.com/office/drawing/2014/main" id="{0F8E6CE3-FA3F-4D18-AF14-FA06F26D2A92}"/>
                  </a:ext>
                </a:extLst>
              </p:cNvPr>
              <p:cNvSpPr>
                <a:spLocks/>
              </p:cNvSpPr>
              <p:nvPr>
                <p:custDataLst>
                  <p:tags r:id="rId26"/>
                </p:custDataLst>
              </p:nvPr>
            </p:nvSpPr>
            <p:spPr bwMode="auto">
              <a:xfrm>
                <a:off x="9670546" y="516364"/>
                <a:ext cx="40481" cy="43503"/>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1" name="PA-任意多边形 45">
                <a:extLst>
                  <a:ext uri="{FF2B5EF4-FFF2-40B4-BE49-F238E27FC236}">
                    <a16:creationId xmlns:a16="http://schemas.microsoft.com/office/drawing/2014/main" id="{59B7022B-4F7A-47B4-B05D-54DDEFF80B38}"/>
                  </a:ext>
                </a:extLst>
              </p:cNvPr>
              <p:cNvSpPr>
                <a:spLocks/>
              </p:cNvSpPr>
              <p:nvPr>
                <p:custDataLst>
                  <p:tags r:id="rId27"/>
                </p:custDataLst>
              </p:nvPr>
            </p:nvSpPr>
            <p:spPr bwMode="auto">
              <a:xfrm>
                <a:off x="10025214" y="377398"/>
                <a:ext cx="44107" cy="47128"/>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2" name="PA-任意多边形 46">
                <a:extLst>
                  <a:ext uri="{FF2B5EF4-FFF2-40B4-BE49-F238E27FC236}">
                    <a16:creationId xmlns:a16="http://schemas.microsoft.com/office/drawing/2014/main" id="{B389C022-9B56-4CB4-841D-7B4420BBFDDA}"/>
                  </a:ext>
                </a:extLst>
              </p:cNvPr>
              <p:cNvSpPr>
                <a:spLocks/>
              </p:cNvSpPr>
              <p:nvPr>
                <p:custDataLst>
                  <p:tags r:id="rId28"/>
                </p:custDataLst>
              </p:nvPr>
            </p:nvSpPr>
            <p:spPr bwMode="auto">
              <a:xfrm>
                <a:off x="9670546" y="584035"/>
                <a:ext cx="38065" cy="36252"/>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3" name="PA-任意多边形 47">
                <a:extLst>
                  <a:ext uri="{FF2B5EF4-FFF2-40B4-BE49-F238E27FC236}">
                    <a16:creationId xmlns:a16="http://schemas.microsoft.com/office/drawing/2014/main" id="{B714F6D3-F9C0-4770-A94F-FC4DDBD2CC23}"/>
                  </a:ext>
                </a:extLst>
              </p:cNvPr>
              <p:cNvSpPr>
                <a:spLocks noEditPoints="1"/>
              </p:cNvSpPr>
              <p:nvPr>
                <p:custDataLst>
                  <p:tags r:id="rId29"/>
                </p:custDataLst>
              </p:nvPr>
            </p:nvSpPr>
            <p:spPr bwMode="auto">
              <a:xfrm>
                <a:off x="9864496" y="772547"/>
                <a:ext cx="26585" cy="38065"/>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4" name="PA-任意多边形 48">
                <a:extLst>
                  <a:ext uri="{FF2B5EF4-FFF2-40B4-BE49-F238E27FC236}">
                    <a16:creationId xmlns:a16="http://schemas.microsoft.com/office/drawing/2014/main" id="{393E19E4-AFD8-4A7A-91AB-F3CBAC2C7762}"/>
                  </a:ext>
                </a:extLst>
              </p:cNvPr>
              <p:cNvSpPr>
                <a:spLocks noEditPoints="1"/>
              </p:cNvSpPr>
              <p:nvPr>
                <p:custDataLst>
                  <p:tags r:id="rId30"/>
                </p:custDataLst>
              </p:nvPr>
            </p:nvSpPr>
            <p:spPr bwMode="auto">
              <a:xfrm>
                <a:off x="9685651" y="644456"/>
                <a:ext cx="39273" cy="338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5" name="PA-任意多边形 49">
                <a:extLst>
                  <a:ext uri="{FF2B5EF4-FFF2-40B4-BE49-F238E27FC236}">
                    <a16:creationId xmlns:a16="http://schemas.microsoft.com/office/drawing/2014/main" id="{CF940D4C-E381-446E-B26E-10531A76540E}"/>
                  </a:ext>
                </a:extLst>
              </p:cNvPr>
              <p:cNvSpPr>
                <a:spLocks/>
              </p:cNvSpPr>
              <p:nvPr>
                <p:custDataLst>
                  <p:tags r:id="rId31"/>
                </p:custDataLst>
              </p:nvPr>
            </p:nvSpPr>
            <p:spPr bwMode="auto">
              <a:xfrm>
                <a:off x="9708611" y="414858"/>
                <a:ext cx="46524" cy="50753"/>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6" name="PA-任意多边形 50">
                <a:extLst>
                  <a:ext uri="{FF2B5EF4-FFF2-40B4-BE49-F238E27FC236}">
                    <a16:creationId xmlns:a16="http://schemas.microsoft.com/office/drawing/2014/main" id="{E6B1E694-8E74-4960-878C-1BA65ECACBC8}"/>
                  </a:ext>
                </a:extLst>
              </p:cNvPr>
              <p:cNvSpPr>
                <a:spLocks noEditPoints="1"/>
              </p:cNvSpPr>
              <p:nvPr>
                <p:custDataLst>
                  <p:tags r:id="rId32"/>
                </p:custDataLst>
              </p:nvPr>
            </p:nvSpPr>
            <p:spPr bwMode="auto">
              <a:xfrm>
                <a:off x="9981712" y="756234"/>
                <a:ext cx="32627" cy="37461"/>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7" name="PA-任意多边形 51">
                <a:extLst>
                  <a:ext uri="{FF2B5EF4-FFF2-40B4-BE49-F238E27FC236}">
                    <a16:creationId xmlns:a16="http://schemas.microsoft.com/office/drawing/2014/main" id="{7CF2FFA7-8DD2-4EBC-BEB1-28824502C811}"/>
                  </a:ext>
                </a:extLst>
              </p:cNvPr>
              <p:cNvSpPr>
                <a:spLocks/>
              </p:cNvSpPr>
              <p:nvPr>
                <p:custDataLst>
                  <p:tags r:id="rId33"/>
                </p:custDataLst>
              </p:nvPr>
            </p:nvSpPr>
            <p:spPr bwMode="auto">
              <a:xfrm>
                <a:off x="9752718" y="372564"/>
                <a:ext cx="44107" cy="4289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8" name="PA-任意多边形 52">
                <a:extLst>
                  <a:ext uri="{FF2B5EF4-FFF2-40B4-BE49-F238E27FC236}">
                    <a16:creationId xmlns:a16="http://schemas.microsoft.com/office/drawing/2014/main" id="{A8CDADDB-881A-4C90-90AB-AE8D480C09AE}"/>
                  </a:ext>
                </a:extLst>
              </p:cNvPr>
              <p:cNvSpPr>
                <a:spLocks/>
              </p:cNvSpPr>
              <p:nvPr>
                <p:custDataLst>
                  <p:tags r:id="rId34"/>
                </p:custDataLst>
              </p:nvPr>
            </p:nvSpPr>
            <p:spPr bwMode="auto">
              <a:xfrm>
                <a:off x="9883226" y="333291"/>
                <a:ext cx="35044" cy="38065"/>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9" name="PA-任意多边形 53">
                <a:extLst>
                  <a:ext uri="{FF2B5EF4-FFF2-40B4-BE49-F238E27FC236}">
                    <a16:creationId xmlns:a16="http://schemas.microsoft.com/office/drawing/2014/main" id="{F8B33A04-5A42-4238-8C4F-7526BB7D01D8}"/>
                  </a:ext>
                </a:extLst>
              </p:cNvPr>
              <p:cNvSpPr>
                <a:spLocks noEditPoints="1"/>
              </p:cNvSpPr>
              <p:nvPr>
                <p:custDataLst>
                  <p:tags r:id="rId35"/>
                </p:custDataLst>
              </p:nvPr>
            </p:nvSpPr>
            <p:spPr bwMode="auto">
              <a:xfrm>
                <a:off x="9926125" y="772547"/>
                <a:ext cx="27190" cy="38669"/>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0" name="PA-任意多边形 54">
                <a:extLst>
                  <a:ext uri="{FF2B5EF4-FFF2-40B4-BE49-F238E27FC236}">
                    <a16:creationId xmlns:a16="http://schemas.microsoft.com/office/drawing/2014/main" id="{C26F9635-D2BB-4032-A71E-5D4788FE2933}"/>
                  </a:ext>
                </a:extLst>
              </p:cNvPr>
              <p:cNvSpPr>
                <a:spLocks/>
              </p:cNvSpPr>
              <p:nvPr>
                <p:custDataLst>
                  <p:tags r:id="rId36"/>
                </p:custDataLst>
              </p:nvPr>
            </p:nvSpPr>
            <p:spPr bwMode="auto">
              <a:xfrm>
                <a:off x="9820389" y="340542"/>
                <a:ext cx="36253" cy="41086"/>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1" name="PA-任意多边形 55">
                <a:extLst>
                  <a:ext uri="{FF2B5EF4-FFF2-40B4-BE49-F238E27FC236}">
                    <a16:creationId xmlns:a16="http://schemas.microsoft.com/office/drawing/2014/main" id="{BD9AC6FA-090B-4659-A829-DD4724853253}"/>
                  </a:ext>
                </a:extLst>
              </p:cNvPr>
              <p:cNvSpPr>
                <a:spLocks/>
              </p:cNvSpPr>
              <p:nvPr>
                <p:custDataLst>
                  <p:tags r:id="rId37"/>
                </p:custDataLst>
              </p:nvPr>
            </p:nvSpPr>
            <p:spPr bwMode="auto">
              <a:xfrm>
                <a:off x="10094698" y="479508"/>
                <a:ext cx="42294" cy="338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2" name="PA-任意多边形 56">
                <a:extLst>
                  <a:ext uri="{FF2B5EF4-FFF2-40B4-BE49-F238E27FC236}">
                    <a16:creationId xmlns:a16="http://schemas.microsoft.com/office/drawing/2014/main" id="{A5C502A6-46B7-40AB-B713-FCDA0596B44E}"/>
                  </a:ext>
                </a:extLst>
              </p:cNvPr>
              <p:cNvSpPr>
                <a:spLocks/>
              </p:cNvSpPr>
              <p:nvPr>
                <p:custDataLst>
                  <p:tags r:id="rId38"/>
                </p:custDataLst>
              </p:nvPr>
            </p:nvSpPr>
            <p:spPr bwMode="auto">
              <a:xfrm>
                <a:off x="10095302" y="638414"/>
                <a:ext cx="41690" cy="38669"/>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3" name="PA-任意多边形 57">
                <a:extLst>
                  <a:ext uri="{FF2B5EF4-FFF2-40B4-BE49-F238E27FC236}">
                    <a16:creationId xmlns:a16="http://schemas.microsoft.com/office/drawing/2014/main" id="{0FE0122E-5D1B-4B7C-B829-D1E1636D89EB}"/>
                  </a:ext>
                </a:extLst>
              </p:cNvPr>
              <p:cNvSpPr>
                <a:spLocks/>
              </p:cNvSpPr>
              <p:nvPr>
                <p:custDataLst>
                  <p:tags r:id="rId39"/>
                </p:custDataLst>
              </p:nvPr>
            </p:nvSpPr>
            <p:spPr bwMode="auto">
              <a:xfrm>
                <a:off x="10110407" y="578597"/>
                <a:ext cx="36856" cy="32627"/>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4" name="PA-任意多边形 58">
                <a:extLst>
                  <a:ext uri="{FF2B5EF4-FFF2-40B4-BE49-F238E27FC236}">
                    <a16:creationId xmlns:a16="http://schemas.microsoft.com/office/drawing/2014/main" id="{613B255E-F840-47CC-9ABE-19C404DFA204}"/>
                  </a:ext>
                </a:extLst>
              </p:cNvPr>
              <p:cNvSpPr>
                <a:spLocks/>
              </p:cNvSpPr>
              <p:nvPr>
                <p:custDataLst>
                  <p:tags r:id="rId40"/>
                </p:custDataLst>
              </p:nvPr>
            </p:nvSpPr>
            <p:spPr bwMode="auto">
              <a:xfrm>
                <a:off x="9988358" y="347792"/>
                <a:ext cx="33231" cy="41690"/>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5" name="PA-任意多边形 59">
                <a:extLst>
                  <a:ext uri="{FF2B5EF4-FFF2-40B4-BE49-F238E27FC236}">
                    <a16:creationId xmlns:a16="http://schemas.microsoft.com/office/drawing/2014/main" id="{1833EAE5-D6CB-4E62-BABD-4EC8B7EE836A}"/>
                  </a:ext>
                </a:extLst>
              </p:cNvPr>
              <p:cNvSpPr>
                <a:spLocks/>
              </p:cNvSpPr>
              <p:nvPr>
                <p:custDataLst>
                  <p:tags r:id="rId41"/>
                </p:custDataLst>
              </p:nvPr>
            </p:nvSpPr>
            <p:spPr bwMode="auto">
              <a:xfrm>
                <a:off x="9686859" y="468633"/>
                <a:ext cx="38065" cy="33231"/>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6" name="PA-任意多边形 60">
                <a:extLst>
                  <a:ext uri="{FF2B5EF4-FFF2-40B4-BE49-F238E27FC236}">
                    <a16:creationId xmlns:a16="http://schemas.microsoft.com/office/drawing/2014/main" id="{CE41A8C9-5612-4E3D-B49A-89AF340CB08E}"/>
                  </a:ext>
                </a:extLst>
              </p:cNvPr>
              <p:cNvSpPr>
                <a:spLocks/>
              </p:cNvSpPr>
              <p:nvPr>
                <p:custDataLst>
                  <p:tags r:id="rId42"/>
                </p:custDataLst>
              </p:nvPr>
            </p:nvSpPr>
            <p:spPr bwMode="auto">
              <a:xfrm>
                <a:off x="10109803" y="530866"/>
                <a:ext cx="36856" cy="24168"/>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7" name="PA-任意多边形 61">
                <a:extLst>
                  <a:ext uri="{FF2B5EF4-FFF2-40B4-BE49-F238E27FC236}">
                    <a16:creationId xmlns:a16="http://schemas.microsoft.com/office/drawing/2014/main" id="{98D7A466-7E1F-4474-8FB3-B9D786E1101B}"/>
                  </a:ext>
                </a:extLst>
              </p:cNvPr>
              <p:cNvSpPr>
                <a:spLocks/>
              </p:cNvSpPr>
              <p:nvPr>
                <p:custDataLst>
                  <p:tags r:id="rId43"/>
                </p:custDataLst>
              </p:nvPr>
            </p:nvSpPr>
            <p:spPr bwMode="auto">
              <a:xfrm>
                <a:off x="9938813" y="337520"/>
                <a:ext cx="22356" cy="37461"/>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8" name="PA-任意多边形 62">
                <a:extLst>
                  <a:ext uri="{FF2B5EF4-FFF2-40B4-BE49-F238E27FC236}">
                    <a16:creationId xmlns:a16="http://schemas.microsoft.com/office/drawing/2014/main" id="{EC691A52-523F-4AD4-98B5-830C0525B027}"/>
                  </a:ext>
                </a:extLst>
              </p:cNvPr>
              <p:cNvSpPr>
                <a:spLocks/>
              </p:cNvSpPr>
              <p:nvPr>
                <p:custDataLst>
                  <p:tags r:id="rId44"/>
                </p:custDataLst>
              </p:nvPr>
            </p:nvSpPr>
            <p:spPr bwMode="auto">
              <a:xfrm>
                <a:off x="9802263" y="758650"/>
                <a:ext cx="27793" cy="36252"/>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9" name="PA-任意多边形 71">
                <a:extLst>
                  <a:ext uri="{FF2B5EF4-FFF2-40B4-BE49-F238E27FC236}">
                    <a16:creationId xmlns:a16="http://schemas.microsoft.com/office/drawing/2014/main" id="{1A7EF602-9A03-4468-888D-1595DBFF15A5}"/>
                  </a:ext>
                </a:extLst>
              </p:cNvPr>
              <p:cNvSpPr>
                <a:spLocks noEditPoints="1"/>
              </p:cNvSpPr>
              <p:nvPr>
                <p:custDataLst>
                  <p:tags r:id="rId45"/>
                </p:custDataLst>
              </p:nvPr>
            </p:nvSpPr>
            <p:spPr bwMode="auto">
              <a:xfrm>
                <a:off x="9733988" y="398545"/>
                <a:ext cx="350439" cy="34983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grpSp>
      <p:sp>
        <p:nvSpPr>
          <p:cNvPr id="61" name="PA-文本框 60">
            <a:extLst>
              <a:ext uri="{FF2B5EF4-FFF2-40B4-BE49-F238E27FC236}">
                <a16:creationId xmlns:a16="http://schemas.microsoft.com/office/drawing/2014/main" id="{B9431467-4AD2-46EB-939B-82CFE315CAF8}"/>
              </a:ext>
            </a:extLst>
          </p:cNvPr>
          <p:cNvSpPr txBox="1"/>
          <p:nvPr>
            <p:custDataLst>
              <p:tags r:id="rId8"/>
            </p:custDataLst>
          </p:nvPr>
        </p:nvSpPr>
        <p:spPr>
          <a:xfrm>
            <a:off x="973199" y="1511768"/>
            <a:ext cx="4273965" cy="369332"/>
          </a:xfrm>
          <a:prstGeom prst="rect">
            <a:avLst/>
          </a:prstGeom>
          <a:noFill/>
        </p:spPr>
        <p:txBody>
          <a:bodyPr wrap="squar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2021国家社科基金年度项目</a:t>
            </a:r>
          </a:p>
        </p:txBody>
      </p:sp>
      <p:cxnSp>
        <p:nvCxnSpPr>
          <p:cNvPr id="7" name="PA-直接连接符 6">
            <a:extLst>
              <a:ext uri="{FF2B5EF4-FFF2-40B4-BE49-F238E27FC236}">
                <a16:creationId xmlns:a16="http://schemas.microsoft.com/office/drawing/2014/main" id="{737C2C7B-41D8-4149-B16A-3BFE0F1E6F87}"/>
              </a:ext>
            </a:extLst>
          </p:cNvPr>
          <p:cNvCxnSpPr>
            <a:cxnSpLocks/>
          </p:cNvCxnSpPr>
          <p:nvPr>
            <p:custDataLst>
              <p:tags r:id="rId9"/>
            </p:custDataLst>
          </p:nvPr>
        </p:nvCxnSpPr>
        <p:spPr>
          <a:xfrm>
            <a:off x="5657850" y="1690272"/>
            <a:ext cx="742950"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63" name="PA-直接连接符 62">
            <a:extLst>
              <a:ext uri="{FF2B5EF4-FFF2-40B4-BE49-F238E27FC236}">
                <a16:creationId xmlns:a16="http://schemas.microsoft.com/office/drawing/2014/main" id="{76BBF28C-2028-456F-983E-57C6689FA653}"/>
              </a:ext>
            </a:extLst>
          </p:cNvPr>
          <p:cNvCxnSpPr>
            <a:cxnSpLocks/>
          </p:cNvCxnSpPr>
          <p:nvPr>
            <p:custDataLst>
              <p:tags r:id="rId10"/>
            </p:custDataLst>
          </p:nvPr>
        </p:nvCxnSpPr>
        <p:spPr>
          <a:xfrm>
            <a:off x="6398418" y="1686161"/>
            <a:ext cx="0" cy="403508"/>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65" name="PA-直接连接符 64">
            <a:extLst>
              <a:ext uri="{FF2B5EF4-FFF2-40B4-BE49-F238E27FC236}">
                <a16:creationId xmlns:a16="http://schemas.microsoft.com/office/drawing/2014/main" id="{769B6A75-E22F-4657-A7F7-3B656987207C}"/>
              </a:ext>
            </a:extLst>
          </p:cNvPr>
          <p:cNvCxnSpPr>
            <a:cxnSpLocks/>
          </p:cNvCxnSpPr>
          <p:nvPr>
            <p:custDataLst>
              <p:tags r:id="rId11"/>
            </p:custDataLst>
          </p:nvPr>
        </p:nvCxnSpPr>
        <p:spPr>
          <a:xfrm>
            <a:off x="4613910" y="1690272"/>
            <a:ext cx="1055370" cy="0"/>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66" name="PA-文本框 65">
            <a:extLst>
              <a:ext uri="{FF2B5EF4-FFF2-40B4-BE49-F238E27FC236}">
                <a16:creationId xmlns:a16="http://schemas.microsoft.com/office/drawing/2014/main" id="{476D8B94-A1D4-4F11-A2FF-363239321AFD}"/>
              </a:ext>
            </a:extLst>
          </p:cNvPr>
          <p:cNvSpPr txBox="1"/>
          <p:nvPr>
            <p:custDataLst>
              <p:tags r:id="rId12"/>
            </p:custDataLst>
          </p:nvPr>
        </p:nvSpPr>
        <p:spPr>
          <a:xfrm>
            <a:off x="8015182" y="1995742"/>
            <a:ext cx="1902226" cy="408623"/>
          </a:xfrm>
          <a:prstGeom prst="roundRect">
            <a:avLst/>
          </a:prstGeom>
          <a:solidFill>
            <a:srgbClr val="FFC000"/>
          </a:solidFill>
        </p:spPr>
        <p:txBody>
          <a:bodyPr wrap="square">
            <a:spAutoFit/>
          </a:bodyPr>
          <a:lstStyle>
            <a:defPPr>
              <a:defRPr lang="zh-CN"/>
            </a:defPPr>
            <a:lvl1pPr>
              <a:defRPr>
                <a:solidFill>
                  <a:schemeClr val="bg1"/>
                </a:solidFill>
                <a:latin typeface="微软雅黑" panose="020B0503020204020204" pitchFamily="34" charset="-122"/>
                <a:ea typeface="微软雅黑" panose="020B0503020204020204" pitchFamily="34" charset="-122"/>
              </a:defRPr>
            </a:lvl1pPr>
          </a:lstStyle>
          <a:p>
            <a:pPr algn="ctr"/>
            <a:r>
              <a:rPr lang="zh-CN" altLang="en-US" b="1" dirty="0">
                <a:effectLst>
                  <a:outerShdw blurRad="38100" dist="38100" dir="2700000" algn="tl">
                    <a:srgbClr val="000000">
                      <a:alpha val="43137"/>
                    </a:srgbClr>
                  </a:outerShdw>
                </a:effectLst>
              </a:rPr>
              <a:t>研究领域涉及</a:t>
            </a:r>
            <a:endParaRPr lang="en-US" altLang="zh-CN" b="1" dirty="0">
              <a:effectLst>
                <a:outerShdw blurRad="38100" dist="38100" dir="2700000" algn="tl">
                  <a:srgbClr val="000000">
                    <a:alpha val="43137"/>
                  </a:srgbClr>
                </a:outerShdw>
              </a:effectLst>
            </a:endParaRPr>
          </a:p>
        </p:txBody>
      </p:sp>
      <p:sp>
        <p:nvSpPr>
          <p:cNvPr id="67" name="PA-文本框 66">
            <a:extLst>
              <a:ext uri="{FF2B5EF4-FFF2-40B4-BE49-F238E27FC236}">
                <a16:creationId xmlns:a16="http://schemas.microsoft.com/office/drawing/2014/main" id="{654E2AD4-99FF-417D-AD7E-B686F02784F5}"/>
              </a:ext>
            </a:extLst>
          </p:cNvPr>
          <p:cNvSpPr txBox="1"/>
          <p:nvPr>
            <p:custDataLst>
              <p:tags r:id="rId13"/>
            </p:custDataLst>
          </p:nvPr>
        </p:nvSpPr>
        <p:spPr>
          <a:xfrm>
            <a:off x="6921614" y="2743622"/>
            <a:ext cx="1140143" cy="408623"/>
          </a:xfrm>
          <a:prstGeom prst="roundRect">
            <a:avLst/>
          </a:prstGeom>
          <a:solidFill>
            <a:schemeClr val="bg1"/>
          </a:solidFill>
        </p:spPr>
        <p:txBody>
          <a:bodyPr wrap="none">
            <a:spAutoFit/>
          </a:bodyPr>
          <a:lstStyle>
            <a:defPPr>
              <a:defRPr lang="zh-CN"/>
            </a:defPPr>
            <a:lvl1pPr>
              <a:defRPr>
                <a:solidFill>
                  <a:schemeClr val="bg1"/>
                </a:solidFill>
                <a:latin typeface="微软雅黑" panose="020B0503020204020204" pitchFamily="34" charset="-122"/>
                <a:ea typeface="微软雅黑" panose="020B0503020204020204" pitchFamily="34" charset="-122"/>
              </a:defRPr>
            </a:lvl1pPr>
          </a:lstStyle>
          <a:p>
            <a:r>
              <a:rPr kumimoji="0" lang="zh-CN" altLang="en-US" b="1" i="0" u="none" strike="noStrike" kern="1200" cap="none" spc="0" normalizeH="0" baseline="0" noProof="0" dirty="0">
                <a:ln>
                  <a:noFill/>
                </a:ln>
                <a:solidFill>
                  <a:schemeClr val="accent1"/>
                </a:solidFill>
                <a:effectLst/>
                <a:uLnTx/>
                <a:uFillTx/>
              </a:rPr>
              <a:t>外国文学</a:t>
            </a:r>
            <a:endParaRPr lang="en-US" altLang="zh-CN" b="1" dirty="0">
              <a:solidFill>
                <a:schemeClr val="accent1"/>
              </a:solidFill>
            </a:endParaRPr>
          </a:p>
        </p:txBody>
      </p:sp>
      <p:sp>
        <p:nvSpPr>
          <p:cNvPr id="68" name="PA-文本框 67">
            <a:extLst>
              <a:ext uri="{FF2B5EF4-FFF2-40B4-BE49-F238E27FC236}">
                <a16:creationId xmlns:a16="http://schemas.microsoft.com/office/drawing/2014/main" id="{F2D7113E-F4C5-4960-A57B-FE8A1EC7BE26}"/>
              </a:ext>
            </a:extLst>
          </p:cNvPr>
          <p:cNvSpPr txBox="1"/>
          <p:nvPr>
            <p:custDataLst>
              <p:tags r:id="rId14"/>
            </p:custDataLst>
          </p:nvPr>
        </p:nvSpPr>
        <p:spPr>
          <a:xfrm>
            <a:off x="8526820" y="2743622"/>
            <a:ext cx="911096" cy="408623"/>
          </a:xfrm>
          <a:prstGeom prst="roundRect">
            <a:avLst/>
          </a:prstGeom>
          <a:solidFill>
            <a:schemeClr val="bg1"/>
          </a:solidFill>
        </p:spPr>
        <p:txBody>
          <a:bodyPr wrap="none">
            <a:spAutoFit/>
          </a:bodyPr>
          <a:lstStyle>
            <a:defPPr>
              <a:defRPr lang="zh-CN"/>
            </a:defPPr>
            <a:lvl1pPr>
              <a:defRPr>
                <a:solidFill>
                  <a:schemeClr val="bg1"/>
                </a:solidFill>
                <a:latin typeface="微软雅黑" panose="020B0503020204020204" pitchFamily="34" charset="-122"/>
                <a:ea typeface="微软雅黑" panose="020B0503020204020204" pitchFamily="34" charset="-122"/>
              </a:defRPr>
            </a:lvl1pPr>
          </a:lstStyle>
          <a:p>
            <a:r>
              <a:rPr kumimoji="0" lang="zh-CN" altLang="en-US" b="1" i="0" u="none" strike="noStrike" kern="1200" cap="none" spc="0" normalizeH="0" baseline="0" noProof="0" dirty="0">
                <a:ln>
                  <a:noFill/>
                </a:ln>
                <a:solidFill>
                  <a:schemeClr val="accent1"/>
                </a:solidFill>
                <a:effectLst/>
                <a:uLnTx/>
                <a:uFillTx/>
              </a:rPr>
              <a:t>语言学</a:t>
            </a:r>
            <a:endParaRPr lang="en-US" altLang="zh-CN" b="1" dirty="0">
              <a:solidFill>
                <a:schemeClr val="accent1"/>
              </a:solidFill>
            </a:endParaRPr>
          </a:p>
        </p:txBody>
      </p:sp>
      <p:sp>
        <p:nvSpPr>
          <p:cNvPr id="69" name="PA-文本框 68">
            <a:extLst>
              <a:ext uri="{FF2B5EF4-FFF2-40B4-BE49-F238E27FC236}">
                <a16:creationId xmlns:a16="http://schemas.microsoft.com/office/drawing/2014/main" id="{CCCBD9AE-8C73-4F5F-8DD0-7DF3BB19866A}"/>
              </a:ext>
            </a:extLst>
          </p:cNvPr>
          <p:cNvSpPr txBox="1"/>
          <p:nvPr>
            <p:custDataLst>
              <p:tags r:id="rId15"/>
            </p:custDataLst>
          </p:nvPr>
        </p:nvSpPr>
        <p:spPr>
          <a:xfrm>
            <a:off x="9902980" y="2743622"/>
            <a:ext cx="1140143" cy="408623"/>
          </a:xfrm>
          <a:prstGeom prst="roundRect">
            <a:avLst/>
          </a:prstGeom>
          <a:solidFill>
            <a:schemeClr val="bg1"/>
          </a:solidFill>
        </p:spPr>
        <p:txBody>
          <a:bodyPr wrap="none">
            <a:spAutoFit/>
          </a:bodyPr>
          <a:lstStyle>
            <a:defPPr>
              <a:defRPr lang="zh-CN"/>
            </a:defPPr>
            <a:lvl1pPr>
              <a:defRPr>
                <a:solidFill>
                  <a:schemeClr val="bg1"/>
                </a:solidFill>
                <a:latin typeface="微软雅黑" panose="020B0503020204020204" pitchFamily="34" charset="-122"/>
                <a:ea typeface="微软雅黑" panose="020B0503020204020204" pitchFamily="34" charset="-122"/>
              </a:defRPr>
            </a:lvl1pPr>
          </a:lstStyle>
          <a:p>
            <a:r>
              <a:rPr kumimoji="0" lang="zh-CN" altLang="en-US" b="1" i="0" u="none" strike="noStrike" kern="1200" cap="none" spc="0" normalizeH="0" baseline="0" noProof="0" dirty="0">
                <a:ln>
                  <a:noFill/>
                </a:ln>
                <a:solidFill>
                  <a:schemeClr val="accent1"/>
                </a:solidFill>
                <a:effectLst/>
                <a:uLnTx/>
                <a:uFillTx/>
              </a:rPr>
              <a:t>世界历史</a:t>
            </a:r>
            <a:endParaRPr lang="en-US" altLang="zh-CN" b="1" dirty="0">
              <a:solidFill>
                <a:schemeClr val="accent1"/>
              </a:solidFill>
            </a:endParaRPr>
          </a:p>
        </p:txBody>
      </p:sp>
      <p:cxnSp>
        <p:nvCxnSpPr>
          <p:cNvPr id="15" name="PA-ElbowConnector 14">
            <a:extLst>
              <a:ext uri="{FF2B5EF4-FFF2-40B4-BE49-F238E27FC236}">
                <a16:creationId xmlns:a16="http://schemas.microsoft.com/office/drawing/2014/main" id="{A35CB6B4-3351-4938-A041-E369B3FF8610}"/>
              </a:ext>
            </a:extLst>
          </p:cNvPr>
          <p:cNvCxnSpPr>
            <a:stCxn id="66" idx="2"/>
            <a:endCxn id="67" idx="0"/>
          </p:cNvCxnSpPr>
          <p:nvPr>
            <p:custDataLst>
              <p:tags r:id="rId16"/>
            </p:custDataLst>
          </p:nvPr>
        </p:nvCxnSpPr>
        <p:spPr>
          <a:xfrm rot="5400000">
            <a:off x="8059363" y="1836689"/>
            <a:ext cx="339257" cy="1474609"/>
          </a:xfrm>
          <a:prstGeom prst="bentConnector3">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PA-ElbowConnector 69">
            <a:extLst>
              <a:ext uri="{FF2B5EF4-FFF2-40B4-BE49-F238E27FC236}">
                <a16:creationId xmlns:a16="http://schemas.microsoft.com/office/drawing/2014/main" id="{10B83916-3D4D-4A17-B9EE-BA2FE54A3F5D}"/>
              </a:ext>
            </a:extLst>
          </p:cNvPr>
          <p:cNvCxnSpPr>
            <a:cxnSpLocks/>
            <a:stCxn id="66" idx="2"/>
            <a:endCxn id="68" idx="0"/>
          </p:cNvCxnSpPr>
          <p:nvPr>
            <p:custDataLst>
              <p:tags r:id="rId17"/>
            </p:custDataLst>
          </p:nvPr>
        </p:nvCxnSpPr>
        <p:spPr>
          <a:xfrm rot="16200000" flipH="1">
            <a:off x="8804703" y="2565956"/>
            <a:ext cx="339257" cy="16073"/>
          </a:xfrm>
          <a:prstGeom prst="bentConnector3">
            <a:avLst>
              <a:gd name="adj1" fmla="val 50000"/>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PA-ElbowConnector 72">
            <a:extLst>
              <a:ext uri="{FF2B5EF4-FFF2-40B4-BE49-F238E27FC236}">
                <a16:creationId xmlns:a16="http://schemas.microsoft.com/office/drawing/2014/main" id="{7276F18B-586A-4E01-B458-7606AB2D5F0B}"/>
              </a:ext>
            </a:extLst>
          </p:cNvPr>
          <p:cNvCxnSpPr>
            <a:cxnSpLocks/>
            <a:stCxn id="66" idx="2"/>
            <a:endCxn id="69" idx="0"/>
          </p:cNvCxnSpPr>
          <p:nvPr>
            <p:custDataLst>
              <p:tags r:id="rId18"/>
            </p:custDataLst>
          </p:nvPr>
        </p:nvCxnSpPr>
        <p:spPr>
          <a:xfrm rot="16200000" flipH="1">
            <a:off x="9550045" y="1820614"/>
            <a:ext cx="339257" cy="1506757"/>
          </a:xfrm>
          <a:prstGeom prst="bentConnector3">
            <a:avLst>
              <a:gd name="adj1" fmla="val 50000"/>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PA-文本框 61">
            <a:extLst>
              <a:ext uri="{FF2B5EF4-FFF2-40B4-BE49-F238E27FC236}">
                <a16:creationId xmlns:a16="http://schemas.microsoft.com/office/drawing/2014/main" id="{E2F51509-19E8-4480-AF9F-90CA78BAD922}"/>
              </a:ext>
            </a:extLst>
          </p:cNvPr>
          <p:cNvSpPr txBox="1"/>
          <p:nvPr>
            <p:custDataLst>
              <p:tags r:id="rId19"/>
            </p:custDataLst>
          </p:nvPr>
        </p:nvSpPr>
        <p:spPr>
          <a:xfrm>
            <a:off x="973199" y="2008131"/>
            <a:ext cx="4273965" cy="461665"/>
          </a:xfrm>
          <a:prstGeom prst="rect">
            <a:avLst/>
          </a:prstGeom>
          <a:noFill/>
        </p:spPr>
        <p:txBody>
          <a:bodyPr wrap="square">
            <a:spAutoFit/>
          </a:bodyPr>
          <a:lstStyle>
            <a:defPPr>
              <a:defRPr lang="zh-CN"/>
            </a:defPPr>
            <a:lvl1pPr>
              <a:defRPr>
                <a:solidFill>
                  <a:schemeClr val="bg1"/>
                </a:solidFill>
                <a:latin typeface="微软雅黑" panose="020B0503020204020204" pitchFamily="34" charset="-122"/>
                <a:ea typeface="微软雅黑" panose="020B0503020204020204" pitchFamily="34" charset="-122"/>
              </a:defRPr>
            </a:lvl1pPr>
          </a:lstStyle>
          <a:p>
            <a:pPr algn="ctr"/>
            <a:r>
              <a:rPr lang="zh-CN" altLang="en-US" dirty="0"/>
              <a:t>我院获</a:t>
            </a:r>
            <a:r>
              <a:rPr lang="zh-CN" altLang="en-US" sz="2400" b="1" dirty="0">
                <a:solidFill>
                  <a:srgbClr val="FFC000"/>
                </a:solidFill>
              </a:rPr>
              <a:t>5项</a:t>
            </a:r>
            <a:r>
              <a:rPr lang="zh-CN" altLang="en-US" dirty="0"/>
              <a:t>立项</a:t>
            </a:r>
            <a:endParaRPr lang="en-US" altLang="zh-CN" dirty="0"/>
          </a:p>
        </p:txBody>
      </p:sp>
      <p:sp>
        <p:nvSpPr>
          <p:cNvPr id="76" name="PA-文本框 75">
            <a:extLst>
              <a:ext uri="{FF2B5EF4-FFF2-40B4-BE49-F238E27FC236}">
                <a16:creationId xmlns:a16="http://schemas.microsoft.com/office/drawing/2014/main" id="{6FF65149-3C28-4804-9DD3-8DAE74D16C58}"/>
              </a:ext>
            </a:extLst>
          </p:cNvPr>
          <p:cNvSpPr txBox="1"/>
          <p:nvPr>
            <p:custDataLst>
              <p:tags r:id="rId20"/>
            </p:custDataLst>
          </p:nvPr>
        </p:nvSpPr>
        <p:spPr>
          <a:xfrm>
            <a:off x="973199" y="2465852"/>
            <a:ext cx="4273965" cy="400110"/>
          </a:xfrm>
          <a:prstGeom prst="rect">
            <a:avLst/>
          </a:prstGeom>
          <a:noFill/>
        </p:spPr>
        <p:txBody>
          <a:bodyPr wrap="square">
            <a:spAutoFit/>
          </a:bodyPr>
          <a:lstStyle>
            <a:defPPr>
              <a:defRPr lang="zh-CN"/>
            </a:defPPr>
            <a:lvl1pPr>
              <a:defRPr>
                <a:solidFill>
                  <a:schemeClr val="bg1"/>
                </a:solidFill>
                <a:latin typeface="微软雅黑" panose="020B0503020204020204" pitchFamily="34" charset="-122"/>
                <a:ea typeface="微软雅黑" panose="020B0503020204020204" pitchFamily="34" charset="-122"/>
              </a:defRPr>
            </a:lvl1pPr>
          </a:lstStyle>
          <a:p>
            <a:pPr algn="ctr"/>
            <a:r>
              <a:rPr lang="zh-CN" altLang="en-US" dirty="0"/>
              <a:t>立项数在全校18个文科单位中</a:t>
            </a:r>
            <a:r>
              <a:rPr lang="zh-CN" altLang="en-US" sz="2000" b="1" dirty="0">
                <a:solidFill>
                  <a:srgbClr val="FFC000"/>
                </a:solidFill>
              </a:rPr>
              <a:t>名列前茅</a:t>
            </a:r>
            <a:endParaRPr lang="zh-CN" altLang="en-US" b="1" dirty="0">
              <a:solidFill>
                <a:srgbClr val="FFC000"/>
              </a:solidFill>
            </a:endParaRPr>
          </a:p>
        </p:txBody>
      </p:sp>
    </p:spTree>
    <p:extLst>
      <p:ext uri="{BB962C8B-B14F-4D97-AF65-F5344CB8AC3E}">
        <p14:creationId xmlns:p14="http://schemas.microsoft.com/office/powerpoint/2010/main" val="144103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set>
                                      <p:cBhvr>
                                        <p:cTn id="9" dur="1" fill="hold">
                                          <p:stCondLst>
                                            <p:cond delay="0"/>
                                          </p:stCondLst>
                                        </p:cTn>
                                        <p:tgtEl>
                                          <p:spTgt spid="23"/>
                                        </p:tgtEl>
                                        <p:attrNameLst>
                                          <p:attrName>style.visibility</p:attrName>
                                        </p:attrNameLst>
                                      </p:cBhvr>
                                      <p:to>
                                        <p:strVal val="visible"/>
                                      </p:to>
                                    </p:set>
                                    <p:anim to="" calcmode="lin" valueType="num">
                                      <p:cBhvr>
                                        <p:cTn id="10" dur="1000" fill="hold">
                                          <p:stCondLst>
                                            <p:cond delay="0"/>
                                          </p:stCondLst>
                                        </p:cTn>
                                        <p:tgtEl>
                                          <p:spTgt spid="23"/>
                                        </p:tgtEl>
                                        <p:attrNameLst>
                                          <p:attrName>ppt_w</p:attrName>
                                        </p:attrNameLst>
                                      </p:cBhvr>
                                      <p:tavLst>
                                        <p:tav tm="0">
                                          <p:val>
                                            <p:strVal val="0"/>
                                          </p:val>
                                        </p:tav>
                                        <p:tav tm="100000">
                                          <p:val>
                                            <p:strVal val="#ppt_w"/>
                                          </p:val>
                                        </p:tav>
                                      </p:tavLst>
                                    </p:anim>
                                    <p:anim to="" calcmode="lin" valueType="num">
                                      <p:cBhvr>
                                        <p:cTn id="11" dur="1000" fill="hold">
                                          <p:stCondLst>
                                            <p:cond delay="0"/>
                                          </p:stCondLst>
                                        </p:cTn>
                                        <p:tgtEl>
                                          <p:spTgt spid="23"/>
                                        </p:tgtEl>
                                        <p:attrNameLst>
                                          <p:attrName>ppt_h</p:attrName>
                                        </p:attrNameLst>
                                      </p:cBhvr>
                                      <p:tavLst>
                                        <p:tav tm="0">
                                          <p:val>
                                            <p:strVal val="0"/>
                                          </p:val>
                                        </p:tav>
                                        <p:tav tm="100000">
                                          <p:val>
                                            <p:strVal val="#ppt_h"/>
                                          </p:val>
                                        </p:tav>
                                      </p:tavLst>
                                    </p:anim>
                                    <p:animEffect filter="fade">
                                      <p:cBhvr>
                                        <p:cTn id="12" dur="1000">
                                          <p:stCondLst>
                                            <p:cond delay="0"/>
                                          </p:stCondLst>
                                        </p:cTn>
                                        <p:tgtEl>
                                          <p:spTgt spid="23"/>
                                        </p:tgtEl>
                                      </p:cBhvr>
                                    </p:animEffect>
                                  </p:childTnLst>
                                </p:cTn>
                              </p:par>
                              <p:par>
                                <p:cTn id="13" presetID="2" presetClass="entr" presetSubtype="8" decel="10000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0-#ppt_w/2"/>
                                          </p:val>
                                        </p:tav>
                                        <p:tav tm="100000">
                                          <p:val>
                                            <p:strVal val="#ppt_x"/>
                                          </p:val>
                                        </p:tav>
                                      </p:tavLst>
                                    </p:anim>
                                    <p:anim calcmode="lin" valueType="num">
                                      <p:cBhvr additive="base">
                                        <p:cTn id="16" dur="1000" fill="hold"/>
                                        <p:tgtEl>
                                          <p:spTgt spid="21"/>
                                        </p:tgtEl>
                                        <p:attrNameLst>
                                          <p:attrName>ppt_y</p:attrName>
                                        </p:attrNameLst>
                                      </p:cBhvr>
                                      <p:tavLst>
                                        <p:tav tm="0">
                                          <p:val>
                                            <p:strVal val="#ppt_y"/>
                                          </p:val>
                                        </p:tav>
                                        <p:tav tm="100000">
                                          <p:val>
                                            <p:strVal val="#ppt_y"/>
                                          </p:val>
                                        </p:tav>
                                      </p:tavLst>
                                    </p:anim>
                                    <p:set>
                                      <p:cBhvr>
                                        <p:cTn id="17" dur="1" fill="hold">
                                          <p:stCondLst>
                                            <p:cond delay="0"/>
                                          </p:stCondLst>
                                        </p:cTn>
                                        <p:tgtEl>
                                          <p:spTgt spid="21"/>
                                        </p:tgtEl>
                                        <p:attrNameLst>
                                          <p:attrName>style.visibility</p:attrName>
                                        </p:attrNameLst>
                                      </p:cBhvr>
                                      <p:to>
                                        <p:strVal val="visible"/>
                                      </p:to>
                                    </p:set>
                                    <p:anim to="" calcmode="lin" valueType="num">
                                      <p:cBhvr>
                                        <p:cTn id="18" dur="1000" fill="hold">
                                          <p:stCondLst>
                                            <p:cond delay="0"/>
                                          </p:stCondLst>
                                        </p:cTn>
                                        <p:tgtEl>
                                          <p:spTgt spid="21"/>
                                        </p:tgtEl>
                                        <p:attrNameLst>
                                          <p:attrName>ppt_w</p:attrName>
                                        </p:attrNameLst>
                                      </p:cBhvr>
                                      <p:tavLst>
                                        <p:tav tm="0">
                                          <p:val>
                                            <p:strVal val="0"/>
                                          </p:val>
                                        </p:tav>
                                        <p:tav tm="100000">
                                          <p:val>
                                            <p:strVal val="#ppt_w"/>
                                          </p:val>
                                        </p:tav>
                                      </p:tavLst>
                                    </p:anim>
                                    <p:anim to="" calcmode="lin" valueType="num">
                                      <p:cBhvr>
                                        <p:cTn id="19" dur="1000" fill="hold">
                                          <p:stCondLst>
                                            <p:cond delay="0"/>
                                          </p:stCondLst>
                                        </p:cTn>
                                        <p:tgtEl>
                                          <p:spTgt spid="21"/>
                                        </p:tgtEl>
                                        <p:attrNameLst>
                                          <p:attrName>ppt_h</p:attrName>
                                        </p:attrNameLst>
                                      </p:cBhvr>
                                      <p:tavLst>
                                        <p:tav tm="0">
                                          <p:val>
                                            <p:strVal val="0"/>
                                          </p:val>
                                        </p:tav>
                                        <p:tav tm="100000">
                                          <p:val>
                                            <p:strVal val="#ppt_h"/>
                                          </p:val>
                                        </p:tav>
                                      </p:tavLst>
                                    </p:anim>
                                    <p:animEffect filter="fade">
                                      <p:cBhvr>
                                        <p:cTn id="20" dur="1000">
                                          <p:stCondLst>
                                            <p:cond delay="0"/>
                                          </p:stCondLst>
                                        </p:cTn>
                                        <p:tgtEl>
                                          <p:spTgt spid="21"/>
                                        </p:tgtEl>
                                      </p:cBhvr>
                                    </p:animEffect>
                                  </p:childTnLst>
                                </p:cTn>
                              </p:par>
                              <p:par>
                                <p:cTn id="21" presetID="2" presetClass="entr" presetSubtype="8" decel="10000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1000" fill="hold"/>
                                        <p:tgtEl>
                                          <p:spTgt spid="22"/>
                                        </p:tgtEl>
                                        <p:attrNameLst>
                                          <p:attrName>ppt_x</p:attrName>
                                        </p:attrNameLst>
                                      </p:cBhvr>
                                      <p:tavLst>
                                        <p:tav tm="0">
                                          <p:val>
                                            <p:strVal val="0-#ppt_w/2"/>
                                          </p:val>
                                        </p:tav>
                                        <p:tav tm="100000">
                                          <p:val>
                                            <p:strVal val="#ppt_x"/>
                                          </p:val>
                                        </p:tav>
                                      </p:tavLst>
                                    </p:anim>
                                    <p:anim calcmode="lin" valueType="num">
                                      <p:cBhvr additive="base">
                                        <p:cTn id="24" dur="1000" fill="hold"/>
                                        <p:tgtEl>
                                          <p:spTgt spid="22"/>
                                        </p:tgtEl>
                                        <p:attrNameLst>
                                          <p:attrName>ppt_y</p:attrName>
                                        </p:attrNameLst>
                                      </p:cBhvr>
                                      <p:tavLst>
                                        <p:tav tm="0">
                                          <p:val>
                                            <p:strVal val="#ppt_y"/>
                                          </p:val>
                                        </p:tav>
                                        <p:tav tm="100000">
                                          <p:val>
                                            <p:strVal val="#ppt_y"/>
                                          </p:val>
                                        </p:tav>
                                      </p:tavLst>
                                    </p:anim>
                                    <p:set>
                                      <p:cBhvr>
                                        <p:cTn id="25" dur="1" fill="hold">
                                          <p:stCondLst>
                                            <p:cond delay="0"/>
                                          </p:stCondLst>
                                        </p:cTn>
                                        <p:tgtEl>
                                          <p:spTgt spid="22"/>
                                        </p:tgtEl>
                                        <p:attrNameLst>
                                          <p:attrName>style.visibility</p:attrName>
                                        </p:attrNameLst>
                                      </p:cBhvr>
                                      <p:to>
                                        <p:strVal val="visible"/>
                                      </p:to>
                                    </p:set>
                                    <p:anim to="" calcmode="lin" valueType="num">
                                      <p:cBhvr>
                                        <p:cTn id="26" dur="1000" fill="hold">
                                          <p:stCondLst>
                                            <p:cond delay="0"/>
                                          </p:stCondLst>
                                        </p:cTn>
                                        <p:tgtEl>
                                          <p:spTgt spid="22"/>
                                        </p:tgtEl>
                                        <p:attrNameLst>
                                          <p:attrName>ppt_w</p:attrName>
                                        </p:attrNameLst>
                                      </p:cBhvr>
                                      <p:tavLst>
                                        <p:tav tm="0">
                                          <p:val>
                                            <p:strVal val="0"/>
                                          </p:val>
                                        </p:tav>
                                        <p:tav tm="100000">
                                          <p:val>
                                            <p:strVal val="#ppt_w"/>
                                          </p:val>
                                        </p:tav>
                                      </p:tavLst>
                                    </p:anim>
                                    <p:anim to="" calcmode="lin" valueType="num">
                                      <p:cBhvr>
                                        <p:cTn id="27" dur="1000" fill="hold">
                                          <p:stCondLst>
                                            <p:cond delay="0"/>
                                          </p:stCondLst>
                                        </p:cTn>
                                        <p:tgtEl>
                                          <p:spTgt spid="22"/>
                                        </p:tgtEl>
                                        <p:attrNameLst>
                                          <p:attrName>ppt_h</p:attrName>
                                        </p:attrNameLst>
                                      </p:cBhvr>
                                      <p:tavLst>
                                        <p:tav tm="0">
                                          <p:val>
                                            <p:strVal val="0"/>
                                          </p:val>
                                        </p:tav>
                                        <p:tav tm="100000">
                                          <p:val>
                                            <p:strVal val="#ppt_h"/>
                                          </p:val>
                                        </p:tav>
                                      </p:tavLst>
                                    </p:anim>
                                    <p:animEffect filter="fade">
                                      <p:cBhvr>
                                        <p:cTn id="28" dur="1000">
                                          <p:stCondLst>
                                            <p:cond delay="0"/>
                                          </p:stCondLst>
                                        </p:cTn>
                                        <p:tgtEl>
                                          <p:spTgt spid="22"/>
                                        </p:tgtEl>
                                      </p:cBhvr>
                                    </p:animEffect>
                                  </p:childTnLst>
                                </p:cTn>
                              </p:par>
                              <p:par>
                                <p:cTn id="29" presetID="2" presetClass="entr" presetSubtype="8" decel="10000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1000" fill="hold"/>
                                        <p:tgtEl>
                                          <p:spTgt spid="22"/>
                                        </p:tgtEl>
                                        <p:attrNameLst>
                                          <p:attrName>ppt_x</p:attrName>
                                        </p:attrNameLst>
                                      </p:cBhvr>
                                      <p:tavLst>
                                        <p:tav tm="0">
                                          <p:val>
                                            <p:strVal val="0-#ppt_w/2"/>
                                          </p:val>
                                        </p:tav>
                                        <p:tav tm="100000">
                                          <p:val>
                                            <p:strVal val="#ppt_x"/>
                                          </p:val>
                                        </p:tav>
                                      </p:tavLst>
                                    </p:anim>
                                    <p:anim calcmode="lin" valueType="num">
                                      <p:cBhvr additive="base">
                                        <p:cTn id="32" dur="1000" fill="hold"/>
                                        <p:tgtEl>
                                          <p:spTgt spid="22"/>
                                        </p:tgtEl>
                                        <p:attrNameLst>
                                          <p:attrName>ppt_y</p:attrName>
                                        </p:attrNameLst>
                                      </p:cBhvr>
                                      <p:tavLst>
                                        <p:tav tm="0">
                                          <p:val>
                                            <p:strVal val="#ppt_y"/>
                                          </p:val>
                                        </p:tav>
                                        <p:tav tm="100000">
                                          <p:val>
                                            <p:strVal val="#ppt_y"/>
                                          </p:val>
                                        </p:tav>
                                      </p:tavLst>
                                    </p:anim>
                                    <p:set>
                                      <p:cBhvr>
                                        <p:cTn id="33" dur="1" fill="hold">
                                          <p:stCondLst>
                                            <p:cond delay="0"/>
                                          </p:stCondLst>
                                        </p:cTn>
                                        <p:tgtEl>
                                          <p:spTgt spid="22"/>
                                        </p:tgtEl>
                                        <p:attrNameLst>
                                          <p:attrName>style.visibility</p:attrName>
                                        </p:attrNameLst>
                                      </p:cBhvr>
                                      <p:to>
                                        <p:strVal val="visible"/>
                                      </p:to>
                                    </p:set>
                                    <p:anim to="" calcmode="lin" valueType="num">
                                      <p:cBhvr>
                                        <p:cTn id="34" dur="1000" fill="hold">
                                          <p:stCondLst>
                                            <p:cond delay="0"/>
                                          </p:stCondLst>
                                        </p:cTn>
                                        <p:tgtEl>
                                          <p:spTgt spid="22"/>
                                        </p:tgtEl>
                                        <p:attrNameLst>
                                          <p:attrName>ppt_w</p:attrName>
                                        </p:attrNameLst>
                                      </p:cBhvr>
                                      <p:tavLst>
                                        <p:tav tm="0">
                                          <p:val>
                                            <p:strVal val="0"/>
                                          </p:val>
                                        </p:tav>
                                        <p:tav tm="100000">
                                          <p:val>
                                            <p:strVal val="#ppt_w"/>
                                          </p:val>
                                        </p:tav>
                                      </p:tavLst>
                                    </p:anim>
                                    <p:anim to="" calcmode="lin" valueType="num">
                                      <p:cBhvr>
                                        <p:cTn id="35" dur="1000" fill="hold">
                                          <p:stCondLst>
                                            <p:cond delay="0"/>
                                          </p:stCondLst>
                                        </p:cTn>
                                        <p:tgtEl>
                                          <p:spTgt spid="22"/>
                                        </p:tgtEl>
                                        <p:attrNameLst>
                                          <p:attrName>ppt_h</p:attrName>
                                        </p:attrNameLst>
                                      </p:cBhvr>
                                      <p:tavLst>
                                        <p:tav tm="0">
                                          <p:val>
                                            <p:strVal val="0"/>
                                          </p:val>
                                        </p:tav>
                                        <p:tav tm="100000">
                                          <p:val>
                                            <p:strVal val="#ppt_h"/>
                                          </p:val>
                                        </p:tav>
                                      </p:tavLst>
                                    </p:anim>
                                    <p:animEffect filter="fade">
                                      <p:cBhvr>
                                        <p:cTn id="36" dur="1000">
                                          <p:stCondLst>
                                            <p:cond delay="0"/>
                                          </p:stCondLst>
                                        </p:cTn>
                                        <p:tgtEl>
                                          <p:spTgt spid="22"/>
                                        </p:tgtEl>
                                      </p:cBhvr>
                                    </p:animEffect>
                                  </p:childTnLst>
                                </p:cTn>
                              </p:par>
                              <p:par>
                                <p:cTn id="37" presetID="2" presetClass="entr" presetSubtype="2" decel="10000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1000" fill="hold"/>
                                        <p:tgtEl>
                                          <p:spTgt spid="33"/>
                                        </p:tgtEl>
                                        <p:attrNameLst>
                                          <p:attrName>ppt_x</p:attrName>
                                        </p:attrNameLst>
                                      </p:cBhvr>
                                      <p:tavLst>
                                        <p:tav tm="0">
                                          <p:val>
                                            <p:strVal val="1+#ppt_w/2"/>
                                          </p:val>
                                        </p:tav>
                                        <p:tav tm="100000">
                                          <p:val>
                                            <p:strVal val="#ppt_x"/>
                                          </p:val>
                                        </p:tav>
                                      </p:tavLst>
                                    </p:anim>
                                    <p:anim calcmode="lin" valueType="num">
                                      <p:cBhvr additive="base">
                                        <p:cTn id="40" dur="1000" fill="hold"/>
                                        <p:tgtEl>
                                          <p:spTgt spid="33"/>
                                        </p:tgtEl>
                                        <p:attrNameLst>
                                          <p:attrName>ppt_y</p:attrName>
                                        </p:attrNameLst>
                                      </p:cBhvr>
                                      <p:tavLst>
                                        <p:tav tm="0">
                                          <p:val>
                                            <p:strVal val="#ppt_y"/>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64"/>
                                        </p:tgtEl>
                                        <p:attrNameLst>
                                          <p:attrName>style.visibility</p:attrName>
                                        </p:attrNameLst>
                                      </p:cBhvr>
                                      <p:to>
                                        <p:strVal val="visible"/>
                                      </p:to>
                                    </p:set>
                                    <p:anim calcmode="lin" valueType="num">
                                      <p:cBhvr additive="base">
                                        <p:cTn id="43" dur="1000" fill="hold"/>
                                        <p:tgtEl>
                                          <p:spTgt spid="64"/>
                                        </p:tgtEl>
                                        <p:attrNameLst>
                                          <p:attrName>ppt_x</p:attrName>
                                        </p:attrNameLst>
                                      </p:cBhvr>
                                      <p:tavLst>
                                        <p:tav tm="0">
                                          <p:val>
                                            <p:strVal val="#ppt_x"/>
                                          </p:val>
                                        </p:tav>
                                        <p:tav tm="100000">
                                          <p:val>
                                            <p:strVal val="#ppt_x"/>
                                          </p:val>
                                        </p:tav>
                                      </p:tavLst>
                                    </p:anim>
                                    <p:anim calcmode="lin" valueType="num">
                                      <p:cBhvr additive="base">
                                        <p:cTn id="44" dur="1000" fill="hold"/>
                                        <p:tgtEl>
                                          <p:spTgt spid="64"/>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50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1000" fill="hold"/>
                                        <p:tgtEl>
                                          <p:spTgt spid="4"/>
                                        </p:tgtEl>
                                        <p:attrNameLst>
                                          <p:attrName>ppt_x</p:attrName>
                                        </p:attrNameLst>
                                      </p:cBhvr>
                                      <p:tavLst>
                                        <p:tav tm="0">
                                          <p:val>
                                            <p:strVal val="#ppt_x"/>
                                          </p:val>
                                        </p:tav>
                                        <p:tav tm="100000">
                                          <p:val>
                                            <p:strVal val="#ppt_x"/>
                                          </p:val>
                                        </p:tav>
                                      </p:tavLst>
                                    </p:anim>
                                    <p:anim calcmode="lin" valueType="num">
                                      <p:cBhvr additive="base">
                                        <p:cTn id="48" dur="1000" fill="hold"/>
                                        <p:tgtEl>
                                          <p:spTgt spid="4"/>
                                        </p:tgtEl>
                                        <p:attrNameLst>
                                          <p:attrName>ppt_y</p:attrName>
                                        </p:attrNameLst>
                                      </p:cBhvr>
                                      <p:tavLst>
                                        <p:tav tm="0">
                                          <p:val>
                                            <p:strVal val="1+#ppt_h/2"/>
                                          </p:val>
                                        </p:tav>
                                        <p:tav tm="100000">
                                          <p:val>
                                            <p:strVal val="#ppt_y"/>
                                          </p:val>
                                        </p:tav>
                                      </p:tavLst>
                                    </p:anim>
                                  </p:childTnLst>
                                </p:cTn>
                              </p:par>
                              <p:par>
                                <p:cTn id="49" presetID="2" presetClass="entr" presetSubtype="4" decel="100000" fill="hold" nodeType="withEffect">
                                  <p:stCondLst>
                                    <p:cond delay="50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1000" fill="hold"/>
                                        <p:tgtEl>
                                          <p:spTgt spid="2"/>
                                        </p:tgtEl>
                                        <p:attrNameLst>
                                          <p:attrName>ppt_x</p:attrName>
                                        </p:attrNameLst>
                                      </p:cBhvr>
                                      <p:tavLst>
                                        <p:tav tm="0">
                                          <p:val>
                                            <p:strVal val="#ppt_x"/>
                                          </p:val>
                                        </p:tav>
                                        <p:tav tm="100000">
                                          <p:val>
                                            <p:strVal val="#ppt_x"/>
                                          </p:val>
                                        </p:tav>
                                      </p:tavLst>
                                    </p:anim>
                                    <p:anim calcmode="lin" valueType="num">
                                      <p:cBhvr additive="base">
                                        <p:cTn id="52" dur="1000" fill="hold"/>
                                        <p:tgtEl>
                                          <p:spTgt spid="2"/>
                                        </p:tgtEl>
                                        <p:attrNameLst>
                                          <p:attrName>ppt_y</p:attrName>
                                        </p:attrNameLst>
                                      </p:cBhvr>
                                      <p:tavLst>
                                        <p:tav tm="0">
                                          <p:val>
                                            <p:strVal val="1+#ppt_h/2"/>
                                          </p:val>
                                        </p:tav>
                                        <p:tav tm="100000">
                                          <p:val>
                                            <p:strVal val="#ppt_y"/>
                                          </p:val>
                                        </p:tav>
                                      </p:tavLst>
                                    </p:anim>
                                  </p:childTnLst>
                                </p:cTn>
                              </p:par>
                              <p:par>
                                <p:cTn id="53" presetID="2" presetClass="entr" presetSubtype="4" decel="100000" fill="hold" grpId="0" nodeType="withEffect">
                                  <p:stCondLst>
                                    <p:cond delay="500"/>
                                  </p:stCondLst>
                                  <p:childTnLst>
                                    <p:set>
                                      <p:cBhvr>
                                        <p:cTn id="54" dur="1" fill="hold">
                                          <p:stCondLst>
                                            <p:cond delay="0"/>
                                          </p:stCondLst>
                                        </p:cTn>
                                        <p:tgtEl>
                                          <p:spTgt spid="61"/>
                                        </p:tgtEl>
                                        <p:attrNameLst>
                                          <p:attrName>style.visibility</p:attrName>
                                        </p:attrNameLst>
                                      </p:cBhvr>
                                      <p:to>
                                        <p:strVal val="visible"/>
                                      </p:to>
                                    </p:set>
                                    <p:anim calcmode="lin" valueType="num">
                                      <p:cBhvr additive="base">
                                        <p:cTn id="55" dur="1000" fill="hold"/>
                                        <p:tgtEl>
                                          <p:spTgt spid="61"/>
                                        </p:tgtEl>
                                        <p:attrNameLst>
                                          <p:attrName>ppt_x</p:attrName>
                                        </p:attrNameLst>
                                      </p:cBhvr>
                                      <p:tavLst>
                                        <p:tav tm="0">
                                          <p:val>
                                            <p:strVal val="#ppt_x"/>
                                          </p:val>
                                        </p:tav>
                                        <p:tav tm="100000">
                                          <p:val>
                                            <p:strVal val="#ppt_x"/>
                                          </p:val>
                                        </p:tav>
                                      </p:tavLst>
                                    </p:anim>
                                    <p:anim calcmode="lin" valueType="num">
                                      <p:cBhvr additive="base">
                                        <p:cTn id="56" dur="1000" fill="hold"/>
                                        <p:tgtEl>
                                          <p:spTgt spid="61"/>
                                        </p:tgtEl>
                                        <p:attrNameLst>
                                          <p:attrName>ppt_y</p:attrName>
                                        </p:attrNameLst>
                                      </p:cBhvr>
                                      <p:tavLst>
                                        <p:tav tm="0">
                                          <p:val>
                                            <p:strVal val="1+#ppt_h/2"/>
                                          </p:val>
                                        </p:tav>
                                        <p:tav tm="100000">
                                          <p:val>
                                            <p:strVal val="#ppt_y"/>
                                          </p:val>
                                        </p:tav>
                                      </p:tavLst>
                                    </p:anim>
                                  </p:childTnLst>
                                </p:cTn>
                              </p:par>
                              <p:par>
                                <p:cTn id="57" presetID="2" presetClass="entr" presetSubtype="4" decel="100000" fill="hold" nodeType="withEffect">
                                  <p:stCondLst>
                                    <p:cond delay="50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1000" fill="hold"/>
                                        <p:tgtEl>
                                          <p:spTgt spid="7"/>
                                        </p:tgtEl>
                                        <p:attrNameLst>
                                          <p:attrName>ppt_x</p:attrName>
                                        </p:attrNameLst>
                                      </p:cBhvr>
                                      <p:tavLst>
                                        <p:tav tm="0">
                                          <p:val>
                                            <p:strVal val="#ppt_x"/>
                                          </p:val>
                                        </p:tav>
                                        <p:tav tm="100000">
                                          <p:val>
                                            <p:strVal val="#ppt_x"/>
                                          </p:val>
                                        </p:tav>
                                      </p:tavLst>
                                    </p:anim>
                                    <p:anim calcmode="lin" valueType="num">
                                      <p:cBhvr additive="base">
                                        <p:cTn id="60" dur="1000" fill="hold"/>
                                        <p:tgtEl>
                                          <p:spTgt spid="7"/>
                                        </p:tgtEl>
                                        <p:attrNameLst>
                                          <p:attrName>ppt_y</p:attrName>
                                        </p:attrNameLst>
                                      </p:cBhvr>
                                      <p:tavLst>
                                        <p:tav tm="0">
                                          <p:val>
                                            <p:strVal val="1+#ppt_h/2"/>
                                          </p:val>
                                        </p:tav>
                                        <p:tav tm="100000">
                                          <p:val>
                                            <p:strVal val="#ppt_y"/>
                                          </p:val>
                                        </p:tav>
                                      </p:tavLst>
                                    </p:anim>
                                  </p:childTnLst>
                                </p:cTn>
                              </p:par>
                              <p:par>
                                <p:cTn id="61" presetID="2" presetClass="entr" presetSubtype="4" decel="100000" fill="hold" nodeType="withEffect">
                                  <p:stCondLst>
                                    <p:cond delay="500"/>
                                  </p:stCondLst>
                                  <p:childTnLst>
                                    <p:set>
                                      <p:cBhvr>
                                        <p:cTn id="62" dur="1" fill="hold">
                                          <p:stCondLst>
                                            <p:cond delay="0"/>
                                          </p:stCondLst>
                                        </p:cTn>
                                        <p:tgtEl>
                                          <p:spTgt spid="63"/>
                                        </p:tgtEl>
                                        <p:attrNameLst>
                                          <p:attrName>style.visibility</p:attrName>
                                        </p:attrNameLst>
                                      </p:cBhvr>
                                      <p:to>
                                        <p:strVal val="visible"/>
                                      </p:to>
                                    </p:set>
                                    <p:anim calcmode="lin" valueType="num">
                                      <p:cBhvr additive="base">
                                        <p:cTn id="63" dur="1000" fill="hold"/>
                                        <p:tgtEl>
                                          <p:spTgt spid="63"/>
                                        </p:tgtEl>
                                        <p:attrNameLst>
                                          <p:attrName>ppt_x</p:attrName>
                                        </p:attrNameLst>
                                      </p:cBhvr>
                                      <p:tavLst>
                                        <p:tav tm="0">
                                          <p:val>
                                            <p:strVal val="#ppt_x"/>
                                          </p:val>
                                        </p:tav>
                                        <p:tav tm="100000">
                                          <p:val>
                                            <p:strVal val="#ppt_x"/>
                                          </p:val>
                                        </p:tav>
                                      </p:tavLst>
                                    </p:anim>
                                    <p:anim calcmode="lin" valueType="num">
                                      <p:cBhvr additive="base">
                                        <p:cTn id="64" dur="1000" fill="hold"/>
                                        <p:tgtEl>
                                          <p:spTgt spid="63"/>
                                        </p:tgtEl>
                                        <p:attrNameLst>
                                          <p:attrName>ppt_y</p:attrName>
                                        </p:attrNameLst>
                                      </p:cBhvr>
                                      <p:tavLst>
                                        <p:tav tm="0">
                                          <p:val>
                                            <p:strVal val="1+#ppt_h/2"/>
                                          </p:val>
                                        </p:tav>
                                        <p:tav tm="100000">
                                          <p:val>
                                            <p:strVal val="#ppt_y"/>
                                          </p:val>
                                        </p:tav>
                                      </p:tavLst>
                                    </p:anim>
                                  </p:childTnLst>
                                </p:cTn>
                              </p:par>
                              <p:par>
                                <p:cTn id="65" presetID="2" presetClass="entr" presetSubtype="4" decel="100000" fill="hold" nodeType="withEffect">
                                  <p:stCondLst>
                                    <p:cond delay="500"/>
                                  </p:stCondLst>
                                  <p:childTnLst>
                                    <p:set>
                                      <p:cBhvr>
                                        <p:cTn id="66" dur="1" fill="hold">
                                          <p:stCondLst>
                                            <p:cond delay="0"/>
                                          </p:stCondLst>
                                        </p:cTn>
                                        <p:tgtEl>
                                          <p:spTgt spid="65"/>
                                        </p:tgtEl>
                                        <p:attrNameLst>
                                          <p:attrName>style.visibility</p:attrName>
                                        </p:attrNameLst>
                                      </p:cBhvr>
                                      <p:to>
                                        <p:strVal val="visible"/>
                                      </p:to>
                                    </p:set>
                                    <p:anim calcmode="lin" valueType="num">
                                      <p:cBhvr additive="base">
                                        <p:cTn id="67" dur="1000" fill="hold"/>
                                        <p:tgtEl>
                                          <p:spTgt spid="65"/>
                                        </p:tgtEl>
                                        <p:attrNameLst>
                                          <p:attrName>ppt_x</p:attrName>
                                        </p:attrNameLst>
                                      </p:cBhvr>
                                      <p:tavLst>
                                        <p:tav tm="0">
                                          <p:val>
                                            <p:strVal val="#ppt_x"/>
                                          </p:val>
                                        </p:tav>
                                        <p:tav tm="100000">
                                          <p:val>
                                            <p:strVal val="#ppt_x"/>
                                          </p:val>
                                        </p:tav>
                                      </p:tavLst>
                                    </p:anim>
                                    <p:anim calcmode="lin" valueType="num">
                                      <p:cBhvr additive="base">
                                        <p:cTn id="68" dur="1000" fill="hold"/>
                                        <p:tgtEl>
                                          <p:spTgt spid="65"/>
                                        </p:tgtEl>
                                        <p:attrNameLst>
                                          <p:attrName>ppt_y</p:attrName>
                                        </p:attrNameLst>
                                      </p:cBhvr>
                                      <p:tavLst>
                                        <p:tav tm="0">
                                          <p:val>
                                            <p:strVal val="1+#ppt_h/2"/>
                                          </p:val>
                                        </p:tav>
                                        <p:tav tm="100000">
                                          <p:val>
                                            <p:strVal val="#ppt_y"/>
                                          </p:val>
                                        </p:tav>
                                      </p:tavLst>
                                    </p:anim>
                                  </p:childTnLst>
                                </p:cTn>
                              </p:par>
                              <p:par>
                                <p:cTn id="69" presetID="2" presetClass="entr" presetSubtype="4" decel="100000" fill="hold" grpId="0" nodeType="withEffect">
                                  <p:stCondLst>
                                    <p:cond delay="500"/>
                                  </p:stCondLst>
                                  <p:childTnLst>
                                    <p:set>
                                      <p:cBhvr>
                                        <p:cTn id="70" dur="1" fill="hold">
                                          <p:stCondLst>
                                            <p:cond delay="0"/>
                                          </p:stCondLst>
                                        </p:cTn>
                                        <p:tgtEl>
                                          <p:spTgt spid="66"/>
                                        </p:tgtEl>
                                        <p:attrNameLst>
                                          <p:attrName>style.visibility</p:attrName>
                                        </p:attrNameLst>
                                      </p:cBhvr>
                                      <p:to>
                                        <p:strVal val="visible"/>
                                      </p:to>
                                    </p:set>
                                    <p:anim calcmode="lin" valueType="num">
                                      <p:cBhvr additive="base">
                                        <p:cTn id="71" dur="1000" fill="hold"/>
                                        <p:tgtEl>
                                          <p:spTgt spid="66"/>
                                        </p:tgtEl>
                                        <p:attrNameLst>
                                          <p:attrName>ppt_x</p:attrName>
                                        </p:attrNameLst>
                                      </p:cBhvr>
                                      <p:tavLst>
                                        <p:tav tm="0">
                                          <p:val>
                                            <p:strVal val="#ppt_x"/>
                                          </p:val>
                                        </p:tav>
                                        <p:tav tm="100000">
                                          <p:val>
                                            <p:strVal val="#ppt_x"/>
                                          </p:val>
                                        </p:tav>
                                      </p:tavLst>
                                    </p:anim>
                                    <p:anim calcmode="lin" valueType="num">
                                      <p:cBhvr additive="base">
                                        <p:cTn id="72" dur="1000" fill="hold"/>
                                        <p:tgtEl>
                                          <p:spTgt spid="66"/>
                                        </p:tgtEl>
                                        <p:attrNameLst>
                                          <p:attrName>ppt_y</p:attrName>
                                        </p:attrNameLst>
                                      </p:cBhvr>
                                      <p:tavLst>
                                        <p:tav tm="0">
                                          <p:val>
                                            <p:strVal val="1+#ppt_h/2"/>
                                          </p:val>
                                        </p:tav>
                                        <p:tav tm="100000">
                                          <p:val>
                                            <p:strVal val="#ppt_y"/>
                                          </p:val>
                                        </p:tav>
                                      </p:tavLst>
                                    </p:anim>
                                  </p:childTnLst>
                                </p:cTn>
                              </p:par>
                              <p:par>
                                <p:cTn id="73" presetID="2" presetClass="entr" presetSubtype="4" decel="100000" fill="hold" grpId="0" nodeType="withEffect">
                                  <p:stCondLst>
                                    <p:cond delay="500"/>
                                  </p:stCondLst>
                                  <p:childTnLst>
                                    <p:set>
                                      <p:cBhvr>
                                        <p:cTn id="74" dur="1" fill="hold">
                                          <p:stCondLst>
                                            <p:cond delay="0"/>
                                          </p:stCondLst>
                                        </p:cTn>
                                        <p:tgtEl>
                                          <p:spTgt spid="67"/>
                                        </p:tgtEl>
                                        <p:attrNameLst>
                                          <p:attrName>style.visibility</p:attrName>
                                        </p:attrNameLst>
                                      </p:cBhvr>
                                      <p:to>
                                        <p:strVal val="visible"/>
                                      </p:to>
                                    </p:set>
                                    <p:anim calcmode="lin" valueType="num">
                                      <p:cBhvr additive="base">
                                        <p:cTn id="75" dur="1000" fill="hold"/>
                                        <p:tgtEl>
                                          <p:spTgt spid="67"/>
                                        </p:tgtEl>
                                        <p:attrNameLst>
                                          <p:attrName>ppt_x</p:attrName>
                                        </p:attrNameLst>
                                      </p:cBhvr>
                                      <p:tavLst>
                                        <p:tav tm="0">
                                          <p:val>
                                            <p:strVal val="#ppt_x"/>
                                          </p:val>
                                        </p:tav>
                                        <p:tav tm="100000">
                                          <p:val>
                                            <p:strVal val="#ppt_x"/>
                                          </p:val>
                                        </p:tav>
                                      </p:tavLst>
                                    </p:anim>
                                    <p:anim calcmode="lin" valueType="num">
                                      <p:cBhvr additive="base">
                                        <p:cTn id="76" dur="1000" fill="hold"/>
                                        <p:tgtEl>
                                          <p:spTgt spid="67"/>
                                        </p:tgtEl>
                                        <p:attrNameLst>
                                          <p:attrName>ppt_y</p:attrName>
                                        </p:attrNameLst>
                                      </p:cBhvr>
                                      <p:tavLst>
                                        <p:tav tm="0">
                                          <p:val>
                                            <p:strVal val="1+#ppt_h/2"/>
                                          </p:val>
                                        </p:tav>
                                        <p:tav tm="100000">
                                          <p:val>
                                            <p:strVal val="#ppt_y"/>
                                          </p:val>
                                        </p:tav>
                                      </p:tavLst>
                                    </p:anim>
                                  </p:childTnLst>
                                </p:cTn>
                              </p:par>
                              <p:par>
                                <p:cTn id="77" presetID="2" presetClass="entr" presetSubtype="4" decel="100000" fill="hold" grpId="0" nodeType="withEffect">
                                  <p:stCondLst>
                                    <p:cond delay="500"/>
                                  </p:stCondLst>
                                  <p:childTnLst>
                                    <p:set>
                                      <p:cBhvr>
                                        <p:cTn id="78" dur="1" fill="hold">
                                          <p:stCondLst>
                                            <p:cond delay="0"/>
                                          </p:stCondLst>
                                        </p:cTn>
                                        <p:tgtEl>
                                          <p:spTgt spid="68"/>
                                        </p:tgtEl>
                                        <p:attrNameLst>
                                          <p:attrName>style.visibility</p:attrName>
                                        </p:attrNameLst>
                                      </p:cBhvr>
                                      <p:to>
                                        <p:strVal val="visible"/>
                                      </p:to>
                                    </p:set>
                                    <p:anim calcmode="lin" valueType="num">
                                      <p:cBhvr additive="base">
                                        <p:cTn id="79" dur="1000" fill="hold"/>
                                        <p:tgtEl>
                                          <p:spTgt spid="68"/>
                                        </p:tgtEl>
                                        <p:attrNameLst>
                                          <p:attrName>ppt_x</p:attrName>
                                        </p:attrNameLst>
                                      </p:cBhvr>
                                      <p:tavLst>
                                        <p:tav tm="0">
                                          <p:val>
                                            <p:strVal val="#ppt_x"/>
                                          </p:val>
                                        </p:tav>
                                        <p:tav tm="100000">
                                          <p:val>
                                            <p:strVal val="#ppt_x"/>
                                          </p:val>
                                        </p:tav>
                                      </p:tavLst>
                                    </p:anim>
                                    <p:anim calcmode="lin" valueType="num">
                                      <p:cBhvr additive="base">
                                        <p:cTn id="80" dur="1000" fill="hold"/>
                                        <p:tgtEl>
                                          <p:spTgt spid="68"/>
                                        </p:tgtEl>
                                        <p:attrNameLst>
                                          <p:attrName>ppt_y</p:attrName>
                                        </p:attrNameLst>
                                      </p:cBhvr>
                                      <p:tavLst>
                                        <p:tav tm="0">
                                          <p:val>
                                            <p:strVal val="1+#ppt_h/2"/>
                                          </p:val>
                                        </p:tav>
                                        <p:tav tm="100000">
                                          <p:val>
                                            <p:strVal val="#ppt_y"/>
                                          </p:val>
                                        </p:tav>
                                      </p:tavLst>
                                    </p:anim>
                                  </p:childTnLst>
                                </p:cTn>
                              </p:par>
                              <p:par>
                                <p:cTn id="81" presetID="2" presetClass="entr" presetSubtype="4" decel="100000" fill="hold" grpId="0" nodeType="withEffect">
                                  <p:stCondLst>
                                    <p:cond delay="500"/>
                                  </p:stCondLst>
                                  <p:childTnLst>
                                    <p:set>
                                      <p:cBhvr>
                                        <p:cTn id="82" dur="1" fill="hold">
                                          <p:stCondLst>
                                            <p:cond delay="0"/>
                                          </p:stCondLst>
                                        </p:cTn>
                                        <p:tgtEl>
                                          <p:spTgt spid="69"/>
                                        </p:tgtEl>
                                        <p:attrNameLst>
                                          <p:attrName>style.visibility</p:attrName>
                                        </p:attrNameLst>
                                      </p:cBhvr>
                                      <p:to>
                                        <p:strVal val="visible"/>
                                      </p:to>
                                    </p:set>
                                    <p:anim calcmode="lin" valueType="num">
                                      <p:cBhvr additive="base">
                                        <p:cTn id="83" dur="1000" fill="hold"/>
                                        <p:tgtEl>
                                          <p:spTgt spid="69"/>
                                        </p:tgtEl>
                                        <p:attrNameLst>
                                          <p:attrName>ppt_x</p:attrName>
                                        </p:attrNameLst>
                                      </p:cBhvr>
                                      <p:tavLst>
                                        <p:tav tm="0">
                                          <p:val>
                                            <p:strVal val="#ppt_x"/>
                                          </p:val>
                                        </p:tav>
                                        <p:tav tm="100000">
                                          <p:val>
                                            <p:strVal val="#ppt_x"/>
                                          </p:val>
                                        </p:tav>
                                      </p:tavLst>
                                    </p:anim>
                                    <p:anim calcmode="lin" valueType="num">
                                      <p:cBhvr additive="base">
                                        <p:cTn id="84" dur="1000" fill="hold"/>
                                        <p:tgtEl>
                                          <p:spTgt spid="69"/>
                                        </p:tgtEl>
                                        <p:attrNameLst>
                                          <p:attrName>ppt_y</p:attrName>
                                        </p:attrNameLst>
                                      </p:cBhvr>
                                      <p:tavLst>
                                        <p:tav tm="0">
                                          <p:val>
                                            <p:strVal val="1+#ppt_h/2"/>
                                          </p:val>
                                        </p:tav>
                                        <p:tav tm="100000">
                                          <p:val>
                                            <p:strVal val="#ppt_y"/>
                                          </p:val>
                                        </p:tav>
                                      </p:tavLst>
                                    </p:anim>
                                  </p:childTnLst>
                                </p:cTn>
                              </p:par>
                              <p:par>
                                <p:cTn id="85" presetID="2" presetClass="entr" presetSubtype="4" decel="100000" fill="hold" nodeType="withEffect">
                                  <p:stCondLst>
                                    <p:cond delay="500"/>
                                  </p:stCondLst>
                                  <p:childTnLst>
                                    <p:set>
                                      <p:cBhvr>
                                        <p:cTn id="86" dur="1" fill="hold">
                                          <p:stCondLst>
                                            <p:cond delay="0"/>
                                          </p:stCondLst>
                                        </p:cTn>
                                        <p:tgtEl>
                                          <p:spTgt spid="15"/>
                                        </p:tgtEl>
                                        <p:attrNameLst>
                                          <p:attrName>style.visibility</p:attrName>
                                        </p:attrNameLst>
                                      </p:cBhvr>
                                      <p:to>
                                        <p:strVal val="visible"/>
                                      </p:to>
                                    </p:set>
                                    <p:anim calcmode="lin" valueType="num">
                                      <p:cBhvr additive="base">
                                        <p:cTn id="87" dur="1000" fill="hold"/>
                                        <p:tgtEl>
                                          <p:spTgt spid="15"/>
                                        </p:tgtEl>
                                        <p:attrNameLst>
                                          <p:attrName>ppt_x</p:attrName>
                                        </p:attrNameLst>
                                      </p:cBhvr>
                                      <p:tavLst>
                                        <p:tav tm="0">
                                          <p:val>
                                            <p:strVal val="#ppt_x"/>
                                          </p:val>
                                        </p:tav>
                                        <p:tav tm="100000">
                                          <p:val>
                                            <p:strVal val="#ppt_x"/>
                                          </p:val>
                                        </p:tav>
                                      </p:tavLst>
                                    </p:anim>
                                    <p:anim calcmode="lin" valueType="num">
                                      <p:cBhvr additive="base">
                                        <p:cTn id="88" dur="1000" fill="hold"/>
                                        <p:tgtEl>
                                          <p:spTgt spid="15"/>
                                        </p:tgtEl>
                                        <p:attrNameLst>
                                          <p:attrName>ppt_y</p:attrName>
                                        </p:attrNameLst>
                                      </p:cBhvr>
                                      <p:tavLst>
                                        <p:tav tm="0">
                                          <p:val>
                                            <p:strVal val="1+#ppt_h/2"/>
                                          </p:val>
                                        </p:tav>
                                        <p:tav tm="100000">
                                          <p:val>
                                            <p:strVal val="#ppt_y"/>
                                          </p:val>
                                        </p:tav>
                                      </p:tavLst>
                                    </p:anim>
                                  </p:childTnLst>
                                </p:cTn>
                              </p:par>
                              <p:par>
                                <p:cTn id="89" presetID="2" presetClass="entr" presetSubtype="4" decel="100000" fill="hold" nodeType="withEffect">
                                  <p:stCondLst>
                                    <p:cond delay="500"/>
                                  </p:stCondLst>
                                  <p:childTnLst>
                                    <p:set>
                                      <p:cBhvr>
                                        <p:cTn id="90" dur="1" fill="hold">
                                          <p:stCondLst>
                                            <p:cond delay="0"/>
                                          </p:stCondLst>
                                        </p:cTn>
                                        <p:tgtEl>
                                          <p:spTgt spid="70"/>
                                        </p:tgtEl>
                                        <p:attrNameLst>
                                          <p:attrName>style.visibility</p:attrName>
                                        </p:attrNameLst>
                                      </p:cBhvr>
                                      <p:to>
                                        <p:strVal val="visible"/>
                                      </p:to>
                                    </p:set>
                                    <p:anim calcmode="lin" valueType="num">
                                      <p:cBhvr additive="base">
                                        <p:cTn id="91" dur="1000" fill="hold"/>
                                        <p:tgtEl>
                                          <p:spTgt spid="70"/>
                                        </p:tgtEl>
                                        <p:attrNameLst>
                                          <p:attrName>ppt_x</p:attrName>
                                        </p:attrNameLst>
                                      </p:cBhvr>
                                      <p:tavLst>
                                        <p:tav tm="0">
                                          <p:val>
                                            <p:strVal val="#ppt_x"/>
                                          </p:val>
                                        </p:tav>
                                        <p:tav tm="100000">
                                          <p:val>
                                            <p:strVal val="#ppt_x"/>
                                          </p:val>
                                        </p:tav>
                                      </p:tavLst>
                                    </p:anim>
                                    <p:anim calcmode="lin" valueType="num">
                                      <p:cBhvr additive="base">
                                        <p:cTn id="92" dur="1000" fill="hold"/>
                                        <p:tgtEl>
                                          <p:spTgt spid="70"/>
                                        </p:tgtEl>
                                        <p:attrNameLst>
                                          <p:attrName>ppt_y</p:attrName>
                                        </p:attrNameLst>
                                      </p:cBhvr>
                                      <p:tavLst>
                                        <p:tav tm="0">
                                          <p:val>
                                            <p:strVal val="1+#ppt_h/2"/>
                                          </p:val>
                                        </p:tav>
                                        <p:tav tm="100000">
                                          <p:val>
                                            <p:strVal val="#ppt_y"/>
                                          </p:val>
                                        </p:tav>
                                      </p:tavLst>
                                    </p:anim>
                                  </p:childTnLst>
                                </p:cTn>
                              </p:par>
                              <p:par>
                                <p:cTn id="93" presetID="2" presetClass="entr" presetSubtype="4" decel="100000" fill="hold" nodeType="withEffect">
                                  <p:stCondLst>
                                    <p:cond delay="500"/>
                                  </p:stCondLst>
                                  <p:childTnLst>
                                    <p:set>
                                      <p:cBhvr>
                                        <p:cTn id="94" dur="1" fill="hold">
                                          <p:stCondLst>
                                            <p:cond delay="0"/>
                                          </p:stCondLst>
                                        </p:cTn>
                                        <p:tgtEl>
                                          <p:spTgt spid="73"/>
                                        </p:tgtEl>
                                        <p:attrNameLst>
                                          <p:attrName>style.visibility</p:attrName>
                                        </p:attrNameLst>
                                      </p:cBhvr>
                                      <p:to>
                                        <p:strVal val="visible"/>
                                      </p:to>
                                    </p:set>
                                    <p:anim calcmode="lin" valueType="num">
                                      <p:cBhvr additive="base">
                                        <p:cTn id="95" dur="1000" fill="hold"/>
                                        <p:tgtEl>
                                          <p:spTgt spid="73"/>
                                        </p:tgtEl>
                                        <p:attrNameLst>
                                          <p:attrName>ppt_x</p:attrName>
                                        </p:attrNameLst>
                                      </p:cBhvr>
                                      <p:tavLst>
                                        <p:tav tm="0">
                                          <p:val>
                                            <p:strVal val="#ppt_x"/>
                                          </p:val>
                                        </p:tav>
                                        <p:tav tm="100000">
                                          <p:val>
                                            <p:strVal val="#ppt_x"/>
                                          </p:val>
                                        </p:tav>
                                      </p:tavLst>
                                    </p:anim>
                                    <p:anim calcmode="lin" valueType="num">
                                      <p:cBhvr additive="base">
                                        <p:cTn id="96" dur="1000" fill="hold"/>
                                        <p:tgtEl>
                                          <p:spTgt spid="73"/>
                                        </p:tgtEl>
                                        <p:attrNameLst>
                                          <p:attrName>ppt_y</p:attrName>
                                        </p:attrNameLst>
                                      </p:cBhvr>
                                      <p:tavLst>
                                        <p:tav tm="0">
                                          <p:val>
                                            <p:strVal val="1+#ppt_h/2"/>
                                          </p:val>
                                        </p:tav>
                                        <p:tav tm="100000">
                                          <p:val>
                                            <p:strVal val="#ppt_y"/>
                                          </p:val>
                                        </p:tav>
                                      </p:tavLst>
                                    </p:anim>
                                  </p:childTnLst>
                                </p:cTn>
                              </p:par>
                              <p:par>
                                <p:cTn id="97" presetID="2" presetClass="entr" presetSubtype="4" decel="100000" fill="hold" grpId="0" nodeType="withEffect">
                                  <p:stCondLst>
                                    <p:cond delay="500"/>
                                  </p:stCondLst>
                                  <p:childTnLst>
                                    <p:set>
                                      <p:cBhvr>
                                        <p:cTn id="98" dur="1" fill="hold">
                                          <p:stCondLst>
                                            <p:cond delay="0"/>
                                          </p:stCondLst>
                                        </p:cTn>
                                        <p:tgtEl>
                                          <p:spTgt spid="62"/>
                                        </p:tgtEl>
                                        <p:attrNameLst>
                                          <p:attrName>style.visibility</p:attrName>
                                        </p:attrNameLst>
                                      </p:cBhvr>
                                      <p:to>
                                        <p:strVal val="visible"/>
                                      </p:to>
                                    </p:set>
                                    <p:anim calcmode="lin" valueType="num">
                                      <p:cBhvr additive="base">
                                        <p:cTn id="99" dur="1000" fill="hold"/>
                                        <p:tgtEl>
                                          <p:spTgt spid="62"/>
                                        </p:tgtEl>
                                        <p:attrNameLst>
                                          <p:attrName>ppt_x</p:attrName>
                                        </p:attrNameLst>
                                      </p:cBhvr>
                                      <p:tavLst>
                                        <p:tav tm="0">
                                          <p:val>
                                            <p:strVal val="#ppt_x"/>
                                          </p:val>
                                        </p:tav>
                                        <p:tav tm="100000">
                                          <p:val>
                                            <p:strVal val="#ppt_x"/>
                                          </p:val>
                                        </p:tav>
                                      </p:tavLst>
                                    </p:anim>
                                    <p:anim calcmode="lin" valueType="num">
                                      <p:cBhvr additive="base">
                                        <p:cTn id="100" dur="1000" fill="hold"/>
                                        <p:tgtEl>
                                          <p:spTgt spid="62"/>
                                        </p:tgtEl>
                                        <p:attrNameLst>
                                          <p:attrName>ppt_y</p:attrName>
                                        </p:attrNameLst>
                                      </p:cBhvr>
                                      <p:tavLst>
                                        <p:tav tm="0">
                                          <p:val>
                                            <p:strVal val="1+#ppt_h/2"/>
                                          </p:val>
                                        </p:tav>
                                        <p:tav tm="100000">
                                          <p:val>
                                            <p:strVal val="#ppt_y"/>
                                          </p:val>
                                        </p:tav>
                                      </p:tavLst>
                                    </p:anim>
                                  </p:childTnLst>
                                </p:cTn>
                              </p:par>
                              <p:par>
                                <p:cTn id="101" presetID="2" presetClass="entr" presetSubtype="4" decel="100000" fill="hold" grpId="0" nodeType="withEffect">
                                  <p:stCondLst>
                                    <p:cond delay="500"/>
                                  </p:stCondLst>
                                  <p:childTnLst>
                                    <p:set>
                                      <p:cBhvr>
                                        <p:cTn id="102" dur="1" fill="hold">
                                          <p:stCondLst>
                                            <p:cond delay="0"/>
                                          </p:stCondLst>
                                        </p:cTn>
                                        <p:tgtEl>
                                          <p:spTgt spid="76"/>
                                        </p:tgtEl>
                                        <p:attrNameLst>
                                          <p:attrName>style.visibility</p:attrName>
                                        </p:attrNameLst>
                                      </p:cBhvr>
                                      <p:to>
                                        <p:strVal val="visible"/>
                                      </p:to>
                                    </p:set>
                                    <p:anim calcmode="lin" valueType="num">
                                      <p:cBhvr additive="base">
                                        <p:cTn id="103" dur="1000" fill="hold"/>
                                        <p:tgtEl>
                                          <p:spTgt spid="76"/>
                                        </p:tgtEl>
                                        <p:attrNameLst>
                                          <p:attrName>ppt_x</p:attrName>
                                        </p:attrNameLst>
                                      </p:cBhvr>
                                      <p:tavLst>
                                        <p:tav tm="0">
                                          <p:val>
                                            <p:strVal val="#ppt_x"/>
                                          </p:val>
                                        </p:tav>
                                        <p:tav tm="100000">
                                          <p:val>
                                            <p:strVal val="#ppt_x"/>
                                          </p:val>
                                        </p:tav>
                                      </p:tavLst>
                                    </p:anim>
                                    <p:anim calcmode="lin" valueType="num">
                                      <p:cBhvr additive="base">
                                        <p:cTn id="104" dur="10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4" grpId="0" animBg="1"/>
      <p:bldP spid="21" grpId="0"/>
      <p:bldP spid="61" grpId="0"/>
      <p:bldP spid="66" grpId="0" animBg="1"/>
      <p:bldP spid="67" grpId="0" animBg="1"/>
      <p:bldP spid="68" grpId="0" animBg="1"/>
      <p:bldP spid="69" grpId="0" animBg="1"/>
      <p:bldP spid="62" grpId="0"/>
      <p:bldP spid="7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PA-图表 54"/>
          <p:cNvGraphicFramePr/>
          <p:nvPr>
            <p:custDataLst>
              <p:tags r:id="rId1"/>
            </p:custDataLst>
            <p:extLst>
              <p:ext uri="{D42A27DB-BD31-4B8C-83A1-F6EECF244321}">
                <p14:modId xmlns:p14="http://schemas.microsoft.com/office/powerpoint/2010/main" val="3397998244"/>
              </p:ext>
            </p:extLst>
          </p:nvPr>
        </p:nvGraphicFramePr>
        <p:xfrm>
          <a:off x="543463" y="2279261"/>
          <a:ext cx="11549502" cy="4290653"/>
        </p:xfrm>
        <a:graphic>
          <a:graphicData uri="http://schemas.openxmlformats.org/drawingml/2006/chart">
            <c:chart xmlns:c="http://schemas.openxmlformats.org/drawingml/2006/chart" xmlns:r="http://schemas.openxmlformats.org/officeDocument/2006/relationships" r:id="rId33"/>
          </a:graphicData>
        </a:graphic>
      </p:graphicFrame>
      <p:sp>
        <p:nvSpPr>
          <p:cNvPr id="16" name="PA-文本框 10">
            <a:extLst>
              <a:ext uri="{FF2B5EF4-FFF2-40B4-BE49-F238E27FC236}">
                <a16:creationId xmlns:a16="http://schemas.microsoft.com/office/drawing/2014/main" id="{5E23E192-71C5-48BB-A7D7-F6D3E3EDD694}"/>
              </a:ext>
            </a:extLst>
          </p:cNvPr>
          <p:cNvSpPr txBox="1">
            <a:spLocks noChangeArrowheads="1"/>
          </p:cNvSpPr>
          <p:nvPr>
            <p:custDataLst>
              <p:tags r:id="rId2"/>
            </p:custDataLst>
          </p:nvPr>
        </p:nvSpPr>
        <p:spPr bwMode="auto">
          <a:xfrm>
            <a:off x="415388" y="315165"/>
            <a:ext cx="75029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b="1" dirty="0">
                <a:solidFill>
                  <a:schemeClr val="accent1"/>
                </a:solidFill>
                <a:latin typeface="微软雅黑" panose="020B0503020204020204" pitchFamily="34" charset="-122"/>
                <a:ea typeface="微软雅黑" panose="020B0503020204020204" pitchFamily="34" charset="-122"/>
              </a:rPr>
              <a:t>科研项目</a:t>
            </a:r>
          </a:p>
        </p:txBody>
      </p:sp>
      <p:cxnSp>
        <p:nvCxnSpPr>
          <p:cNvPr id="17" name="PA-直接连接符 16">
            <a:extLst>
              <a:ext uri="{FF2B5EF4-FFF2-40B4-BE49-F238E27FC236}">
                <a16:creationId xmlns:a16="http://schemas.microsoft.com/office/drawing/2014/main" id="{E5F8DCD4-DB39-4455-8C66-6F29CA48FBE1}"/>
              </a:ext>
            </a:extLst>
          </p:cNvPr>
          <p:cNvCxnSpPr>
            <a:cxnSpLocks/>
          </p:cNvCxnSpPr>
          <p:nvPr>
            <p:custDataLst>
              <p:tags r:id="rId3"/>
            </p:custDataLst>
          </p:nvPr>
        </p:nvCxnSpPr>
        <p:spPr>
          <a:xfrm>
            <a:off x="543463" y="938030"/>
            <a:ext cx="1123315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PA-直接连接符 17">
            <a:extLst>
              <a:ext uri="{FF2B5EF4-FFF2-40B4-BE49-F238E27FC236}">
                <a16:creationId xmlns:a16="http://schemas.microsoft.com/office/drawing/2014/main" id="{61243460-C047-4FE3-A01F-28B6666F3A02}"/>
              </a:ext>
            </a:extLst>
          </p:cNvPr>
          <p:cNvCxnSpPr>
            <a:cxnSpLocks/>
          </p:cNvCxnSpPr>
          <p:nvPr>
            <p:custDataLst>
              <p:tags r:id="rId4"/>
            </p:custDataLst>
          </p:nvPr>
        </p:nvCxnSpPr>
        <p:spPr>
          <a:xfrm>
            <a:off x="543463" y="938030"/>
            <a:ext cx="861695"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1" name="PA-组合 20">
            <a:extLst>
              <a:ext uri="{FF2B5EF4-FFF2-40B4-BE49-F238E27FC236}">
                <a16:creationId xmlns:a16="http://schemas.microsoft.com/office/drawing/2014/main" id="{BDB5589C-E02C-4143-A6AF-FC68B59F8EB9}"/>
              </a:ext>
            </a:extLst>
          </p:cNvPr>
          <p:cNvGrpSpPr/>
          <p:nvPr>
            <p:custDataLst>
              <p:tags r:id="rId5"/>
            </p:custDataLst>
          </p:nvPr>
        </p:nvGrpSpPr>
        <p:grpSpPr>
          <a:xfrm>
            <a:off x="9829295" y="318176"/>
            <a:ext cx="1947318" cy="517198"/>
            <a:chOff x="9650003" y="315165"/>
            <a:chExt cx="1947318" cy="517198"/>
          </a:xfrm>
        </p:grpSpPr>
        <p:sp>
          <p:nvSpPr>
            <p:cNvPr id="22" name="PA-文本框 39">
              <a:extLst>
                <a:ext uri="{FF2B5EF4-FFF2-40B4-BE49-F238E27FC236}">
                  <a16:creationId xmlns:a16="http://schemas.microsoft.com/office/drawing/2014/main" id="{B0D3BFA5-0137-4BE2-A5E0-AD337FE67554}"/>
                </a:ext>
              </a:extLst>
            </p:cNvPr>
            <p:cNvSpPr txBox="1"/>
            <p:nvPr>
              <p:custDataLst>
                <p:tags r:id="rId7"/>
              </p:custDataLst>
            </p:nvPr>
          </p:nvSpPr>
          <p:spPr>
            <a:xfrm>
              <a:off x="10266337" y="498959"/>
              <a:ext cx="1328278" cy="145629"/>
            </a:xfrm>
            <a:custGeom>
              <a:avLst/>
              <a:gdLst/>
              <a:ahLst/>
              <a:cxnLst/>
              <a:rect l="l" t="t" r="r" b="b"/>
              <a:pathLst>
                <a:path w="1795928" h="196900">
                  <a:moveTo>
                    <a:pt x="1295670" y="142205"/>
                  </a:moveTo>
                  <a:lnTo>
                    <a:pt x="1295670" y="163692"/>
                  </a:lnTo>
                  <a:lnTo>
                    <a:pt x="1356615" y="163692"/>
                  </a:lnTo>
                  <a:lnTo>
                    <a:pt x="1356615" y="142205"/>
                  </a:lnTo>
                  <a:close/>
                  <a:moveTo>
                    <a:pt x="345161" y="132243"/>
                  </a:moveTo>
                  <a:cubicBezTo>
                    <a:pt x="362350" y="144094"/>
                    <a:pt x="378498" y="155618"/>
                    <a:pt x="393604" y="166818"/>
                  </a:cubicBezTo>
                  <a:lnTo>
                    <a:pt x="375633" y="188500"/>
                  </a:lnTo>
                  <a:cubicBezTo>
                    <a:pt x="362741" y="177561"/>
                    <a:pt x="347114" y="165125"/>
                    <a:pt x="328752" y="151191"/>
                  </a:cubicBezTo>
                  <a:close/>
                  <a:moveTo>
                    <a:pt x="245343" y="130290"/>
                  </a:moveTo>
                  <a:lnTo>
                    <a:pt x="265854" y="147870"/>
                  </a:lnTo>
                  <a:cubicBezTo>
                    <a:pt x="252962" y="160111"/>
                    <a:pt x="237139" y="173524"/>
                    <a:pt x="218387" y="188109"/>
                  </a:cubicBezTo>
                  <a:cubicBezTo>
                    <a:pt x="211746" y="180556"/>
                    <a:pt x="205625" y="173915"/>
                    <a:pt x="200025" y="168185"/>
                  </a:cubicBezTo>
                  <a:cubicBezTo>
                    <a:pt x="214871" y="157897"/>
                    <a:pt x="229977" y="145266"/>
                    <a:pt x="245343" y="130290"/>
                  </a:cubicBezTo>
                  <a:close/>
                  <a:moveTo>
                    <a:pt x="1269104" y="121109"/>
                  </a:moveTo>
                  <a:lnTo>
                    <a:pt x="1383181" y="121109"/>
                  </a:lnTo>
                  <a:lnTo>
                    <a:pt x="1383181" y="195337"/>
                  </a:lnTo>
                  <a:lnTo>
                    <a:pt x="1356615" y="195337"/>
                  </a:lnTo>
                  <a:lnTo>
                    <a:pt x="1356615" y="184789"/>
                  </a:lnTo>
                  <a:lnTo>
                    <a:pt x="1295670" y="184789"/>
                  </a:lnTo>
                  <a:lnTo>
                    <a:pt x="1295670" y="195532"/>
                  </a:lnTo>
                  <a:lnTo>
                    <a:pt x="1269104" y="195532"/>
                  </a:lnTo>
                  <a:close/>
                  <a:moveTo>
                    <a:pt x="1107561" y="104505"/>
                  </a:moveTo>
                  <a:lnTo>
                    <a:pt x="1107561" y="128922"/>
                  </a:lnTo>
                  <a:lnTo>
                    <a:pt x="1126704" y="128922"/>
                  </a:lnTo>
                  <a:cubicBezTo>
                    <a:pt x="1121560" y="123062"/>
                    <a:pt x="1117002" y="118179"/>
                    <a:pt x="1113030" y="114272"/>
                  </a:cubicBezTo>
                  <a:lnTo>
                    <a:pt x="1124360" y="104505"/>
                  </a:lnTo>
                  <a:close/>
                  <a:moveTo>
                    <a:pt x="1670912" y="101771"/>
                  </a:moveTo>
                  <a:lnTo>
                    <a:pt x="1788310" y="101771"/>
                  </a:lnTo>
                  <a:lnTo>
                    <a:pt x="1788310" y="124430"/>
                  </a:lnTo>
                  <a:lnTo>
                    <a:pt x="1757642" y="124430"/>
                  </a:lnTo>
                  <a:lnTo>
                    <a:pt x="1757642" y="160958"/>
                  </a:lnTo>
                  <a:cubicBezTo>
                    <a:pt x="1757642" y="166687"/>
                    <a:pt x="1759465" y="169552"/>
                    <a:pt x="1763111" y="169552"/>
                  </a:cubicBezTo>
                  <a:lnTo>
                    <a:pt x="1767213" y="169552"/>
                  </a:lnTo>
                  <a:cubicBezTo>
                    <a:pt x="1770209" y="169552"/>
                    <a:pt x="1772097" y="167404"/>
                    <a:pt x="1772878" y="163106"/>
                  </a:cubicBezTo>
                  <a:cubicBezTo>
                    <a:pt x="1773529" y="160241"/>
                    <a:pt x="1774245" y="152623"/>
                    <a:pt x="1775027" y="140252"/>
                  </a:cubicBezTo>
                  <a:cubicBezTo>
                    <a:pt x="1782059" y="142726"/>
                    <a:pt x="1789026" y="145005"/>
                    <a:pt x="1795928" y="147089"/>
                  </a:cubicBezTo>
                  <a:cubicBezTo>
                    <a:pt x="1794235" y="159851"/>
                    <a:pt x="1792672" y="168901"/>
                    <a:pt x="1791240" y="174241"/>
                  </a:cubicBezTo>
                  <a:cubicBezTo>
                    <a:pt x="1787984" y="187133"/>
                    <a:pt x="1779975" y="193579"/>
                    <a:pt x="1767213" y="193579"/>
                  </a:cubicBezTo>
                  <a:lnTo>
                    <a:pt x="1757056" y="193579"/>
                  </a:lnTo>
                  <a:cubicBezTo>
                    <a:pt x="1741559" y="193579"/>
                    <a:pt x="1733811" y="185310"/>
                    <a:pt x="1733811" y="168771"/>
                  </a:cubicBezTo>
                  <a:lnTo>
                    <a:pt x="1733811" y="124430"/>
                  </a:lnTo>
                  <a:lnTo>
                    <a:pt x="1720528" y="124430"/>
                  </a:lnTo>
                  <a:cubicBezTo>
                    <a:pt x="1718705" y="148521"/>
                    <a:pt x="1712128" y="166101"/>
                    <a:pt x="1700799" y="177171"/>
                  </a:cubicBezTo>
                  <a:cubicBezTo>
                    <a:pt x="1693376" y="184593"/>
                    <a:pt x="1682828" y="191170"/>
                    <a:pt x="1669154" y="196900"/>
                  </a:cubicBezTo>
                  <a:cubicBezTo>
                    <a:pt x="1663555" y="188565"/>
                    <a:pt x="1658085" y="181338"/>
                    <a:pt x="1652746" y="175217"/>
                  </a:cubicBezTo>
                  <a:cubicBezTo>
                    <a:pt x="1666810" y="169097"/>
                    <a:pt x="1676968" y="162976"/>
                    <a:pt x="1683218" y="156856"/>
                  </a:cubicBezTo>
                  <a:cubicBezTo>
                    <a:pt x="1690381" y="149823"/>
                    <a:pt x="1694808" y="139015"/>
                    <a:pt x="1696501" y="124430"/>
                  </a:cubicBezTo>
                  <a:lnTo>
                    <a:pt x="1670912" y="124430"/>
                  </a:lnTo>
                  <a:close/>
                  <a:moveTo>
                    <a:pt x="249446" y="81455"/>
                  </a:moveTo>
                  <a:lnTo>
                    <a:pt x="249446" y="102747"/>
                  </a:lnTo>
                  <a:lnTo>
                    <a:pt x="344770" y="102747"/>
                  </a:lnTo>
                  <a:lnTo>
                    <a:pt x="344770" y="81455"/>
                  </a:lnTo>
                  <a:close/>
                  <a:moveTo>
                    <a:pt x="1442759" y="74814"/>
                  </a:moveTo>
                  <a:lnTo>
                    <a:pt x="1552733" y="74814"/>
                  </a:lnTo>
                  <a:lnTo>
                    <a:pt x="1552733" y="98450"/>
                  </a:lnTo>
                  <a:lnTo>
                    <a:pt x="1519135" y="120718"/>
                  </a:lnTo>
                  <a:lnTo>
                    <a:pt x="1591996" y="120718"/>
                  </a:lnTo>
                  <a:lnTo>
                    <a:pt x="1591996" y="144940"/>
                  </a:lnTo>
                  <a:lnTo>
                    <a:pt x="1516205" y="144940"/>
                  </a:lnTo>
                  <a:lnTo>
                    <a:pt x="1516205" y="164864"/>
                  </a:lnTo>
                  <a:cubicBezTo>
                    <a:pt x="1516205" y="173850"/>
                    <a:pt x="1513699" y="180849"/>
                    <a:pt x="1508685" y="185863"/>
                  </a:cubicBezTo>
                  <a:cubicBezTo>
                    <a:pt x="1503671" y="190877"/>
                    <a:pt x="1496004" y="193416"/>
                    <a:pt x="1485684" y="193481"/>
                  </a:cubicBezTo>
                  <a:cubicBezTo>
                    <a:pt x="1475364" y="193546"/>
                    <a:pt x="1464767" y="193579"/>
                    <a:pt x="1453893" y="193579"/>
                  </a:cubicBezTo>
                  <a:cubicBezTo>
                    <a:pt x="1452070" y="184593"/>
                    <a:pt x="1449856" y="175999"/>
                    <a:pt x="1447251" y="167794"/>
                  </a:cubicBezTo>
                  <a:cubicBezTo>
                    <a:pt x="1457149" y="168315"/>
                    <a:pt x="1466199" y="168576"/>
                    <a:pt x="1474403" y="168576"/>
                  </a:cubicBezTo>
                  <a:cubicBezTo>
                    <a:pt x="1483519" y="168576"/>
                    <a:pt x="1488077" y="164604"/>
                    <a:pt x="1488077" y="156660"/>
                  </a:cubicBezTo>
                  <a:lnTo>
                    <a:pt x="1488077" y="144940"/>
                  </a:lnTo>
                  <a:lnTo>
                    <a:pt x="1402715" y="144940"/>
                  </a:lnTo>
                  <a:lnTo>
                    <a:pt x="1402715" y="120718"/>
                  </a:lnTo>
                  <a:lnTo>
                    <a:pt x="1488077" y="120718"/>
                  </a:lnTo>
                  <a:lnTo>
                    <a:pt x="1488077" y="115639"/>
                  </a:lnTo>
                  <a:lnTo>
                    <a:pt x="1514252" y="98645"/>
                  </a:lnTo>
                  <a:lnTo>
                    <a:pt x="1442759" y="98645"/>
                  </a:lnTo>
                  <a:close/>
                  <a:moveTo>
                    <a:pt x="642659" y="74814"/>
                  </a:moveTo>
                  <a:lnTo>
                    <a:pt x="752633" y="74814"/>
                  </a:lnTo>
                  <a:lnTo>
                    <a:pt x="752633" y="98450"/>
                  </a:lnTo>
                  <a:lnTo>
                    <a:pt x="719035" y="120718"/>
                  </a:lnTo>
                  <a:lnTo>
                    <a:pt x="791896" y="120718"/>
                  </a:lnTo>
                  <a:lnTo>
                    <a:pt x="791896" y="144940"/>
                  </a:lnTo>
                  <a:lnTo>
                    <a:pt x="716105" y="144940"/>
                  </a:lnTo>
                  <a:lnTo>
                    <a:pt x="716105" y="164864"/>
                  </a:lnTo>
                  <a:cubicBezTo>
                    <a:pt x="716105" y="173850"/>
                    <a:pt x="713599" y="180849"/>
                    <a:pt x="708585" y="185863"/>
                  </a:cubicBezTo>
                  <a:cubicBezTo>
                    <a:pt x="703571" y="190877"/>
                    <a:pt x="695904" y="193416"/>
                    <a:pt x="685584" y="193481"/>
                  </a:cubicBezTo>
                  <a:cubicBezTo>
                    <a:pt x="675264" y="193546"/>
                    <a:pt x="664667" y="193579"/>
                    <a:pt x="653793" y="193579"/>
                  </a:cubicBezTo>
                  <a:cubicBezTo>
                    <a:pt x="651970" y="184593"/>
                    <a:pt x="649756" y="175999"/>
                    <a:pt x="647152" y="167794"/>
                  </a:cubicBezTo>
                  <a:cubicBezTo>
                    <a:pt x="657049" y="168315"/>
                    <a:pt x="666099" y="168576"/>
                    <a:pt x="674303" y="168576"/>
                  </a:cubicBezTo>
                  <a:cubicBezTo>
                    <a:pt x="683419" y="168576"/>
                    <a:pt x="687977" y="164604"/>
                    <a:pt x="687977" y="156660"/>
                  </a:cubicBezTo>
                  <a:lnTo>
                    <a:pt x="687977" y="144940"/>
                  </a:lnTo>
                  <a:lnTo>
                    <a:pt x="602615" y="144940"/>
                  </a:lnTo>
                  <a:lnTo>
                    <a:pt x="602615" y="120718"/>
                  </a:lnTo>
                  <a:lnTo>
                    <a:pt x="687977" y="120718"/>
                  </a:lnTo>
                  <a:lnTo>
                    <a:pt x="687977" y="115639"/>
                  </a:lnTo>
                  <a:lnTo>
                    <a:pt x="714152" y="98645"/>
                  </a:lnTo>
                  <a:lnTo>
                    <a:pt x="642659" y="98645"/>
                  </a:lnTo>
                  <a:close/>
                  <a:moveTo>
                    <a:pt x="1311492" y="68368"/>
                  </a:moveTo>
                  <a:lnTo>
                    <a:pt x="1306414" y="88292"/>
                  </a:lnTo>
                  <a:lnTo>
                    <a:pt x="1351536" y="88292"/>
                  </a:lnTo>
                  <a:lnTo>
                    <a:pt x="1351536" y="68368"/>
                  </a:lnTo>
                  <a:close/>
                  <a:moveTo>
                    <a:pt x="1200346" y="67196"/>
                  </a:moveTo>
                  <a:lnTo>
                    <a:pt x="1243124" y="67196"/>
                  </a:lnTo>
                  <a:lnTo>
                    <a:pt x="1243124" y="145917"/>
                  </a:lnTo>
                  <a:cubicBezTo>
                    <a:pt x="1249245" y="140838"/>
                    <a:pt x="1254519" y="136150"/>
                    <a:pt x="1258947" y="131852"/>
                  </a:cubicBezTo>
                  <a:cubicBezTo>
                    <a:pt x="1258947" y="141359"/>
                    <a:pt x="1259728" y="151647"/>
                    <a:pt x="1261291" y="162716"/>
                  </a:cubicBezTo>
                  <a:cubicBezTo>
                    <a:pt x="1246706" y="173654"/>
                    <a:pt x="1234855" y="183877"/>
                    <a:pt x="1225739" y="193384"/>
                  </a:cubicBezTo>
                  <a:lnTo>
                    <a:pt x="1211675" y="174241"/>
                  </a:lnTo>
                  <a:cubicBezTo>
                    <a:pt x="1215191" y="170594"/>
                    <a:pt x="1216949" y="165125"/>
                    <a:pt x="1216949" y="157832"/>
                  </a:cubicBezTo>
                  <a:lnTo>
                    <a:pt x="1216949" y="92590"/>
                  </a:lnTo>
                  <a:lnTo>
                    <a:pt x="1200346" y="92590"/>
                  </a:lnTo>
                  <a:close/>
                  <a:moveTo>
                    <a:pt x="1679898" y="64852"/>
                  </a:moveTo>
                  <a:lnTo>
                    <a:pt x="1776980" y="64852"/>
                  </a:lnTo>
                  <a:lnTo>
                    <a:pt x="1776980" y="86730"/>
                  </a:lnTo>
                  <a:lnTo>
                    <a:pt x="1679898" y="86730"/>
                  </a:lnTo>
                  <a:close/>
                  <a:moveTo>
                    <a:pt x="221317" y="57234"/>
                  </a:moveTo>
                  <a:lnTo>
                    <a:pt x="372898" y="57234"/>
                  </a:lnTo>
                  <a:lnTo>
                    <a:pt x="372898" y="126969"/>
                  </a:lnTo>
                  <a:lnTo>
                    <a:pt x="315079" y="126969"/>
                  </a:lnTo>
                  <a:lnTo>
                    <a:pt x="315079" y="161739"/>
                  </a:lnTo>
                  <a:cubicBezTo>
                    <a:pt x="315079" y="169748"/>
                    <a:pt x="313402" y="176194"/>
                    <a:pt x="310049" y="181077"/>
                  </a:cubicBezTo>
                  <a:cubicBezTo>
                    <a:pt x="306696" y="185961"/>
                    <a:pt x="301877" y="189233"/>
                    <a:pt x="295594" y="190893"/>
                  </a:cubicBezTo>
                  <a:cubicBezTo>
                    <a:pt x="289311" y="192553"/>
                    <a:pt x="276467" y="193384"/>
                    <a:pt x="257064" y="193384"/>
                  </a:cubicBezTo>
                  <a:cubicBezTo>
                    <a:pt x="255631" y="183356"/>
                    <a:pt x="253483" y="173850"/>
                    <a:pt x="250618" y="164864"/>
                  </a:cubicBezTo>
                  <a:cubicBezTo>
                    <a:pt x="259603" y="165646"/>
                    <a:pt x="267872" y="166036"/>
                    <a:pt x="275425" y="166036"/>
                  </a:cubicBezTo>
                  <a:cubicBezTo>
                    <a:pt x="282327" y="166036"/>
                    <a:pt x="285778" y="162455"/>
                    <a:pt x="285778" y="155293"/>
                  </a:cubicBezTo>
                  <a:lnTo>
                    <a:pt x="285778" y="126969"/>
                  </a:lnTo>
                  <a:lnTo>
                    <a:pt x="221317" y="126969"/>
                  </a:lnTo>
                  <a:close/>
                  <a:moveTo>
                    <a:pt x="1043490" y="44927"/>
                  </a:moveTo>
                  <a:lnTo>
                    <a:pt x="1149949" y="44927"/>
                  </a:lnTo>
                  <a:lnTo>
                    <a:pt x="1149949" y="67782"/>
                  </a:lnTo>
                  <a:lnTo>
                    <a:pt x="1107561" y="67782"/>
                  </a:lnTo>
                  <a:lnTo>
                    <a:pt x="1107561" y="81651"/>
                  </a:lnTo>
                  <a:lnTo>
                    <a:pt x="1147214" y="81651"/>
                  </a:lnTo>
                  <a:lnTo>
                    <a:pt x="1147214" y="104505"/>
                  </a:lnTo>
                  <a:lnTo>
                    <a:pt x="1132661" y="104505"/>
                  </a:lnTo>
                  <a:cubicBezTo>
                    <a:pt x="1138066" y="109193"/>
                    <a:pt x="1143503" y="114207"/>
                    <a:pt x="1148972" y="119546"/>
                  </a:cubicBezTo>
                  <a:lnTo>
                    <a:pt x="1138619" y="128922"/>
                  </a:lnTo>
                  <a:lnTo>
                    <a:pt x="1151902" y="128922"/>
                  </a:lnTo>
                  <a:lnTo>
                    <a:pt x="1151902" y="151777"/>
                  </a:lnTo>
                  <a:lnTo>
                    <a:pt x="1041537" y="151777"/>
                  </a:lnTo>
                  <a:lnTo>
                    <a:pt x="1041537" y="128922"/>
                  </a:lnTo>
                  <a:lnTo>
                    <a:pt x="1081385" y="128922"/>
                  </a:lnTo>
                  <a:lnTo>
                    <a:pt x="1081385" y="104505"/>
                  </a:lnTo>
                  <a:lnTo>
                    <a:pt x="1046615" y="104505"/>
                  </a:lnTo>
                  <a:lnTo>
                    <a:pt x="1046615" y="81651"/>
                  </a:lnTo>
                  <a:lnTo>
                    <a:pt x="1081385" y="81651"/>
                  </a:lnTo>
                  <a:lnTo>
                    <a:pt x="1081385" y="67782"/>
                  </a:lnTo>
                  <a:lnTo>
                    <a:pt x="1043490" y="67782"/>
                  </a:lnTo>
                  <a:close/>
                  <a:moveTo>
                    <a:pt x="1036263" y="33793"/>
                  </a:moveTo>
                  <a:lnTo>
                    <a:pt x="1036263" y="162325"/>
                  </a:lnTo>
                  <a:lnTo>
                    <a:pt x="1158153" y="162325"/>
                  </a:lnTo>
                  <a:lnTo>
                    <a:pt x="1158153" y="33793"/>
                  </a:lnTo>
                  <a:close/>
                  <a:moveTo>
                    <a:pt x="1608014" y="12111"/>
                  </a:moveTo>
                  <a:lnTo>
                    <a:pt x="1669154" y="12111"/>
                  </a:lnTo>
                  <a:lnTo>
                    <a:pt x="1669154" y="31449"/>
                  </a:lnTo>
                  <a:cubicBezTo>
                    <a:pt x="1664466" y="48639"/>
                    <a:pt x="1659452" y="66284"/>
                    <a:pt x="1654113" y="84386"/>
                  </a:cubicBezTo>
                  <a:cubicBezTo>
                    <a:pt x="1663750" y="96887"/>
                    <a:pt x="1668568" y="112970"/>
                    <a:pt x="1668568" y="132634"/>
                  </a:cubicBezTo>
                  <a:cubicBezTo>
                    <a:pt x="1668568" y="143052"/>
                    <a:pt x="1666159" y="150670"/>
                    <a:pt x="1661341" y="155488"/>
                  </a:cubicBezTo>
                  <a:cubicBezTo>
                    <a:pt x="1656392" y="160437"/>
                    <a:pt x="1647863" y="162911"/>
                    <a:pt x="1635752" y="162911"/>
                  </a:cubicBezTo>
                  <a:cubicBezTo>
                    <a:pt x="1634840" y="154056"/>
                    <a:pt x="1633342" y="145005"/>
                    <a:pt x="1631259" y="135759"/>
                  </a:cubicBezTo>
                  <a:cubicBezTo>
                    <a:pt x="1634124" y="136410"/>
                    <a:pt x="1636403" y="136736"/>
                    <a:pt x="1638096" y="136736"/>
                  </a:cubicBezTo>
                  <a:cubicBezTo>
                    <a:pt x="1643565" y="136736"/>
                    <a:pt x="1646300" y="132569"/>
                    <a:pt x="1646300" y="124234"/>
                  </a:cubicBezTo>
                  <a:cubicBezTo>
                    <a:pt x="1646300" y="110691"/>
                    <a:pt x="1641416" y="97734"/>
                    <a:pt x="1631650" y="85362"/>
                  </a:cubicBezTo>
                  <a:cubicBezTo>
                    <a:pt x="1636338" y="67261"/>
                    <a:pt x="1640765" y="50267"/>
                    <a:pt x="1644932" y="34379"/>
                  </a:cubicBezTo>
                  <a:lnTo>
                    <a:pt x="1630478" y="34379"/>
                  </a:lnTo>
                  <a:lnTo>
                    <a:pt x="1630478" y="194946"/>
                  </a:lnTo>
                  <a:lnTo>
                    <a:pt x="1608014" y="194946"/>
                  </a:lnTo>
                  <a:close/>
                  <a:moveTo>
                    <a:pt x="1260509" y="10939"/>
                  </a:moveTo>
                  <a:lnTo>
                    <a:pt x="1386892" y="10939"/>
                  </a:lnTo>
                  <a:lnTo>
                    <a:pt x="1386892" y="32035"/>
                  </a:lnTo>
                  <a:lnTo>
                    <a:pt x="1320673" y="32035"/>
                  </a:lnTo>
                  <a:lnTo>
                    <a:pt x="1316766" y="47662"/>
                  </a:lnTo>
                  <a:lnTo>
                    <a:pt x="1379079" y="47662"/>
                  </a:lnTo>
                  <a:lnTo>
                    <a:pt x="1379079" y="88292"/>
                  </a:lnTo>
                  <a:lnTo>
                    <a:pt x="1393729" y="88292"/>
                  </a:lnTo>
                  <a:lnTo>
                    <a:pt x="1393729" y="109389"/>
                  </a:lnTo>
                  <a:lnTo>
                    <a:pt x="1254259" y="109389"/>
                  </a:lnTo>
                  <a:lnTo>
                    <a:pt x="1254259" y="88292"/>
                  </a:lnTo>
                  <a:lnTo>
                    <a:pt x="1279262" y="88292"/>
                  </a:lnTo>
                  <a:lnTo>
                    <a:pt x="1284341" y="68368"/>
                  </a:lnTo>
                  <a:lnTo>
                    <a:pt x="1265197" y="68368"/>
                  </a:lnTo>
                  <a:lnTo>
                    <a:pt x="1265197" y="47662"/>
                  </a:lnTo>
                  <a:lnTo>
                    <a:pt x="1289615" y="47662"/>
                  </a:lnTo>
                  <a:lnTo>
                    <a:pt x="1293521" y="32035"/>
                  </a:lnTo>
                  <a:lnTo>
                    <a:pt x="1260509" y="32035"/>
                  </a:lnTo>
                  <a:close/>
                  <a:moveTo>
                    <a:pt x="1008329" y="9767"/>
                  </a:moveTo>
                  <a:lnTo>
                    <a:pt x="1186086" y="9767"/>
                  </a:lnTo>
                  <a:lnTo>
                    <a:pt x="1186086" y="193188"/>
                  </a:lnTo>
                  <a:lnTo>
                    <a:pt x="1158153" y="193188"/>
                  </a:lnTo>
                  <a:lnTo>
                    <a:pt x="1158153" y="186351"/>
                  </a:lnTo>
                  <a:lnTo>
                    <a:pt x="1036263" y="186351"/>
                  </a:lnTo>
                  <a:lnTo>
                    <a:pt x="1036263" y="193384"/>
                  </a:lnTo>
                  <a:lnTo>
                    <a:pt x="1008329" y="193384"/>
                  </a:lnTo>
                  <a:close/>
                  <a:moveTo>
                    <a:pt x="50788" y="5665"/>
                  </a:moveTo>
                  <a:lnTo>
                    <a:pt x="80088" y="5665"/>
                  </a:lnTo>
                  <a:lnTo>
                    <a:pt x="80088" y="193970"/>
                  </a:lnTo>
                  <a:lnTo>
                    <a:pt x="50788" y="193970"/>
                  </a:lnTo>
                  <a:lnTo>
                    <a:pt x="50788" y="161153"/>
                  </a:lnTo>
                  <a:lnTo>
                    <a:pt x="5274" y="176389"/>
                  </a:lnTo>
                  <a:lnTo>
                    <a:pt x="0" y="146112"/>
                  </a:lnTo>
                  <a:cubicBezTo>
                    <a:pt x="17190" y="141554"/>
                    <a:pt x="34119" y="136866"/>
                    <a:pt x="50788" y="132048"/>
                  </a:cubicBezTo>
                  <a:lnTo>
                    <a:pt x="50788" y="78916"/>
                  </a:lnTo>
                  <a:lnTo>
                    <a:pt x="3712" y="78916"/>
                  </a:lnTo>
                  <a:lnTo>
                    <a:pt x="3712" y="53132"/>
                  </a:lnTo>
                  <a:lnTo>
                    <a:pt x="50788" y="53132"/>
                  </a:lnTo>
                  <a:close/>
                  <a:moveTo>
                    <a:pt x="103920" y="5469"/>
                  </a:moveTo>
                  <a:lnTo>
                    <a:pt x="133220" y="5469"/>
                  </a:lnTo>
                  <a:lnTo>
                    <a:pt x="133220" y="62898"/>
                  </a:lnTo>
                  <a:cubicBezTo>
                    <a:pt x="148522" y="52415"/>
                    <a:pt x="162586" y="41867"/>
                    <a:pt x="175413" y="31254"/>
                  </a:cubicBezTo>
                  <a:lnTo>
                    <a:pt x="195533" y="54304"/>
                  </a:lnTo>
                  <a:cubicBezTo>
                    <a:pt x="176194" y="68303"/>
                    <a:pt x="155423" y="82139"/>
                    <a:pt x="133220" y="95813"/>
                  </a:cubicBezTo>
                  <a:lnTo>
                    <a:pt x="133220" y="153535"/>
                  </a:lnTo>
                  <a:cubicBezTo>
                    <a:pt x="133220" y="160958"/>
                    <a:pt x="137192" y="164669"/>
                    <a:pt x="145136" y="164669"/>
                  </a:cubicBezTo>
                  <a:lnTo>
                    <a:pt x="150019" y="164669"/>
                  </a:lnTo>
                  <a:cubicBezTo>
                    <a:pt x="153340" y="164669"/>
                    <a:pt x="156091" y="163757"/>
                    <a:pt x="158272" y="161934"/>
                  </a:cubicBezTo>
                  <a:cubicBezTo>
                    <a:pt x="160453" y="160111"/>
                    <a:pt x="162065" y="157344"/>
                    <a:pt x="163107" y="153632"/>
                  </a:cubicBezTo>
                  <a:cubicBezTo>
                    <a:pt x="164148" y="149921"/>
                    <a:pt x="165255" y="137778"/>
                    <a:pt x="166427" y="117202"/>
                  </a:cubicBezTo>
                  <a:lnTo>
                    <a:pt x="193970" y="125602"/>
                  </a:lnTo>
                  <a:cubicBezTo>
                    <a:pt x="192928" y="139145"/>
                    <a:pt x="191691" y="150768"/>
                    <a:pt x="190258" y="160469"/>
                  </a:cubicBezTo>
                  <a:cubicBezTo>
                    <a:pt x="188826" y="170171"/>
                    <a:pt x="185212" y="177464"/>
                    <a:pt x="179417" y="182347"/>
                  </a:cubicBezTo>
                  <a:cubicBezTo>
                    <a:pt x="173622" y="187230"/>
                    <a:pt x="165646" y="189672"/>
                    <a:pt x="155489" y="189672"/>
                  </a:cubicBezTo>
                  <a:lnTo>
                    <a:pt x="138104" y="189672"/>
                  </a:lnTo>
                  <a:cubicBezTo>
                    <a:pt x="115314" y="189672"/>
                    <a:pt x="103920" y="179384"/>
                    <a:pt x="103920" y="158809"/>
                  </a:cubicBezTo>
                  <a:close/>
                  <a:moveTo>
                    <a:pt x="1226521" y="4493"/>
                  </a:moveTo>
                  <a:cubicBezTo>
                    <a:pt x="1235506" y="16213"/>
                    <a:pt x="1243841" y="28128"/>
                    <a:pt x="1251524" y="40239"/>
                  </a:cubicBezTo>
                  <a:cubicBezTo>
                    <a:pt x="1245534" y="44016"/>
                    <a:pt x="1237915" y="48574"/>
                    <a:pt x="1228669" y="53913"/>
                  </a:cubicBezTo>
                  <a:cubicBezTo>
                    <a:pt x="1221507" y="40630"/>
                    <a:pt x="1213759" y="28259"/>
                    <a:pt x="1205424" y="16799"/>
                  </a:cubicBezTo>
                  <a:close/>
                  <a:moveTo>
                    <a:pt x="1736155" y="2930"/>
                  </a:moveTo>
                  <a:cubicBezTo>
                    <a:pt x="1738108" y="9571"/>
                    <a:pt x="1739866" y="16278"/>
                    <a:pt x="1741429" y="23050"/>
                  </a:cubicBezTo>
                  <a:lnTo>
                    <a:pt x="1786356" y="23050"/>
                  </a:lnTo>
                  <a:lnTo>
                    <a:pt x="1786356" y="59968"/>
                  </a:lnTo>
                  <a:lnTo>
                    <a:pt x="1763307" y="59968"/>
                  </a:lnTo>
                  <a:lnTo>
                    <a:pt x="1763307" y="46099"/>
                  </a:lnTo>
                  <a:lnTo>
                    <a:pt x="1692985" y="46099"/>
                  </a:lnTo>
                  <a:lnTo>
                    <a:pt x="1692985" y="59968"/>
                  </a:lnTo>
                  <a:lnTo>
                    <a:pt x="1670326" y="59968"/>
                  </a:lnTo>
                  <a:lnTo>
                    <a:pt x="1670326" y="23050"/>
                  </a:lnTo>
                  <a:lnTo>
                    <a:pt x="1713691" y="23050"/>
                  </a:lnTo>
                  <a:cubicBezTo>
                    <a:pt x="1712259" y="18362"/>
                    <a:pt x="1710696" y="12892"/>
                    <a:pt x="1709003" y="6641"/>
                  </a:cubicBezTo>
                  <a:close/>
                  <a:moveTo>
                    <a:pt x="914372" y="2930"/>
                  </a:moveTo>
                  <a:lnTo>
                    <a:pt x="941720" y="2930"/>
                  </a:lnTo>
                  <a:lnTo>
                    <a:pt x="941720" y="63875"/>
                  </a:lnTo>
                  <a:lnTo>
                    <a:pt x="952072" y="55866"/>
                  </a:lnTo>
                  <a:cubicBezTo>
                    <a:pt x="969653" y="75530"/>
                    <a:pt x="984303" y="93111"/>
                    <a:pt x="996023" y="108607"/>
                  </a:cubicBezTo>
                  <a:lnTo>
                    <a:pt x="974145" y="126383"/>
                  </a:lnTo>
                  <a:cubicBezTo>
                    <a:pt x="963272" y="110756"/>
                    <a:pt x="952463" y="96334"/>
                    <a:pt x="941720" y="83116"/>
                  </a:cubicBezTo>
                  <a:lnTo>
                    <a:pt x="941720" y="195142"/>
                  </a:lnTo>
                  <a:lnTo>
                    <a:pt x="914372" y="195142"/>
                  </a:lnTo>
                  <a:close/>
                  <a:moveTo>
                    <a:pt x="482092" y="2735"/>
                  </a:moveTo>
                  <a:lnTo>
                    <a:pt x="511783" y="2735"/>
                  </a:lnTo>
                  <a:cubicBezTo>
                    <a:pt x="511392" y="22073"/>
                    <a:pt x="510871" y="38481"/>
                    <a:pt x="510220" y="51960"/>
                  </a:cubicBezTo>
                  <a:lnTo>
                    <a:pt x="590894" y="51960"/>
                  </a:lnTo>
                  <a:lnTo>
                    <a:pt x="590894" y="78916"/>
                  </a:lnTo>
                  <a:lnTo>
                    <a:pt x="512467" y="78916"/>
                  </a:lnTo>
                  <a:cubicBezTo>
                    <a:pt x="523666" y="122411"/>
                    <a:pt x="550720" y="151647"/>
                    <a:pt x="593629" y="166622"/>
                  </a:cubicBezTo>
                  <a:cubicBezTo>
                    <a:pt x="584383" y="177171"/>
                    <a:pt x="576960" y="186156"/>
                    <a:pt x="571361" y="193579"/>
                  </a:cubicBezTo>
                  <a:cubicBezTo>
                    <a:pt x="535875" y="176910"/>
                    <a:pt x="511164" y="150051"/>
                    <a:pt x="497230" y="113002"/>
                  </a:cubicBezTo>
                  <a:cubicBezTo>
                    <a:pt x="486422" y="146926"/>
                    <a:pt x="461451" y="174241"/>
                    <a:pt x="422319" y="194946"/>
                  </a:cubicBezTo>
                  <a:cubicBezTo>
                    <a:pt x="417110" y="188305"/>
                    <a:pt x="409752" y="179970"/>
                    <a:pt x="400246" y="169943"/>
                  </a:cubicBezTo>
                  <a:cubicBezTo>
                    <a:pt x="447647" y="148456"/>
                    <a:pt x="473595" y="118114"/>
                    <a:pt x="478087" y="78916"/>
                  </a:cubicBezTo>
                  <a:lnTo>
                    <a:pt x="403762" y="78916"/>
                  </a:lnTo>
                  <a:lnTo>
                    <a:pt x="403762" y="51960"/>
                  </a:lnTo>
                  <a:lnTo>
                    <a:pt x="480920" y="51960"/>
                  </a:lnTo>
                  <a:cubicBezTo>
                    <a:pt x="481831" y="37765"/>
                    <a:pt x="482222" y="21357"/>
                    <a:pt x="482092" y="2735"/>
                  </a:cubicBezTo>
                  <a:close/>
                  <a:moveTo>
                    <a:pt x="308828" y="1172"/>
                  </a:moveTo>
                  <a:cubicBezTo>
                    <a:pt x="310912" y="6446"/>
                    <a:pt x="313190" y="13088"/>
                    <a:pt x="315665" y="21096"/>
                  </a:cubicBezTo>
                  <a:lnTo>
                    <a:pt x="393214" y="21096"/>
                  </a:lnTo>
                  <a:lnTo>
                    <a:pt x="393214" y="45318"/>
                  </a:lnTo>
                  <a:lnTo>
                    <a:pt x="201783" y="45318"/>
                  </a:lnTo>
                  <a:lnTo>
                    <a:pt x="201783" y="21096"/>
                  </a:lnTo>
                  <a:lnTo>
                    <a:pt x="282164" y="21096"/>
                  </a:lnTo>
                  <a:cubicBezTo>
                    <a:pt x="279625" y="14715"/>
                    <a:pt x="277379" y="9246"/>
                    <a:pt x="275425" y="4688"/>
                  </a:cubicBezTo>
                  <a:close/>
                  <a:moveTo>
                    <a:pt x="837214" y="977"/>
                  </a:moveTo>
                  <a:lnTo>
                    <a:pt x="864366" y="5665"/>
                  </a:lnTo>
                  <a:cubicBezTo>
                    <a:pt x="862283" y="14846"/>
                    <a:pt x="859938" y="23701"/>
                    <a:pt x="857334" y="32231"/>
                  </a:cubicBezTo>
                  <a:lnTo>
                    <a:pt x="904019" y="32231"/>
                  </a:lnTo>
                  <a:lnTo>
                    <a:pt x="904019" y="56648"/>
                  </a:lnTo>
                  <a:cubicBezTo>
                    <a:pt x="895946" y="116681"/>
                    <a:pt x="868989" y="163171"/>
                    <a:pt x="823150" y="196118"/>
                  </a:cubicBezTo>
                  <a:cubicBezTo>
                    <a:pt x="815206" y="186482"/>
                    <a:pt x="808695" y="179189"/>
                    <a:pt x="803616" y="174241"/>
                  </a:cubicBezTo>
                  <a:cubicBezTo>
                    <a:pt x="822890" y="160632"/>
                    <a:pt x="838517" y="144973"/>
                    <a:pt x="850497" y="127262"/>
                  </a:cubicBezTo>
                  <a:cubicBezTo>
                    <a:pt x="843530" y="120621"/>
                    <a:pt x="835847" y="113621"/>
                    <a:pt x="827447" y="106263"/>
                  </a:cubicBezTo>
                  <a:lnTo>
                    <a:pt x="843074" y="86925"/>
                  </a:lnTo>
                  <a:cubicBezTo>
                    <a:pt x="850693" y="92980"/>
                    <a:pt x="857562" y="98613"/>
                    <a:pt x="863682" y="103822"/>
                  </a:cubicBezTo>
                  <a:cubicBezTo>
                    <a:pt x="870194" y="89692"/>
                    <a:pt x="874719" y="74488"/>
                    <a:pt x="877258" y="58210"/>
                  </a:cubicBezTo>
                  <a:lnTo>
                    <a:pt x="848055" y="58210"/>
                  </a:lnTo>
                  <a:cubicBezTo>
                    <a:pt x="838549" y="81586"/>
                    <a:pt x="826536" y="102552"/>
                    <a:pt x="812016" y="121109"/>
                  </a:cubicBezTo>
                  <a:cubicBezTo>
                    <a:pt x="806546" y="108347"/>
                    <a:pt x="802054" y="98971"/>
                    <a:pt x="798538" y="92980"/>
                  </a:cubicBezTo>
                  <a:cubicBezTo>
                    <a:pt x="816899" y="67977"/>
                    <a:pt x="829792" y="37309"/>
                    <a:pt x="837214" y="977"/>
                  </a:cubicBezTo>
                  <a:close/>
                  <a:moveTo>
                    <a:pt x="1498234" y="0"/>
                  </a:moveTo>
                  <a:cubicBezTo>
                    <a:pt x="1503443" y="7944"/>
                    <a:pt x="1509564" y="18231"/>
                    <a:pt x="1516596" y="30863"/>
                  </a:cubicBezTo>
                  <a:lnTo>
                    <a:pt x="1503118" y="37114"/>
                  </a:lnTo>
                  <a:lnTo>
                    <a:pt x="1527047" y="37114"/>
                  </a:lnTo>
                  <a:cubicBezTo>
                    <a:pt x="1535967" y="24287"/>
                    <a:pt x="1543487" y="13153"/>
                    <a:pt x="1549608" y="3711"/>
                  </a:cubicBezTo>
                  <a:lnTo>
                    <a:pt x="1575979" y="18166"/>
                  </a:lnTo>
                  <a:lnTo>
                    <a:pt x="1560156" y="37114"/>
                  </a:lnTo>
                  <a:lnTo>
                    <a:pt x="1588285" y="37114"/>
                  </a:lnTo>
                  <a:lnTo>
                    <a:pt x="1588285" y="85167"/>
                  </a:lnTo>
                  <a:lnTo>
                    <a:pt x="1560938" y="85167"/>
                  </a:lnTo>
                  <a:lnTo>
                    <a:pt x="1560938" y="60945"/>
                  </a:lnTo>
                  <a:lnTo>
                    <a:pt x="1433383" y="60945"/>
                  </a:lnTo>
                  <a:lnTo>
                    <a:pt x="1433383" y="85167"/>
                  </a:lnTo>
                  <a:lnTo>
                    <a:pt x="1406035" y="85167"/>
                  </a:lnTo>
                  <a:lnTo>
                    <a:pt x="1406035" y="37114"/>
                  </a:lnTo>
                  <a:lnTo>
                    <a:pt x="1437973" y="37114"/>
                  </a:lnTo>
                  <a:cubicBezTo>
                    <a:pt x="1432243" y="29235"/>
                    <a:pt x="1426676" y="22008"/>
                    <a:pt x="1421272" y="15432"/>
                  </a:cubicBezTo>
                  <a:lnTo>
                    <a:pt x="1441782" y="1563"/>
                  </a:lnTo>
                  <a:cubicBezTo>
                    <a:pt x="1449596" y="10418"/>
                    <a:pt x="1457539" y="20315"/>
                    <a:pt x="1465613" y="31254"/>
                  </a:cubicBezTo>
                  <a:lnTo>
                    <a:pt x="1456921" y="37114"/>
                  </a:lnTo>
                  <a:lnTo>
                    <a:pt x="1489542" y="37114"/>
                  </a:lnTo>
                  <a:cubicBezTo>
                    <a:pt x="1484073" y="26631"/>
                    <a:pt x="1479026" y="17776"/>
                    <a:pt x="1474403" y="10548"/>
                  </a:cubicBezTo>
                  <a:close/>
                  <a:moveTo>
                    <a:pt x="698134" y="0"/>
                  </a:moveTo>
                  <a:cubicBezTo>
                    <a:pt x="703343" y="7944"/>
                    <a:pt x="709464" y="18231"/>
                    <a:pt x="716496" y="30863"/>
                  </a:cubicBezTo>
                  <a:lnTo>
                    <a:pt x="703018" y="37114"/>
                  </a:lnTo>
                  <a:lnTo>
                    <a:pt x="726947" y="37114"/>
                  </a:lnTo>
                  <a:cubicBezTo>
                    <a:pt x="735867" y="24287"/>
                    <a:pt x="743387" y="13153"/>
                    <a:pt x="749508" y="3711"/>
                  </a:cubicBezTo>
                  <a:lnTo>
                    <a:pt x="775878" y="18166"/>
                  </a:lnTo>
                  <a:lnTo>
                    <a:pt x="760056" y="37114"/>
                  </a:lnTo>
                  <a:lnTo>
                    <a:pt x="788185" y="37114"/>
                  </a:lnTo>
                  <a:lnTo>
                    <a:pt x="788185" y="85167"/>
                  </a:lnTo>
                  <a:lnTo>
                    <a:pt x="760838" y="85167"/>
                  </a:lnTo>
                  <a:lnTo>
                    <a:pt x="760838" y="60945"/>
                  </a:lnTo>
                  <a:lnTo>
                    <a:pt x="633283" y="60945"/>
                  </a:lnTo>
                  <a:lnTo>
                    <a:pt x="633283" y="85167"/>
                  </a:lnTo>
                  <a:lnTo>
                    <a:pt x="605935" y="85167"/>
                  </a:lnTo>
                  <a:lnTo>
                    <a:pt x="605935" y="37114"/>
                  </a:lnTo>
                  <a:lnTo>
                    <a:pt x="637873" y="37114"/>
                  </a:lnTo>
                  <a:cubicBezTo>
                    <a:pt x="632143" y="29235"/>
                    <a:pt x="626576" y="22008"/>
                    <a:pt x="621172" y="15432"/>
                  </a:cubicBezTo>
                  <a:lnTo>
                    <a:pt x="641682" y="1563"/>
                  </a:lnTo>
                  <a:cubicBezTo>
                    <a:pt x="649495" y="10418"/>
                    <a:pt x="657439" y="20315"/>
                    <a:pt x="665513" y="31254"/>
                  </a:cubicBezTo>
                  <a:lnTo>
                    <a:pt x="656821" y="37114"/>
                  </a:lnTo>
                  <a:lnTo>
                    <a:pt x="689442" y="37114"/>
                  </a:lnTo>
                  <a:cubicBezTo>
                    <a:pt x="683972" y="26631"/>
                    <a:pt x="678926" y="17776"/>
                    <a:pt x="674303" y="10548"/>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3" name="PA-文本框 41">
              <a:extLst>
                <a:ext uri="{FF2B5EF4-FFF2-40B4-BE49-F238E27FC236}">
                  <a16:creationId xmlns:a16="http://schemas.microsoft.com/office/drawing/2014/main" id="{53934390-30CB-4A83-A317-D39C0ACFAEA6}"/>
                </a:ext>
              </a:extLst>
            </p:cNvPr>
            <p:cNvSpPr txBox="1"/>
            <p:nvPr>
              <p:custDataLst>
                <p:tags r:id="rId8"/>
              </p:custDataLst>
            </p:nvPr>
          </p:nvSpPr>
          <p:spPr>
            <a:xfrm>
              <a:off x="10266337" y="697828"/>
              <a:ext cx="1330984" cy="58449"/>
            </a:xfrm>
            <a:custGeom>
              <a:avLst/>
              <a:gdLst/>
              <a:ahLst/>
              <a:cxnLst/>
              <a:rect l="l" t="t" r="r" b="b"/>
              <a:pathLst>
                <a:path w="1799587" h="79027">
                  <a:moveTo>
                    <a:pt x="1103537" y="49183"/>
                  </a:moveTo>
                  <a:cubicBezTo>
                    <a:pt x="1104904" y="49183"/>
                    <a:pt x="1105985" y="49776"/>
                    <a:pt x="1106781" y="50962"/>
                  </a:cubicBezTo>
                  <a:cubicBezTo>
                    <a:pt x="1107576" y="52148"/>
                    <a:pt x="1107974" y="53592"/>
                    <a:pt x="1107974" y="55294"/>
                  </a:cubicBezTo>
                  <a:cubicBezTo>
                    <a:pt x="1107974" y="58782"/>
                    <a:pt x="1106258" y="64321"/>
                    <a:pt x="1102825" y="71912"/>
                  </a:cubicBezTo>
                  <a:lnTo>
                    <a:pt x="1099393" y="71912"/>
                  </a:lnTo>
                  <a:cubicBezTo>
                    <a:pt x="1100760" y="68312"/>
                    <a:pt x="1101597" y="65954"/>
                    <a:pt x="1101904" y="64838"/>
                  </a:cubicBezTo>
                  <a:cubicBezTo>
                    <a:pt x="1102211" y="63721"/>
                    <a:pt x="1102407" y="62187"/>
                    <a:pt x="1102490" y="60233"/>
                  </a:cubicBezTo>
                  <a:cubicBezTo>
                    <a:pt x="1100146" y="59257"/>
                    <a:pt x="1098974" y="57499"/>
                    <a:pt x="1098974" y="54959"/>
                  </a:cubicBezTo>
                  <a:cubicBezTo>
                    <a:pt x="1098974" y="53201"/>
                    <a:pt x="1099414" y="51799"/>
                    <a:pt x="1100293" y="50752"/>
                  </a:cubicBezTo>
                  <a:cubicBezTo>
                    <a:pt x="1101172" y="49706"/>
                    <a:pt x="1102253" y="49183"/>
                    <a:pt x="1103537" y="49183"/>
                  </a:cubicBezTo>
                  <a:close/>
                  <a:moveTo>
                    <a:pt x="950839" y="39681"/>
                  </a:moveTo>
                  <a:lnTo>
                    <a:pt x="946988" y="40267"/>
                  </a:lnTo>
                  <a:cubicBezTo>
                    <a:pt x="941351" y="41020"/>
                    <a:pt x="937598" y="41906"/>
                    <a:pt x="935728" y="42925"/>
                  </a:cubicBezTo>
                  <a:cubicBezTo>
                    <a:pt x="933859" y="43944"/>
                    <a:pt x="932924" y="45429"/>
                    <a:pt x="932924" y="47383"/>
                  </a:cubicBezTo>
                  <a:cubicBezTo>
                    <a:pt x="932924" y="49113"/>
                    <a:pt x="933650" y="50578"/>
                    <a:pt x="935101" y="51778"/>
                  </a:cubicBezTo>
                  <a:cubicBezTo>
                    <a:pt x="936552" y="52978"/>
                    <a:pt x="938226" y="53578"/>
                    <a:pt x="940124" y="53578"/>
                  </a:cubicBezTo>
                  <a:cubicBezTo>
                    <a:pt x="942216" y="53578"/>
                    <a:pt x="944470" y="52664"/>
                    <a:pt x="946884" y="50836"/>
                  </a:cubicBezTo>
                  <a:cubicBezTo>
                    <a:pt x="949297" y="49008"/>
                    <a:pt x="950616" y="45290"/>
                    <a:pt x="950839" y="39681"/>
                  </a:cubicBezTo>
                  <a:close/>
                  <a:moveTo>
                    <a:pt x="769864" y="39681"/>
                  </a:moveTo>
                  <a:lnTo>
                    <a:pt x="766013" y="40267"/>
                  </a:lnTo>
                  <a:cubicBezTo>
                    <a:pt x="760376" y="41020"/>
                    <a:pt x="756623" y="41906"/>
                    <a:pt x="754753" y="42925"/>
                  </a:cubicBezTo>
                  <a:cubicBezTo>
                    <a:pt x="752884" y="43944"/>
                    <a:pt x="751949" y="45429"/>
                    <a:pt x="751949" y="47383"/>
                  </a:cubicBezTo>
                  <a:cubicBezTo>
                    <a:pt x="751949" y="49113"/>
                    <a:pt x="752675" y="50578"/>
                    <a:pt x="754126" y="51778"/>
                  </a:cubicBezTo>
                  <a:cubicBezTo>
                    <a:pt x="755577" y="52978"/>
                    <a:pt x="757251" y="53578"/>
                    <a:pt x="759149" y="53578"/>
                  </a:cubicBezTo>
                  <a:cubicBezTo>
                    <a:pt x="761242" y="53578"/>
                    <a:pt x="763495" y="52664"/>
                    <a:pt x="765909" y="50836"/>
                  </a:cubicBezTo>
                  <a:cubicBezTo>
                    <a:pt x="768322" y="49008"/>
                    <a:pt x="769641" y="45290"/>
                    <a:pt x="769864" y="39681"/>
                  </a:cubicBezTo>
                  <a:close/>
                  <a:moveTo>
                    <a:pt x="1383841" y="25952"/>
                  </a:moveTo>
                  <a:cubicBezTo>
                    <a:pt x="1380464" y="25952"/>
                    <a:pt x="1377667" y="27159"/>
                    <a:pt x="1375448" y="29572"/>
                  </a:cubicBezTo>
                  <a:cubicBezTo>
                    <a:pt x="1373230" y="31986"/>
                    <a:pt x="1372120" y="35132"/>
                    <a:pt x="1372120" y="39011"/>
                  </a:cubicBezTo>
                  <a:cubicBezTo>
                    <a:pt x="1372120" y="42862"/>
                    <a:pt x="1373132" y="46009"/>
                    <a:pt x="1375155" y="48450"/>
                  </a:cubicBezTo>
                  <a:cubicBezTo>
                    <a:pt x="1377178" y="50892"/>
                    <a:pt x="1379767" y="52113"/>
                    <a:pt x="1382920" y="52113"/>
                  </a:cubicBezTo>
                  <a:cubicBezTo>
                    <a:pt x="1386241" y="52113"/>
                    <a:pt x="1388968" y="50780"/>
                    <a:pt x="1391103" y="48115"/>
                  </a:cubicBezTo>
                  <a:cubicBezTo>
                    <a:pt x="1393238" y="45450"/>
                    <a:pt x="1394305" y="42151"/>
                    <a:pt x="1394305" y="38216"/>
                  </a:cubicBezTo>
                  <a:lnTo>
                    <a:pt x="1394305" y="31016"/>
                  </a:lnTo>
                  <a:cubicBezTo>
                    <a:pt x="1392854" y="29565"/>
                    <a:pt x="1391326" y="28358"/>
                    <a:pt x="1389722" y="27396"/>
                  </a:cubicBezTo>
                  <a:cubicBezTo>
                    <a:pt x="1388117" y="26433"/>
                    <a:pt x="1386157" y="25952"/>
                    <a:pt x="1383841" y="25952"/>
                  </a:cubicBezTo>
                  <a:close/>
                  <a:moveTo>
                    <a:pt x="983791" y="25952"/>
                  </a:moveTo>
                  <a:cubicBezTo>
                    <a:pt x="980414" y="25952"/>
                    <a:pt x="977617" y="27159"/>
                    <a:pt x="975398" y="29572"/>
                  </a:cubicBezTo>
                  <a:cubicBezTo>
                    <a:pt x="973180" y="31986"/>
                    <a:pt x="972070" y="35132"/>
                    <a:pt x="972070" y="39011"/>
                  </a:cubicBezTo>
                  <a:cubicBezTo>
                    <a:pt x="972070" y="42862"/>
                    <a:pt x="973082" y="46009"/>
                    <a:pt x="975105" y="48450"/>
                  </a:cubicBezTo>
                  <a:cubicBezTo>
                    <a:pt x="977128" y="50892"/>
                    <a:pt x="979716" y="52113"/>
                    <a:pt x="982870" y="52113"/>
                  </a:cubicBezTo>
                  <a:cubicBezTo>
                    <a:pt x="986190" y="52113"/>
                    <a:pt x="988918" y="50780"/>
                    <a:pt x="991053" y="48115"/>
                  </a:cubicBezTo>
                  <a:cubicBezTo>
                    <a:pt x="993188" y="45450"/>
                    <a:pt x="994255" y="42151"/>
                    <a:pt x="994255" y="38216"/>
                  </a:cubicBezTo>
                  <a:lnTo>
                    <a:pt x="994255" y="31016"/>
                  </a:lnTo>
                  <a:cubicBezTo>
                    <a:pt x="992804" y="29565"/>
                    <a:pt x="991276" y="28358"/>
                    <a:pt x="989672" y="27396"/>
                  </a:cubicBezTo>
                  <a:cubicBezTo>
                    <a:pt x="988067" y="26433"/>
                    <a:pt x="986107" y="25952"/>
                    <a:pt x="983791" y="25952"/>
                  </a:cubicBezTo>
                  <a:close/>
                  <a:moveTo>
                    <a:pt x="850441" y="25952"/>
                  </a:moveTo>
                  <a:cubicBezTo>
                    <a:pt x="847064" y="25952"/>
                    <a:pt x="844267" y="27159"/>
                    <a:pt x="842048" y="29572"/>
                  </a:cubicBezTo>
                  <a:cubicBezTo>
                    <a:pt x="839830" y="31986"/>
                    <a:pt x="838720" y="35132"/>
                    <a:pt x="838720" y="39011"/>
                  </a:cubicBezTo>
                  <a:cubicBezTo>
                    <a:pt x="838720" y="42862"/>
                    <a:pt x="839732" y="46009"/>
                    <a:pt x="841755" y="48450"/>
                  </a:cubicBezTo>
                  <a:cubicBezTo>
                    <a:pt x="843778" y="50892"/>
                    <a:pt x="846366" y="52113"/>
                    <a:pt x="849520" y="52113"/>
                  </a:cubicBezTo>
                  <a:cubicBezTo>
                    <a:pt x="852840" y="52113"/>
                    <a:pt x="855568" y="50780"/>
                    <a:pt x="857703" y="48115"/>
                  </a:cubicBezTo>
                  <a:cubicBezTo>
                    <a:pt x="859838" y="45450"/>
                    <a:pt x="860905" y="42151"/>
                    <a:pt x="860905" y="38216"/>
                  </a:cubicBezTo>
                  <a:lnTo>
                    <a:pt x="860905" y="31016"/>
                  </a:lnTo>
                  <a:cubicBezTo>
                    <a:pt x="859454" y="29565"/>
                    <a:pt x="857926" y="28358"/>
                    <a:pt x="856322" y="27396"/>
                  </a:cubicBezTo>
                  <a:cubicBezTo>
                    <a:pt x="854717" y="26433"/>
                    <a:pt x="852757" y="25952"/>
                    <a:pt x="850441" y="25952"/>
                  </a:cubicBezTo>
                  <a:close/>
                  <a:moveTo>
                    <a:pt x="593266" y="25952"/>
                  </a:moveTo>
                  <a:cubicBezTo>
                    <a:pt x="589889" y="25952"/>
                    <a:pt x="587092" y="27159"/>
                    <a:pt x="584873" y="29572"/>
                  </a:cubicBezTo>
                  <a:cubicBezTo>
                    <a:pt x="582655" y="31986"/>
                    <a:pt x="581545" y="35132"/>
                    <a:pt x="581545" y="39011"/>
                  </a:cubicBezTo>
                  <a:cubicBezTo>
                    <a:pt x="581545" y="42862"/>
                    <a:pt x="582557" y="46009"/>
                    <a:pt x="584580" y="48450"/>
                  </a:cubicBezTo>
                  <a:cubicBezTo>
                    <a:pt x="586603" y="50892"/>
                    <a:pt x="589192" y="52113"/>
                    <a:pt x="592345" y="52113"/>
                  </a:cubicBezTo>
                  <a:cubicBezTo>
                    <a:pt x="595666" y="52113"/>
                    <a:pt x="598393" y="50780"/>
                    <a:pt x="600528" y="48115"/>
                  </a:cubicBezTo>
                  <a:cubicBezTo>
                    <a:pt x="602663" y="45450"/>
                    <a:pt x="603730" y="42151"/>
                    <a:pt x="603730" y="38216"/>
                  </a:cubicBezTo>
                  <a:lnTo>
                    <a:pt x="603730" y="31016"/>
                  </a:lnTo>
                  <a:cubicBezTo>
                    <a:pt x="602279" y="29565"/>
                    <a:pt x="600751" y="28358"/>
                    <a:pt x="599147" y="27396"/>
                  </a:cubicBezTo>
                  <a:cubicBezTo>
                    <a:pt x="597542" y="26433"/>
                    <a:pt x="595582" y="25952"/>
                    <a:pt x="593266" y="25952"/>
                  </a:cubicBezTo>
                  <a:close/>
                  <a:moveTo>
                    <a:pt x="450391" y="25617"/>
                  </a:moveTo>
                  <a:cubicBezTo>
                    <a:pt x="447014" y="25617"/>
                    <a:pt x="444126" y="26956"/>
                    <a:pt x="441726" y="29635"/>
                  </a:cubicBezTo>
                  <a:cubicBezTo>
                    <a:pt x="439326" y="32314"/>
                    <a:pt x="438126" y="35607"/>
                    <a:pt x="438126" y="39514"/>
                  </a:cubicBezTo>
                  <a:cubicBezTo>
                    <a:pt x="438126" y="43337"/>
                    <a:pt x="439312" y="46595"/>
                    <a:pt x="441684" y="49287"/>
                  </a:cubicBezTo>
                  <a:cubicBezTo>
                    <a:pt x="444056" y="51980"/>
                    <a:pt x="446847" y="53327"/>
                    <a:pt x="450056" y="53327"/>
                  </a:cubicBezTo>
                  <a:cubicBezTo>
                    <a:pt x="453544" y="53327"/>
                    <a:pt x="456488" y="51987"/>
                    <a:pt x="458888" y="49308"/>
                  </a:cubicBezTo>
                  <a:cubicBezTo>
                    <a:pt x="461288" y="46629"/>
                    <a:pt x="462488" y="43337"/>
                    <a:pt x="462488" y="39430"/>
                  </a:cubicBezTo>
                  <a:cubicBezTo>
                    <a:pt x="462488" y="37030"/>
                    <a:pt x="461978" y="34763"/>
                    <a:pt x="460960" y="32628"/>
                  </a:cubicBezTo>
                  <a:cubicBezTo>
                    <a:pt x="459941" y="30493"/>
                    <a:pt x="458490" y="28791"/>
                    <a:pt x="456607" y="27521"/>
                  </a:cubicBezTo>
                  <a:cubicBezTo>
                    <a:pt x="454723" y="26252"/>
                    <a:pt x="452651" y="25617"/>
                    <a:pt x="450391" y="25617"/>
                  </a:cubicBezTo>
                  <a:close/>
                  <a:moveTo>
                    <a:pt x="297991" y="25617"/>
                  </a:moveTo>
                  <a:cubicBezTo>
                    <a:pt x="294614" y="25617"/>
                    <a:pt x="291726" y="26956"/>
                    <a:pt x="289326" y="29635"/>
                  </a:cubicBezTo>
                  <a:cubicBezTo>
                    <a:pt x="286926" y="32314"/>
                    <a:pt x="285726" y="35607"/>
                    <a:pt x="285726" y="39514"/>
                  </a:cubicBezTo>
                  <a:cubicBezTo>
                    <a:pt x="285726" y="43337"/>
                    <a:pt x="286912" y="46595"/>
                    <a:pt x="289284" y="49287"/>
                  </a:cubicBezTo>
                  <a:cubicBezTo>
                    <a:pt x="291656" y="51980"/>
                    <a:pt x="294447" y="53327"/>
                    <a:pt x="297656" y="53327"/>
                  </a:cubicBezTo>
                  <a:cubicBezTo>
                    <a:pt x="301144" y="53327"/>
                    <a:pt x="304088" y="51987"/>
                    <a:pt x="306488" y="49308"/>
                  </a:cubicBezTo>
                  <a:cubicBezTo>
                    <a:pt x="308888" y="46629"/>
                    <a:pt x="310088" y="43337"/>
                    <a:pt x="310088" y="39430"/>
                  </a:cubicBezTo>
                  <a:cubicBezTo>
                    <a:pt x="310088" y="37030"/>
                    <a:pt x="309578" y="34763"/>
                    <a:pt x="308560" y="32628"/>
                  </a:cubicBezTo>
                  <a:cubicBezTo>
                    <a:pt x="307541" y="30493"/>
                    <a:pt x="306090" y="28791"/>
                    <a:pt x="304207" y="27521"/>
                  </a:cubicBezTo>
                  <a:cubicBezTo>
                    <a:pt x="302323" y="26252"/>
                    <a:pt x="300251" y="25617"/>
                    <a:pt x="297991" y="25617"/>
                  </a:cubicBezTo>
                  <a:close/>
                  <a:moveTo>
                    <a:pt x="202741" y="25617"/>
                  </a:moveTo>
                  <a:cubicBezTo>
                    <a:pt x="199364" y="25617"/>
                    <a:pt x="196476" y="26956"/>
                    <a:pt x="194076" y="29635"/>
                  </a:cubicBezTo>
                  <a:cubicBezTo>
                    <a:pt x="191676" y="32314"/>
                    <a:pt x="190476" y="35607"/>
                    <a:pt x="190476" y="39514"/>
                  </a:cubicBezTo>
                  <a:cubicBezTo>
                    <a:pt x="190476" y="43337"/>
                    <a:pt x="191662" y="46595"/>
                    <a:pt x="194034" y="49287"/>
                  </a:cubicBezTo>
                  <a:cubicBezTo>
                    <a:pt x="196406" y="51980"/>
                    <a:pt x="199197" y="53327"/>
                    <a:pt x="202406" y="53327"/>
                  </a:cubicBezTo>
                  <a:cubicBezTo>
                    <a:pt x="205894" y="53327"/>
                    <a:pt x="208838" y="51987"/>
                    <a:pt x="211238" y="49308"/>
                  </a:cubicBezTo>
                  <a:cubicBezTo>
                    <a:pt x="213638" y="46629"/>
                    <a:pt x="214838" y="43337"/>
                    <a:pt x="214838" y="39430"/>
                  </a:cubicBezTo>
                  <a:cubicBezTo>
                    <a:pt x="214838" y="37030"/>
                    <a:pt x="214328" y="34763"/>
                    <a:pt x="213310" y="32628"/>
                  </a:cubicBezTo>
                  <a:cubicBezTo>
                    <a:pt x="212291" y="30493"/>
                    <a:pt x="210840" y="28791"/>
                    <a:pt x="208957" y="27521"/>
                  </a:cubicBezTo>
                  <a:cubicBezTo>
                    <a:pt x="207073" y="26252"/>
                    <a:pt x="205001" y="25617"/>
                    <a:pt x="202741" y="25617"/>
                  </a:cubicBezTo>
                  <a:close/>
                  <a:moveTo>
                    <a:pt x="155116" y="25617"/>
                  </a:moveTo>
                  <a:cubicBezTo>
                    <a:pt x="151739" y="25617"/>
                    <a:pt x="148851" y="26956"/>
                    <a:pt x="146451" y="29635"/>
                  </a:cubicBezTo>
                  <a:cubicBezTo>
                    <a:pt x="144051" y="32314"/>
                    <a:pt x="142851" y="35607"/>
                    <a:pt x="142851" y="39514"/>
                  </a:cubicBezTo>
                  <a:cubicBezTo>
                    <a:pt x="142851" y="43337"/>
                    <a:pt x="144037" y="46595"/>
                    <a:pt x="146409" y="49287"/>
                  </a:cubicBezTo>
                  <a:cubicBezTo>
                    <a:pt x="148781" y="51980"/>
                    <a:pt x="151572" y="53327"/>
                    <a:pt x="154781" y="53327"/>
                  </a:cubicBezTo>
                  <a:cubicBezTo>
                    <a:pt x="158269" y="53327"/>
                    <a:pt x="161213" y="51987"/>
                    <a:pt x="163613" y="49308"/>
                  </a:cubicBezTo>
                  <a:cubicBezTo>
                    <a:pt x="166013" y="46629"/>
                    <a:pt x="167213" y="43337"/>
                    <a:pt x="167213" y="39430"/>
                  </a:cubicBezTo>
                  <a:cubicBezTo>
                    <a:pt x="167213" y="37030"/>
                    <a:pt x="166703" y="34763"/>
                    <a:pt x="165685" y="32628"/>
                  </a:cubicBezTo>
                  <a:cubicBezTo>
                    <a:pt x="164666" y="30493"/>
                    <a:pt x="163215" y="28791"/>
                    <a:pt x="161332" y="27521"/>
                  </a:cubicBezTo>
                  <a:cubicBezTo>
                    <a:pt x="159448" y="26252"/>
                    <a:pt x="157376" y="25617"/>
                    <a:pt x="155116" y="25617"/>
                  </a:cubicBezTo>
                  <a:close/>
                  <a:moveTo>
                    <a:pt x="1621463" y="25114"/>
                  </a:moveTo>
                  <a:cubicBezTo>
                    <a:pt x="1616692" y="25114"/>
                    <a:pt x="1613176" y="27738"/>
                    <a:pt x="1610915" y="32984"/>
                  </a:cubicBezTo>
                  <a:lnTo>
                    <a:pt x="1630295" y="32984"/>
                  </a:lnTo>
                  <a:cubicBezTo>
                    <a:pt x="1629933" y="30416"/>
                    <a:pt x="1628893" y="28463"/>
                    <a:pt x="1627177" y="27124"/>
                  </a:cubicBezTo>
                  <a:cubicBezTo>
                    <a:pt x="1625461" y="25784"/>
                    <a:pt x="1623556" y="25114"/>
                    <a:pt x="1621463" y="25114"/>
                  </a:cubicBezTo>
                  <a:close/>
                  <a:moveTo>
                    <a:pt x="1230938" y="25114"/>
                  </a:moveTo>
                  <a:cubicBezTo>
                    <a:pt x="1226167" y="25114"/>
                    <a:pt x="1222651" y="27738"/>
                    <a:pt x="1220390" y="32984"/>
                  </a:cubicBezTo>
                  <a:lnTo>
                    <a:pt x="1239770" y="32984"/>
                  </a:lnTo>
                  <a:cubicBezTo>
                    <a:pt x="1239408" y="30416"/>
                    <a:pt x="1238368" y="28463"/>
                    <a:pt x="1236652" y="27124"/>
                  </a:cubicBezTo>
                  <a:cubicBezTo>
                    <a:pt x="1234936" y="25784"/>
                    <a:pt x="1233031" y="25114"/>
                    <a:pt x="1230938" y="25114"/>
                  </a:cubicBezTo>
                  <a:close/>
                  <a:moveTo>
                    <a:pt x="1030913" y="25114"/>
                  </a:moveTo>
                  <a:cubicBezTo>
                    <a:pt x="1026142" y="25114"/>
                    <a:pt x="1022625" y="27738"/>
                    <a:pt x="1020365" y="32984"/>
                  </a:cubicBezTo>
                  <a:lnTo>
                    <a:pt x="1039745" y="32984"/>
                  </a:lnTo>
                  <a:cubicBezTo>
                    <a:pt x="1039383" y="30416"/>
                    <a:pt x="1038343" y="28463"/>
                    <a:pt x="1036627" y="27124"/>
                  </a:cubicBezTo>
                  <a:cubicBezTo>
                    <a:pt x="1034911" y="25784"/>
                    <a:pt x="1033006" y="25114"/>
                    <a:pt x="1030913" y="25114"/>
                  </a:cubicBezTo>
                  <a:close/>
                  <a:moveTo>
                    <a:pt x="526088" y="25114"/>
                  </a:moveTo>
                  <a:cubicBezTo>
                    <a:pt x="521317" y="25114"/>
                    <a:pt x="517801" y="27738"/>
                    <a:pt x="515540" y="32984"/>
                  </a:cubicBezTo>
                  <a:lnTo>
                    <a:pt x="534920" y="32984"/>
                  </a:lnTo>
                  <a:cubicBezTo>
                    <a:pt x="534558" y="30416"/>
                    <a:pt x="533518" y="28463"/>
                    <a:pt x="531802" y="27124"/>
                  </a:cubicBezTo>
                  <a:cubicBezTo>
                    <a:pt x="530086" y="25784"/>
                    <a:pt x="528181" y="25114"/>
                    <a:pt x="526088" y="25114"/>
                  </a:cubicBezTo>
                  <a:close/>
                  <a:moveTo>
                    <a:pt x="1759906" y="19547"/>
                  </a:moveTo>
                  <a:lnTo>
                    <a:pt x="1768989" y="19547"/>
                  </a:lnTo>
                  <a:lnTo>
                    <a:pt x="1780542" y="51317"/>
                  </a:lnTo>
                  <a:lnTo>
                    <a:pt x="1780751" y="51317"/>
                  </a:lnTo>
                  <a:lnTo>
                    <a:pt x="1791090" y="19547"/>
                  </a:lnTo>
                  <a:lnTo>
                    <a:pt x="1799587" y="19547"/>
                  </a:lnTo>
                  <a:lnTo>
                    <a:pt x="1781840" y="67349"/>
                  </a:lnTo>
                  <a:cubicBezTo>
                    <a:pt x="1780333" y="71340"/>
                    <a:pt x="1778477" y="74284"/>
                    <a:pt x="1776273" y="76181"/>
                  </a:cubicBezTo>
                  <a:cubicBezTo>
                    <a:pt x="1774068" y="78079"/>
                    <a:pt x="1771445" y="79027"/>
                    <a:pt x="1768403" y="79027"/>
                  </a:cubicBezTo>
                  <a:cubicBezTo>
                    <a:pt x="1766534" y="79027"/>
                    <a:pt x="1764469" y="78651"/>
                    <a:pt x="1762208" y="77897"/>
                  </a:cubicBezTo>
                  <a:lnTo>
                    <a:pt x="1762208" y="70865"/>
                  </a:lnTo>
                  <a:cubicBezTo>
                    <a:pt x="1764245" y="71674"/>
                    <a:pt x="1765906" y="72079"/>
                    <a:pt x="1767189" y="72079"/>
                  </a:cubicBezTo>
                  <a:cubicBezTo>
                    <a:pt x="1768724" y="72079"/>
                    <a:pt x="1770050" y="71577"/>
                    <a:pt x="1771166" y="70572"/>
                  </a:cubicBezTo>
                  <a:cubicBezTo>
                    <a:pt x="1772282" y="69568"/>
                    <a:pt x="1773210" y="68256"/>
                    <a:pt x="1773949" y="66637"/>
                  </a:cubicBezTo>
                  <a:cubicBezTo>
                    <a:pt x="1774689" y="65019"/>
                    <a:pt x="1775547" y="62745"/>
                    <a:pt x="1776524" y="59815"/>
                  </a:cubicBezTo>
                  <a:close/>
                  <a:moveTo>
                    <a:pt x="1718895" y="19547"/>
                  </a:moveTo>
                  <a:lnTo>
                    <a:pt x="1726764" y="19547"/>
                  </a:lnTo>
                  <a:lnTo>
                    <a:pt x="1726764" y="59396"/>
                  </a:lnTo>
                  <a:lnTo>
                    <a:pt x="1718895" y="59396"/>
                  </a:lnTo>
                  <a:close/>
                  <a:moveTo>
                    <a:pt x="1560300" y="19547"/>
                  </a:moveTo>
                  <a:lnTo>
                    <a:pt x="1569132" y="19547"/>
                  </a:lnTo>
                  <a:lnTo>
                    <a:pt x="1580350" y="50313"/>
                  </a:lnTo>
                  <a:lnTo>
                    <a:pt x="1591861" y="19547"/>
                  </a:lnTo>
                  <a:lnTo>
                    <a:pt x="1600441" y="19547"/>
                  </a:lnTo>
                  <a:lnTo>
                    <a:pt x="1584033" y="59396"/>
                  </a:lnTo>
                  <a:lnTo>
                    <a:pt x="1576248" y="59396"/>
                  </a:lnTo>
                  <a:close/>
                  <a:moveTo>
                    <a:pt x="1547445" y="19547"/>
                  </a:moveTo>
                  <a:lnTo>
                    <a:pt x="1555314" y="19547"/>
                  </a:lnTo>
                  <a:lnTo>
                    <a:pt x="1555314" y="59396"/>
                  </a:lnTo>
                  <a:lnTo>
                    <a:pt x="1547445" y="59396"/>
                  </a:lnTo>
                  <a:close/>
                  <a:moveTo>
                    <a:pt x="1299795" y="19547"/>
                  </a:moveTo>
                  <a:lnTo>
                    <a:pt x="1307664" y="19547"/>
                  </a:lnTo>
                  <a:lnTo>
                    <a:pt x="1307664" y="59396"/>
                  </a:lnTo>
                  <a:lnTo>
                    <a:pt x="1299795" y="59396"/>
                  </a:lnTo>
                  <a:close/>
                  <a:moveTo>
                    <a:pt x="879816" y="19547"/>
                  </a:moveTo>
                  <a:lnTo>
                    <a:pt x="887685" y="19547"/>
                  </a:lnTo>
                  <a:lnTo>
                    <a:pt x="887685" y="43532"/>
                  </a:lnTo>
                  <a:cubicBezTo>
                    <a:pt x="887685" y="46211"/>
                    <a:pt x="888278" y="48450"/>
                    <a:pt x="889464" y="50250"/>
                  </a:cubicBezTo>
                  <a:cubicBezTo>
                    <a:pt x="890650" y="52050"/>
                    <a:pt x="892610" y="52950"/>
                    <a:pt x="895345" y="52950"/>
                  </a:cubicBezTo>
                  <a:cubicBezTo>
                    <a:pt x="898582" y="52950"/>
                    <a:pt x="901233" y="51548"/>
                    <a:pt x="903298" y="48743"/>
                  </a:cubicBezTo>
                  <a:cubicBezTo>
                    <a:pt x="905363" y="45939"/>
                    <a:pt x="906395" y="42458"/>
                    <a:pt x="906395" y="38300"/>
                  </a:cubicBezTo>
                  <a:lnTo>
                    <a:pt x="906395" y="19547"/>
                  </a:lnTo>
                  <a:lnTo>
                    <a:pt x="914265" y="19547"/>
                  </a:lnTo>
                  <a:lnTo>
                    <a:pt x="914265" y="59396"/>
                  </a:lnTo>
                  <a:lnTo>
                    <a:pt x="906981" y="59396"/>
                  </a:lnTo>
                  <a:lnTo>
                    <a:pt x="906479" y="52699"/>
                  </a:lnTo>
                  <a:lnTo>
                    <a:pt x="906312" y="52699"/>
                  </a:lnTo>
                  <a:cubicBezTo>
                    <a:pt x="903270" y="57805"/>
                    <a:pt x="898987" y="60359"/>
                    <a:pt x="893461" y="60359"/>
                  </a:cubicBezTo>
                  <a:cubicBezTo>
                    <a:pt x="889220" y="60359"/>
                    <a:pt x="885885" y="59040"/>
                    <a:pt x="883457" y="56403"/>
                  </a:cubicBezTo>
                  <a:cubicBezTo>
                    <a:pt x="881029" y="53766"/>
                    <a:pt x="879816" y="50187"/>
                    <a:pt x="879816" y="45667"/>
                  </a:cubicBezTo>
                  <a:close/>
                  <a:moveTo>
                    <a:pt x="556845" y="19547"/>
                  </a:moveTo>
                  <a:lnTo>
                    <a:pt x="564714" y="19547"/>
                  </a:lnTo>
                  <a:lnTo>
                    <a:pt x="564714" y="59396"/>
                  </a:lnTo>
                  <a:lnTo>
                    <a:pt x="556845" y="59396"/>
                  </a:lnTo>
                  <a:close/>
                  <a:moveTo>
                    <a:pt x="1670972" y="18919"/>
                  </a:moveTo>
                  <a:cubicBezTo>
                    <a:pt x="1672451" y="18919"/>
                    <a:pt x="1673846" y="19101"/>
                    <a:pt x="1675158" y="19464"/>
                  </a:cubicBezTo>
                  <a:lnTo>
                    <a:pt x="1675158" y="27417"/>
                  </a:lnTo>
                  <a:cubicBezTo>
                    <a:pt x="1673232" y="26663"/>
                    <a:pt x="1671809" y="26286"/>
                    <a:pt x="1670888" y="26286"/>
                  </a:cubicBezTo>
                  <a:cubicBezTo>
                    <a:pt x="1667819" y="26286"/>
                    <a:pt x="1665210" y="27717"/>
                    <a:pt x="1663061" y="30577"/>
                  </a:cubicBezTo>
                  <a:cubicBezTo>
                    <a:pt x="1660912" y="33437"/>
                    <a:pt x="1659838" y="36960"/>
                    <a:pt x="1659838" y="41146"/>
                  </a:cubicBezTo>
                  <a:lnTo>
                    <a:pt x="1659838" y="59396"/>
                  </a:lnTo>
                  <a:lnTo>
                    <a:pt x="1651927" y="59396"/>
                  </a:lnTo>
                  <a:lnTo>
                    <a:pt x="1651927" y="19547"/>
                  </a:lnTo>
                  <a:lnTo>
                    <a:pt x="1659126" y="19547"/>
                  </a:lnTo>
                  <a:lnTo>
                    <a:pt x="1659754" y="26998"/>
                  </a:lnTo>
                  <a:lnTo>
                    <a:pt x="1659922" y="26998"/>
                  </a:lnTo>
                  <a:cubicBezTo>
                    <a:pt x="1661819" y="21612"/>
                    <a:pt x="1665503" y="18919"/>
                    <a:pt x="1670972" y="18919"/>
                  </a:cubicBezTo>
                  <a:close/>
                  <a:moveTo>
                    <a:pt x="499397" y="18919"/>
                  </a:moveTo>
                  <a:cubicBezTo>
                    <a:pt x="500876" y="18919"/>
                    <a:pt x="502271" y="19101"/>
                    <a:pt x="503583" y="19464"/>
                  </a:cubicBezTo>
                  <a:lnTo>
                    <a:pt x="503583" y="27417"/>
                  </a:lnTo>
                  <a:cubicBezTo>
                    <a:pt x="501657" y="26663"/>
                    <a:pt x="500234" y="26286"/>
                    <a:pt x="499313" y="26286"/>
                  </a:cubicBezTo>
                  <a:cubicBezTo>
                    <a:pt x="496244" y="26286"/>
                    <a:pt x="493635" y="27717"/>
                    <a:pt x="491486" y="30577"/>
                  </a:cubicBezTo>
                  <a:cubicBezTo>
                    <a:pt x="489337" y="33437"/>
                    <a:pt x="488263" y="36960"/>
                    <a:pt x="488263" y="41146"/>
                  </a:cubicBezTo>
                  <a:lnTo>
                    <a:pt x="488263" y="59396"/>
                  </a:lnTo>
                  <a:lnTo>
                    <a:pt x="480352" y="59396"/>
                  </a:lnTo>
                  <a:lnTo>
                    <a:pt x="480352" y="19547"/>
                  </a:lnTo>
                  <a:lnTo>
                    <a:pt x="487551" y="19547"/>
                  </a:lnTo>
                  <a:lnTo>
                    <a:pt x="488179" y="26998"/>
                  </a:lnTo>
                  <a:lnTo>
                    <a:pt x="488346" y="26998"/>
                  </a:lnTo>
                  <a:cubicBezTo>
                    <a:pt x="490244" y="21612"/>
                    <a:pt x="493928" y="18919"/>
                    <a:pt x="499397" y="18919"/>
                  </a:cubicBezTo>
                  <a:close/>
                  <a:moveTo>
                    <a:pt x="1692933" y="18585"/>
                  </a:moveTo>
                  <a:cubicBezTo>
                    <a:pt x="1697733" y="18585"/>
                    <a:pt x="1702393" y="19785"/>
                    <a:pt x="1706914" y="22184"/>
                  </a:cubicBezTo>
                  <a:lnTo>
                    <a:pt x="1706914" y="30514"/>
                  </a:lnTo>
                  <a:cubicBezTo>
                    <a:pt x="1703984" y="28421"/>
                    <a:pt x="1701347" y="27082"/>
                    <a:pt x="1699003" y="26496"/>
                  </a:cubicBezTo>
                  <a:cubicBezTo>
                    <a:pt x="1696659" y="25910"/>
                    <a:pt x="1694691" y="25617"/>
                    <a:pt x="1693101" y="25617"/>
                  </a:cubicBezTo>
                  <a:cubicBezTo>
                    <a:pt x="1690952" y="25617"/>
                    <a:pt x="1689131" y="26028"/>
                    <a:pt x="1687638" y="26852"/>
                  </a:cubicBezTo>
                  <a:cubicBezTo>
                    <a:pt x="1686145" y="27675"/>
                    <a:pt x="1685399" y="28728"/>
                    <a:pt x="1685399" y="30012"/>
                  </a:cubicBezTo>
                  <a:cubicBezTo>
                    <a:pt x="1685399" y="31323"/>
                    <a:pt x="1686125" y="32349"/>
                    <a:pt x="1687576" y="33088"/>
                  </a:cubicBezTo>
                  <a:cubicBezTo>
                    <a:pt x="1689027" y="33828"/>
                    <a:pt x="1691134" y="34505"/>
                    <a:pt x="1693896" y="35118"/>
                  </a:cubicBezTo>
                  <a:cubicBezTo>
                    <a:pt x="1699505" y="36374"/>
                    <a:pt x="1703523" y="37937"/>
                    <a:pt x="1705951" y="39807"/>
                  </a:cubicBezTo>
                  <a:cubicBezTo>
                    <a:pt x="1708379" y="41676"/>
                    <a:pt x="1709593" y="44146"/>
                    <a:pt x="1709593" y="47215"/>
                  </a:cubicBezTo>
                  <a:cubicBezTo>
                    <a:pt x="1709593" y="49532"/>
                    <a:pt x="1708860" y="51701"/>
                    <a:pt x="1707395" y="53724"/>
                  </a:cubicBezTo>
                  <a:cubicBezTo>
                    <a:pt x="1705930" y="55747"/>
                    <a:pt x="1703872" y="57359"/>
                    <a:pt x="1701221" y="58559"/>
                  </a:cubicBezTo>
                  <a:cubicBezTo>
                    <a:pt x="1698570" y="59759"/>
                    <a:pt x="1695501" y="60359"/>
                    <a:pt x="1692013" y="60359"/>
                  </a:cubicBezTo>
                  <a:cubicBezTo>
                    <a:pt x="1689669" y="60359"/>
                    <a:pt x="1687513" y="60115"/>
                    <a:pt x="1685546" y="59626"/>
                  </a:cubicBezTo>
                  <a:cubicBezTo>
                    <a:pt x="1683578" y="59138"/>
                    <a:pt x="1681995" y="58608"/>
                    <a:pt x="1680795" y="58036"/>
                  </a:cubicBezTo>
                  <a:cubicBezTo>
                    <a:pt x="1679595" y="57464"/>
                    <a:pt x="1678297" y="56801"/>
                    <a:pt x="1676902" y="56047"/>
                  </a:cubicBezTo>
                  <a:lnTo>
                    <a:pt x="1676902" y="47299"/>
                  </a:lnTo>
                  <a:cubicBezTo>
                    <a:pt x="1681646" y="51262"/>
                    <a:pt x="1686766" y="53243"/>
                    <a:pt x="1692264" y="53243"/>
                  </a:cubicBezTo>
                  <a:cubicBezTo>
                    <a:pt x="1694608" y="53243"/>
                    <a:pt x="1696666" y="52789"/>
                    <a:pt x="1698438" y="51883"/>
                  </a:cubicBezTo>
                  <a:cubicBezTo>
                    <a:pt x="1700210" y="50976"/>
                    <a:pt x="1701096" y="49657"/>
                    <a:pt x="1701096" y="47927"/>
                  </a:cubicBezTo>
                  <a:cubicBezTo>
                    <a:pt x="1701096" y="46560"/>
                    <a:pt x="1700426" y="45436"/>
                    <a:pt x="1699087" y="44557"/>
                  </a:cubicBezTo>
                  <a:cubicBezTo>
                    <a:pt x="1697747" y="43678"/>
                    <a:pt x="1695277" y="42848"/>
                    <a:pt x="1691678" y="42067"/>
                  </a:cubicBezTo>
                  <a:cubicBezTo>
                    <a:pt x="1687883" y="41230"/>
                    <a:pt x="1685246" y="40462"/>
                    <a:pt x="1683767" y="39765"/>
                  </a:cubicBezTo>
                  <a:cubicBezTo>
                    <a:pt x="1682288" y="39067"/>
                    <a:pt x="1680976" y="38244"/>
                    <a:pt x="1679832" y="37295"/>
                  </a:cubicBezTo>
                  <a:cubicBezTo>
                    <a:pt x="1678855" y="36179"/>
                    <a:pt x="1678123" y="35174"/>
                    <a:pt x="1677634" y="34281"/>
                  </a:cubicBezTo>
                  <a:cubicBezTo>
                    <a:pt x="1677146" y="33388"/>
                    <a:pt x="1676902" y="32161"/>
                    <a:pt x="1676902" y="30598"/>
                  </a:cubicBezTo>
                  <a:cubicBezTo>
                    <a:pt x="1676902" y="27082"/>
                    <a:pt x="1678395" y="24201"/>
                    <a:pt x="1681381" y="21954"/>
                  </a:cubicBezTo>
                  <a:cubicBezTo>
                    <a:pt x="1684367" y="19708"/>
                    <a:pt x="1688217" y="18585"/>
                    <a:pt x="1692933" y="18585"/>
                  </a:cubicBezTo>
                  <a:close/>
                  <a:moveTo>
                    <a:pt x="1621463" y="18585"/>
                  </a:moveTo>
                  <a:cubicBezTo>
                    <a:pt x="1624254" y="18585"/>
                    <a:pt x="1626870" y="19157"/>
                    <a:pt x="1629312" y="20301"/>
                  </a:cubicBezTo>
                  <a:cubicBezTo>
                    <a:pt x="1631753" y="21445"/>
                    <a:pt x="1633735" y="22980"/>
                    <a:pt x="1635256" y="24905"/>
                  </a:cubicBezTo>
                  <a:cubicBezTo>
                    <a:pt x="1636776" y="26831"/>
                    <a:pt x="1637872" y="28924"/>
                    <a:pt x="1638541" y="31184"/>
                  </a:cubicBezTo>
                  <a:cubicBezTo>
                    <a:pt x="1639211" y="33444"/>
                    <a:pt x="1639546" y="36165"/>
                    <a:pt x="1639546" y="39346"/>
                  </a:cubicBezTo>
                  <a:lnTo>
                    <a:pt x="1609911" y="39346"/>
                  </a:lnTo>
                  <a:cubicBezTo>
                    <a:pt x="1610106" y="42611"/>
                    <a:pt x="1610950" y="45241"/>
                    <a:pt x="1612443" y="47236"/>
                  </a:cubicBezTo>
                  <a:cubicBezTo>
                    <a:pt x="1613936" y="49232"/>
                    <a:pt x="1615666" y="50641"/>
                    <a:pt x="1617633" y="51464"/>
                  </a:cubicBezTo>
                  <a:cubicBezTo>
                    <a:pt x="1619601" y="52287"/>
                    <a:pt x="1621477" y="52699"/>
                    <a:pt x="1623263" y="52699"/>
                  </a:cubicBezTo>
                  <a:cubicBezTo>
                    <a:pt x="1628230" y="52699"/>
                    <a:pt x="1633198" y="50215"/>
                    <a:pt x="1638165" y="45248"/>
                  </a:cubicBezTo>
                  <a:lnTo>
                    <a:pt x="1638165" y="54834"/>
                  </a:lnTo>
                  <a:cubicBezTo>
                    <a:pt x="1635876" y="56368"/>
                    <a:pt x="1633484" y="57673"/>
                    <a:pt x="1630986" y="58747"/>
                  </a:cubicBezTo>
                  <a:cubicBezTo>
                    <a:pt x="1628489" y="59822"/>
                    <a:pt x="1625454" y="60359"/>
                    <a:pt x="1621882" y="60359"/>
                  </a:cubicBezTo>
                  <a:cubicBezTo>
                    <a:pt x="1617752" y="60359"/>
                    <a:pt x="1614138" y="59382"/>
                    <a:pt x="1611041" y="57429"/>
                  </a:cubicBezTo>
                  <a:cubicBezTo>
                    <a:pt x="1607943" y="55475"/>
                    <a:pt x="1605564" y="52887"/>
                    <a:pt x="1603904" y="49664"/>
                  </a:cubicBezTo>
                  <a:cubicBezTo>
                    <a:pt x="1602244" y="46441"/>
                    <a:pt x="1601413" y="43030"/>
                    <a:pt x="1601413" y="39430"/>
                  </a:cubicBezTo>
                  <a:cubicBezTo>
                    <a:pt x="1601413" y="35439"/>
                    <a:pt x="1602334" y="31868"/>
                    <a:pt x="1604176" y="28714"/>
                  </a:cubicBezTo>
                  <a:cubicBezTo>
                    <a:pt x="1606018" y="25561"/>
                    <a:pt x="1608487" y="23084"/>
                    <a:pt x="1611585" y="21284"/>
                  </a:cubicBezTo>
                  <a:cubicBezTo>
                    <a:pt x="1614682" y="19485"/>
                    <a:pt x="1617975" y="18585"/>
                    <a:pt x="1621463" y="18585"/>
                  </a:cubicBezTo>
                  <a:close/>
                  <a:moveTo>
                    <a:pt x="1519702" y="18585"/>
                  </a:moveTo>
                  <a:cubicBezTo>
                    <a:pt x="1524139" y="18585"/>
                    <a:pt x="1527544" y="19945"/>
                    <a:pt x="1529915" y="22666"/>
                  </a:cubicBezTo>
                  <a:cubicBezTo>
                    <a:pt x="1532287" y="25387"/>
                    <a:pt x="1533473" y="28547"/>
                    <a:pt x="1533473" y="32147"/>
                  </a:cubicBezTo>
                  <a:lnTo>
                    <a:pt x="1533473" y="59396"/>
                  </a:lnTo>
                  <a:lnTo>
                    <a:pt x="1525604" y="59396"/>
                  </a:lnTo>
                  <a:lnTo>
                    <a:pt x="1525604" y="34867"/>
                  </a:lnTo>
                  <a:cubicBezTo>
                    <a:pt x="1525604" y="32300"/>
                    <a:pt x="1525011" y="30172"/>
                    <a:pt x="1523825" y="28484"/>
                  </a:cubicBezTo>
                  <a:cubicBezTo>
                    <a:pt x="1522639" y="26796"/>
                    <a:pt x="1520749" y="25952"/>
                    <a:pt x="1518153" y="25952"/>
                  </a:cubicBezTo>
                  <a:cubicBezTo>
                    <a:pt x="1515809" y="25952"/>
                    <a:pt x="1513779" y="26670"/>
                    <a:pt x="1512063" y="28107"/>
                  </a:cubicBezTo>
                  <a:cubicBezTo>
                    <a:pt x="1510347" y="29544"/>
                    <a:pt x="1509063" y="31372"/>
                    <a:pt x="1508212" y="33591"/>
                  </a:cubicBezTo>
                  <a:cubicBezTo>
                    <a:pt x="1507361" y="35809"/>
                    <a:pt x="1506935" y="38090"/>
                    <a:pt x="1506935" y="40434"/>
                  </a:cubicBezTo>
                  <a:lnTo>
                    <a:pt x="1506935" y="59396"/>
                  </a:lnTo>
                  <a:lnTo>
                    <a:pt x="1499024" y="59396"/>
                  </a:lnTo>
                  <a:lnTo>
                    <a:pt x="1499024" y="19547"/>
                  </a:lnTo>
                  <a:lnTo>
                    <a:pt x="1506224" y="19547"/>
                  </a:lnTo>
                  <a:lnTo>
                    <a:pt x="1506810" y="26203"/>
                  </a:lnTo>
                  <a:lnTo>
                    <a:pt x="1507019" y="26203"/>
                  </a:lnTo>
                  <a:cubicBezTo>
                    <a:pt x="1507828" y="24835"/>
                    <a:pt x="1508680" y="23635"/>
                    <a:pt x="1509573" y="22603"/>
                  </a:cubicBezTo>
                  <a:cubicBezTo>
                    <a:pt x="1510466" y="21570"/>
                    <a:pt x="1511756" y="20643"/>
                    <a:pt x="1513444" y="19819"/>
                  </a:cubicBezTo>
                  <a:cubicBezTo>
                    <a:pt x="1515133" y="18996"/>
                    <a:pt x="1517219" y="18585"/>
                    <a:pt x="1519702" y="18585"/>
                  </a:cubicBezTo>
                  <a:close/>
                  <a:moveTo>
                    <a:pt x="1382041" y="18585"/>
                  </a:moveTo>
                  <a:cubicBezTo>
                    <a:pt x="1384050" y="18585"/>
                    <a:pt x="1385948" y="18940"/>
                    <a:pt x="1387733" y="19652"/>
                  </a:cubicBezTo>
                  <a:cubicBezTo>
                    <a:pt x="1389519" y="20364"/>
                    <a:pt x="1391710" y="21836"/>
                    <a:pt x="1394305" y="24068"/>
                  </a:cubicBezTo>
                  <a:lnTo>
                    <a:pt x="1396021" y="19547"/>
                  </a:lnTo>
                  <a:lnTo>
                    <a:pt x="1402216" y="19547"/>
                  </a:lnTo>
                  <a:lnTo>
                    <a:pt x="1402216" y="54582"/>
                  </a:lnTo>
                  <a:cubicBezTo>
                    <a:pt x="1402216" y="59829"/>
                    <a:pt x="1401742" y="63798"/>
                    <a:pt x="1400793" y="66491"/>
                  </a:cubicBezTo>
                  <a:cubicBezTo>
                    <a:pt x="1399844" y="69184"/>
                    <a:pt x="1398310" y="71535"/>
                    <a:pt x="1396189" y="73544"/>
                  </a:cubicBezTo>
                  <a:cubicBezTo>
                    <a:pt x="1394068" y="75553"/>
                    <a:pt x="1391787" y="76955"/>
                    <a:pt x="1389345" y="77751"/>
                  </a:cubicBezTo>
                  <a:cubicBezTo>
                    <a:pt x="1386903" y="78546"/>
                    <a:pt x="1384357" y="78972"/>
                    <a:pt x="1381706" y="79027"/>
                  </a:cubicBezTo>
                  <a:cubicBezTo>
                    <a:pt x="1376516" y="79027"/>
                    <a:pt x="1371367" y="77283"/>
                    <a:pt x="1366260" y="73795"/>
                  </a:cubicBezTo>
                  <a:lnTo>
                    <a:pt x="1366260" y="64042"/>
                  </a:lnTo>
                  <a:cubicBezTo>
                    <a:pt x="1368437" y="66135"/>
                    <a:pt x="1370760" y="67928"/>
                    <a:pt x="1373230" y="69421"/>
                  </a:cubicBezTo>
                  <a:cubicBezTo>
                    <a:pt x="1375699" y="70914"/>
                    <a:pt x="1378608" y="71660"/>
                    <a:pt x="1381957" y="71660"/>
                  </a:cubicBezTo>
                  <a:cubicBezTo>
                    <a:pt x="1384357" y="71660"/>
                    <a:pt x="1386568" y="70963"/>
                    <a:pt x="1388592" y="69568"/>
                  </a:cubicBezTo>
                  <a:cubicBezTo>
                    <a:pt x="1390615" y="68172"/>
                    <a:pt x="1392073" y="66414"/>
                    <a:pt x="1392966" y="64293"/>
                  </a:cubicBezTo>
                  <a:cubicBezTo>
                    <a:pt x="1393859" y="62173"/>
                    <a:pt x="1394305" y="58224"/>
                    <a:pt x="1394305" y="52448"/>
                  </a:cubicBezTo>
                  <a:lnTo>
                    <a:pt x="1394138" y="52280"/>
                  </a:lnTo>
                  <a:cubicBezTo>
                    <a:pt x="1390398" y="57080"/>
                    <a:pt x="1386031" y="59480"/>
                    <a:pt x="1381036" y="59480"/>
                  </a:cubicBezTo>
                  <a:cubicBezTo>
                    <a:pt x="1376181" y="59480"/>
                    <a:pt x="1372065" y="57499"/>
                    <a:pt x="1368688" y="53536"/>
                  </a:cubicBezTo>
                  <a:cubicBezTo>
                    <a:pt x="1365312" y="49573"/>
                    <a:pt x="1363623" y="44843"/>
                    <a:pt x="1363623" y="39346"/>
                  </a:cubicBezTo>
                  <a:cubicBezTo>
                    <a:pt x="1363623" y="35607"/>
                    <a:pt x="1364419" y="32161"/>
                    <a:pt x="1366009" y="29007"/>
                  </a:cubicBezTo>
                  <a:cubicBezTo>
                    <a:pt x="1367600" y="25854"/>
                    <a:pt x="1369797" y="23329"/>
                    <a:pt x="1372602" y="21431"/>
                  </a:cubicBezTo>
                  <a:cubicBezTo>
                    <a:pt x="1375406" y="19533"/>
                    <a:pt x="1378553" y="18585"/>
                    <a:pt x="1382041" y="18585"/>
                  </a:cubicBezTo>
                  <a:close/>
                  <a:moveTo>
                    <a:pt x="1338727" y="18585"/>
                  </a:moveTo>
                  <a:cubicBezTo>
                    <a:pt x="1343164" y="18585"/>
                    <a:pt x="1346569" y="19945"/>
                    <a:pt x="1348940" y="22666"/>
                  </a:cubicBezTo>
                  <a:cubicBezTo>
                    <a:pt x="1351312" y="25387"/>
                    <a:pt x="1352498" y="28547"/>
                    <a:pt x="1352498" y="32147"/>
                  </a:cubicBezTo>
                  <a:lnTo>
                    <a:pt x="1352498" y="59396"/>
                  </a:lnTo>
                  <a:lnTo>
                    <a:pt x="1344629" y="59396"/>
                  </a:lnTo>
                  <a:lnTo>
                    <a:pt x="1344629" y="34867"/>
                  </a:lnTo>
                  <a:cubicBezTo>
                    <a:pt x="1344629" y="32300"/>
                    <a:pt x="1344036" y="30172"/>
                    <a:pt x="1342850" y="28484"/>
                  </a:cubicBezTo>
                  <a:cubicBezTo>
                    <a:pt x="1341664" y="26796"/>
                    <a:pt x="1339774" y="25952"/>
                    <a:pt x="1337178" y="25952"/>
                  </a:cubicBezTo>
                  <a:cubicBezTo>
                    <a:pt x="1334834" y="25952"/>
                    <a:pt x="1332804" y="26670"/>
                    <a:pt x="1331088" y="28107"/>
                  </a:cubicBezTo>
                  <a:cubicBezTo>
                    <a:pt x="1329372" y="29544"/>
                    <a:pt x="1328088" y="31372"/>
                    <a:pt x="1327237" y="33591"/>
                  </a:cubicBezTo>
                  <a:cubicBezTo>
                    <a:pt x="1326386" y="35809"/>
                    <a:pt x="1325960" y="38090"/>
                    <a:pt x="1325960" y="40434"/>
                  </a:cubicBezTo>
                  <a:lnTo>
                    <a:pt x="1325960" y="59396"/>
                  </a:lnTo>
                  <a:lnTo>
                    <a:pt x="1318049" y="59396"/>
                  </a:lnTo>
                  <a:lnTo>
                    <a:pt x="1318049" y="19547"/>
                  </a:lnTo>
                  <a:lnTo>
                    <a:pt x="1325249" y="19547"/>
                  </a:lnTo>
                  <a:lnTo>
                    <a:pt x="1325835" y="26203"/>
                  </a:lnTo>
                  <a:lnTo>
                    <a:pt x="1326044" y="26203"/>
                  </a:lnTo>
                  <a:cubicBezTo>
                    <a:pt x="1326853" y="24835"/>
                    <a:pt x="1327705" y="23635"/>
                    <a:pt x="1328598" y="22603"/>
                  </a:cubicBezTo>
                  <a:cubicBezTo>
                    <a:pt x="1329491" y="21570"/>
                    <a:pt x="1330781" y="20643"/>
                    <a:pt x="1332469" y="19819"/>
                  </a:cubicBezTo>
                  <a:cubicBezTo>
                    <a:pt x="1334158" y="18996"/>
                    <a:pt x="1336244" y="18585"/>
                    <a:pt x="1338727" y="18585"/>
                  </a:cubicBezTo>
                  <a:close/>
                  <a:moveTo>
                    <a:pt x="1230938" y="18585"/>
                  </a:moveTo>
                  <a:cubicBezTo>
                    <a:pt x="1233729" y="18585"/>
                    <a:pt x="1236345" y="19157"/>
                    <a:pt x="1238787" y="20301"/>
                  </a:cubicBezTo>
                  <a:cubicBezTo>
                    <a:pt x="1241228" y="21445"/>
                    <a:pt x="1243210" y="22980"/>
                    <a:pt x="1244731" y="24905"/>
                  </a:cubicBezTo>
                  <a:cubicBezTo>
                    <a:pt x="1246251" y="26831"/>
                    <a:pt x="1247347" y="28924"/>
                    <a:pt x="1248016" y="31184"/>
                  </a:cubicBezTo>
                  <a:cubicBezTo>
                    <a:pt x="1248686" y="33444"/>
                    <a:pt x="1249021" y="36165"/>
                    <a:pt x="1249021" y="39346"/>
                  </a:cubicBezTo>
                  <a:lnTo>
                    <a:pt x="1219386" y="39346"/>
                  </a:lnTo>
                  <a:cubicBezTo>
                    <a:pt x="1219581" y="42611"/>
                    <a:pt x="1220425" y="45241"/>
                    <a:pt x="1221918" y="47236"/>
                  </a:cubicBezTo>
                  <a:cubicBezTo>
                    <a:pt x="1223411" y="49232"/>
                    <a:pt x="1225141" y="50641"/>
                    <a:pt x="1227108" y="51464"/>
                  </a:cubicBezTo>
                  <a:cubicBezTo>
                    <a:pt x="1229076" y="52287"/>
                    <a:pt x="1230952" y="52699"/>
                    <a:pt x="1232738" y="52699"/>
                  </a:cubicBezTo>
                  <a:cubicBezTo>
                    <a:pt x="1237705" y="52699"/>
                    <a:pt x="1242673" y="50215"/>
                    <a:pt x="1247640" y="45248"/>
                  </a:cubicBezTo>
                  <a:lnTo>
                    <a:pt x="1247640" y="54834"/>
                  </a:lnTo>
                  <a:cubicBezTo>
                    <a:pt x="1245351" y="56368"/>
                    <a:pt x="1242959" y="57673"/>
                    <a:pt x="1240461" y="58747"/>
                  </a:cubicBezTo>
                  <a:cubicBezTo>
                    <a:pt x="1237964" y="59822"/>
                    <a:pt x="1234929" y="60359"/>
                    <a:pt x="1231357" y="60359"/>
                  </a:cubicBezTo>
                  <a:cubicBezTo>
                    <a:pt x="1227227" y="60359"/>
                    <a:pt x="1223613" y="59382"/>
                    <a:pt x="1220516" y="57429"/>
                  </a:cubicBezTo>
                  <a:cubicBezTo>
                    <a:pt x="1217418" y="55475"/>
                    <a:pt x="1215039" y="52887"/>
                    <a:pt x="1213379" y="49664"/>
                  </a:cubicBezTo>
                  <a:cubicBezTo>
                    <a:pt x="1211719" y="46441"/>
                    <a:pt x="1210888" y="43030"/>
                    <a:pt x="1210888" y="39430"/>
                  </a:cubicBezTo>
                  <a:cubicBezTo>
                    <a:pt x="1210888" y="35439"/>
                    <a:pt x="1211809" y="31868"/>
                    <a:pt x="1213651" y="28714"/>
                  </a:cubicBezTo>
                  <a:cubicBezTo>
                    <a:pt x="1215493" y="25561"/>
                    <a:pt x="1217962" y="23084"/>
                    <a:pt x="1221060" y="21284"/>
                  </a:cubicBezTo>
                  <a:cubicBezTo>
                    <a:pt x="1224157" y="19485"/>
                    <a:pt x="1227450" y="18585"/>
                    <a:pt x="1230938" y="18585"/>
                  </a:cubicBezTo>
                  <a:close/>
                  <a:moveTo>
                    <a:pt x="1073808" y="18585"/>
                  </a:moveTo>
                  <a:cubicBezTo>
                    <a:pt x="1078608" y="18585"/>
                    <a:pt x="1083268" y="19785"/>
                    <a:pt x="1087789" y="22184"/>
                  </a:cubicBezTo>
                  <a:lnTo>
                    <a:pt x="1087789" y="30514"/>
                  </a:lnTo>
                  <a:cubicBezTo>
                    <a:pt x="1084859" y="28421"/>
                    <a:pt x="1082222" y="27082"/>
                    <a:pt x="1079878" y="26496"/>
                  </a:cubicBezTo>
                  <a:cubicBezTo>
                    <a:pt x="1077534" y="25910"/>
                    <a:pt x="1075566" y="25617"/>
                    <a:pt x="1073976" y="25617"/>
                  </a:cubicBezTo>
                  <a:cubicBezTo>
                    <a:pt x="1071827" y="25617"/>
                    <a:pt x="1070006" y="26028"/>
                    <a:pt x="1068513" y="26852"/>
                  </a:cubicBezTo>
                  <a:cubicBezTo>
                    <a:pt x="1067020" y="27675"/>
                    <a:pt x="1066274" y="28728"/>
                    <a:pt x="1066274" y="30012"/>
                  </a:cubicBezTo>
                  <a:cubicBezTo>
                    <a:pt x="1066274" y="31323"/>
                    <a:pt x="1066999" y="32349"/>
                    <a:pt x="1068451" y="33088"/>
                  </a:cubicBezTo>
                  <a:cubicBezTo>
                    <a:pt x="1069902" y="33828"/>
                    <a:pt x="1072008" y="34505"/>
                    <a:pt x="1074771" y="35118"/>
                  </a:cubicBezTo>
                  <a:cubicBezTo>
                    <a:pt x="1080380" y="36374"/>
                    <a:pt x="1084398" y="37937"/>
                    <a:pt x="1086826" y="39807"/>
                  </a:cubicBezTo>
                  <a:cubicBezTo>
                    <a:pt x="1089254" y="41676"/>
                    <a:pt x="1090468" y="44146"/>
                    <a:pt x="1090468" y="47215"/>
                  </a:cubicBezTo>
                  <a:cubicBezTo>
                    <a:pt x="1090468" y="49532"/>
                    <a:pt x="1089735" y="51701"/>
                    <a:pt x="1088270" y="53724"/>
                  </a:cubicBezTo>
                  <a:cubicBezTo>
                    <a:pt x="1086805" y="55747"/>
                    <a:pt x="1084747" y="57359"/>
                    <a:pt x="1082096" y="58559"/>
                  </a:cubicBezTo>
                  <a:cubicBezTo>
                    <a:pt x="1079445" y="59759"/>
                    <a:pt x="1076376" y="60359"/>
                    <a:pt x="1072887" y="60359"/>
                  </a:cubicBezTo>
                  <a:cubicBezTo>
                    <a:pt x="1070543" y="60359"/>
                    <a:pt x="1068388" y="60115"/>
                    <a:pt x="1066420" y="59626"/>
                  </a:cubicBezTo>
                  <a:cubicBezTo>
                    <a:pt x="1064453" y="59138"/>
                    <a:pt x="1062870" y="58608"/>
                    <a:pt x="1061670" y="58036"/>
                  </a:cubicBezTo>
                  <a:cubicBezTo>
                    <a:pt x="1060470" y="57464"/>
                    <a:pt x="1059172" y="56801"/>
                    <a:pt x="1057777" y="56047"/>
                  </a:cubicBezTo>
                  <a:lnTo>
                    <a:pt x="1057777" y="47299"/>
                  </a:lnTo>
                  <a:cubicBezTo>
                    <a:pt x="1062521" y="51262"/>
                    <a:pt x="1067641" y="53243"/>
                    <a:pt x="1073139" y="53243"/>
                  </a:cubicBezTo>
                  <a:cubicBezTo>
                    <a:pt x="1075483" y="53243"/>
                    <a:pt x="1077541" y="52789"/>
                    <a:pt x="1079313" y="51883"/>
                  </a:cubicBezTo>
                  <a:cubicBezTo>
                    <a:pt x="1081085" y="50976"/>
                    <a:pt x="1081971" y="49657"/>
                    <a:pt x="1081971" y="47927"/>
                  </a:cubicBezTo>
                  <a:cubicBezTo>
                    <a:pt x="1081971" y="46560"/>
                    <a:pt x="1081301" y="45436"/>
                    <a:pt x="1079961" y="44557"/>
                  </a:cubicBezTo>
                  <a:cubicBezTo>
                    <a:pt x="1078622" y="43678"/>
                    <a:pt x="1076152" y="42848"/>
                    <a:pt x="1072553" y="42067"/>
                  </a:cubicBezTo>
                  <a:cubicBezTo>
                    <a:pt x="1068758" y="41230"/>
                    <a:pt x="1066120" y="40462"/>
                    <a:pt x="1064641" y="39765"/>
                  </a:cubicBezTo>
                  <a:cubicBezTo>
                    <a:pt x="1063163" y="39067"/>
                    <a:pt x="1061851" y="38244"/>
                    <a:pt x="1060707" y="37295"/>
                  </a:cubicBezTo>
                  <a:cubicBezTo>
                    <a:pt x="1059730" y="36179"/>
                    <a:pt x="1058998" y="35174"/>
                    <a:pt x="1058509" y="34281"/>
                  </a:cubicBezTo>
                  <a:cubicBezTo>
                    <a:pt x="1058021" y="33388"/>
                    <a:pt x="1057777" y="32161"/>
                    <a:pt x="1057777" y="30598"/>
                  </a:cubicBezTo>
                  <a:cubicBezTo>
                    <a:pt x="1057777" y="27082"/>
                    <a:pt x="1059270" y="24201"/>
                    <a:pt x="1062256" y="21954"/>
                  </a:cubicBezTo>
                  <a:cubicBezTo>
                    <a:pt x="1065241" y="19708"/>
                    <a:pt x="1069092" y="18585"/>
                    <a:pt x="1073808" y="18585"/>
                  </a:cubicBezTo>
                  <a:close/>
                  <a:moveTo>
                    <a:pt x="1030913" y="18585"/>
                  </a:moveTo>
                  <a:cubicBezTo>
                    <a:pt x="1033704" y="18585"/>
                    <a:pt x="1036320" y="19157"/>
                    <a:pt x="1038762" y="20301"/>
                  </a:cubicBezTo>
                  <a:cubicBezTo>
                    <a:pt x="1041203" y="21445"/>
                    <a:pt x="1043185" y="22980"/>
                    <a:pt x="1044705" y="24905"/>
                  </a:cubicBezTo>
                  <a:cubicBezTo>
                    <a:pt x="1046226" y="26831"/>
                    <a:pt x="1047322" y="28924"/>
                    <a:pt x="1047991" y="31184"/>
                  </a:cubicBezTo>
                  <a:cubicBezTo>
                    <a:pt x="1048661" y="33444"/>
                    <a:pt x="1048996" y="36165"/>
                    <a:pt x="1048996" y="39346"/>
                  </a:cubicBezTo>
                  <a:lnTo>
                    <a:pt x="1019361" y="39346"/>
                  </a:lnTo>
                  <a:cubicBezTo>
                    <a:pt x="1019556" y="42611"/>
                    <a:pt x="1020400" y="45241"/>
                    <a:pt x="1021893" y="47236"/>
                  </a:cubicBezTo>
                  <a:cubicBezTo>
                    <a:pt x="1023386" y="49232"/>
                    <a:pt x="1025116" y="50641"/>
                    <a:pt x="1027083" y="51464"/>
                  </a:cubicBezTo>
                  <a:cubicBezTo>
                    <a:pt x="1029051" y="52287"/>
                    <a:pt x="1030927" y="52699"/>
                    <a:pt x="1032713" y="52699"/>
                  </a:cubicBezTo>
                  <a:cubicBezTo>
                    <a:pt x="1037680" y="52699"/>
                    <a:pt x="1042647" y="50215"/>
                    <a:pt x="1047615" y="45248"/>
                  </a:cubicBezTo>
                  <a:lnTo>
                    <a:pt x="1047615" y="54834"/>
                  </a:lnTo>
                  <a:cubicBezTo>
                    <a:pt x="1045326" y="56368"/>
                    <a:pt x="1042934" y="57673"/>
                    <a:pt x="1040436" y="58747"/>
                  </a:cubicBezTo>
                  <a:cubicBezTo>
                    <a:pt x="1037938" y="59822"/>
                    <a:pt x="1034904" y="60359"/>
                    <a:pt x="1031332" y="60359"/>
                  </a:cubicBezTo>
                  <a:cubicBezTo>
                    <a:pt x="1027202" y="60359"/>
                    <a:pt x="1023588" y="59382"/>
                    <a:pt x="1020491" y="57429"/>
                  </a:cubicBezTo>
                  <a:cubicBezTo>
                    <a:pt x="1017393" y="55475"/>
                    <a:pt x="1015014" y="52887"/>
                    <a:pt x="1013354" y="49664"/>
                  </a:cubicBezTo>
                  <a:cubicBezTo>
                    <a:pt x="1011694" y="46441"/>
                    <a:pt x="1010863" y="43030"/>
                    <a:pt x="1010863" y="39430"/>
                  </a:cubicBezTo>
                  <a:cubicBezTo>
                    <a:pt x="1010863" y="35439"/>
                    <a:pt x="1011784" y="31868"/>
                    <a:pt x="1013626" y="28714"/>
                  </a:cubicBezTo>
                  <a:cubicBezTo>
                    <a:pt x="1015468" y="25561"/>
                    <a:pt x="1017937" y="23084"/>
                    <a:pt x="1021035" y="21284"/>
                  </a:cubicBezTo>
                  <a:cubicBezTo>
                    <a:pt x="1024132" y="19485"/>
                    <a:pt x="1027425" y="18585"/>
                    <a:pt x="1030913" y="18585"/>
                  </a:cubicBezTo>
                  <a:close/>
                  <a:moveTo>
                    <a:pt x="981991" y="18585"/>
                  </a:moveTo>
                  <a:cubicBezTo>
                    <a:pt x="984000" y="18585"/>
                    <a:pt x="985897" y="18940"/>
                    <a:pt x="987683" y="19652"/>
                  </a:cubicBezTo>
                  <a:cubicBezTo>
                    <a:pt x="989469" y="20364"/>
                    <a:pt x="991660" y="21836"/>
                    <a:pt x="994255" y="24068"/>
                  </a:cubicBezTo>
                  <a:lnTo>
                    <a:pt x="995971" y="19547"/>
                  </a:lnTo>
                  <a:lnTo>
                    <a:pt x="1002166" y="19547"/>
                  </a:lnTo>
                  <a:lnTo>
                    <a:pt x="1002166" y="54582"/>
                  </a:lnTo>
                  <a:cubicBezTo>
                    <a:pt x="1002166" y="59829"/>
                    <a:pt x="1001692" y="63798"/>
                    <a:pt x="1000743" y="66491"/>
                  </a:cubicBezTo>
                  <a:cubicBezTo>
                    <a:pt x="999794" y="69184"/>
                    <a:pt x="998259" y="71535"/>
                    <a:pt x="996139" y="73544"/>
                  </a:cubicBezTo>
                  <a:cubicBezTo>
                    <a:pt x="994018" y="75553"/>
                    <a:pt x="991737" y="76955"/>
                    <a:pt x="989295" y="77751"/>
                  </a:cubicBezTo>
                  <a:cubicBezTo>
                    <a:pt x="986853" y="78546"/>
                    <a:pt x="984307" y="78972"/>
                    <a:pt x="981656" y="79027"/>
                  </a:cubicBezTo>
                  <a:cubicBezTo>
                    <a:pt x="976465" y="79027"/>
                    <a:pt x="971317" y="77283"/>
                    <a:pt x="966210" y="73795"/>
                  </a:cubicBezTo>
                  <a:lnTo>
                    <a:pt x="966210" y="64042"/>
                  </a:lnTo>
                  <a:cubicBezTo>
                    <a:pt x="968387" y="66135"/>
                    <a:pt x="970710" y="67928"/>
                    <a:pt x="973180" y="69421"/>
                  </a:cubicBezTo>
                  <a:cubicBezTo>
                    <a:pt x="975649" y="70914"/>
                    <a:pt x="978558" y="71660"/>
                    <a:pt x="981907" y="71660"/>
                  </a:cubicBezTo>
                  <a:cubicBezTo>
                    <a:pt x="984307" y="71660"/>
                    <a:pt x="986518" y="70963"/>
                    <a:pt x="988541" y="69568"/>
                  </a:cubicBezTo>
                  <a:cubicBezTo>
                    <a:pt x="990565" y="68172"/>
                    <a:pt x="992023" y="66414"/>
                    <a:pt x="992916" y="64293"/>
                  </a:cubicBezTo>
                  <a:cubicBezTo>
                    <a:pt x="993809" y="62173"/>
                    <a:pt x="994255" y="58224"/>
                    <a:pt x="994255" y="52448"/>
                  </a:cubicBezTo>
                  <a:lnTo>
                    <a:pt x="994088" y="52280"/>
                  </a:lnTo>
                  <a:cubicBezTo>
                    <a:pt x="990348" y="57080"/>
                    <a:pt x="985981" y="59480"/>
                    <a:pt x="980986" y="59480"/>
                  </a:cubicBezTo>
                  <a:cubicBezTo>
                    <a:pt x="976131" y="59480"/>
                    <a:pt x="972015" y="57499"/>
                    <a:pt x="968638" y="53536"/>
                  </a:cubicBezTo>
                  <a:cubicBezTo>
                    <a:pt x="965262" y="49573"/>
                    <a:pt x="963573" y="44843"/>
                    <a:pt x="963573" y="39346"/>
                  </a:cubicBezTo>
                  <a:cubicBezTo>
                    <a:pt x="963573" y="35607"/>
                    <a:pt x="964369" y="32161"/>
                    <a:pt x="965959" y="29007"/>
                  </a:cubicBezTo>
                  <a:cubicBezTo>
                    <a:pt x="967550" y="25854"/>
                    <a:pt x="969747" y="23329"/>
                    <a:pt x="972552" y="21431"/>
                  </a:cubicBezTo>
                  <a:cubicBezTo>
                    <a:pt x="975356" y="19533"/>
                    <a:pt x="978503" y="18585"/>
                    <a:pt x="981991" y="18585"/>
                  </a:cubicBezTo>
                  <a:close/>
                  <a:moveTo>
                    <a:pt x="942635" y="18585"/>
                  </a:moveTo>
                  <a:cubicBezTo>
                    <a:pt x="945732" y="18585"/>
                    <a:pt x="948502" y="19219"/>
                    <a:pt x="950944" y="20489"/>
                  </a:cubicBezTo>
                  <a:cubicBezTo>
                    <a:pt x="953386" y="21759"/>
                    <a:pt x="955297" y="23566"/>
                    <a:pt x="956678" y="25910"/>
                  </a:cubicBezTo>
                  <a:cubicBezTo>
                    <a:pt x="958060" y="28254"/>
                    <a:pt x="958750" y="30793"/>
                    <a:pt x="958750" y="33528"/>
                  </a:cubicBezTo>
                  <a:lnTo>
                    <a:pt x="958750" y="49894"/>
                  </a:lnTo>
                  <a:cubicBezTo>
                    <a:pt x="958750" y="51987"/>
                    <a:pt x="959601" y="53034"/>
                    <a:pt x="961304" y="53034"/>
                  </a:cubicBezTo>
                  <a:cubicBezTo>
                    <a:pt x="962224" y="53034"/>
                    <a:pt x="963145" y="52838"/>
                    <a:pt x="964066" y="52448"/>
                  </a:cubicBezTo>
                  <a:lnTo>
                    <a:pt x="964066" y="58977"/>
                  </a:lnTo>
                  <a:cubicBezTo>
                    <a:pt x="961778" y="59591"/>
                    <a:pt x="959853" y="59898"/>
                    <a:pt x="958290" y="59898"/>
                  </a:cubicBezTo>
                  <a:cubicBezTo>
                    <a:pt x="953462" y="59898"/>
                    <a:pt x="951007" y="57610"/>
                    <a:pt x="950923" y="53034"/>
                  </a:cubicBezTo>
                  <a:lnTo>
                    <a:pt x="950755" y="53034"/>
                  </a:lnTo>
                  <a:cubicBezTo>
                    <a:pt x="949500" y="55015"/>
                    <a:pt x="947937" y="56731"/>
                    <a:pt x="946067" y="58182"/>
                  </a:cubicBezTo>
                  <a:cubicBezTo>
                    <a:pt x="944198" y="59633"/>
                    <a:pt x="941672" y="60359"/>
                    <a:pt x="938491" y="60359"/>
                  </a:cubicBezTo>
                  <a:cubicBezTo>
                    <a:pt x="936259" y="60359"/>
                    <a:pt x="934040" y="59829"/>
                    <a:pt x="931836" y="58768"/>
                  </a:cubicBezTo>
                  <a:cubicBezTo>
                    <a:pt x="929631" y="57708"/>
                    <a:pt x="927845" y="56194"/>
                    <a:pt x="926478" y="54227"/>
                  </a:cubicBezTo>
                  <a:cubicBezTo>
                    <a:pt x="925111" y="52259"/>
                    <a:pt x="924427" y="50034"/>
                    <a:pt x="924427" y="47550"/>
                  </a:cubicBezTo>
                  <a:cubicBezTo>
                    <a:pt x="924427" y="44955"/>
                    <a:pt x="925152" y="42785"/>
                    <a:pt x="926603" y="41041"/>
                  </a:cubicBezTo>
                  <a:cubicBezTo>
                    <a:pt x="928055" y="39297"/>
                    <a:pt x="929980" y="37951"/>
                    <a:pt x="932380" y="37002"/>
                  </a:cubicBezTo>
                  <a:cubicBezTo>
                    <a:pt x="934780" y="36053"/>
                    <a:pt x="937354" y="35349"/>
                    <a:pt x="940103" y="34888"/>
                  </a:cubicBezTo>
                  <a:cubicBezTo>
                    <a:pt x="942851" y="34428"/>
                    <a:pt x="946430" y="33974"/>
                    <a:pt x="950839" y="33528"/>
                  </a:cubicBezTo>
                  <a:cubicBezTo>
                    <a:pt x="950755" y="31658"/>
                    <a:pt x="950190" y="30123"/>
                    <a:pt x="949144" y="28924"/>
                  </a:cubicBezTo>
                  <a:cubicBezTo>
                    <a:pt x="948097" y="27724"/>
                    <a:pt x="946835" y="26872"/>
                    <a:pt x="945356" y="26370"/>
                  </a:cubicBezTo>
                  <a:cubicBezTo>
                    <a:pt x="943877" y="25868"/>
                    <a:pt x="942454" y="25617"/>
                    <a:pt x="941086" y="25617"/>
                  </a:cubicBezTo>
                  <a:cubicBezTo>
                    <a:pt x="939245" y="25617"/>
                    <a:pt x="937500" y="25924"/>
                    <a:pt x="935854" y="26538"/>
                  </a:cubicBezTo>
                  <a:cubicBezTo>
                    <a:pt x="934208" y="27152"/>
                    <a:pt x="932770" y="27870"/>
                    <a:pt x="931543" y="28693"/>
                  </a:cubicBezTo>
                  <a:cubicBezTo>
                    <a:pt x="930315" y="29516"/>
                    <a:pt x="929003" y="30486"/>
                    <a:pt x="927608" y="31602"/>
                  </a:cubicBezTo>
                  <a:lnTo>
                    <a:pt x="927608" y="23147"/>
                  </a:lnTo>
                  <a:cubicBezTo>
                    <a:pt x="932910" y="20105"/>
                    <a:pt x="937919" y="18585"/>
                    <a:pt x="942635" y="18585"/>
                  </a:cubicBezTo>
                  <a:close/>
                  <a:moveTo>
                    <a:pt x="848641" y="18585"/>
                  </a:moveTo>
                  <a:cubicBezTo>
                    <a:pt x="850650" y="18585"/>
                    <a:pt x="852548" y="18940"/>
                    <a:pt x="854333" y="19652"/>
                  </a:cubicBezTo>
                  <a:cubicBezTo>
                    <a:pt x="856119" y="20364"/>
                    <a:pt x="858310" y="21836"/>
                    <a:pt x="860905" y="24068"/>
                  </a:cubicBezTo>
                  <a:lnTo>
                    <a:pt x="862621" y="19547"/>
                  </a:lnTo>
                  <a:lnTo>
                    <a:pt x="868816" y="19547"/>
                  </a:lnTo>
                  <a:lnTo>
                    <a:pt x="868816" y="54582"/>
                  </a:lnTo>
                  <a:cubicBezTo>
                    <a:pt x="868816" y="59829"/>
                    <a:pt x="868342" y="63798"/>
                    <a:pt x="867393" y="66491"/>
                  </a:cubicBezTo>
                  <a:cubicBezTo>
                    <a:pt x="866444" y="69184"/>
                    <a:pt x="864910" y="71535"/>
                    <a:pt x="862789" y="73544"/>
                  </a:cubicBezTo>
                  <a:cubicBezTo>
                    <a:pt x="860668" y="75553"/>
                    <a:pt x="858387" y="76955"/>
                    <a:pt x="855945" y="77751"/>
                  </a:cubicBezTo>
                  <a:cubicBezTo>
                    <a:pt x="853503" y="78546"/>
                    <a:pt x="850957" y="78972"/>
                    <a:pt x="848306" y="79027"/>
                  </a:cubicBezTo>
                  <a:cubicBezTo>
                    <a:pt x="843116" y="79027"/>
                    <a:pt x="837967" y="77283"/>
                    <a:pt x="832860" y="73795"/>
                  </a:cubicBezTo>
                  <a:lnTo>
                    <a:pt x="832860" y="64042"/>
                  </a:lnTo>
                  <a:cubicBezTo>
                    <a:pt x="835037" y="66135"/>
                    <a:pt x="837360" y="67928"/>
                    <a:pt x="839830" y="69421"/>
                  </a:cubicBezTo>
                  <a:cubicBezTo>
                    <a:pt x="842299" y="70914"/>
                    <a:pt x="845208" y="71660"/>
                    <a:pt x="848557" y="71660"/>
                  </a:cubicBezTo>
                  <a:cubicBezTo>
                    <a:pt x="850957" y="71660"/>
                    <a:pt x="853168" y="70963"/>
                    <a:pt x="855192" y="69568"/>
                  </a:cubicBezTo>
                  <a:cubicBezTo>
                    <a:pt x="857215" y="68172"/>
                    <a:pt x="858673" y="66414"/>
                    <a:pt x="859566" y="64293"/>
                  </a:cubicBezTo>
                  <a:cubicBezTo>
                    <a:pt x="860459" y="62173"/>
                    <a:pt x="860905" y="58224"/>
                    <a:pt x="860905" y="52448"/>
                  </a:cubicBezTo>
                  <a:lnTo>
                    <a:pt x="860738" y="52280"/>
                  </a:lnTo>
                  <a:cubicBezTo>
                    <a:pt x="856998" y="57080"/>
                    <a:pt x="852631" y="59480"/>
                    <a:pt x="847636" y="59480"/>
                  </a:cubicBezTo>
                  <a:cubicBezTo>
                    <a:pt x="842781" y="59480"/>
                    <a:pt x="838665" y="57499"/>
                    <a:pt x="835288" y="53536"/>
                  </a:cubicBezTo>
                  <a:cubicBezTo>
                    <a:pt x="831912" y="49573"/>
                    <a:pt x="830223" y="44843"/>
                    <a:pt x="830223" y="39346"/>
                  </a:cubicBezTo>
                  <a:cubicBezTo>
                    <a:pt x="830223" y="35607"/>
                    <a:pt x="831019" y="32161"/>
                    <a:pt x="832609" y="29007"/>
                  </a:cubicBezTo>
                  <a:cubicBezTo>
                    <a:pt x="834200" y="25854"/>
                    <a:pt x="836397" y="23329"/>
                    <a:pt x="839202" y="21431"/>
                  </a:cubicBezTo>
                  <a:cubicBezTo>
                    <a:pt x="842006" y="19533"/>
                    <a:pt x="845153" y="18585"/>
                    <a:pt x="848641" y="18585"/>
                  </a:cubicBezTo>
                  <a:close/>
                  <a:moveTo>
                    <a:pt x="805327" y="18585"/>
                  </a:moveTo>
                  <a:cubicBezTo>
                    <a:pt x="809764" y="18585"/>
                    <a:pt x="813168" y="19945"/>
                    <a:pt x="815540" y="22666"/>
                  </a:cubicBezTo>
                  <a:cubicBezTo>
                    <a:pt x="817912" y="25387"/>
                    <a:pt x="819098" y="28547"/>
                    <a:pt x="819098" y="32147"/>
                  </a:cubicBezTo>
                  <a:lnTo>
                    <a:pt x="819098" y="59396"/>
                  </a:lnTo>
                  <a:lnTo>
                    <a:pt x="811229" y="59396"/>
                  </a:lnTo>
                  <a:lnTo>
                    <a:pt x="811229" y="34867"/>
                  </a:lnTo>
                  <a:cubicBezTo>
                    <a:pt x="811229" y="32300"/>
                    <a:pt x="810636" y="30172"/>
                    <a:pt x="809450" y="28484"/>
                  </a:cubicBezTo>
                  <a:cubicBezTo>
                    <a:pt x="808264" y="26796"/>
                    <a:pt x="806374" y="25952"/>
                    <a:pt x="803778" y="25952"/>
                  </a:cubicBezTo>
                  <a:cubicBezTo>
                    <a:pt x="801434" y="25952"/>
                    <a:pt x="799404" y="26670"/>
                    <a:pt x="797688" y="28107"/>
                  </a:cubicBezTo>
                  <a:cubicBezTo>
                    <a:pt x="795972" y="29544"/>
                    <a:pt x="794688" y="31372"/>
                    <a:pt x="793837" y="33591"/>
                  </a:cubicBezTo>
                  <a:cubicBezTo>
                    <a:pt x="792986" y="35809"/>
                    <a:pt x="792561" y="38090"/>
                    <a:pt x="792561" y="40434"/>
                  </a:cubicBezTo>
                  <a:lnTo>
                    <a:pt x="792561" y="59396"/>
                  </a:lnTo>
                  <a:lnTo>
                    <a:pt x="784649" y="59396"/>
                  </a:lnTo>
                  <a:lnTo>
                    <a:pt x="784649" y="19547"/>
                  </a:lnTo>
                  <a:lnTo>
                    <a:pt x="791849" y="19547"/>
                  </a:lnTo>
                  <a:lnTo>
                    <a:pt x="792435" y="26203"/>
                  </a:lnTo>
                  <a:lnTo>
                    <a:pt x="792644" y="26203"/>
                  </a:lnTo>
                  <a:cubicBezTo>
                    <a:pt x="793453" y="24835"/>
                    <a:pt x="794305" y="23635"/>
                    <a:pt x="795197" y="22603"/>
                  </a:cubicBezTo>
                  <a:cubicBezTo>
                    <a:pt x="796090" y="21570"/>
                    <a:pt x="797381" y="20643"/>
                    <a:pt x="799069" y="19819"/>
                  </a:cubicBezTo>
                  <a:cubicBezTo>
                    <a:pt x="800758" y="18996"/>
                    <a:pt x="802844" y="18585"/>
                    <a:pt x="805327" y="18585"/>
                  </a:cubicBezTo>
                  <a:close/>
                  <a:moveTo>
                    <a:pt x="761660" y="18585"/>
                  </a:moveTo>
                  <a:cubicBezTo>
                    <a:pt x="764757" y="18585"/>
                    <a:pt x="767527" y="19219"/>
                    <a:pt x="769969" y="20489"/>
                  </a:cubicBezTo>
                  <a:cubicBezTo>
                    <a:pt x="772411" y="21759"/>
                    <a:pt x="774322" y="23566"/>
                    <a:pt x="775703" y="25910"/>
                  </a:cubicBezTo>
                  <a:cubicBezTo>
                    <a:pt x="777085" y="28254"/>
                    <a:pt x="777775" y="30793"/>
                    <a:pt x="777775" y="33528"/>
                  </a:cubicBezTo>
                  <a:lnTo>
                    <a:pt x="777775" y="49894"/>
                  </a:lnTo>
                  <a:cubicBezTo>
                    <a:pt x="777775" y="51987"/>
                    <a:pt x="778626" y="53034"/>
                    <a:pt x="780329" y="53034"/>
                  </a:cubicBezTo>
                  <a:cubicBezTo>
                    <a:pt x="781250" y="53034"/>
                    <a:pt x="782170" y="52838"/>
                    <a:pt x="783091" y="52448"/>
                  </a:cubicBezTo>
                  <a:lnTo>
                    <a:pt x="783091" y="58977"/>
                  </a:lnTo>
                  <a:cubicBezTo>
                    <a:pt x="780803" y="59591"/>
                    <a:pt x="778878" y="59898"/>
                    <a:pt x="777315" y="59898"/>
                  </a:cubicBezTo>
                  <a:cubicBezTo>
                    <a:pt x="772487" y="59898"/>
                    <a:pt x="770032" y="57610"/>
                    <a:pt x="769948" y="53034"/>
                  </a:cubicBezTo>
                  <a:lnTo>
                    <a:pt x="769780" y="53034"/>
                  </a:lnTo>
                  <a:cubicBezTo>
                    <a:pt x="768525" y="55015"/>
                    <a:pt x="766962" y="56731"/>
                    <a:pt x="765092" y="58182"/>
                  </a:cubicBezTo>
                  <a:cubicBezTo>
                    <a:pt x="763223" y="59633"/>
                    <a:pt x="760697" y="60359"/>
                    <a:pt x="757516" y="60359"/>
                  </a:cubicBezTo>
                  <a:cubicBezTo>
                    <a:pt x="755284" y="60359"/>
                    <a:pt x="753065" y="59829"/>
                    <a:pt x="750861" y="58768"/>
                  </a:cubicBezTo>
                  <a:cubicBezTo>
                    <a:pt x="748656" y="57708"/>
                    <a:pt x="746870" y="56194"/>
                    <a:pt x="745503" y="54227"/>
                  </a:cubicBezTo>
                  <a:cubicBezTo>
                    <a:pt x="744136" y="52259"/>
                    <a:pt x="743452" y="50034"/>
                    <a:pt x="743452" y="47550"/>
                  </a:cubicBezTo>
                  <a:cubicBezTo>
                    <a:pt x="743452" y="44955"/>
                    <a:pt x="744177" y="42785"/>
                    <a:pt x="745628" y="41041"/>
                  </a:cubicBezTo>
                  <a:cubicBezTo>
                    <a:pt x="747080" y="39297"/>
                    <a:pt x="749005" y="37951"/>
                    <a:pt x="751405" y="37002"/>
                  </a:cubicBezTo>
                  <a:cubicBezTo>
                    <a:pt x="753805" y="36053"/>
                    <a:pt x="756379" y="35349"/>
                    <a:pt x="759128" y="34888"/>
                  </a:cubicBezTo>
                  <a:cubicBezTo>
                    <a:pt x="761876" y="34428"/>
                    <a:pt x="765455" y="33974"/>
                    <a:pt x="769864" y="33528"/>
                  </a:cubicBezTo>
                  <a:cubicBezTo>
                    <a:pt x="769780" y="31658"/>
                    <a:pt x="769215" y="30123"/>
                    <a:pt x="768169" y="28924"/>
                  </a:cubicBezTo>
                  <a:cubicBezTo>
                    <a:pt x="767122" y="27724"/>
                    <a:pt x="765860" y="26872"/>
                    <a:pt x="764381" y="26370"/>
                  </a:cubicBezTo>
                  <a:cubicBezTo>
                    <a:pt x="762902" y="25868"/>
                    <a:pt x="761479" y="25617"/>
                    <a:pt x="760111" y="25617"/>
                  </a:cubicBezTo>
                  <a:cubicBezTo>
                    <a:pt x="758270" y="25617"/>
                    <a:pt x="756525" y="25924"/>
                    <a:pt x="754879" y="26538"/>
                  </a:cubicBezTo>
                  <a:cubicBezTo>
                    <a:pt x="753233" y="27152"/>
                    <a:pt x="751795" y="27870"/>
                    <a:pt x="750568" y="28693"/>
                  </a:cubicBezTo>
                  <a:cubicBezTo>
                    <a:pt x="749340" y="29516"/>
                    <a:pt x="748028" y="30486"/>
                    <a:pt x="746633" y="31602"/>
                  </a:cubicBezTo>
                  <a:lnTo>
                    <a:pt x="746633" y="23147"/>
                  </a:lnTo>
                  <a:cubicBezTo>
                    <a:pt x="751935" y="20105"/>
                    <a:pt x="756944" y="18585"/>
                    <a:pt x="761660" y="18585"/>
                  </a:cubicBezTo>
                  <a:close/>
                  <a:moveTo>
                    <a:pt x="643402" y="18585"/>
                  </a:moveTo>
                  <a:cubicBezTo>
                    <a:pt x="647839" y="18585"/>
                    <a:pt x="651243" y="19945"/>
                    <a:pt x="653615" y="22666"/>
                  </a:cubicBezTo>
                  <a:cubicBezTo>
                    <a:pt x="655987" y="25387"/>
                    <a:pt x="657173" y="28547"/>
                    <a:pt x="657173" y="32147"/>
                  </a:cubicBezTo>
                  <a:lnTo>
                    <a:pt x="657173" y="59396"/>
                  </a:lnTo>
                  <a:lnTo>
                    <a:pt x="649304" y="59396"/>
                  </a:lnTo>
                  <a:lnTo>
                    <a:pt x="649304" y="34867"/>
                  </a:lnTo>
                  <a:cubicBezTo>
                    <a:pt x="649304" y="32300"/>
                    <a:pt x="648711" y="30172"/>
                    <a:pt x="647525" y="28484"/>
                  </a:cubicBezTo>
                  <a:cubicBezTo>
                    <a:pt x="646339" y="26796"/>
                    <a:pt x="644449" y="25952"/>
                    <a:pt x="641853" y="25952"/>
                  </a:cubicBezTo>
                  <a:cubicBezTo>
                    <a:pt x="639509" y="25952"/>
                    <a:pt x="637479" y="26670"/>
                    <a:pt x="635763" y="28107"/>
                  </a:cubicBezTo>
                  <a:cubicBezTo>
                    <a:pt x="634047" y="29544"/>
                    <a:pt x="632763" y="31372"/>
                    <a:pt x="631912" y="33591"/>
                  </a:cubicBezTo>
                  <a:cubicBezTo>
                    <a:pt x="631061" y="35809"/>
                    <a:pt x="630635" y="38090"/>
                    <a:pt x="630635" y="40434"/>
                  </a:cubicBezTo>
                  <a:lnTo>
                    <a:pt x="630635" y="59396"/>
                  </a:lnTo>
                  <a:lnTo>
                    <a:pt x="622724" y="59396"/>
                  </a:lnTo>
                  <a:lnTo>
                    <a:pt x="622724" y="19547"/>
                  </a:lnTo>
                  <a:lnTo>
                    <a:pt x="629924" y="19547"/>
                  </a:lnTo>
                  <a:lnTo>
                    <a:pt x="630510" y="26203"/>
                  </a:lnTo>
                  <a:lnTo>
                    <a:pt x="630719" y="26203"/>
                  </a:lnTo>
                  <a:cubicBezTo>
                    <a:pt x="631528" y="24835"/>
                    <a:pt x="632380" y="23635"/>
                    <a:pt x="633272" y="22603"/>
                  </a:cubicBezTo>
                  <a:cubicBezTo>
                    <a:pt x="634165" y="21570"/>
                    <a:pt x="635456" y="20643"/>
                    <a:pt x="637144" y="19819"/>
                  </a:cubicBezTo>
                  <a:cubicBezTo>
                    <a:pt x="638833" y="18996"/>
                    <a:pt x="640919" y="18585"/>
                    <a:pt x="643402" y="18585"/>
                  </a:cubicBezTo>
                  <a:close/>
                  <a:moveTo>
                    <a:pt x="591466" y="18585"/>
                  </a:moveTo>
                  <a:cubicBezTo>
                    <a:pt x="593475" y="18585"/>
                    <a:pt x="595373" y="18940"/>
                    <a:pt x="597158" y="19652"/>
                  </a:cubicBezTo>
                  <a:cubicBezTo>
                    <a:pt x="598944" y="20364"/>
                    <a:pt x="601135" y="21836"/>
                    <a:pt x="603730" y="24068"/>
                  </a:cubicBezTo>
                  <a:lnTo>
                    <a:pt x="605446" y="19547"/>
                  </a:lnTo>
                  <a:lnTo>
                    <a:pt x="611641" y="19547"/>
                  </a:lnTo>
                  <a:lnTo>
                    <a:pt x="611641" y="54582"/>
                  </a:lnTo>
                  <a:cubicBezTo>
                    <a:pt x="611641" y="59829"/>
                    <a:pt x="611167" y="63798"/>
                    <a:pt x="610218" y="66491"/>
                  </a:cubicBezTo>
                  <a:cubicBezTo>
                    <a:pt x="609269" y="69184"/>
                    <a:pt x="607735" y="71535"/>
                    <a:pt x="605614" y="73544"/>
                  </a:cubicBezTo>
                  <a:cubicBezTo>
                    <a:pt x="603493" y="75553"/>
                    <a:pt x="601212" y="76955"/>
                    <a:pt x="598770" y="77751"/>
                  </a:cubicBezTo>
                  <a:cubicBezTo>
                    <a:pt x="596328" y="78546"/>
                    <a:pt x="593782" y="78972"/>
                    <a:pt x="591131" y="79027"/>
                  </a:cubicBezTo>
                  <a:cubicBezTo>
                    <a:pt x="585941" y="79027"/>
                    <a:pt x="580792" y="77283"/>
                    <a:pt x="575685" y="73795"/>
                  </a:cubicBezTo>
                  <a:lnTo>
                    <a:pt x="575685" y="64042"/>
                  </a:lnTo>
                  <a:cubicBezTo>
                    <a:pt x="577862" y="66135"/>
                    <a:pt x="580185" y="67928"/>
                    <a:pt x="582655" y="69421"/>
                  </a:cubicBezTo>
                  <a:cubicBezTo>
                    <a:pt x="585124" y="70914"/>
                    <a:pt x="588033" y="71660"/>
                    <a:pt x="591382" y="71660"/>
                  </a:cubicBezTo>
                  <a:cubicBezTo>
                    <a:pt x="593782" y="71660"/>
                    <a:pt x="595993" y="70963"/>
                    <a:pt x="598017" y="69568"/>
                  </a:cubicBezTo>
                  <a:cubicBezTo>
                    <a:pt x="600040" y="68172"/>
                    <a:pt x="601498" y="66414"/>
                    <a:pt x="602391" y="64293"/>
                  </a:cubicBezTo>
                  <a:cubicBezTo>
                    <a:pt x="603284" y="62173"/>
                    <a:pt x="603730" y="58224"/>
                    <a:pt x="603730" y="52448"/>
                  </a:cubicBezTo>
                  <a:lnTo>
                    <a:pt x="603563" y="52280"/>
                  </a:lnTo>
                  <a:cubicBezTo>
                    <a:pt x="599823" y="57080"/>
                    <a:pt x="595456" y="59480"/>
                    <a:pt x="590461" y="59480"/>
                  </a:cubicBezTo>
                  <a:cubicBezTo>
                    <a:pt x="585606" y="59480"/>
                    <a:pt x="581490" y="57499"/>
                    <a:pt x="578113" y="53536"/>
                  </a:cubicBezTo>
                  <a:cubicBezTo>
                    <a:pt x="574737" y="49573"/>
                    <a:pt x="573048" y="44843"/>
                    <a:pt x="573048" y="39346"/>
                  </a:cubicBezTo>
                  <a:cubicBezTo>
                    <a:pt x="573048" y="35607"/>
                    <a:pt x="573844" y="32161"/>
                    <a:pt x="575434" y="29007"/>
                  </a:cubicBezTo>
                  <a:cubicBezTo>
                    <a:pt x="577025" y="25854"/>
                    <a:pt x="579222" y="23329"/>
                    <a:pt x="582027" y="21431"/>
                  </a:cubicBezTo>
                  <a:cubicBezTo>
                    <a:pt x="584831" y="19533"/>
                    <a:pt x="587978" y="18585"/>
                    <a:pt x="591466" y="18585"/>
                  </a:cubicBezTo>
                  <a:close/>
                  <a:moveTo>
                    <a:pt x="526088" y="18585"/>
                  </a:moveTo>
                  <a:cubicBezTo>
                    <a:pt x="528879" y="18585"/>
                    <a:pt x="531495" y="19157"/>
                    <a:pt x="533937" y="20301"/>
                  </a:cubicBezTo>
                  <a:cubicBezTo>
                    <a:pt x="536378" y="21445"/>
                    <a:pt x="538360" y="22980"/>
                    <a:pt x="539881" y="24905"/>
                  </a:cubicBezTo>
                  <a:cubicBezTo>
                    <a:pt x="541401" y="26831"/>
                    <a:pt x="542497" y="28924"/>
                    <a:pt x="543166" y="31184"/>
                  </a:cubicBezTo>
                  <a:cubicBezTo>
                    <a:pt x="543836" y="33444"/>
                    <a:pt x="544171" y="36165"/>
                    <a:pt x="544171" y="39346"/>
                  </a:cubicBezTo>
                  <a:lnTo>
                    <a:pt x="514536" y="39346"/>
                  </a:lnTo>
                  <a:cubicBezTo>
                    <a:pt x="514731" y="42611"/>
                    <a:pt x="515575" y="45241"/>
                    <a:pt x="517068" y="47236"/>
                  </a:cubicBezTo>
                  <a:cubicBezTo>
                    <a:pt x="518561" y="49232"/>
                    <a:pt x="520291" y="50641"/>
                    <a:pt x="522258" y="51464"/>
                  </a:cubicBezTo>
                  <a:cubicBezTo>
                    <a:pt x="524226" y="52287"/>
                    <a:pt x="526102" y="52699"/>
                    <a:pt x="527888" y="52699"/>
                  </a:cubicBezTo>
                  <a:cubicBezTo>
                    <a:pt x="532855" y="52699"/>
                    <a:pt x="537823" y="50215"/>
                    <a:pt x="542790" y="45248"/>
                  </a:cubicBezTo>
                  <a:lnTo>
                    <a:pt x="542790" y="54834"/>
                  </a:lnTo>
                  <a:cubicBezTo>
                    <a:pt x="540501" y="56368"/>
                    <a:pt x="538109" y="57673"/>
                    <a:pt x="535611" y="58747"/>
                  </a:cubicBezTo>
                  <a:cubicBezTo>
                    <a:pt x="533114" y="59822"/>
                    <a:pt x="530079" y="60359"/>
                    <a:pt x="526507" y="60359"/>
                  </a:cubicBezTo>
                  <a:cubicBezTo>
                    <a:pt x="522377" y="60359"/>
                    <a:pt x="518763" y="59382"/>
                    <a:pt x="515666" y="57429"/>
                  </a:cubicBezTo>
                  <a:cubicBezTo>
                    <a:pt x="512568" y="55475"/>
                    <a:pt x="510189" y="52887"/>
                    <a:pt x="508529" y="49664"/>
                  </a:cubicBezTo>
                  <a:cubicBezTo>
                    <a:pt x="506869" y="46441"/>
                    <a:pt x="506038" y="43030"/>
                    <a:pt x="506038" y="39430"/>
                  </a:cubicBezTo>
                  <a:cubicBezTo>
                    <a:pt x="506038" y="35439"/>
                    <a:pt x="506959" y="31868"/>
                    <a:pt x="508801" y="28714"/>
                  </a:cubicBezTo>
                  <a:cubicBezTo>
                    <a:pt x="510643" y="25561"/>
                    <a:pt x="513112" y="23084"/>
                    <a:pt x="516210" y="21284"/>
                  </a:cubicBezTo>
                  <a:cubicBezTo>
                    <a:pt x="519307" y="19485"/>
                    <a:pt x="522600" y="18585"/>
                    <a:pt x="526088" y="18585"/>
                  </a:cubicBezTo>
                  <a:close/>
                  <a:moveTo>
                    <a:pt x="450391" y="18585"/>
                  </a:moveTo>
                  <a:cubicBezTo>
                    <a:pt x="454158" y="18585"/>
                    <a:pt x="457611" y="19478"/>
                    <a:pt x="460751" y="21264"/>
                  </a:cubicBezTo>
                  <a:cubicBezTo>
                    <a:pt x="463890" y="23049"/>
                    <a:pt x="466380" y="25568"/>
                    <a:pt x="468222" y="28819"/>
                  </a:cubicBezTo>
                  <a:cubicBezTo>
                    <a:pt x="470064" y="32070"/>
                    <a:pt x="470985" y="35607"/>
                    <a:pt x="470985" y="39430"/>
                  </a:cubicBezTo>
                  <a:cubicBezTo>
                    <a:pt x="470985" y="43225"/>
                    <a:pt x="470057" y="46741"/>
                    <a:pt x="468201" y="49978"/>
                  </a:cubicBezTo>
                  <a:cubicBezTo>
                    <a:pt x="466345" y="53215"/>
                    <a:pt x="463827" y="55754"/>
                    <a:pt x="460646" y="57596"/>
                  </a:cubicBezTo>
                  <a:cubicBezTo>
                    <a:pt x="457465" y="59438"/>
                    <a:pt x="454102" y="60359"/>
                    <a:pt x="450558" y="60359"/>
                  </a:cubicBezTo>
                  <a:cubicBezTo>
                    <a:pt x="446651" y="60359"/>
                    <a:pt x="443093" y="59445"/>
                    <a:pt x="439884" y="57617"/>
                  </a:cubicBezTo>
                  <a:cubicBezTo>
                    <a:pt x="436675" y="55789"/>
                    <a:pt x="434171" y="53278"/>
                    <a:pt x="432371" y="50083"/>
                  </a:cubicBezTo>
                  <a:cubicBezTo>
                    <a:pt x="430571" y="46888"/>
                    <a:pt x="429671" y="43337"/>
                    <a:pt x="429671" y="39430"/>
                  </a:cubicBezTo>
                  <a:cubicBezTo>
                    <a:pt x="429671" y="35523"/>
                    <a:pt x="430592" y="31972"/>
                    <a:pt x="432434" y="28777"/>
                  </a:cubicBezTo>
                  <a:cubicBezTo>
                    <a:pt x="434275" y="25582"/>
                    <a:pt x="436773" y="23084"/>
                    <a:pt x="439926" y="21284"/>
                  </a:cubicBezTo>
                  <a:cubicBezTo>
                    <a:pt x="443079" y="19485"/>
                    <a:pt x="446568" y="18585"/>
                    <a:pt x="450391" y="18585"/>
                  </a:cubicBezTo>
                  <a:close/>
                  <a:moveTo>
                    <a:pt x="297991" y="18585"/>
                  </a:moveTo>
                  <a:cubicBezTo>
                    <a:pt x="301758" y="18585"/>
                    <a:pt x="305211" y="19478"/>
                    <a:pt x="308350" y="21264"/>
                  </a:cubicBezTo>
                  <a:cubicBezTo>
                    <a:pt x="311490" y="23049"/>
                    <a:pt x="313980" y="25568"/>
                    <a:pt x="315822" y="28819"/>
                  </a:cubicBezTo>
                  <a:cubicBezTo>
                    <a:pt x="317664" y="32070"/>
                    <a:pt x="318585" y="35607"/>
                    <a:pt x="318585" y="39430"/>
                  </a:cubicBezTo>
                  <a:cubicBezTo>
                    <a:pt x="318585" y="43225"/>
                    <a:pt x="317657" y="46741"/>
                    <a:pt x="315801" y="49978"/>
                  </a:cubicBezTo>
                  <a:cubicBezTo>
                    <a:pt x="313946" y="53215"/>
                    <a:pt x="311427" y="55754"/>
                    <a:pt x="308246" y="57596"/>
                  </a:cubicBezTo>
                  <a:cubicBezTo>
                    <a:pt x="305065" y="59438"/>
                    <a:pt x="301702" y="60359"/>
                    <a:pt x="298158" y="60359"/>
                  </a:cubicBezTo>
                  <a:cubicBezTo>
                    <a:pt x="294251" y="60359"/>
                    <a:pt x="290693" y="59445"/>
                    <a:pt x="287484" y="57617"/>
                  </a:cubicBezTo>
                  <a:cubicBezTo>
                    <a:pt x="284275" y="55789"/>
                    <a:pt x="281771" y="53278"/>
                    <a:pt x="279971" y="50083"/>
                  </a:cubicBezTo>
                  <a:cubicBezTo>
                    <a:pt x="278171" y="46888"/>
                    <a:pt x="277271" y="43337"/>
                    <a:pt x="277271" y="39430"/>
                  </a:cubicBezTo>
                  <a:cubicBezTo>
                    <a:pt x="277271" y="35523"/>
                    <a:pt x="278192" y="31972"/>
                    <a:pt x="280034" y="28777"/>
                  </a:cubicBezTo>
                  <a:cubicBezTo>
                    <a:pt x="281875" y="25582"/>
                    <a:pt x="284373" y="23084"/>
                    <a:pt x="287526" y="21284"/>
                  </a:cubicBezTo>
                  <a:cubicBezTo>
                    <a:pt x="290680" y="19485"/>
                    <a:pt x="294168" y="18585"/>
                    <a:pt x="297991" y="18585"/>
                  </a:cubicBezTo>
                  <a:close/>
                  <a:moveTo>
                    <a:pt x="202741" y="18585"/>
                  </a:moveTo>
                  <a:cubicBezTo>
                    <a:pt x="206508" y="18585"/>
                    <a:pt x="209961" y="19478"/>
                    <a:pt x="213101" y="21264"/>
                  </a:cubicBezTo>
                  <a:cubicBezTo>
                    <a:pt x="216240" y="23049"/>
                    <a:pt x="218730" y="25568"/>
                    <a:pt x="220572" y="28819"/>
                  </a:cubicBezTo>
                  <a:cubicBezTo>
                    <a:pt x="222414" y="32070"/>
                    <a:pt x="223335" y="35607"/>
                    <a:pt x="223335" y="39430"/>
                  </a:cubicBezTo>
                  <a:cubicBezTo>
                    <a:pt x="223335" y="43225"/>
                    <a:pt x="222407" y="46741"/>
                    <a:pt x="220551" y="49978"/>
                  </a:cubicBezTo>
                  <a:cubicBezTo>
                    <a:pt x="218696" y="53215"/>
                    <a:pt x="216177" y="55754"/>
                    <a:pt x="212996" y="57596"/>
                  </a:cubicBezTo>
                  <a:cubicBezTo>
                    <a:pt x="209815" y="59438"/>
                    <a:pt x="206452" y="60359"/>
                    <a:pt x="202908" y="60359"/>
                  </a:cubicBezTo>
                  <a:cubicBezTo>
                    <a:pt x="199001" y="60359"/>
                    <a:pt x="195443" y="59445"/>
                    <a:pt x="192234" y="57617"/>
                  </a:cubicBezTo>
                  <a:cubicBezTo>
                    <a:pt x="189025" y="55789"/>
                    <a:pt x="186521" y="53278"/>
                    <a:pt x="184721" y="50083"/>
                  </a:cubicBezTo>
                  <a:cubicBezTo>
                    <a:pt x="182921" y="46888"/>
                    <a:pt x="182021" y="43337"/>
                    <a:pt x="182021" y="39430"/>
                  </a:cubicBezTo>
                  <a:cubicBezTo>
                    <a:pt x="182021" y="35523"/>
                    <a:pt x="182942" y="31972"/>
                    <a:pt x="184784" y="28777"/>
                  </a:cubicBezTo>
                  <a:cubicBezTo>
                    <a:pt x="186625" y="25582"/>
                    <a:pt x="189123" y="23084"/>
                    <a:pt x="192276" y="21284"/>
                  </a:cubicBezTo>
                  <a:cubicBezTo>
                    <a:pt x="195430" y="19485"/>
                    <a:pt x="198918" y="18585"/>
                    <a:pt x="202741" y="18585"/>
                  </a:cubicBezTo>
                  <a:close/>
                  <a:moveTo>
                    <a:pt x="155116" y="18585"/>
                  </a:moveTo>
                  <a:cubicBezTo>
                    <a:pt x="158883" y="18585"/>
                    <a:pt x="162336" y="19478"/>
                    <a:pt x="165476" y="21264"/>
                  </a:cubicBezTo>
                  <a:cubicBezTo>
                    <a:pt x="168615" y="23049"/>
                    <a:pt x="171105" y="25568"/>
                    <a:pt x="172947" y="28819"/>
                  </a:cubicBezTo>
                  <a:cubicBezTo>
                    <a:pt x="174789" y="32070"/>
                    <a:pt x="175710" y="35607"/>
                    <a:pt x="175710" y="39430"/>
                  </a:cubicBezTo>
                  <a:cubicBezTo>
                    <a:pt x="175710" y="43225"/>
                    <a:pt x="174782" y="46741"/>
                    <a:pt x="172926" y="49978"/>
                  </a:cubicBezTo>
                  <a:cubicBezTo>
                    <a:pt x="171071" y="53215"/>
                    <a:pt x="168552" y="55754"/>
                    <a:pt x="165371" y="57596"/>
                  </a:cubicBezTo>
                  <a:cubicBezTo>
                    <a:pt x="162190" y="59438"/>
                    <a:pt x="158827" y="60359"/>
                    <a:pt x="155283" y="60359"/>
                  </a:cubicBezTo>
                  <a:cubicBezTo>
                    <a:pt x="151376" y="60359"/>
                    <a:pt x="147818" y="59445"/>
                    <a:pt x="144609" y="57617"/>
                  </a:cubicBezTo>
                  <a:cubicBezTo>
                    <a:pt x="141400" y="55789"/>
                    <a:pt x="138896" y="53278"/>
                    <a:pt x="137096" y="50083"/>
                  </a:cubicBezTo>
                  <a:cubicBezTo>
                    <a:pt x="135296" y="46888"/>
                    <a:pt x="134396" y="43337"/>
                    <a:pt x="134396" y="39430"/>
                  </a:cubicBezTo>
                  <a:cubicBezTo>
                    <a:pt x="134396" y="35523"/>
                    <a:pt x="135317" y="31972"/>
                    <a:pt x="137159" y="28777"/>
                  </a:cubicBezTo>
                  <a:cubicBezTo>
                    <a:pt x="139000" y="25582"/>
                    <a:pt x="141498" y="23084"/>
                    <a:pt x="144651" y="21284"/>
                  </a:cubicBezTo>
                  <a:cubicBezTo>
                    <a:pt x="147805" y="19485"/>
                    <a:pt x="151293" y="18585"/>
                    <a:pt x="155116" y="18585"/>
                  </a:cubicBezTo>
                  <a:close/>
                  <a:moveTo>
                    <a:pt x="69056" y="18585"/>
                  </a:moveTo>
                  <a:cubicBezTo>
                    <a:pt x="71484" y="18585"/>
                    <a:pt x="73611" y="18899"/>
                    <a:pt x="75439" y="19526"/>
                  </a:cubicBezTo>
                  <a:cubicBezTo>
                    <a:pt x="77267" y="20154"/>
                    <a:pt x="79199" y="21012"/>
                    <a:pt x="81237" y="22101"/>
                  </a:cubicBezTo>
                  <a:lnTo>
                    <a:pt x="81237" y="30682"/>
                  </a:lnTo>
                  <a:cubicBezTo>
                    <a:pt x="77609" y="27528"/>
                    <a:pt x="73842" y="25952"/>
                    <a:pt x="69935" y="25952"/>
                  </a:cubicBezTo>
                  <a:cubicBezTo>
                    <a:pt x="66028" y="25952"/>
                    <a:pt x="62931" y="27319"/>
                    <a:pt x="60642" y="30054"/>
                  </a:cubicBezTo>
                  <a:cubicBezTo>
                    <a:pt x="58354" y="32788"/>
                    <a:pt x="57210" y="35942"/>
                    <a:pt x="57210" y="39514"/>
                  </a:cubicBezTo>
                  <a:cubicBezTo>
                    <a:pt x="57210" y="43225"/>
                    <a:pt x="58410" y="46392"/>
                    <a:pt x="60810" y="49015"/>
                  </a:cubicBezTo>
                  <a:cubicBezTo>
                    <a:pt x="63210" y="51638"/>
                    <a:pt x="66098" y="52950"/>
                    <a:pt x="69474" y="52950"/>
                  </a:cubicBezTo>
                  <a:cubicBezTo>
                    <a:pt x="70981" y="52950"/>
                    <a:pt x="72704" y="52664"/>
                    <a:pt x="74644" y="52092"/>
                  </a:cubicBezTo>
                  <a:cubicBezTo>
                    <a:pt x="76583" y="51520"/>
                    <a:pt x="78781" y="50187"/>
                    <a:pt x="81237" y="48094"/>
                  </a:cubicBezTo>
                  <a:lnTo>
                    <a:pt x="81237" y="56550"/>
                  </a:lnTo>
                  <a:cubicBezTo>
                    <a:pt x="79199" y="57610"/>
                    <a:pt x="77169" y="58510"/>
                    <a:pt x="75146" y="59250"/>
                  </a:cubicBezTo>
                  <a:cubicBezTo>
                    <a:pt x="73123" y="59989"/>
                    <a:pt x="70870" y="60359"/>
                    <a:pt x="68386" y="60359"/>
                  </a:cubicBezTo>
                  <a:cubicBezTo>
                    <a:pt x="64647" y="60359"/>
                    <a:pt x="61284" y="59438"/>
                    <a:pt x="58298" y="57596"/>
                  </a:cubicBezTo>
                  <a:cubicBezTo>
                    <a:pt x="55313" y="55754"/>
                    <a:pt x="52975" y="53243"/>
                    <a:pt x="51287" y="50062"/>
                  </a:cubicBezTo>
                  <a:cubicBezTo>
                    <a:pt x="49599" y="46881"/>
                    <a:pt x="48755" y="43448"/>
                    <a:pt x="48755" y="39765"/>
                  </a:cubicBezTo>
                  <a:cubicBezTo>
                    <a:pt x="48755" y="36053"/>
                    <a:pt x="49627" y="32565"/>
                    <a:pt x="51371" y="29300"/>
                  </a:cubicBezTo>
                  <a:cubicBezTo>
                    <a:pt x="53115" y="26035"/>
                    <a:pt x="55550" y="23433"/>
                    <a:pt x="58675" y="21494"/>
                  </a:cubicBezTo>
                  <a:cubicBezTo>
                    <a:pt x="61800" y="19554"/>
                    <a:pt x="65261" y="18585"/>
                    <a:pt x="69056" y="18585"/>
                  </a:cubicBezTo>
                  <a:close/>
                  <a:moveTo>
                    <a:pt x="1173895" y="8581"/>
                  </a:moveTo>
                  <a:lnTo>
                    <a:pt x="1173895" y="26286"/>
                  </a:lnTo>
                  <a:lnTo>
                    <a:pt x="1185364" y="26286"/>
                  </a:lnTo>
                  <a:cubicBezTo>
                    <a:pt x="1189355" y="26286"/>
                    <a:pt x="1192452" y="25435"/>
                    <a:pt x="1194657" y="23733"/>
                  </a:cubicBezTo>
                  <a:cubicBezTo>
                    <a:pt x="1196861" y="22031"/>
                    <a:pt x="1197964" y="19715"/>
                    <a:pt x="1197964" y="16785"/>
                  </a:cubicBezTo>
                  <a:cubicBezTo>
                    <a:pt x="1197964" y="14329"/>
                    <a:pt x="1197085" y="12348"/>
                    <a:pt x="1195327" y="10841"/>
                  </a:cubicBezTo>
                  <a:cubicBezTo>
                    <a:pt x="1193569" y="9334"/>
                    <a:pt x="1191252" y="8581"/>
                    <a:pt x="1188378" y="8581"/>
                  </a:cubicBezTo>
                  <a:close/>
                  <a:moveTo>
                    <a:pt x="1740163" y="7618"/>
                  </a:moveTo>
                  <a:lnTo>
                    <a:pt x="1747279" y="7618"/>
                  </a:lnTo>
                  <a:lnTo>
                    <a:pt x="1747279" y="19547"/>
                  </a:lnTo>
                  <a:lnTo>
                    <a:pt x="1758078" y="19547"/>
                  </a:lnTo>
                  <a:lnTo>
                    <a:pt x="1758078" y="26203"/>
                  </a:lnTo>
                  <a:lnTo>
                    <a:pt x="1747279" y="26203"/>
                  </a:lnTo>
                  <a:lnTo>
                    <a:pt x="1747279" y="47718"/>
                  </a:lnTo>
                  <a:cubicBezTo>
                    <a:pt x="1747279" y="51401"/>
                    <a:pt x="1749163" y="53243"/>
                    <a:pt x="1752930" y="53243"/>
                  </a:cubicBezTo>
                  <a:cubicBezTo>
                    <a:pt x="1754548" y="53243"/>
                    <a:pt x="1756264" y="52783"/>
                    <a:pt x="1758078" y="51862"/>
                  </a:cubicBezTo>
                  <a:lnTo>
                    <a:pt x="1758078" y="58977"/>
                  </a:lnTo>
                  <a:cubicBezTo>
                    <a:pt x="1755399" y="59898"/>
                    <a:pt x="1752832" y="60359"/>
                    <a:pt x="1750376" y="60359"/>
                  </a:cubicBezTo>
                  <a:cubicBezTo>
                    <a:pt x="1743037" y="60359"/>
                    <a:pt x="1739368" y="56982"/>
                    <a:pt x="1739368" y="50229"/>
                  </a:cubicBezTo>
                  <a:lnTo>
                    <a:pt x="1739368" y="26203"/>
                  </a:lnTo>
                  <a:lnTo>
                    <a:pt x="1732712" y="26203"/>
                  </a:lnTo>
                  <a:lnTo>
                    <a:pt x="1732712" y="19547"/>
                  </a:lnTo>
                  <a:lnTo>
                    <a:pt x="1739368" y="19547"/>
                  </a:lnTo>
                  <a:close/>
                  <a:moveTo>
                    <a:pt x="1722746" y="1004"/>
                  </a:moveTo>
                  <a:cubicBezTo>
                    <a:pt x="1724057" y="1004"/>
                    <a:pt x="1725125" y="1472"/>
                    <a:pt x="1725948" y="2407"/>
                  </a:cubicBezTo>
                  <a:cubicBezTo>
                    <a:pt x="1726771" y="3341"/>
                    <a:pt x="1727183" y="4618"/>
                    <a:pt x="1727183" y="6237"/>
                  </a:cubicBezTo>
                  <a:cubicBezTo>
                    <a:pt x="1727183" y="7827"/>
                    <a:pt x="1726771" y="9111"/>
                    <a:pt x="1725948" y="10087"/>
                  </a:cubicBezTo>
                  <a:cubicBezTo>
                    <a:pt x="1725125" y="11064"/>
                    <a:pt x="1724085" y="11552"/>
                    <a:pt x="1722829" y="11552"/>
                  </a:cubicBezTo>
                  <a:cubicBezTo>
                    <a:pt x="1721462" y="11552"/>
                    <a:pt x="1720388" y="11036"/>
                    <a:pt x="1719606" y="10004"/>
                  </a:cubicBezTo>
                  <a:cubicBezTo>
                    <a:pt x="1718825" y="8971"/>
                    <a:pt x="1718434" y="7716"/>
                    <a:pt x="1718434" y="6237"/>
                  </a:cubicBezTo>
                  <a:cubicBezTo>
                    <a:pt x="1718434" y="4730"/>
                    <a:pt x="1718818" y="3481"/>
                    <a:pt x="1719585" y="2490"/>
                  </a:cubicBezTo>
                  <a:cubicBezTo>
                    <a:pt x="1720353" y="1500"/>
                    <a:pt x="1721406" y="1004"/>
                    <a:pt x="1722746" y="1004"/>
                  </a:cubicBezTo>
                  <a:close/>
                  <a:moveTo>
                    <a:pt x="1551296" y="1004"/>
                  </a:moveTo>
                  <a:cubicBezTo>
                    <a:pt x="1552607" y="1004"/>
                    <a:pt x="1553675" y="1472"/>
                    <a:pt x="1554498" y="2407"/>
                  </a:cubicBezTo>
                  <a:cubicBezTo>
                    <a:pt x="1555321" y="3341"/>
                    <a:pt x="1555733" y="4618"/>
                    <a:pt x="1555733" y="6237"/>
                  </a:cubicBezTo>
                  <a:cubicBezTo>
                    <a:pt x="1555733" y="7827"/>
                    <a:pt x="1555321" y="9111"/>
                    <a:pt x="1554498" y="10087"/>
                  </a:cubicBezTo>
                  <a:cubicBezTo>
                    <a:pt x="1553675" y="11064"/>
                    <a:pt x="1552635" y="11552"/>
                    <a:pt x="1551379" y="11552"/>
                  </a:cubicBezTo>
                  <a:cubicBezTo>
                    <a:pt x="1550012" y="11552"/>
                    <a:pt x="1548938" y="11036"/>
                    <a:pt x="1548156" y="10004"/>
                  </a:cubicBezTo>
                  <a:cubicBezTo>
                    <a:pt x="1547375" y="8971"/>
                    <a:pt x="1546984" y="7716"/>
                    <a:pt x="1546984" y="6237"/>
                  </a:cubicBezTo>
                  <a:cubicBezTo>
                    <a:pt x="1546984" y="4730"/>
                    <a:pt x="1547368" y="3481"/>
                    <a:pt x="1548135" y="2490"/>
                  </a:cubicBezTo>
                  <a:cubicBezTo>
                    <a:pt x="1548903" y="1500"/>
                    <a:pt x="1549956" y="1004"/>
                    <a:pt x="1551296" y="1004"/>
                  </a:cubicBezTo>
                  <a:close/>
                  <a:moveTo>
                    <a:pt x="1303646" y="1004"/>
                  </a:moveTo>
                  <a:cubicBezTo>
                    <a:pt x="1304957" y="1004"/>
                    <a:pt x="1306025" y="1472"/>
                    <a:pt x="1306848" y="2407"/>
                  </a:cubicBezTo>
                  <a:cubicBezTo>
                    <a:pt x="1307671" y="3341"/>
                    <a:pt x="1308083" y="4618"/>
                    <a:pt x="1308083" y="6237"/>
                  </a:cubicBezTo>
                  <a:cubicBezTo>
                    <a:pt x="1308083" y="7827"/>
                    <a:pt x="1307671" y="9111"/>
                    <a:pt x="1306848" y="10087"/>
                  </a:cubicBezTo>
                  <a:cubicBezTo>
                    <a:pt x="1306025" y="11064"/>
                    <a:pt x="1304985" y="11552"/>
                    <a:pt x="1303729" y="11552"/>
                  </a:cubicBezTo>
                  <a:cubicBezTo>
                    <a:pt x="1302362" y="11552"/>
                    <a:pt x="1301288" y="11036"/>
                    <a:pt x="1300506" y="10004"/>
                  </a:cubicBezTo>
                  <a:cubicBezTo>
                    <a:pt x="1299725" y="8971"/>
                    <a:pt x="1299334" y="7716"/>
                    <a:pt x="1299334" y="6237"/>
                  </a:cubicBezTo>
                  <a:cubicBezTo>
                    <a:pt x="1299334" y="4730"/>
                    <a:pt x="1299718" y="3481"/>
                    <a:pt x="1300485" y="2490"/>
                  </a:cubicBezTo>
                  <a:cubicBezTo>
                    <a:pt x="1301253" y="1500"/>
                    <a:pt x="1302306" y="1004"/>
                    <a:pt x="1303646" y="1004"/>
                  </a:cubicBezTo>
                  <a:close/>
                  <a:moveTo>
                    <a:pt x="560696" y="1004"/>
                  </a:moveTo>
                  <a:cubicBezTo>
                    <a:pt x="562007" y="1004"/>
                    <a:pt x="563075" y="1472"/>
                    <a:pt x="563898" y="2407"/>
                  </a:cubicBezTo>
                  <a:cubicBezTo>
                    <a:pt x="564721" y="3341"/>
                    <a:pt x="565133" y="4618"/>
                    <a:pt x="565133" y="6237"/>
                  </a:cubicBezTo>
                  <a:cubicBezTo>
                    <a:pt x="565133" y="7827"/>
                    <a:pt x="564721" y="9111"/>
                    <a:pt x="563898" y="10087"/>
                  </a:cubicBezTo>
                  <a:cubicBezTo>
                    <a:pt x="563075" y="11064"/>
                    <a:pt x="562035" y="11552"/>
                    <a:pt x="560779" y="11552"/>
                  </a:cubicBezTo>
                  <a:cubicBezTo>
                    <a:pt x="559412" y="11552"/>
                    <a:pt x="558338" y="11036"/>
                    <a:pt x="557556" y="10004"/>
                  </a:cubicBezTo>
                  <a:cubicBezTo>
                    <a:pt x="556775" y="8971"/>
                    <a:pt x="556384" y="7716"/>
                    <a:pt x="556384" y="6237"/>
                  </a:cubicBezTo>
                  <a:cubicBezTo>
                    <a:pt x="556384" y="4730"/>
                    <a:pt x="556768" y="3481"/>
                    <a:pt x="557535" y="2490"/>
                  </a:cubicBezTo>
                  <a:cubicBezTo>
                    <a:pt x="558303" y="1500"/>
                    <a:pt x="559356" y="1004"/>
                    <a:pt x="560696" y="1004"/>
                  </a:cubicBezTo>
                  <a:close/>
                  <a:moveTo>
                    <a:pt x="1449851" y="921"/>
                  </a:moveTo>
                  <a:lnTo>
                    <a:pt x="1458097" y="921"/>
                  </a:lnTo>
                  <a:lnTo>
                    <a:pt x="1458097" y="37379"/>
                  </a:lnTo>
                  <a:cubicBezTo>
                    <a:pt x="1458097" y="42318"/>
                    <a:pt x="1459248" y="46120"/>
                    <a:pt x="1461550" y="48785"/>
                  </a:cubicBezTo>
                  <a:cubicBezTo>
                    <a:pt x="1463852" y="51450"/>
                    <a:pt x="1467152" y="52783"/>
                    <a:pt x="1471449" y="52783"/>
                  </a:cubicBezTo>
                  <a:cubicBezTo>
                    <a:pt x="1475830" y="52783"/>
                    <a:pt x="1479242" y="51415"/>
                    <a:pt x="1481684" y="48680"/>
                  </a:cubicBezTo>
                  <a:cubicBezTo>
                    <a:pt x="1484125" y="45946"/>
                    <a:pt x="1485346" y="42179"/>
                    <a:pt x="1485346" y="37379"/>
                  </a:cubicBezTo>
                  <a:lnTo>
                    <a:pt x="1485346" y="921"/>
                  </a:lnTo>
                  <a:lnTo>
                    <a:pt x="1493592" y="921"/>
                  </a:lnTo>
                  <a:lnTo>
                    <a:pt x="1493592" y="38383"/>
                  </a:lnTo>
                  <a:cubicBezTo>
                    <a:pt x="1493592" y="43853"/>
                    <a:pt x="1492518" y="48227"/>
                    <a:pt x="1490369" y="51506"/>
                  </a:cubicBezTo>
                  <a:cubicBezTo>
                    <a:pt x="1488220" y="54785"/>
                    <a:pt x="1485486" y="57080"/>
                    <a:pt x="1482165" y="58391"/>
                  </a:cubicBezTo>
                  <a:cubicBezTo>
                    <a:pt x="1478844" y="59703"/>
                    <a:pt x="1475244" y="60359"/>
                    <a:pt x="1471366" y="60359"/>
                  </a:cubicBezTo>
                  <a:cubicBezTo>
                    <a:pt x="1464361" y="60359"/>
                    <a:pt x="1459024" y="58489"/>
                    <a:pt x="1455355" y="54750"/>
                  </a:cubicBezTo>
                  <a:cubicBezTo>
                    <a:pt x="1451685" y="51011"/>
                    <a:pt x="1449851" y="45555"/>
                    <a:pt x="1449851" y="38383"/>
                  </a:cubicBezTo>
                  <a:close/>
                  <a:moveTo>
                    <a:pt x="1261402" y="921"/>
                  </a:moveTo>
                  <a:lnTo>
                    <a:pt x="1269313" y="921"/>
                  </a:lnTo>
                  <a:lnTo>
                    <a:pt x="1269313" y="34867"/>
                  </a:lnTo>
                  <a:lnTo>
                    <a:pt x="1284549" y="19547"/>
                  </a:lnTo>
                  <a:lnTo>
                    <a:pt x="1295265" y="19547"/>
                  </a:lnTo>
                  <a:lnTo>
                    <a:pt x="1280196" y="33863"/>
                  </a:lnTo>
                  <a:lnTo>
                    <a:pt x="1296897" y="59396"/>
                  </a:lnTo>
                  <a:lnTo>
                    <a:pt x="1287144" y="59396"/>
                  </a:lnTo>
                  <a:lnTo>
                    <a:pt x="1274629" y="39262"/>
                  </a:lnTo>
                  <a:lnTo>
                    <a:pt x="1269313" y="44495"/>
                  </a:lnTo>
                  <a:lnTo>
                    <a:pt x="1269313" y="59396"/>
                  </a:lnTo>
                  <a:lnTo>
                    <a:pt x="1261402" y="59396"/>
                  </a:lnTo>
                  <a:close/>
                  <a:moveTo>
                    <a:pt x="698924" y="921"/>
                  </a:moveTo>
                  <a:lnTo>
                    <a:pt x="707170" y="921"/>
                  </a:lnTo>
                  <a:lnTo>
                    <a:pt x="707170" y="51694"/>
                  </a:lnTo>
                  <a:lnTo>
                    <a:pt x="736220" y="51694"/>
                  </a:lnTo>
                  <a:lnTo>
                    <a:pt x="736220" y="59396"/>
                  </a:lnTo>
                  <a:lnTo>
                    <a:pt x="698924" y="59396"/>
                  </a:lnTo>
                  <a:close/>
                  <a:moveTo>
                    <a:pt x="384599" y="921"/>
                  </a:moveTo>
                  <a:lnTo>
                    <a:pt x="422481" y="921"/>
                  </a:lnTo>
                  <a:lnTo>
                    <a:pt x="422481" y="8664"/>
                  </a:lnTo>
                  <a:lnTo>
                    <a:pt x="392845" y="8664"/>
                  </a:lnTo>
                  <a:lnTo>
                    <a:pt x="392845" y="26119"/>
                  </a:lnTo>
                  <a:lnTo>
                    <a:pt x="421058" y="26119"/>
                  </a:lnTo>
                  <a:lnTo>
                    <a:pt x="421058" y="33863"/>
                  </a:lnTo>
                  <a:lnTo>
                    <a:pt x="392845" y="33863"/>
                  </a:lnTo>
                  <a:lnTo>
                    <a:pt x="392845" y="59396"/>
                  </a:lnTo>
                  <a:lnTo>
                    <a:pt x="384599" y="59396"/>
                  </a:lnTo>
                  <a:close/>
                  <a:moveTo>
                    <a:pt x="232995" y="921"/>
                  </a:moveTo>
                  <a:lnTo>
                    <a:pt x="240864" y="921"/>
                  </a:lnTo>
                  <a:lnTo>
                    <a:pt x="240864" y="59396"/>
                  </a:lnTo>
                  <a:lnTo>
                    <a:pt x="232995" y="59396"/>
                  </a:lnTo>
                  <a:close/>
                  <a:moveTo>
                    <a:pt x="89827" y="921"/>
                  </a:moveTo>
                  <a:lnTo>
                    <a:pt x="97738" y="921"/>
                  </a:lnTo>
                  <a:lnTo>
                    <a:pt x="97738" y="26412"/>
                  </a:lnTo>
                  <a:lnTo>
                    <a:pt x="97905" y="26412"/>
                  </a:lnTo>
                  <a:cubicBezTo>
                    <a:pt x="99049" y="24263"/>
                    <a:pt x="100528" y="22422"/>
                    <a:pt x="102342" y="20887"/>
                  </a:cubicBezTo>
                  <a:cubicBezTo>
                    <a:pt x="104156" y="19352"/>
                    <a:pt x="106793" y="18585"/>
                    <a:pt x="110253" y="18585"/>
                  </a:cubicBezTo>
                  <a:cubicBezTo>
                    <a:pt x="114383" y="18585"/>
                    <a:pt x="117760" y="19812"/>
                    <a:pt x="120383" y="22268"/>
                  </a:cubicBezTo>
                  <a:cubicBezTo>
                    <a:pt x="123006" y="24724"/>
                    <a:pt x="124318" y="28072"/>
                    <a:pt x="124318" y="32314"/>
                  </a:cubicBezTo>
                  <a:lnTo>
                    <a:pt x="124318" y="59396"/>
                  </a:lnTo>
                  <a:lnTo>
                    <a:pt x="116406" y="59396"/>
                  </a:lnTo>
                  <a:lnTo>
                    <a:pt x="116406" y="35118"/>
                  </a:lnTo>
                  <a:cubicBezTo>
                    <a:pt x="116406" y="32440"/>
                    <a:pt x="115806" y="30242"/>
                    <a:pt x="114607" y="28526"/>
                  </a:cubicBezTo>
                  <a:cubicBezTo>
                    <a:pt x="113407" y="26810"/>
                    <a:pt x="111467" y="25952"/>
                    <a:pt x="108788" y="25952"/>
                  </a:cubicBezTo>
                  <a:cubicBezTo>
                    <a:pt x="105523" y="25952"/>
                    <a:pt x="102865" y="27389"/>
                    <a:pt x="100814" y="30263"/>
                  </a:cubicBezTo>
                  <a:cubicBezTo>
                    <a:pt x="98763" y="33137"/>
                    <a:pt x="97738" y="36793"/>
                    <a:pt x="97738" y="41230"/>
                  </a:cubicBezTo>
                  <a:lnTo>
                    <a:pt x="97738" y="59396"/>
                  </a:lnTo>
                  <a:lnTo>
                    <a:pt x="89827" y="59396"/>
                  </a:lnTo>
                  <a:close/>
                  <a:moveTo>
                    <a:pt x="1165649" y="837"/>
                  </a:moveTo>
                  <a:lnTo>
                    <a:pt x="1189048" y="837"/>
                  </a:lnTo>
                  <a:cubicBezTo>
                    <a:pt x="1192871" y="837"/>
                    <a:pt x="1196122" y="1534"/>
                    <a:pt x="1198801" y="2930"/>
                  </a:cubicBezTo>
                  <a:cubicBezTo>
                    <a:pt x="1201480" y="4325"/>
                    <a:pt x="1203482" y="6209"/>
                    <a:pt x="1204807" y="8581"/>
                  </a:cubicBezTo>
                  <a:cubicBezTo>
                    <a:pt x="1206133" y="10953"/>
                    <a:pt x="1206796" y="13576"/>
                    <a:pt x="1206796" y="16450"/>
                  </a:cubicBezTo>
                  <a:cubicBezTo>
                    <a:pt x="1206796" y="21724"/>
                    <a:pt x="1204926" y="25973"/>
                    <a:pt x="1201187" y="29196"/>
                  </a:cubicBezTo>
                  <a:cubicBezTo>
                    <a:pt x="1197447" y="32419"/>
                    <a:pt x="1192494" y="34030"/>
                    <a:pt x="1186327" y="34030"/>
                  </a:cubicBezTo>
                  <a:lnTo>
                    <a:pt x="1173895" y="34030"/>
                  </a:lnTo>
                  <a:lnTo>
                    <a:pt x="1173895" y="59396"/>
                  </a:lnTo>
                  <a:lnTo>
                    <a:pt x="1165649" y="59396"/>
                  </a:lnTo>
                  <a:close/>
                  <a:moveTo>
                    <a:pt x="341179" y="0"/>
                  </a:moveTo>
                  <a:cubicBezTo>
                    <a:pt x="343300" y="0"/>
                    <a:pt x="345406" y="390"/>
                    <a:pt x="347499" y="1172"/>
                  </a:cubicBezTo>
                  <a:lnTo>
                    <a:pt x="347499" y="8288"/>
                  </a:lnTo>
                  <a:cubicBezTo>
                    <a:pt x="345295" y="7506"/>
                    <a:pt x="343704" y="7116"/>
                    <a:pt x="342727" y="7116"/>
                  </a:cubicBezTo>
                  <a:cubicBezTo>
                    <a:pt x="340718" y="7116"/>
                    <a:pt x="339211" y="7750"/>
                    <a:pt x="338207" y="9020"/>
                  </a:cubicBezTo>
                  <a:cubicBezTo>
                    <a:pt x="337202" y="10290"/>
                    <a:pt x="336700" y="11999"/>
                    <a:pt x="336700" y="14148"/>
                  </a:cubicBezTo>
                  <a:lnTo>
                    <a:pt x="336700" y="19547"/>
                  </a:lnTo>
                  <a:lnTo>
                    <a:pt x="347499" y="19547"/>
                  </a:lnTo>
                  <a:lnTo>
                    <a:pt x="347499" y="26203"/>
                  </a:lnTo>
                  <a:lnTo>
                    <a:pt x="336700" y="26203"/>
                  </a:lnTo>
                  <a:lnTo>
                    <a:pt x="336700" y="59396"/>
                  </a:lnTo>
                  <a:lnTo>
                    <a:pt x="328831" y="59396"/>
                  </a:lnTo>
                  <a:lnTo>
                    <a:pt x="328831" y="26203"/>
                  </a:lnTo>
                  <a:lnTo>
                    <a:pt x="322133" y="26203"/>
                  </a:lnTo>
                  <a:lnTo>
                    <a:pt x="322133" y="19547"/>
                  </a:lnTo>
                  <a:lnTo>
                    <a:pt x="328831" y="19547"/>
                  </a:lnTo>
                  <a:lnTo>
                    <a:pt x="328831" y="11301"/>
                  </a:lnTo>
                  <a:cubicBezTo>
                    <a:pt x="328831" y="7534"/>
                    <a:pt x="329898" y="4709"/>
                    <a:pt x="332033" y="2825"/>
                  </a:cubicBezTo>
                  <a:cubicBezTo>
                    <a:pt x="334168" y="941"/>
                    <a:pt x="337216" y="0"/>
                    <a:pt x="341179" y="0"/>
                  </a:cubicBezTo>
                  <a:close/>
                  <a:moveTo>
                    <a:pt x="20845" y="0"/>
                  </a:moveTo>
                  <a:cubicBezTo>
                    <a:pt x="24417" y="0"/>
                    <a:pt x="27500" y="432"/>
                    <a:pt x="30095" y="1297"/>
                  </a:cubicBezTo>
                  <a:cubicBezTo>
                    <a:pt x="32691" y="2162"/>
                    <a:pt x="35411" y="3320"/>
                    <a:pt x="38258" y="4771"/>
                  </a:cubicBezTo>
                  <a:lnTo>
                    <a:pt x="38258" y="14650"/>
                  </a:lnTo>
                  <a:cubicBezTo>
                    <a:pt x="32342" y="9906"/>
                    <a:pt x="26593" y="7534"/>
                    <a:pt x="21012" y="7534"/>
                  </a:cubicBezTo>
                  <a:cubicBezTo>
                    <a:pt x="17664" y="7534"/>
                    <a:pt x="14824" y="8322"/>
                    <a:pt x="12494" y="9899"/>
                  </a:cubicBezTo>
                  <a:cubicBezTo>
                    <a:pt x="10164" y="11476"/>
                    <a:pt x="8999" y="13464"/>
                    <a:pt x="8999" y="15864"/>
                  </a:cubicBezTo>
                  <a:cubicBezTo>
                    <a:pt x="8999" y="17985"/>
                    <a:pt x="9885" y="19701"/>
                    <a:pt x="11657" y="21012"/>
                  </a:cubicBezTo>
                  <a:cubicBezTo>
                    <a:pt x="13429" y="22324"/>
                    <a:pt x="17008" y="23635"/>
                    <a:pt x="22394" y="24947"/>
                  </a:cubicBezTo>
                  <a:cubicBezTo>
                    <a:pt x="26189" y="25868"/>
                    <a:pt x="29433" y="26914"/>
                    <a:pt x="32126" y="28086"/>
                  </a:cubicBezTo>
                  <a:cubicBezTo>
                    <a:pt x="34818" y="29258"/>
                    <a:pt x="37079" y="30961"/>
                    <a:pt x="38907" y="33193"/>
                  </a:cubicBezTo>
                  <a:cubicBezTo>
                    <a:pt x="40734" y="35425"/>
                    <a:pt x="41648" y="38272"/>
                    <a:pt x="41648" y="41732"/>
                  </a:cubicBezTo>
                  <a:cubicBezTo>
                    <a:pt x="41648" y="45416"/>
                    <a:pt x="40623" y="48666"/>
                    <a:pt x="38572" y="51485"/>
                  </a:cubicBezTo>
                  <a:cubicBezTo>
                    <a:pt x="36521" y="54303"/>
                    <a:pt x="33772" y="56487"/>
                    <a:pt x="30326" y="58036"/>
                  </a:cubicBezTo>
                  <a:cubicBezTo>
                    <a:pt x="26879" y="59584"/>
                    <a:pt x="23203" y="60359"/>
                    <a:pt x="19296" y="60359"/>
                  </a:cubicBezTo>
                  <a:cubicBezTo>
                    <a:pt x="15334" y="60359"/>
                    <a:pt x="11866" y="59752"/>
                    <a:pt x="8894" y="58538"/>
                  </a:cubicBezTo>
                  <a:cubicBezTo>
                    <a:pt x="5922" y="57324"/>
                    <a:pt x="2958" y="55810"/>
                    <a:pt x="0" y="53996"/>
                  </a:cubicBezTo>
                  <a:lnTo>
                    <a:pt x="0" y="43950"/>
                  </a:lnTo>
                  <a:cubicBezTo>
                    <a:pt x="2985" y="46295"/>
                    <a:pt x="6083" y="48311"/>
                    <a:pt x="9292" y="49999"/>
                  </a:cubicBezTo>
                  <a:cubicBezTo>
                    <a:pt x="12501" y="51687"/>
                    <a:pt x="16087" y="52531"/>
                    <a:pt x="20050" y="52531"/>
                  </a:cubicBezTo>
                  <a:cubicBezTo>
                    <a:pt x="23482" y="52531"/>
                    <a:pt x="26454" y="51562"/>
                    <a:pt x="28965" y="49622"/>
                  </a:cubicBezTo>
                  <a:cubicBezTo>
                    <a:pt x="31477" y="47683"/>
                    <a:pt x="32732" y="45374"/>
                    <a:pt x="32732" y="42695"/>
                  </a:cubicBezTo>
                  <a:cubicBezTo>
                    <a:pt x="32732" y="39988"/>
                    <a:pt x="31553" y="37902"/>
                    <a:pt x="29195" y="36437"/>
                  </a:cubicBezTo>
                  <a:cubicBezTo>
                    <a:pt x="26837" y="34972"/>
                    <a:pt x="23482" y="33737"/>
                    <a:pt x="19129" y="32733"/>
                  </a:cubicBezTo>
                  <a:cubicBezTo>
                    <a:pt x="15752" y="31868"/>
                    <a:pt x="12990" y="31030"/>
                    <a:pt x="10841" y="30221"/>
                  </a:cubicBezTo>
                  <a:cubicBezTo>
                    <a:pt x="8692" y="29412"/>
                    <a:pt x="6808" y="28337"/>
                    <a:pt x="5190" y="26998"/>
                  </a:cubicBezTo>
                  <a:cubicBezTo>
                    <a:pt x="3571" y="25659"/>
                    <a:pt x="2316" y="24201"/>
                    <a:pt x="1423" y="22624"/>
                  </a:cubicBezTo>
                  <a:cubicBezTo>
                    <a:pt x="530" y="21047"/>
                    <a:pt x="83" y="18989"/>
                    <a:pt x="83" y="16450"/>
                  </a:cubicBezTo>
                  <a:cubicBezTo>
                    <a:pt x="83" y="11622"/>
                    <a:pt x="2002" y="7674"/>
                    <a:pt x="5839" y="4604"/>
                  </a:cubicBezTo>
                  <a:cubicBezTo>
                    <a:pt x="9676" y="1534"/>
                    <a:pt x="14678" y="0"/>
                    <a:pt x="20845"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700" dirty="0">
                <a:solidFill>
                  <a:schemeClr val="bg1"/>
                </a:solidFill>
                <a:latin typeface="Abadi" panose="020B0604020104020204" pitchFamily="34" charset="0"/>
                <a:ea typeface="微软雅黑" panose="020B0503020204020204" pitchFamily="34" charset="-122"/>
              </a:endParaRPr>
            </a:p>
          </p:txBody>
        </p:sp>
        <p:grpSp>
          <p:nvGrpSpPr>
            <p:cNvPr id="33" name="组合 32">
              <a:extLst>
                <a:ext uri="{FF2B5EF4-FFF2-40B4-BE49-F238E27FC236}">
                  <a16:creationId xmlns:a16="http://schemas.microsoft.com/office/drawing/2014/main" id="{16DD12CA-9B4E-4425-915A-869CCD500BEB}"/>
                </a:ext>
              </a:extLst>
            </p:cNvPr>
            <p:cNvGrpSpPr/>
            <p:nvPr/>
          </p:nvGrpSpPr>
          <p:grpSpPr>
            <a:xfrm>
              <a:off x="9650003" y="315165"/>
              <a:ext cx="518408" cy="517198"/>
              <a:chOff x="9650003" y="315165"/>
              <a:chExt cx="518408" cy="517198"/>
            </a:xfrm>
          </p:grpSpPr>
          <p:sp>
            <p:nvSpPr>
              <p:cNvPr id="34" name="PA-任意多边形 8">
                <a:extLst>
                  <a:ext uri="{FF2B5EF4-FFF2-40B4-BE49-F238E27FC236}">
                    <a16:creationId xmlns:a16="http://schemas.microsoft.com/office/drawing/2014/main" id="{D2E62285-2776-444A-8A09-717E6122D85E}"/>
                  </a:ext>
                </a:extLst>
              </p:cNvPr>
              <p:cNvSpPr>
                <a:spLocks noEditPoints="1"/>
              </p:cNvSpPr>
              <p:nvPr>
                <p:custDataLst>
                  <p:tags r:id="rId9"/>
                </p:custDataLst>
              </p:nvPr>
            </p:nvSpPr>
            <p:spPr bwMode="auto">
              <a:xfrm>
                <a:off x="9650003" y="315165"/>
                <a:ext cx="518408" cy="517198"/>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5" name="PA-任意多边形 42">
                <a:extLst>
                  <a:ext uri="{FF2B5EF4-FFF2-40B4-BE49-F238E27FC236}">
                    <a16:creationId xmlns:a16="http://schemas.microsoft.com/office/drawing/2014/main" id="{51CFC31B-2798-4B49-ABE4-0E0B8B541B1D}"/>
                  </a:ext>
                </a:extLst>
              </p:cNvPr>
              <p:cNvSpPr>
                <a:spLocks noEditPoints="1"/>
              </p:cNvSpPr>
              <p:nvPr>
                <p:custDataLst>
                  <p:tags r:id="rId10"/>
                </p:custDataLst>
              </p:nvPr>
            </p:nvSpPr>
            <p:spPr bwMode="auto">
              <a:xfrm>
                <a:off x="9717674" y="382231"/>
                <a:ext cx="382462" cy="381856"/>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6" name="PA-任意多边形 43">
                <a:extLst>
                  <a:ext uri="{FF2B5EF4-FFF2-40B4-BE49-F238E27FC236}">
                    <a16:creationId xmlns:a16="http://schemas.microsoft.com/office/drawing/2014/main" id="{23CD4050-96D1-475A-9486-B374736FF3C6}"/>
                  </a:ext>
                </a:extLst>
              </p:cNvPr>
              <p:cNvSpPr>
                <a:spLocks noEditPoints="1"/>
              </p:cNvSpPr>
              <p:nvPr>
                <p:custDataLst>
                  <p:tags r:id="rId11"/>
                </p:custDataLst>
              </p:nvPr>
            </p:nvSpPr>
            <p:spPr bwMode="auto">
              <a:xfrm>
                <a:off x="10065092" y="420296"/>
                <a:ext cx="42294" cy="50753"/>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7" name="PA-任意多边形 44">
                <a:extLst>
                  <a:ext uri="{FF2B5EF4-FFF2-40B4-BE49-F238E27FC236}">
                    <a16:creationId xmlns:a16="http://schemas.microsoft.com/office/drawing/2014/main" id="{CD71E725-955A-439A-9104-64ED323E4D3B}"/>
                  </a:ext>
                </a:extLst>
              </p:cNvPr>
              <p:cNvSpPr>
                <a:spLocks/>
              </p:cNvSpPr>
              <p:nvPr>
                <p:custDataLst>
                  <p:tags r:id="rId12"/>
                </p:custDataLst>
              </p:nvPr>
            </p:nvSpPr>
            <p:spPr bwMode="auto">
              <a:xfrm>
                <a:off x="9670546" y="516364"/>
                <a:ext cx="40481" cy="43503"/>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8" name="PA-任意多边形 45">
                <a:extLst>
                  <a:ext uri="{FF2B5EF4-FFF2-40B4-BE49-F238E27FC236}">
                    <a16:creationId xmlns:a16="http://schemas.microsoft.com/office/drawing/2014/main" id="{2732C2A7-A1FC-4588-B855-F49E3A3FD740}"/>
                  </a:ext>
                </a:extLst>
              </p:cNvPr>
              <p:cNvSpPr>
                <a:spLocks/>
              </p:cNvSpPr>
              <p:nvPr>
                <p:custDataLst>
                  <p:tags r:id="rId13"/>
                </p:custDataLst>
              </p:nvPr>
            </p:nvSpPr>
            <p:spPr bwMode="auto">
              <a:xfrm>
                <a:off x="10025214" y="377398"/>
                <a:ext cx="44107" cy="47128"/>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9" name="PA-任意多边形 46">
                <a:extLst>
                  <a:ext uri="{FF2B5EF4-FFF2-40B4-BE49-F238E27FC236}">
                    <a16:creationId xmlns:a16="http://schemas.microsoft.com/office/drawing/2014/main" id="{77B2B8E2-00D3-4F51-A026-302E613FC56A}"/>
                  </a:ext>
                </a:extLst>
              </p:cNvPr>
              <p:cNvSpPr>
                <a:spLocks/>
              </p:cNvSpPr>
              <p:nvPr>
                <p:custDataLst>
                  <p:tags r:id="rId14"/>
                </p:custDataLst>
              </p:nvPr>
            </p:nvSpPr>
            <p:spPr bwMode="auto">
              <a:xfrm>
                <a:off x="9670546" y="584035"/>
                <a:ext cx="38065" cy="36252"/>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0" name="PA-任意多边形 47">
                <a:extLst>
                  <a:ext uri="{FF2B5EF4-FFF2-40B4-BE49-F238E27FC236}">
                    <a16:creationId xmlns:a16="http://schemas.microsoft.com/office/drawing/2014/main" id="{313DC0A5-AB03-44AE-92B1-E74659EA54D9}"/>
                  </a:ext>
                </a:extLst>
              </p:cNvPr>
              <p:cNvSpPr>
                <a:spLocks noEditPoints="1"/>
              </p:cNvSpPr>
              <p:nvPr>
                <p:custDataLst>
                  <p:tags r:id="rId15"/>
                </p:custDataLst>
              </p:nvPr>
            </p:nvSpPr>
            <p:spPr bwMode="auto">
              <a:xfrm>
                <a:off x="9864496" y="772547"/>
                <a:ext cx="26585" cy="38065"/>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1" name="PA-任意多边形 48">
                <a:extLst>
                  <a:ext uri="{FF2B5EF4-FFF2-40B4-BE49-F238E27FC236}">
                    <a16:creationId xmlns:a16="http://schemas.microsoft.com/office/drawing/2014/main" id="{68FBDD40-C4D2-4140-BFCA-82AD5A5EBAF1}"/>
                  </a:ext>
                </a:extLst>
              </p:cNvPr>
              <p:cNvSpPr>
                <a:spLocks noEditPoints="1"/>
              </p:cNvSpPr>
              <p:nvPr>
                <p:custDataLst>
                  <p:tags r:id="rId16"/>
                </p:custDataLst>
              </p:nvPr>
            </p:nvSpPr>
            <p:spPr bwMode="auto">
              <a:xfrm>
                <a:off x="9685651" y="644456"/>
                <a:ext cx="39273" cy="338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2" name="PA-任意多边形 49">
                <a:extLst>
                  <a:ext uri="{FF2B5EF4-FFF2-40B4-BE49-F238E27FC236}">
                    <a16:creationId xmlns:a16="http://schemas.microsoft.com/office/drawing/2014/main" id="{8C250004-CC15-492D-A688-0A6EA1EDFCB9}"/>
                  </a:ext>
                </a:extLst>
              </p:cNvPr>
              <p:cNvSpPr>
                <a:spLocks/>
              </p:cNvSpPr>
              <p:nvPr>
                <p:custDataLst>
                  <p:tags r:id="rId17"/>
                </p:custDataLst>
              </p:nvPr>
            </p:nvSpPr>
            <p:spPr bwMode="auto">
              <a:xfrm>
                <a:off x="9708611" y="414858"/>
                <a:ext cx="46524" cy="50753"/>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3" name="PA-任意多边形 50">
                <a:extLst>
                  <a:ext uri="{FF2B5EF4-FFF2-40B4-BE49-F238E27FC236}">
                    <a16:creationId xmlns:a16="http://schemas.microsoft.com/office/drawing/2014/main" id="{C3A79F85-6F28-40B0-9713-76CC500FA96E}"/>
                  </a:ext>
                </a:extLst>
              </p:cNvPr>
              <p:cNvSpPr>
                <a:spLocks noEditPoints="1"/>
              </p:cNvSpPr>
              <p:nvPr>
                <p:custDataLst>
                  <p:tags r:id="rId18"/>
                </p:custDataLst>
              </p:nvPr>
            </p:nvSpPr>
            <p:spPr bwMode="auto">
              <a:xfrm>
                <a:off x="9981712" y="756234"/>
                <a:ext cx="32627" cy="37461"/>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4" name="PA-任意多边形 51">
                <a:extLst>
                  <a:ext uri="{FF2B5EF4-FFF2-40B4-BE49-F238E27FC236}">
                    <a16:creationId xmlns:a16="http://schemas.microsoft.com/office/drawing/2014/main" id="{F546655C-07B2-46CD-94C0-686B57FC0216}"/>
                  </a:ext>
                </a:extLst>
              </p:cNvPr>
              <p:cNvSpPr>
                <a:spLocks/>
              </p:cNvSpPr>
              <p:nvPr>
                <p:custDataLst>
                  <p:tags r:id="rId19"/>
                </p:custDataLst>
              </p:nvPr>
            </p:nvSpPr>
            <p:spPr bwMode="auto">
              <a:xfrm>
                <a:off x="9752718" y="372564"/>
                <a:ext cx="44107" cy="4289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5" name="PA-任意多边形 52">
                <a:extLst>
                  <a:ext uri="{FF2B5EF4-FFF2-40B4-BE49-F238E27FC236}">
                    <a16:creationId xmlns:a16="http://schemas.microsoft.com/office/drawing/2014/main" id="{42922FDB-DB54-4231-A38A-E25E4E42C3CE}"/>
                  </a:ext>
                </a:extLst>
              </p:cNvPr>
              <p:cNvSpPr>
                <a:spLocks/>
              </p:cNvSpPr>
              <p:nvPr>
                <p:custDataLst>
                  <p:tags r:id="rId20"/>
                </p:custDataLst>
              </p:nvPr>
            </p:nvSpPr>
            <p:spPr bwMode="auto">
              <a:xfrm>
                <a:off x="9883226" y="333291"/>
                <a:ext cx="35044" cy="38065"/>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6" name="PA-任意多边形 53">
                <a:extLst>
                  <a:ext uri="{FF2B5EF4-FFF2-40B4-BE49-F238E27FC236}">
                    <a16:creationId xmlns:a16="http://schemas.microsoft.com/office/drawing/2014/main" id="{5B788ED9-BB12-4550-B1F7-D7B9F906CBED}"/>
                  </a:ext>
                </a:extLst>
              </p:cNvPr>
              <p:cNvSpPr>
                <a:spLocks noEditPoints="1"/>
              </p:cNvSpPr>
              <p:nvPr>
                <p:custDataLst>
                  <p:tags r:id="rId21"/>
                </p:custDataLst>
              </p:nvPr>
            </p:nvSpPr>
            <p:spPr bwMode="auto">
              <a:xfrm>
                <a:off x="9926125" y="772547"/>
                <a:ext cx="27190" cy="38669"/>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7" name="PA-任意多边形 54">
                <a:extLst>
                  <a:ext uri="{FF2B5EF4-FFF2-40B4-BE49-F238E27FC236}">
                    <a16:creationId xmlns:a16="http://schemas.microsoft.com/office/drawing/2014/main" id="{CF84A638-A4B0-4A16-87E4-0BD4401F0567}"/>
                  </a:ext>
                </a:extLst>
              </p:cNvPr>
              <p:cNvSpPr>
                <a:spLocks/>
              </p:cNvSpPr>
              <p:nvPr>
                <p:custDataLst>
                  <p:tags r:id="rId22"/>
                </p:custDataLst>
              </p:nvPr>
            </p:nvSpPr>
            <p:spPr bwMode="auto">
              <a:xfrm>
                <a:off x="9820389" y="340542"/>
                <a:ext cx="36253" cy="41086"/>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8" name="PA-任意多边形 55">
                <a:extLst>
                  <a:ext uri="{FF2B5EF4-FFF2-40B4-BE49-F238E27FC236}">
                    <a16:creationId xmlns:a16="http://schemas.microsoft.com/office/drawing/2014/main" id="{AC4943F4-34B7-4163-8A13-81DFDE05C9C7}"/>
                  </a:ext>
                </a:extLst>
              </p:cNvPr>
              <p:cNvSpPr>
                <a:spLocks/>
              </p:cNvSpPr>
              <p:nvPr>
                <p:custDataLst>
                  <p:tags r:id="rId23"/>
                </p:custDataLst>
              </p:nvPr>
            </p:nvSpPr>
            <p:spPr bwMode="auto">
              <a:xfrm>
                <a:off x="10094698" y="479508"/>
                <a:ext cx="42294" cy="338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9" name="PA-任意多边形 56">
                <a:extLst>
                  <a:ext uri="{FF2B5EF4-FFF2-40B4-BE49-F238E27FC236}">
                    <a16:creationId xmlns:a16="http://schemas.microsoft.com/office/drawing/2014/main" id="{E8D0241B-45FB-4B5C-973A-C5338EC24FEA}"/>
                  </a:ext>
                </a:extLst>
              </p:cNvPr>
              <p:cNvSpPr>
                <a:spLocks/>
              </p:cNvSpPr>
              <p:nvPr>
                <p:custDataLst>
                  <p:tags r:id="rId24"/>
                </p:custDataLst>
              </p:nvPr>
            </p:nvSpPr>
            <p:spPr bwMode="auto">
              <a:xfrm>
                <a:off x="10095302" y="638414"/>
                <a:ext cx="41690" cy="38669"/>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0" name="PA-任意多边形 57">
                <a:extLst>
                  <a:ext uri="{FF2B5EF4-FFF2-40B4-BE49-F238E27FC236}">
                    <a16:creationId xmlns:a16="http://schemas.microsoft.com/office/drawing/2014/main" id="{9DBB3297-1B71-4453-96D8-B6E512DE3A6B}"/>
                  </a:ext>
                </a:extLst>
              </p:cNvPr>
              <p:cNvSpPr>
                <a:spLocks/>
              </p:cNvSpPr>
              <p:nvPr>
                <p:custDataLst>
                  <p:tags r:id="rId25"/>
                </p:custDataLst>
              </p:nvPr>
            </p:nvSpPr>
            <p:spPr bwMode="auto">
              <a:xfrm>
                <a:off x="10110407" y="578597"/>
                <a:ext cx="36856" cy="32627"/>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1" name="PA-任意多边形 58">
                <a:extLst>
                  <a:ext uri="{FF2B5EF4-FFF2-40B4-BE49-F238E27FC236}">
                    <a16:creationId xmlns:a16="http://schemas.microsoft.com/office/drawing/2014/main" id="{D203CF12-7E5F-4395-AC8B-0049451A798B}"/>
                  </a:ext>
                </a:extLst>
              </p:cNvPr>
              <p:cNvSpPr>
                <a:spLocks/>
              </p:cNvSpPr>
              <p:nvPr>
                <p:custDataLst>
                  <p:tags r:id="rId26"/>
                </p:custDataLst>
              </p:nvPr>
            </p:nvSpPr>
            <p:spPr bwMode="auto">
              <a:xfrm>
                <a:off x="9988358" y="347792"/>
                <a:ext cx="33231" cy="41690"/>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2" name="PA-任意多边形 59">
                <a:extLst>
                  <a:ext uri="{FF2B5EF4-FFF2-40B4-BE49-F238E27FC236}">
                    <a16:creationId xmlns:a16="http://schemas.microsoft.com/office/drawing/2014/main" id="{A184291B-5095-452C-B498-D0C2B9005F91}"/>
                  </a:ext>
                </a:extLst>
              </p:cNvPr>
              <p:cNvSpPr>
                <a:spLocks/>
              </p:cNvSpPr>
              <p:nvPr>
                <p:custDataLst>
                  <p:tags r:id="rId27"/>
                </p:custDataLst>
              </p:nvPr>
            </p:nvSpPr>
            <p:spPr bwMode="auto">
              <a:xfrm>
                <a:off x="9686859" y="468633"/>
                <a:ext cx="38065" cy="33231"/>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3" name="PA-任意多边形 60">
                <a:extLst>
                  <a:ext uri="{FF2B5EF4-FFF2-40B4-BE49-F238E27FC236}">
                    <a16:creationId xmlns:a16="http://schemas.microsoft.com/office/drawing/2014/main" id="{5D770C24-ABE6-4AF6-88B4-B025021AC2CD}"/>
                  </a:ext>
                </a:extLst>
              </p:cNvPr>
              <p:cNvSpPr>
                <a:spLocks/>
              </p:cNvSpPr>
              <p:nvPr>
                <p:custDataLst>
                  <p:tags r:id="rId28"/>
                </p:custDataLst>
              </p:nvPr>
            </p:nvSpPr>
            <p:spPr bwMode="auto">
              <a:xfrm>
                <a:off x="10109803" y="530866"/>
                <a:ext cx="36856" cy="24168"/>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6" name="PA-任意多边形 61">
                <a:extLst>
                  <a:ext uri="{FF2B5EF4-FFF2-40B4-BE49-F238E27FC236}">
                    <a16:creationId xmlns:a16="http://schemas.microsoft.com/office/drawing/2014/main" id="{663D20D8-552D-40D3-BACD-1042242A21F4}"/>
                  </a:ext>
                </a:extLst>
              </p:cNvPr>
              <p:cNvSpPr>
                <a:spLocks/>
              </p:cNvSpPr>
              <p:nvPr>
                <p:custDataLst>
                  <p:tags r:id="rId29"/>
                </p:custDataLst>
              </p:nvPr>
            </p:nvSpPr>
            <p:spPr bwMode="auto">
              <a:xfrm>
                <a:off x="9938813" y="337520"/>
                <a:ext cx="22356" cy="37461"/>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7" name="PA-任意多边形 62">
                <a:extLst>
                  <a:ext uri="{FF2B5EF4-FFF2-40B4-BE49-F238E27FC236}">
                    <a16:creationId xmlns:a16="http://schemas.microsoft.com/office/drawing/2014/main" id="{3E23A8B6-B81A-4F85-830E-F6FE5566F11C}"/>
                  </a:ext>
                </a:extLst>
              </p:cNvPr>
              <p:cNvSpPr>
                <a:spLocks/>
              </p:cNvSpPr>
              <p:nvPr>
                <p:custDataLst>
                  <p:tags r:id="rId30"/>
                </p:custDataLst>
              </p:nvPr>
            </p:nvSpPr>
            <p:spPr bwMode="auto">
              <a:xfrm>
                <a:off x="9802263" y="758650"/>
                <a:ext cx="27793" cy="36252"/>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8" name="PA-任意多边形 71">
                <a:extLst>
                  <a:ext uri="{FF2B5EF4-FFF2-40B4-BE49-F238E27FC236}">
                    <a16:creationId xmlns:a16="http://schemas.microsoft.com/office/drawing/2014/main" id="{215AAA15-00E2-443E-A3B2-0DC719CD4563}"/>
                  </a:ext>
                </a:extLst>
              </p:cNvPr>
              <p:cNvSpPr>
                <a:spLocks noEditPoints="1"/>
              </p:cNvSpPr>
              <p:nvPr>
                <p:custDataLst>
                  <p:tags r:id="rId31"/>
                </p:custDataLst>
              </p:nvPr>
            </p:nvSpPr>
            <p:spPr bwMode="auto">
              <a:xfrm>
                <a:off x="9733988" y="398545"/>
                <a:ext cx="350439" cy="34983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grpSp>
      <p:sp>
        <p:nvSpPr>
          <p:cNvPr id="59" name="PA-文本框 58">
            <a:extLst>
              <a:ext uri="{FF2B5EF4-FFF2-40B4-BE49-F238E27FC236}">
                <a16:creationId xmlns:a16="http://schemas.microsoft.com/office/drawing/2014/main" id="{FBD60F75-6494-496B-AFA8-F1771C4C796E}"/>
              </a:ext>
            </a:extLst>
          </p:cNvPr>
          <p:cNvSpPr txBox="1"/>
          <p:nvPr>
            <p:custDataLst>
              <p:tags r:id="rId6"/>
            </p:custDataLst>
          </p:nvPr>
        </p:nvSpPr>
        <p:spPr>
          <a:xfrm>
            <a:off x="2299891" y="1353235"/>
            <a:ext cx="7592219" cy="400110"/>
          </a:xfrm>
          <a:prstGeom prst="rect">
            <a:avLst/>
          </a:prstGeom>
          <a:noFill/>
        </p:spPr>
        <p:txBody>
          <a:bodyPr wrap="square">
            <a:spAutoFit/>
          </a:bodyPr>
          <a:lstStyle/>
          <a:p>
            <a:pPr lvl="0" algn="ctr"/>
            <a:r>
              <a:rPr lang="en-US" altLang="zh-CN" sz="2000" dirty="0">
                <a:latin typeface="微软雅黑" panose="020B0503020204020204" pitchFamily="34" charset="-122"/>
                <a:ea typeface="微软雅黑" panose="020B0503020204020204" pitchFamily="34" charset="-122"/>
              </a:rPr>
              <a:t>2021</a:t>
            </a:r>
            <a:r>
              <a:rPr lang="zh-CN" altLang="en-US" sz="2000" dirty="0">
                <a:latin typeface="微软雅黑" panose="020B0503020204020204" pitchFamily="34" charset="-122"/>
                <a:ea typeface="微软雅黑" panose="020B0503020204020204" pitchFamily="34" charset="-122"/>
              </a:rPr>
              <a:t>年国家社科基金年度项目，全校</a:t>
            </a:r>
            <a:r>
              <a:rPr lang="en-US" altLang="zh-CN" sz="2000" dirty="0">
                <a:latin typeface="微软雅黑" panose="020B0503020204020204" pitchFamily="34" charset="-122"/>
                <a:ea typeface="微软雅黑" panose="020B0503020204020204" pitchFamily="34" charset="-122"/>
              </a:rPr>
              <a:t>18</a:t>
            </a:r>
            <a:r>
              <a:rPr lang="zh-CN" altLang="en-US" sz="2000" dirty="0">
                <a:latin typeface="微软雅黑" panose="020B0503020204020204" pitchFamily="34" charset="-122"/>
                <a:ea typeface="微软雅黑" panose="020B0503020204020204" pitchFamily="34" charset="-122"/>
              </a:rPr>
              <a:t>个文科单位共获</a:t>
            </a:r>
            <a:r>
              <a:rPr lang="en-US" altLang="zh-CN" sz="2000" b="1" dirty="0">
                <a:solidFill>
                  <a:schemeClr val="accent1"/>
                </a:solidFill>
                <a:latin typeface="微软雅黑" panose="020B0503020204020204" pitchFamily="34" charset="-122"/>
                <a:ea typeface="微软雅黑" panose="020B0503020204020204" pitchFamily="34" charset="-122"/>
              </a:rPr>
              <a:t>42</a:t>
            </a:r>
            <a:r>
              <a:rPr lang="zh-CN" altLang="en-US" sz="2000" b="1" dirty="0">
                <a:solidFill>
                  <a:schemeClr val="accent1"/>
                </a:solidFill>
                <a:latin typeface="微软雅黑" panose="020B0503020204020204" pitchFamily="34" charset="-122"/>
                <a:ea typeface="微软雅黑" panose="020B0503020204020204" pitchFamily="34" charset="-122"/>
              </a:rPr>
              <a:t>项</a:t>
            </a:r>
            <a:r>
              <a:rPr lang="zh-CN" altLang="en-US" sz="2000" dirty="0">
                <a:latin typeface="微软雅黑" panose="020B0503020204020204" pitchFamily="34" charset="-122"/>
                <a:ea typeface="微软雅黑" panose="020B0503020204020204" pitchFamily="34" charset="-122"/>
              </a:rPr>
              <a:t>立项</a:t>
            </a:r>
          </a:p>
        </p:txBody>
      </p:sp>
    </p:spTree>
    <p:extLst>
      <p:ext uri="{BB962C8B-B14F-4D97-AF65-F5344CB8AC3E}">
        <p14:creationId xmlns:p14="http://schemas.microsoft.com/office/powerpoint/2010/main" val="160492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set>
                                      <p:cBhvr>
                                        <p:cTn id="9" dur="1" fill="hold">
                                          <p:stCondLst>
                                            <p:cond delay="0"/>
                                          </p:stCondLst>
                                        </p:cTn>
                                        <p:tgtEl>
                                          <p:spTgt spid="16"/>
                                        </p:tgtEl>
                                        <p:attrNameLst>
                                          <p:attrName>style.visibility</p:attrName>
                                        </p:attrNameLst>
                                      </p:cBhvr>
                                      <p:to>
                                        <p:strVal val="visible"/>
                                      </p:to>
                                    </p:set>
                                    <p:anim to="" calcmode="lin" valueType="num">
                                      <p:cBhvr>
                                        <p:cTn id="10" dur="1000" fill="hold">
                                          <p:stCondLst>
                                            <p:cond delay="0"/>
                                          </p:stCondLst>
                                        </p:cTn>
                                        <p:tgtEl>
                                          <p:spTgt spid="16"/>
                                        </p:tgtEl>
                                        <p:attrNameLst>
                                          <p:attrName>ppt_w</p:attrName>
                                        </p:attrNameLst>
                                      </p:cBhvr>
                                      <p:tavLst>
                                        <p:tav tm="0">
                                          <p:val>
                                            <p:strVal val="0"/>
                                          </p:val>
                                        </p:tav>
                                        <p:tav tm="100000">
                                          <p:val>
                                            <p:strVal val="#ppt_w"/>
                                          </p:val>
                                        </p:tav>
                                      </p:tavLst>
                                    </p:anim>
                                    <p:anim to="" calcmode="lin" valueType="num">
                                      <p:cBhvr>
                                        <p:cTn id="11" dur="1000" fill="hold">
                                          <p:stCondLst>
                                            <p:cond delay="0"/>
                                          </p:stCondLst>
                                        </p:cTn>
                                        <p:tgtEl>
                                          <p:spTgt spid="16"/>
                                        </p:tgtEl>
                                        <p:attrNameLst>
                                          <p:attrName>ppt_h</p:attrName>
                                        </p:attrNameLst>
                                      </p:cBhvr>
                                      <p:tavLst>
                                        <p:tav tm="0">
                                          <p:val>
                                            <p:strVal val="0"/>
                                          </p:val>
                                        </p:tav>
                                        <p:tav tm="100000">
                                          <p:val>
                                            <p:strVal val="#ppt_h"/>
                                          </p:val>
                                        </p:tav>
                                      </p:tavLst>
                                    </p:anim>
                                    <p:animEffect filter="fade">
                                      <p:cBhvr>
                                        <p:cTn id="12" dur="1000">
                                          <p:stCondLst>
                                            <p:cond delay="0"/>
                                          </p:stCondLst>
                                        </p:cTn>
                                        <p:tgtEl>
                                          <p:spTgt spid="16"/>
                                        </p:tgtEl>
                                      </p:cBhvr>
                                    </p:animEffect>
                                  </p:childTnLst>
                                </p:cTn>
                              </p:par>
                              <p:par>
                                <p:cTn id="13" presetID="2" presetClass="entr" presetSubtype="8" decel="10000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000" fill="hold"/>
                                        <p:tgtEl>
                                          <p:spTgt spid="17"/>
                                        </p:tgtEl>
                                        <p:attrNameLst>
                                          <p:attrName>ppt_x</p:attrName>
                                        </p:attrNameLst>
                                      </p:cBhvr>
                                      <p:tavLst>
                                        <p:tav tm="0">
                                          <p:val>
                                            <p:strVal val="0-#ppt_w/2"/>
                                          </p:val>
                                        </p:tav>
                                        <p:tav tm="100000">
                                          <p:val>
                                            <p:strVal val="#ppt_x"/>
                                          </p:val>
                                        </p:tav>
                                      </p:tavLst>
                                    </p:anim>
                                    <p:anim calcmode="lin" valueType="num">
                                      <p:cBhvr additive="base">
                                        <p:cTn id="16" dur="1000" fill="hold"/>
                                        <p:tgtEl>
                                          <p:spTgt spid="17"/>
                                        </p:tgtEl>
                                        <p:attrNameLst>
                                          <p:attrName>ppt_y</p:attrName>
                                        </p:attrNameLst>
                                      </p:cBhvr>
                                      <p:tavLst>
                                        <p:tav tm="0">
                                          <p:val>
                                            <p:strVal val="#ppt_y"/>
                                          </p:val>
                                        </p:tav>
                                        <p:tav tm="100000">
                                          <p:val>
                                            <p:strVal val="#ppt_y"/>
                                          </p:val>
                                        </p:tav>
                                      </p:tavLst>
                                    </p:anim>
                                    <p:set>
                                      <p:cBhvr>
                                        <p:cTn id="17" dur="1" fill="hold">
                                          <p:stCondLst>
                                            <p:cond delay="0"/>
                                          </p:stCondLst>
                                        </p:cTn>
                                        <p:tgtEl>
                                          <p:spTgt spid="17"/>
                                        </p:tgtEl>
                                        <p:attrNameLst>
                                          <p:attrName>style.visibility</p:attrName>
                                        </p:attrNameLst>
                                      </p:cBhvr>
                                      <p:to>
                                        <p:strVal val="visible"/>
                                      </p:to>
                                    </p:set>
                                    <p:anim to="" calcmode="lin" valueType="num">
                                      <p:cBhvr>
                                        <p:cTn id="18" dur="1000" fill="hold">
                                          <p:stCondLst>
                                            <p:cond delay="0"/>
                                          </p:stCondLst>
                                        </p:cTn>
                                        <p:tgtEl>
                                          <p:spTgt spid="17"/>
                                        </p:tgtEl>
                                        <p:attrNameLst>
                                          <p:attrName>ppt_w</p:attrName>
                                        </p:attrNameLst>
                                      </p:cBhvr>
                                      <p:tavLst>
                                        <p:tav tm="0">
                                          <p:val>
                                            <p:strVal val="0"/>
                                          </p:val>
                                        </p:tav>
                                        <p:tav tm="100000">
                                          <p:val>
                                            <p:strVal val="#ppt_w"/>
                                          </p:val>
                                        </p:tav>
                                      </p:tavLst>
                                    </p:anim>
                                    <p:anim to="" calcmode="lin" valueType="num">
                                      <p:cBhvr>
                                        <p:cTn id="19" dur="1000" fill="hold">
                                          <p:stCondLst>
                                            <p:cond delay="0"/>
                                          </p:stCondLst>
                                        </p:cTn>
                                        <p:tgtEl>
                                          <p:spTgt spid="17"/>
                                        </p:tgtEl>
                                        <p:attrNameLst>
                                          <p:attrName>ppt_h</p:attrName>
                                        </p:attrNameLst>
                                      </p:cBhvr>
                                      <p:tavLst>
                                        <p:tav tm="0">
                                          <p:val>
                                            <p:strVal val="0"/>
                                          </p:val>
                                        </p:tav>
                                        <p:tav tm="100000">
                                          <p:val>
                                            <p:strVal val="#ppt_h"/>
                                          </p:val>
                                        </p:tav>
                                      </p:tavLst>
                                    </p:anim>
                                    <p:animEffect filter="fade">
                                      <p:cBhvr>
                                        <p:cTn id="20" dur="1000">
                                          <p:stCondLst>
                                            <p:cond delay="0"/>
                                          </p:stCondLst>
                                        </p:cTn>
                                        <p:tgtEl>
                                          <p:spTgt spid="17"/>
                                        </p:tgtEl>
                                      </p:cBhvr>
                                    </p:animEffect>
                                  </p:childTnLst>
                                </p:cTn>
                              </p:par>
                              <p:par>
                                <p:cTn id="21" presetID="2" presetClass="entr" presetSubtype="8" decel="10000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0" fill="hold"/>
                                        <p:tgtEl>
                                          <p:spTgt spid="18"/>
                                        </p:tgtEl>
                                        <p:attrNameLst>
                                          <p:attrName>ppt_x</p:attrName>
                                        </p:attrNameLst>
                                      </p:cBhvr>
                                      <p:tavLst>
                                        <p:tav tm="0">
                                          <p:val>
                                            <p:strVal val="0-#ppt_w/2"/>
                                          </p:val>
                                        </p:tav>
                                        <p:tav tm="100000">
                                          <p:val>
                                            <p:strVal val="#ppt_x"/>
                                          </p:val>
                                        </p:tav>
                                      </p:tavLst>
                                    </p:anim>
                                    <p:anim calcmode="lin" valueType="num">
                                      <p:cBhvr additive="base">
                                        <p:cTn id="24" dur="1000" fill="hold"/>
                                        <p:tgtEl>
                                          <p:spTgt spid="18"/>
                                        </p:tgtEl>
                                        <p:attrNameLst>
                                          <p:attrName>ppt_y</p:attrName>
                                        </p:attrNameLst>
                                      </p:cBhvr>
                                      <p:tavLst>
                                        <p:tav tm="0">
                                          <p:val>
                                            <p:strVal val="#ppt_y"/>
                                          </p:val>
                                        </p:tav>
                                        <p:tav tm="100000">
                                          <p:val>
                                            <p:strVal val="#ppt_y"/>
                                          </p:val>
                                        </p:tav>
                                      </p:tavLst>
                                    </p:anim>
                                    <p:set>
                                      <p:cBhvr>
                                        <p:cTn id="25" dur="1" fill="hold">
                                          <p:stCondLst>
                                            <p:cond delay="0"/>
                                          </p:stCondLst>
                                        </p:cTn>
                                        <p:tgtEl>
                                          <p:spTgt spid="18"/>
                                        </p:tgtEl>
                                        <p:attrNameLst>
                                          <p:attrName>style.visibility</p:attrName>
                                        </p:attrNameLst>
                                      </p:cBhvr>
                                      <p:to>
                                        <p:strVal val="visible"/>
                                      </p:to>
                                    </p:set>
                                    <p:anim to="" calcmode="lin" valueType="num">
                                      <p:cBhvr>
                                        <p:cTn id="26" dur="1000" fill="hold">
                                          <p:stCondLst>
                                            <p:cond delay="0"/>
                                          </p:stCondLst>
                                        </p:cTn>
                                        <p:tgtEl>
                                          <p:spTgt spid="18"/>
                                        </p:tgtEl>
                                        <p:attrNameLst>
                                          <p:attrName>ppt_w</p:attrName>
                                        </p:attrNameLst>
                                      </p:cBhvr>
                                      <p:tavLst>
                                        <p:tav tm="0">
                                          <p:val>
                                            <p:strVal val="0"/>
                                          </p:val>
                                        </p:tav>
                                        <p:tav tm="100000">
                                          <p:val>
                                            <p:strVal val="#ppt_w"/>
                                          </p:val>
                                        </p:tav>
                                      </p:tavLst>
                                    </p:anim>
                                    <p:anim to="" calcmode="lin" valueType="num">
                                      <p:cBhvr>
                                        <p:cTn id="27" dur="1000" fill="hold">
                                          <p:stCondLst>
                                            <p:cond delay="0"/>
                                          </p:stCondLst>
                                        </p:cTn>
                                        <p:tgtEl>
                                          <p:spTgt spid="18"/>
                                        </p:tgtEl>
                                        <p:attrNameLst>
                                          <p:attrName>ppt_h</p:attrName>
                                        </p:attrNameLst>
                                      </p:cBhvr>
                                      <p:tavLst>
                                        <p:tav tm="0">
                                          <p:val>
                                            <p:strVal val="0"/>
                                          </p:val>
                                        </p:tav>
                                        <p:tav tm="100000">
                                          <p:val>
                                            <p:strVal val="#ppt_h"/>
                                          </p:val>
                                        </p:tav>
                                      </p:tavLst>
                                    </p:anim>
                                    <p:animEffect filter="fade">
                                      <p:cBhvr>
                                        <p:cTn id="28" dur="1000">
                                          <p:stCondLst>
                                            <p:cond delay="0"/>
                                          </p:stCondLst>
                                        </p:cTn>
                                        <p:tgtEl>
                                          <p:spTgt spid="18"/>
                                        </p:tgtEl>
                                      </p:cBhvr>
                                    </p:animEffect>
                                  </p:childTnLst>
                                </p:cTn>
                              </p:par>
                              <p:par>
                                <p:cTn id="29" presetID="2" presetClass="entr" presetSubtype="2" decel="10000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1+#ppt_w/2"/>
                                          </p:val>
                                        </p:tav>
                                        <p:tav tm="100000">
                                          <p:val>
                                            <p:strVal val="#ppt_x"/>
                                          </p:val>
                                        </p:tav>
                                      </p:tavLst>
                                    </p:anim>
                                    <p:anim calcmode="lin" valueType="num">
                                      <p:cBhvr additive="base">
                                        <p:cTn id="32" dur="1000" fill="hold"/>
                                        <p:tgtEl>
                                          <p:spTgt spid="21"/>
                                        </p:tgtEl>
                                        <p:attrNameLst>
                                          <p:attrName>ppt_y</p:attrName>
                                        </p:attrNameLst>
                                      </p:cBhvr>
                                      <p:tavLst>
                                        <p:tav tm="0">
                                          <p:val>
                                            <p:strVal val="#ppt_y"/>
                                          </p:val>
                                        </p:tav>
                                        <p:tav tm="100000">
                                          <p:val>
                                            <p:strVal val="#ppt_y"/>
                                          </p:val>
                                        </p:tav>
                                      </p:tavLst>
                                    </p:anim>
                                  </p:childTnLst>
                                </p:cTn>
                              </p:par>
                              <p:par>
                                <p:cTn id="33" presetID="2" presetClass="entr" presetSubtype="4" decel="100000" fill="hold" grpId="0" nodeType="withEffect">
                                  <p:stCondLst>
                                    <p:cond delay="500"/>
                                  </p:stCondLst>
                                  <p:childTnLst>
                                    <p:set>
                                      <p:cBhvr>
                                        <p:cTn id="34" dur="1" fill="hold">
                                          <p:stCondLst>
                                            <p:cond delay="0"/>
                                          </p:stCondLst>
                                        </p:cTn>
                                        <p:tgtEl>
                                          <p:spTgt spid="59"/>
                                        </p:tgtEl>
                                        <p:attrNameLst>
                                          <p:attrName>style.visibility</p:attrName>
                                        </p:attrNameLst>
                                      </p:cBhvr>
                                      <p:to>
                                        <p:strVal val="visible"/>
                                      </p:to>
                                    </p:set>
                                    <p:anim calcmode="lin" valueType="num">
                                      <p:cBhvr additive="base">
                                        <p:cTn id="35" dur="1000" fill="hold"/>
                                        <p:tgtEl>
                                          <p:spTgt spid="59"/>
                                        </p:tgtEl>
                                        <p:attrNameLst>
                                          <p:attrName>ppt_x</p:attrName>
                                        </p:attrNameLst>
                                      </p:cBhvr>
                                      <p:tavLst>
                                        <p:tav tm="0">
                                          <p:val>
                                            <p:strVal val="#ppt_x"/>
                                          </p:val>
                                        </p:tav>
                                        <p:tav tm="100000">
                                          <p:val>
                                            <p:strVal val="#ppt_x"/>
                                          </p:val>
                                        </p:tav>
                                      </p:tavLst>
                                    </p:anim>
                                    <p:anim calcmode="lin" valueType="num">
                                      <p:cBhvr additive="base">
                                        <p:cTn id="36" dur="1000" fill="hold"/>
                                        <p:tgtEl>
                                          <p:spTgt spid="5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55"/>
                                        </p:tgtEl>
                                        <p:attrNameLst>
                                          <p:attrName>style.visibility</p:attrName>
                                        </p:attrNameLst>
                                      </p:cBhvr>
                                      <p:to>
                                        <p:strVal val="visible"/>
                                      </p:to>
                                    </p:set>
                                    <p:anim calcmode="lin" valueType="num">
                                      <p:cBhvr additive="base">
                                        <p:cTn id="39" dur="1000" fill="hold"/>
                                        <p:tgtEl>
                                          <p:spTgt spid="55"/>
                                        </p:tgtEl>
                                        <p:attrNameLst>
                                          <p:attrName>ppt_x</p:attrName>
                                        </p:attrNameLst>
                                      </p:cBhvr>
                                      <p:tavLst>
                                        <p:tav tm="0">
                                          <p:val>
                                            <p:strVal val="#ppt_x"/>
                                          </p:val>
                                        </p:tav>
                                        <p:tav tm="100000">
                                          <p:val>
                                            <p:strVal val="#ppt_x"/>
                                          </p:val>
                                        </p:tav>
                                      </p:tavLst>
                                    </p:anim>
                                    <p:anim calcmode="lin" valueType="num">
                                      <p:cBhvr additive="base">
                                        <p:cTn id="40" dur="10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5" grpId="0">
        <p:bldAsOne/>
      </p:bldGraphic>
      <p:bldP spid="16" grpId="0"/>
      <p:bldP spid="5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文本框 10">
            <a:extLst>
              <a:ext uri="{FF2B5EF4-FFF2-40B4-BE49-F238E27FC236}">
                <a16:creationId xmlns:a16="http://schemas.microsoft.com/office/drawing/2014/main" id="{9CC1CDE2-218D-4C89-9927-64D9C29EB105}"/>
              </a:ext>
            </a:extLst>
          </p:cNvPr>
          <p:cNvSpPr txBox="1">
            <a:spLocks noChangeArrowheads="1"/>
          </p:cNvSpPr>
          <p:nvPr>
            <p:custDataLst>
              <p:tags r:id="rId1"/>
            </p:custDataLst>
          </p:nvPr>
        </p:nvSpPr>
        <p:spPr bwMode="auto">
          <a:xfrm>
            <a:off x="415388" y="315165"/>
            <a:ext cx="75029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b="1" dirty="0">
                <a:solidFill>
                  <a:schemeClr val="accent1"/>
                </a:solidFill>
                <a:latin typeface="微软雅黑" panose="020B0503020204020204" pitchFamily="34" charset="-122"/>
                <a:ea typeface="微软雅黑" panose="020B0503020204020204" pitchFamily="34" charset="-122"/>
              </a:rPr>
              <a:t>科研项目</a:t>
            </a:r>
          </a:p>
        </p:txBody>
      </p:sp>
      <p:cxnSp>
        <p:nvCxnSpPr>
          <p:cNvPr id="18" name="PA-直接连接符 17">
            <a:extLst>
              <a:ext uri="{FF2B5EF4-FFF2-40B4-BE49-F238E27FC236}">
                <a16:creationId xmlns:a16="http://schemas.microsoft.com/office/drawing/2014/main" id="{282A5654-A715-4F20-A979-B9341ECD71E7}"/>
              </a:ext>
            </a:extLst>
          </p:cNvPr>
          <p:cNvCxnSpPr>
            <a:cxnSpLocks/>
          </p:cNvCxnSpPr>
          <p:nvPr>
            <p:custDataLst>
              <p:tags r:id="rId2"/>
            </p:custDataLst>
          </p:nvPr>
        </p:nvCxnSpPr>
        <p:spPr>
          <a:xfrm>
            <a:off x="543463" y="938030"/>
            <a:ext cx="1123315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 name="PA-直接连接符 20">
            <a:extLst>
              <a:ext uri="{FF2B5EF4-FFF2-40B4-BE49-F238E27FC236}">
                <a16:creationId xmlns:a16="http://schemas.microsoft.com/office/drawing/2014/main" id="{CE548626-3F78-4816-8289-7A0D15B87C1A}"/>
              </a:ext>
            </a:extLst>
          </p:cNvPr>
          <p:cNvCxnSpPr>
            <a:cxnSpLocks/>
          </p:cNvCxnSpPr>
          <p:nvPr>
            <p:custDataLst>
              <p:tags r:id="rId3"/>
            </p:custDataLst>
          </p:nvPr>
        </p:nvCxnSpPr>
        <p:spPr>
          <a:xfrm>
            <a:off x="543463" y="938030"/>
            <a:ext cx="861695"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2" name="PA-组合 21">
            <a:extLst>
              <a:ext uri="{FF2B5EF4-FFF2-40B4-BE49-F238E27FC236}">
                <a16:creationId xmlns:a16="http://schemas.microsoft.com/office/drawing/2014/main" id="{5F2069DF-04D3-4DC7-91B2-5B58BCB839FE}"/>
              </a:ext>
            </a:extLst>
          </p:cNvPr>
          <p:cNvGrpSpPr/>
          <p:nvPr>
            <p:custDataLst>
              <p:tags r:id="rId4"/>
            </p:custDataLst>
          </p:nvPr>
        </p:nvGrpSpPr>
        <p:grpSpPr>
          <a:xfrm>
            <a:off x="9829295" y="318176"/>
            <a:ext cx="1947318" cy="517198"/>
            <a:chOff x="9650003" y="315165"/>
            <a:chExt cx="1947318" cy="517198"/>
          </a:xfrm>
        </p:grpSpPr>
        <p:sp>
          <p:nvSpPr>
            <p:cNvPr id="23" name="PA-文本框 39">
              <a:extLst>
                <a:ext uri="{FF2B5EF4-FFF2-40B4-BE49-F238E27FC236}">
                  <a16:creationId xmlns:a16="http://schemas.microsoft.com/office/drawing/2014/main" id="{A8E8E726-FD3C-4257-BDE7-99D0415294CC}"/>
                </a:ext>
              </a:extLst>
            </p:cNvPr>
            <p:cNvSpPr txBox="1"/>
            <p:nvPr>
              <p:custDataLst>
                <p:tags r:id="rId23"/>
              </p:custDataLst>
            </p:nvPr>
          </p:nvSpPr>
          <p:spPr>
            <a:xfrm>
              <a:off x="10266337" y="498959"/>
              <a:ext cx="1328278" cy="145629"/>
            </a:xfrm>
            <a:custGeom>
              <a:avLst/>
              <a:gdLst/>
              <a:ahLst/>
              <a:cxnLst/>
              <a:rect l="l" t="t" r="r" b="b"/>
              <a:pathLst>
                <a:path w="1795928" h="196900">
                  <a:moveTo>
                    <a:pt x="1295670" y="142205"/>
                  </a:moveTo>
                  <a:lnTo>
                    <a:pt x="1295670" y="163692"/>
                  </a:lnTo>
                  <a:lnTo>
                    <a:pt x="1356615" y="163692"/>
                  </a:lnTo>
                  <a:lnTo>
                    <a:pt x="1356615" y="142205"/>
                  </a:lnTo>
                  <a:close/>
                  <a:moveTo>
                    <a:pt x="345161" y="132243"/>
                  </a:moveTo>
                  <a:cubicBezTo>
                    <a:pt x="362350" y="144094"/>
                    <a:pt x="378498" y="155618"/>
                    <a:pt x="393604" y="166818"/>
                  </a:cubicBezTo>
                  <a:lnTo>
                    <a:pt x="375633" y="188500"/>
                  </a:lnTo>
                  <a:cubicBezTo>
                    <a:pt x="362741" y="177561"/>
                    <a:pt x="347114" y="165125"/>
                    <a:pt x="328752" y="151191"/>
                  </a:cubicBezTo>
                  <a:close/>
                  <a:moveTo>
                    <a:pt x="245343" y="130290"/>
                  </a:moveTo>
                  <a:lnTo>
                    <a:pt x="265854" y="147870"/>
                  </a:lnTo>
                  <a:cubicBezTo>
                    <a:pt x="252962" y="160111"/>
                    <a:pt x="237139" y="173524"/>
                    <a:pt x="218387" y="188109"/>
                  </a:cubicBezTo>
                  <a:cubicBezTo>
                    <a:pt x="211746" y="180556"/>
                    <a:pt x="205625" y="173915"/>
                    <a:pt x="200025" y="168185"/>
                  </a:cubicBezTo>
                  <a:cubicBezTo>
                    <a:pt x="214871" y="157897"/>
                    <a:pt x="229977" y="145266"/>
                    <a:pt x="245343" y="130290"/>
                  </a:cubicBezTo>
                  <a:close/>
                  <a:moveTo>
                    <a:pt x="1269104" y="121109"/>
                  </a:moveTo>
                  <a:lnTo>
                    <a:pt x="1383181" y="121109"/>
                  </a:lnTo>
                  <a:lnTo>
                    <a:pt x="1383181" y="195337"/>
                  </a:lnTo>
                  <a:lnTo>
                    <a:pt x="1356615" y="195337"/>
                  </a:lnTo>
                  <a:lnTo>
                    <a:pt x="1356615" y="184789"/>
                  </a:lnTo>
                  <a:lnTo>
                    <a:pt x="1295670" y="184789"/>
                  </a:lnTo>
                  <a:lnTo>
                    <a:pt x="1295670" y="195532"/>
                  </a:lnTo>
                  <a:lnTo>
                    <a:pt x="1269104" y="195532"/>
                  </a:lnTo>
                  <a:close/>
                  <a:moveTo>
                    <a:pt x="1107561" y="104505"/>
                  </a:moveTo>
                  <a:lnTo>
                    <a:pt x="1107561" y="128922"/>
                  </a:lnTo>
                  <a:lnTo>
                    <a:pt x="1126704" y="128922"/>
                  </a:lnTo>
                  <a:cubicBezTo>
                    <a:pt x="1121560" y="123062"/>
                    <a:pt x="1117002" y="118179"/>
                    <a:pt x="1113030" y="114272"/>
                  </a:cubicBezTo>
                  <a:lnTo>
                    <a:pt x="1124360" y="104505"/>
                  </a:lnTo>
                  <a:close/>
                  <a:moveTo>
                    <a:pt x="1670912" y="101771"/>
                  </a:moveTo>
                  <a:lnTo>
                    <a:pt x="1788310" y="101771"/>
                  </a:lnTo>
                  <a:lnTo>
                    <a:pt x="1788310" y="124430"/>
                  </a:lnTo>
                  <a:lnTo>
                    <a:pt x="1757642" y="124430"/>
                  </a:lnTo>
                  <a:lnTo>
                    <a:pt x="1757642" y="160958"/>
                  </a:lnTo>
                  <a:cubicBezTo>
                    <a:pt x="1757642" y="166687"/>
                    <a:pt x="1759465" y="169552"/>
                    <a:pt x="1763111" y="169552"/>
                  </a:cubicBezTo>
                  <a:lnTo>
                    <a:pt x="1767213" y="169552"/>
                  </a:lnTo>
                  <a:cubicBezTo>
                    <a:pt x="1770209" y="169552"/>
                    <a:pt x="1772097" y="167404"/>
                    <a:pt x="1772878" y="163106"/>
                  </a:cubicBezTo>
                  <a:cubicBezTo>
                    <a:pt x="1773529" y="160241"/>
                    <a:pt x="1774245" y="152623"/>
                    <a:pt x="1775027" y="140252"/>
                  </a:cubicBezTo>
                  <a:cubicBezTo>
                    <a:pt x="1782059" y="142726"/>
                    <a:pt x="1789026" y="145005"/>
                    <a:pt x="1795928" y="147089"/>
                  </a:cubicBezTo>
                  <a:cubicBezTo>
                    <a:pt x="1794235" y="159851"/>
                    <a:pt x="1792672" y="168901"/>
                    <a:pt x="1791240" y="174241"/>
                  </a:cubicBezTo>
                  <a:cubicBezTo>
                    <a:pt x="1787984" y="187133"/>
                    <a:pt x="1779975" y="193579"/>
                    <a:pt x="1767213" y="193579"/>
                  </a:cubicBezTo>
                  <a:lnTo>
                    <a:pt x="1757056" y="193579"/>
                  </a:lnTo>
                  <a:cubicBezTo>
                    <a:pt x="1741559" y="193579"/>
                    <a:pt x="1733811" y="185310"/>
                    <a:pt x="1733811" y="168771"/>
                  </a:cubicBezTo>
                  <a:lnTo>
                    <a:pt x="1733811" y="124430"/>
                  </a:lnTo>
                  <a:lnTo>
                    <a:pt x="1720528" y="124430"/>
                  </a:lnTo>
                  <a:cubicBezTo>
                    <a:pt x="1718705" y="148521"/>
                    <a:pt x="1712128" y="166101"/>
                    <a:pt x="1700799" y="177171"/>
                  </a:cubicBezTo>
                  <a:cubicBezTo>
                    <a:pt x="1693376" y="184593"/>
                    <a:pt x="1682828" y="191170"/>
                    <a:pt x="1669154" y="196900"/>
                  </a:cubicBezTo>
                  <a:cubicBezTo>
                    <a:pt x="1663555" y="188565"/>
                    <a:pt x="1658085" y="181338"/>
                    <a:pt x="1652746" y="175217"/>
                  </a:cubicBezTo>
                  <a:cubicBezTo>
                    <a:pt x="1666810" y="169097"/>
                    <a:pt x="1676968" y="162976"/>
                    <a:pt x="1683218" y="156856"/>
                  </a:cubicBezTo>
                  <a:cubicBezTo>
                    <a:pt x="1690381" y="149823"/>
                    <a:pt x="1694808" y="139015"/>
                    <a:pt x="1696501" y="124430"/>
                  </a:cubicBezTo>
                  <a:lnTo>
                    <a:pt x="1670912" y="124430"/>
                  </a:lnTo>
                  <a:close/>
                  <a:moveTo>
                    <a:pt x="249446" y="81455"/>
                  </a:moveTo>
                  <a:lnTo>
                    <a:pt x="249446" y="102747"/>
                  </a:lnTo>
                  <a:lnTo>
                    <a:pt x="344770" y="102747"/>
                  </a:lnTo>
                  <a:lnTo>
                    <a:pt x="344770" y="81455"/>
                  </a:lnTo>
                  <a:close/>
                  <a:moveTo>
                    <a:pt x="1442759" y="74814"/>
                  </a:moveTo>
                  <a:lnTo>
                    <a:pt x="1552733" y="74814"/>
                  </a:lnTo>
                  <a:lnTo>
                    <a:pt x="1552733" y="98450"/>
                  </a:lnTo>
                  <a:lnTo>
                    <a:pt x="1519135" y="120718"/>
                  </a:lnTo>
                  <a:lnTo>
                    <a:pt x="1591996" y="120718"/>
                  </a:lnTo>
                  <a:lnTo>
                    <a:pt x="1591996" y="144940"/>
                  </a:lnTo>
                  <a:lnTo>
                    <a:pt x="1516205" y="144940"/>
                  </a:lnTo>
                  <a:lnTo>
                    <a:pt x="1516205" y="164864"/>
                  </a:lnTo>
                  <a:cubicBezTo>
                    <a:pt x="1516205" y="173850"/>
                    <a:pt x="1513699" y="180849"/>
                    <a:pt x="1508685" y="185863"/>
                  </a:cubicBezTo>
                  <a:cubicBezTo>
                    <a:pt x="1503671" y="190877"/>
                    <a:pt x="1496004" y="193416"/>
                    <a:pt x="1485684" y="193481"/>
                  </a:cubicBezTo>
                  <a:cubicBezTo>
                    <a:pt x="1475364" y="193546"/>
                    <a:pt x="1464767" y="193579"/>
                    <a:pt x="1453893" y="193579"/>
                  </a:cubicBezTo>
                  <a:cubicBezTo>
                    <a:pt x="1452070" y="184593"/>
                    <a:pt x="1449856" y="175999"/>
                    <a:pt x="1447251" y="167794"/>
                  </a:cubicBezTo>
                  <a:cubicBezTo>
                    <a:pt x="1457149" y="168315"/>
                    <a:pt x="1466199" y="168576"/>
                    <a:pt x="1474403" y="168576"/>
                  </a:cubicBezTo>
                  <a:cubicBezTo>
                    <a:pt x="1483519" y="168576"/>
                    <a:pt x="1488077" y="164604"/>
                    <a:pt x="1488077" y="156660"/>
                  </a:cubicBezTo>
                  <a:lnTo>
                    <a:pt x="1488077" y="144940"/>
                  </a:lnTo>
                  <a:lnTo>
                    <a:pt x="1402715" y="144940"/>
                  </a:lnTo>
                  <a:lnTo>
                    <a:pt x="1402715" y="120718"/>
                  </a:lnTo>
                  <a:lnTo>
                    <a:pt x="1488077" y="120718"/>
                  </a:lnTo>
                  <a:lnTo>
                    <a:pt x="1488077" y="115639"/>
                  </a:lnTo>
                  <a:lnTo>
                    <a:pt x="1514252" y="98645"/>
                  </a:lnTo>
                  <a:lnTo>
                    <a:pt x="1442759" y="98645"/>
                  </a:lnTo>
                  <a:close/>
                  <a:moveTo>
                    <a:pt x="642659" y="74814"/>
                  </a:moveTo>
                  <a:lnTo>
                    <a:pt x="752633" y="74814"/>
                  </a:lnTo>
                  <a:lnTo>
                    <a:pt x="752633" y="98450"/>
                  </a:lnTo>
                  <a:lnTo>
                    <a:pt x="719035" y="120718"/>
                  </a:lnTo>
                  <a:lnTo>
                    <a:pt x="791896" y="120718"/>
                  </a:lnTo>
                  <a:lnTo>
                    <a:pt x="791896" y="144940"/>
                  </a:lnTo>
                  <a:lnTo>
                    <a:pt x="716105" y="144940"/>
                  </a:lnTo>
                  <a:lnTo>
                    <a:pt x="716105" y="164864"/>
                  </a:lnTo>
                  <a:cubicBezTo>
                    <a:pt x="716105" y="173850"/>
                    <a:pt x="713599" y="180849"/>
                    <a:pt x="708585" y="185863"/>
                  </a:cubicBezTo>
                  <a:cubicBezTo>
                    <a:pt x="703571" y="190877"/>
                    <a:pt x="695904" y="193416"/>
                    <a:pt x="685584" y="193481"/>
                  </a:cubicBezTo>
                  <a:cubicBezTo>
                    <a:pt x="675264" y="193546"/>
                    <a:pt x="664667" y="193579"/>
                    <a:pt x="653793" y="193579"/>
                  </a:cubicBezTo>
                  <a:cubicBezTo>
                    <a:pt x="651970" y="184593"/>
                    <a:pt x="649756" y="175999"/>
                    <a:pt x="647152" y="167794"/>
                  </a:cubicBezTo>
                  <a:cubicBezTo>
                    <a:pt x="657049" y="168315"/>
                    <a:pt x="666099" y="168576"/>
                    <a:pt x="674303" y="168576"/>
                  </a:cubicBezTo>
                  <a:cubicBezTo>
                    <a:pt x="683419" y="168576"/>
                    <a:pt x="687977" y="164604"/>
                    <a:pt x="687977" y="156660"/>
                  </a:cubicBezTo>
                  <a:lnTo>
                    <a:pt x="687977" y="144940"/>
                  </a:lnTo>
                  <a:lnTo>
                    <a:pt x="602615" y="144940"/>
                  </a:lnTo>
                  <a:lnTo>
                    <a:pt x="602615" y="120718"/>
                  </a:lnTo>
                  <a:lnTo>
                    <a:pt x="687977" y="120718"/>
                  </a:lnTo>
                  <a:lnTo>
                    <a:pt x="687977" y="115639"/>
                  </a:lnTo>
                  <a:lnTo>
                    <a:pt x="714152" y="98645"/>
                  </a:lnTo>
                  <a:lnTo>
                    <a:pt x="642659" y="98645"/>
                  </a:lnTo>
                  <a:close/>
                  <a:moveTo>
                    <a:pt x="1311492" y="68368"/>
                  </a:moveTo>
                  <a:lnTo>
                    <a:pt x="1306414" y="88292"/>
                  </a:lnTo>
                  <a:lnTo>
                    <a:pt x="1351536" y="88292"/>
                  </a:lnTo>
                  <a:lnTo>
                    <a:pt x="1351536" y="68368"/>
                  </a:lnTo>
                  <a:close/>
                  <a:moveTo>
                    <a:pt x="1200346" y="67196"/>
                  </a:moveTo>
                  <a:lnTo>
                    <a:pt x="1243124" y="67196"/>
                  </a:lnTo>
                  <a:lnTo>
                    <a:pt x="1243124" y="145917"/>
                  </a:lnTo>
                  <a:cubicBezTo>
                    <a:pt x="1249245" y="140838"/>
                    <a:pt x="1254519" y="136150"/>
                    <a:pt x="1258947" y="131852"/>
                  </a:cubicBezTo>
                  <a:cubicBezTo>
                    <a:pt x="1258947" y="141359"/>
                    <a:pt x="1259728" y="151647"/>
                    <a:pt x="1261291" y="162716"/>
                  </a:cubicBezTo>
                  <a:cubicBezTo>
                    <a:pt x="1246706" y="173654"/>
                    <a:pt x="1234855" y="183877"/>
                    <a:pt x="1225739" y="193384"/>
                  </a:cubicBezTo>
                  <a:lnTo>
                    <a:pt x="1211675" y="174241"/>
                  </a:lnTo>
                  <a:cubicBezTo>
                    <a:pt x="1215191" y="170594"/>
                    <a:pt x="1216949" y="165125"/>
                    <a:pt x="1216949" y="157832"/>
                  </a:cubicBezTo>
                  <a:lnTo>
                    <a:pt x="1216949" y="92590"/>
                  </a:lnTo>
                  <a:lnTo>
                    <a:pt x="1200346" y="92590"/>
                  </a:lnTo>
                  <a:close/>
                  <a:moveTo>
                    <a:pt x="1679898" y="64852"/>
                  </a:moveTo>
                  <a:lnTo>
                    <a:pt x="1776980" y="64852"/>
                  </a:lnTo>
                  <a:lnTo>
                    <a:pt x="1776980" y="86730"/>
                  </a:lnTo>
                  <a:lnTo>
                    <a:pt x="1679898" y="86730"/>
                  </a:lnTo>
                  <a:close/>
                  <a:moveTo>
                    <a:pt x="221317" y="57234"/>
                  </a:moveTo>
                  <a:lnTo>
                    <a:pt x="372898" y="57234"/>
                  </a:lnTo>
                  <a:lnTo>
                    <a:pt x="372898" y="126969"/>
                  </a:lnTo>
                  <a:lnTo>
                    <a:pt x="315079" y="126969"/>
                  </a:lnTo>
                  <a:lnTo>
                    <a:pt x="315079" y="161739"/>
                  </a:lnTo>
                  <a:cubicBezTo>
                    <a:pt x="315079" y="169748"/>
                    <a:pt x="313402" y="176194"/>
                    <a:pt x="310049" y="181077"/>
                  </a:cubicBezTo>
                  <a:cubicBezTo>
                    <a:pt x="306696" y="185961"/>
                    <a:pt x="301877" y="189233"/>
                    <a:pt x="295594" y="190893"/>
                  </a:cubicBezTo>
                  <a:cubicBezTo>
                    <a:pt x="289311" y="192553"/>
                    <a:pt x="276467" y="193384"/>
                    <a:pt x="257064" y="193384"/>
                  </a:cubicBezTo>
                  <a:cubicBezTo>
                    <a:pt x="255631" y="183356"/>
                    <a:pt x="253483" y="173850"/>
                    <a:pt x="250618" y="164864"/>
                  </a:cubicBezTo>
                  <a:cubicBezTo>
                    <a:pt x="259603" y="165646"/>
                    <a:pt x="267872" y="166036"/>
                    <a:pt x="275425" y="166036"/>
                  </a:cubicBezTo>
                  <a:cubicBezTo>
                    <a:pt x="282327" y="166036"/>
                    <a:pt x="285778" y="162455"/>
                    <a:pt x="285778" y="155293"/>
                  </a:cubicBezTo>
                  <a:lnTo>
                    <a:pt x="285778" y="126969"/>
                  </a:lnTo>
                  <a:lnTo>
                    <a:pt x="221317" y="126969"/>
                  </a:lnTo>
                  <a:close/>
                  <a:moveTo>
                    <a:pt x="1043490" y="44927"/>
                  </a:moveTo>
                  <a:lnTo>
                    <a:pt x="1149949" y="44927"/>
                  </a:lnTo>
                  <a:lnTo>
                    <a:pt x="1149949" y="67782"/>
                  </a:lnTo>
                  <a:lnTo>
                    <a:pt x="1107561" y="67782"/>
                  </a:lnTo>
                  <a:lnTo>
                    <a:pt x="1107561" y="81651"/>
                  </a:lnTo>
                  <a:lnTo>
                    <a:pt x="1147214" y="81651"/>
                  </a:lnTo>
                  <a:lnTo>
                    <a:pt x="1147214" y="104505"/>
                  </a:lnTo>
                  <a:lnTo>
                    <a:pt x="1132661" y="104505"/>
                  </a:lnTo>
                  <a:cubicBezTo>
                    <a:pt x="1138066" y="109193"/>
                    <a:pt x="1143503" y="114207"/>
                    <a:pt x="1148972" y="119546"/>
                  </a:cubicBezTo>
                  <a:lnTo>
                    <a:pt x="1138619" y="128922"/>
                  </a:lnTo>
                  <a:lnTo>
                    <a:pt x="1151902" y="128922"/>
                  </a:lnTo>
                  <a:lnTo>
                    <a:pt x="1151902" y="151777"/>
                  </a:lnTo>
                  <a:lnTo>
                    <a:pt x="1041537" y="151777"/>
                  </a:lnTo>
                  <a:lnTo>
                    <a:pt x="1041537" y="128922"/>
                  </a:lnTo>
                  <a:lnTo>
                    <a:pt x="1081385" y="128922"/>
                  </a:lnTo>
                  <a:lnTo>
                    <a:pt x="1081385" y="104505"/>
                  </a:lnTo>
                  <a:lnTo>
                    <a:pt x="1046615" y="104505"/>
                  </a:lnTo>
                  <a:lnTo>
                    <a:pt x="1046615" y="81651"/>
                  </a:lnTo>
                  <a:lnTo>
                    <a:pt x="1081385" y="81651"/>
                  </a:lnTo>
                  <a:lnTo>
                    <a:pt x="1081385" y="67782"/>
                  </a:lnTo>
                  <a:lnTo>
                    <a:pt x="1043490" y="67782"/>
                  </a:lnTo>
                  <a:close/>
                  <a:moveTo>
                    <a:pt x="1036263" y="33793"/>
                  </a:moveTo>
                  <a:lnTo>
                    <a:pt x="1036263" y="162325"/>
                  </a:lnTo>
                  <a:lnTo>
                    <a:pt x="1158153" y="162325"/>
                  </a:lnTo>
                  <a:lnTo>
                    <a:pt x="1158153" y="33793"/>
                  </a:lnTo>
                  <a:close/>
                  <a:moveTo>
                    <a:pt x="1608014" y="12111"/>
                  </a:moveTo>
                  <a:lnTo>
                    <a:pt x="1669154" y="12111"/>
                  </a:lnTo>
                  <a:lnTo>
                    <a:pt x="1669154" y="31449"/>
                  </a:lnTo>
                  <a:cubicBezTo>
                    <a:pt x="1664466" y="48639"/>
                    <a:pt x="1659452" y="66284"/>
                    <a:pt x="1654113" y="84386"/>
                  </a:cubicBezTo>
                  <a:cubicBezTo>
                    <a:pt x="1663750" y="96887"/>
                    <a:pt x="1668568" y="112970"/>
                    <a:pt x="1668568" y="132634"/>
                  </a:cubicBezTo>
                  <a:cubicBezTo>
                    <a:pt x="1668568" y="143052"/>
                    <a:pt x="1666159" y="150670"/>
                    <a:pt x="1661341" y="155488"/>
                  </a:cubicBezTo>
                  <a:cubicBezTo>
                    <a:pt x="1656392" y="160437"/>
                    <a:pt x="1647863" y="162911"/>
                    <a:pt x="1635752" y="162911"/>
                  </a:cubicBezTo>
                  <a:cubicBezTo>
                    <a:pt x="1634840" y="154056"/>
                    <a:pt x="1633342" y="145005"/>
                    <a:pt x="1631259" y="135759"/>
                  </a:cubicBezTo>
                  <a:cubicBezTo>
                    <a:pt x="1634124" y="136410"/>
                    <a:pt x="1636403" y="136736"/>
                    <a:pt x="1638096" y="136736"/>
                  </a:cubicBezTo>
                  <a:cubicBezTo>
                    <a:pt x="1643565" y="136736"/>
                    <a:pt x="1646300" y="132569"/>
                    <a:pt x="1646300" y="124234"/>
                  </a:cubicBezTo>
                  <a:cubicBezTo>
                    <a:pt x="1646300" y="110691"/>
                    <a:pt x="1641416" y="97734"/>
                    <a:pt x="1631650" y="85362"/>
                  </a:cubicBezTo>
                  <a:cubicBezTo>
                    <a:pt x="1636338" y="67261"/>
                    <a:pt x="1640765" y="50267"/>
                    <a:pt x="1644932" y="34379"/>
                  </a:cubicBezTo>
                  <a:lnTo>
                    <a:pt x="1630478" y="34379"/>
                  </a:lnTo>
                  <a:lnTo>
                    <a:pt x="1630478" y="194946"/>
                  </a:lnTo>
                  <a:lnTo>
                    <a:pt x="1608014" y="194946"/>
                  </a:lnTo>
                  <a:close/>
                  <a:moveTo>
                    <a:pt x="1260509" y="10939"/>
                  </a:moveTo>
                  <a:lnTo>
                    <a:pt x="1386892" y="10939"/>
                  </a:lnTo>
                  <a:lnTo>
                    <a:pt x="1386892" y="32035"/>
                  </a:lnTo>
                  <a:lnTo>
                    <a:pt x="1320673" y="32035"/>
                  </a:lnTo>
                  <a:lnTo>
                    <a:pt x="1316766" y="47662"/>
                  </a:lnTo>
                  <a:lnTo>
                    <a:pt x="1379079" y="47662"/>
                  </a:lnTo>
                  <a:lnTo>
                    <a:pt x="1379079" y="88292"/>
                  </a:lnTo>
                  <a:lnTo>
                    <a:pt x="1393729" y="88292"/>
                  </a:lnTo>
                  <a:lnTo>
                    <a:pt x="1393729" y="109389"/>
                  </a:lnTo>
                  <a:lnTo>
                    <a:pt x="1254259" y="109389"/>
                  </a:lnTo>
                  <a:lnTo>
                    <a:pt x="1254259" y="88292"/>
                  </a:lnTo>
                  <a:lnTo>
                    <a:pt x="1279262" y="88292"/>
                  </a:lnTo>
                  <a:lnTo>
                    <a:pt x="1284341" y="68368"/>
                  </a:lnTo>
                  <a:lnTo>
                    <a:pt x="1265197" y="68368"/>
                  </a:lnTo>
                  <a:lnTo>
                    <a:pt x="1265197" y="47662"/>
                  </a:lnTo>
                  <a:lnTo>
                    <a:pt x="1289615" y="47662"/>
                  </a:lnTo>
                  <a:lnTo>
                    <a:pt x="1293521" y="32035"/>
                  </a:lnTo>
                  <a:lnTo>
                    <a:pt x="1260509" y="32035"/>
                  </a:lnTo>
                  <a:close/>
                  <a:moveTo>
                    <a:pt x="1008329" y="9767"/>
                  </a:moveTo>
                  <a:lnTo>
                    <a:pt x="1186086" y="9767"/>
                  </a:lnTo>
                  <a:lnTo>
                    <a:pt x="1186086" y="193188"/>
                  </a:lnTo>
                  <a:lnTo>
                    <a:pt x="1158153" y="193188"/>
                  </a:lnTo>
                  <a:lnTo>
                    <a:pt x="1158153" y="186351"/>
                  </a:lnTo>
                  <a:lnTo>
                    <a:pt x="1036263" y="186351"/>
                  </a:lnTo>
                  <a:lnTo>
                    <a:pt x="1036263" y="193384"/>
                  </a:lnTo>
                  <a:lnTo>
                    <a:pt x="1008329" y="193384"/>
                  </a:lnTo>
                  <a:close/>
                  <a:moveTo>
                    <a:pt x="50788" y="5665"/>
                  </a:moveTo>
                  <a:lnTo>
                    <a:pt x="80088" y="5665"/>
                  </a:lnTo>
                  <a:lnTo>
                    <a:pt x="80088" y="193970"/>
                  </a:lnTo>
                  <a:lnTo>
                    <a:pt x="50788" y="193970"/>
                  </a:lnTo>
                  <a:lnTo>
                    <a:pt x="50788" y="161153"/>
                  </a:lnTo>
                  <a:lnTo>
                    <a:pt x="5274" y="176389"/>
                  </a:lnTo>
                  <a:lnTo>
                    <a:pt x="0" y="146112"/>
                  </a:lnTo>
                  <a:cubicBezTo>
                    <a:pt x="17190" y="141554"/>
                    <a:pt x="34119" y="136866"/>
                    <a:pt x="50788" y="132048"/>
                  </a:cubicBezTo>
                  <a:lnTo>
                    <a:pt x="50788" y="78916"/>
                  </a:lnTo>
                  <a:lnTo>
                    <a:pt x="3712" y="78916"/>
                  </a:lnTo>
                  <a:lnTo>
                    <a:pt x="3712" y="53132"/>
                  </a:lnTo>
                  <a:lnTo>
                    <a:pt x="50788" y="53132"/>
                  </a:lnTo>
                  <a:close/>
                  <a:moveTo>
                    <a:pt x="103920" y="5469"/>
                  </a:moveTo>
                  <a:lnTo>
                    <a:pt x="133220" y="5469"/>
                  </a:lnTo>
                  <a:lnTo>
                    <a:pt x="133220" y="62898"/>
                  </a:lnTo>
                  <a:cubicBezTo>
                    <a:pt x="148522" y="52415"/>
                    <a:pt x="162586" y="41867"/>
                    <a:pt x="175413" y="31254"/>
                  </a:cubicBezTo>
                  <a:lnTo>
                    <a:pt x="195533" y="54304"/>
                  </a:lnTo>
                  <a:cubicBezTo>
                    <a:pt x="176194" y="68303"/>
                    <a:pt x="155423" y="82139"/>
                    <a:pt x="133220" y="95813"/>
                  </a:cubicBezTo>
                  <a:lnTo>
                    <a:pt x="133220" y="153535"/>
                  </a:lnTo>
                  <a:cubicBezTo>
                    <a:pt x="133220" y="160958"/>
                    <a:pt x="137192" y="164669"/>
                    <a:pt x="145136" y="164669"/>
                  </a:cubicBezTo>
                  <a:lnTo>
                    <a:pt x="150019" y="164669"/>
                  </a:lnTo>
                  <a:cubicBezTo>
                    <a:pt x="153340" y="164669"/>
                    <a:pt x="156091" y="163757"/>
                    <a:pt x="158272" y="161934"/>
                  </a:cubicBezTo>
                  <a:cubicBezTo>
                    <a:pt x="160453" y="160111"/>
                    <a:pt x="162065" y="157344"/>
                    <a:pt x="163107" y="153632"/>
                  </a:cubicBezTo>
                  <a:cubicBezTo>
                    <a:pt x="164148" y="149921"/>
                    <a:pt x="165255" y="137778"/>
                    <a:pt x="166427" y="117202"/>
                  </a:cubicBezTo>
                  <a:lnTo>
                    <a:pt x="193970" y="125602"/>
                  </a:lnTo>
                  <a:cubicBezTo>
                    <a:pt x="192928" y="139145"/>
                    <a:pt x="191691" y="150768"/>
                    <a:pt x="190258" y="160469"/>
                  </a:cubicBezTo>
                  <a:cubicBezTo>
                    <a:pt x="188826" y="170171"/>
                    <a:pt x="185212" y="177464"/>
                    <a:pt x="179417" y="182347"/>
                  </a:cubicBezTo>
                  <a:cubicBezTo>
                    <a:pt x="173622" y="187230"/>
                    <a:pt x="165646" y="189672"/>
                    <a:pt x="155489" y="189672"/>
                  </a:cubicBezTo>
                  <a:lnTo>
                    <a:pt x="138104" y="189672"/>
                  </a:lnTo>
                  <a:cubicBezTo>
                    <a:pt x="115314" y="189672"/>
                    <a:pt x="103920" y="179384"/>
                    <a:pt x="103920" y="158809"/>
                  </a:cubicBezTo>
                  <a:close/>
                  <a:moveTo>
                    <a:pt x="1226521" y="4493"/>
                  </a:moveTo>
                  <a:cubicBezTo>
                    <a:pt x="1235506" y="16213"/>
                    <a:pt x="1243841" y="28128"/>
                    <a:pt x="1251524" y="40239"/>
                  </a:cubicBezTo>
                  <a:cubicBezTo>
                    <a:pt x="1245534" y="44016"/>
                    <a:pt x="1237915" y="48574"/>
                    <a:pt x="1228669" y="53913"/>
                  </a:cubicBezTo>
                  <a:cubicBezTo>
                    <a:pt x="1221507" y="40630"/>
                    <a:pt x="1213759" y="28259"/>
                    <a:pt x="1205424" y="16799"/>
                  </a:cubicBezTo>
                  <a:close/>
                  <a:moveTo>
                    <a:pt x="1736155" y="2930"/>
                  </a:moveTo>
                  <a:cubicBezTo>
                    <a:pt x="1738108" y="9571"/>
                    <a:pt x="1739866" y="16278"/>
                    <a:pt x="1741429" y="23050"/>
                  </a:cubicBezTo>
                  <a:lnTo>
                    <a:pt x="1786356" y="23050"/>
                  </a:lnTo>
                  <a:lnTo>
                    <a:pt x="1786356" y="59968"/>
                  </a:lnTo>
                  <a:lnTo>
                    <a:pt x="1763307" y="59968"/>
                  </a:lnTo>
                  <a:lnTo>
                    <a:pt x="1763307" y="46099"/>
                  </a:lnTo>
                  <a:lnTo>
                    <a:pt x="1692985" y="46099"/>
                  </a:lnTo>
                  <a:lnTo>
                    <a:pt x="1692985" y="59968"/>
                  </a:lnTo>
                  <a:lnTo>
                    <a:pt x="1670326" y="59968"/>
                  </a:lnTo>
                  <a:lnTo>
                    <a:pt x="1670326" y="23050"/>
                  </a:lnTo>
                  <a:lnTo>
                    <a:pt x="1713691" y="23050"/>
                  </a:lnTo>
                  <a:cubicBezTo>
                    <a:pt x="1712259" y="18362"/>
                    <a:pt x="1710696" y="12892"/>
                    <a:pt x="1709003" y="6641"/>
                  </a:cubicBezTo>
                  <a:close/>
                  <a:moveTo>
                    <a:pt x="914372" y="2930"/>
                  </a:moveTo>
                  <a:lnTo>
                    <a:pt x="941720" y="2930"/>
                  </a:lnTo>
                  <a:lnTo>
                    <a:pt x="941720" y="63875"/>
                  </a:lnTo>
                  <a:lnTo>
                    <a:pt x="952072" y="55866"/>
                  </a:lnTo>
                  <a:cubicBezTo>
                    <a:pt x="969653" y="75530"/>
                    <a:pt x="984303" y="93111"/>
                    <a:pt x="996023" y="108607"/>
                  </a:cubicBezTo>
                  <a:lnTo>
                    <a:pt x="974145" y="126383"/>
                  </a:lnTo>
                  <a:cubicBezTo>
                    <a:pt x="963272" y="110756"/>
                    <a:pt x="952463" y="96334"/>
                    <a:pt x="941720" y="83116"/>
                  </a:cubicBezTo>
                  <a:lnTo>
                    <a:pt x="941720" y="195142"/>
                  </a:lnTo>
                  <a:lnTo>
                    <a:pt x="914372" y="195142"/>
                  </a:lnTo>
                  <a:close/>
                  <a:moveTo>
                    <a:pt x="482092" y="2735"/>
                  </a:moveTo>
                  <a:lnTo>
                    <a:pt x="511783" y="2735"/>
                  </a:lnTo>
                  <a:cubicBezTo>
                    <a:pt x="511392" y="22073"/>
                    <a:pt x="510871" y="38481"/>
                    <a:pt x="510220" y="51960"/>
                  </a:cubicBezTo>
                  <a:lnTo>
                    <a:pt x="590894" y="51960"/>
                  </a:lnTo>
                  <a:lnTo>
                    <a:pt x="590894" y="78916"/>
                  </a:lnTo>
                  <a:lnTo>
                    <a:pt x="512467" y="78916"/>
                  </a:lnTo>
                  <a:cubicBezTo>
                    <a:pt x="523666" y="122411"/>
                    <a:pt x="550720" y="151647"/>
                    <a:pt x="593629" y="166622"/>
                  </a:cubicBezTo>
                  <a:cubicBezTo>
                    <a:pt x="584383" y="177171"/>
                    <a:pt x="576960" y="186156"/>
                    <a:pt x="571361" y="193579"/>
                  </a:cubicBezTo>
                  <a:cubicBezTo>
                    <a:pt x="535875" y="176910"/>
                    <a:pt x="511164" y="150051"/>
                    <a:pt x="497230" y="113002"/>
                  </a:cubicBezTo>
                  <a:cubicBezTo>
                    <a:pt x="486422" y="146926"/>
                    <a:pt x="461451" y="174241"/>
                    <a:pt x="422319" y="194946"/>
                  </a:cubicBezTo>
                  <a:cubicBezTo>
                    <a:pt x="417110" y="188305"/>
                    <a:pt x="409752" y="179970"/>
                    <a:pt x="400246" y="169943"/>
                  </a:cubicBezTo>
                  <a:cubicBezTo>
                    <a:pt x="447647" y="148456"/>
                    <a:pt x="473595" y="118114"/>
                    <a:pt x="478087" y="78916"/>
                  </a:cubicBezTo>
                  <a:lnTo>
                    <a:pt x="403762" y="78916"/>
                  </a:lnTo>
                  <a:lnTo>
                    <a:pt x="403762" y="51960"/>
                  </a:lnTo>
                  <a:lnTo>
                    <a:pt x="480920" y="51960"/>
                  </a:lnTo>
                  <a:cubicBezTo>
                    <a:pt x="481831" y="37765"/>
                    <a:pt x="482222" y="21357"/>
                    <a:pt x="482092" y="2735"/>
                  </a:cubicBezTo>
                  <a:close/>
                  <a:moveTo>
                    <a:pt x="308828" y="1172"/>
                  </a:moveTo>
                  <a:cubicBezTo>
                    <a:pt x="310912" y="6446"/>
                    <a:pt x="313190" y="13088"/>
                    <a:pt x="315665" y="21096"/>
                  </a:cubicBezTo>
                  <a:lnTo>
                    <a:pt x="393214" y="21096"/>
                  </a:lnTo>
                  <a:lnTo>
                    <a:pt x="393214" y="45318"/>
                  </a:lnTo>
                  <a:lnTo>
                    <a:pt x="201783" y="45318"/>
                  </a:lnTo>
                  <a:lnTo>
                    <a:pt x="201783" y="21096"/>
                  </a:lnTo>
                  <a:lnTo>
                    <a:pt x="282164" y="21096"/>
                  </a:lnTo>
                  <a:cubicBezTo>
                    <a:pt x="279625" y="14715"/>
                    <a:pt x="277379" y="9246"/>
                    <a:pt x="275425" y="4688"/>
                  </a:cubicBezTo>
                  <a:close/>
                  <a:moveTo>
                    <a:pt x="837214" y="977"/>
                  </a:moveTo>
                  <a:lnTo>
                    <a:pt x="864366" y="5665"/>
                  </a:lnTo>
                  <a:cubicBezTo>
                    <a:pt x="862283" y="14846"/>
                    <a:pt x="859938" y="23701"/>
                    <a:pt x="857334" y="32231"/>
                  </a:cubicBezTo>
                  <a:lnTo>
                    <a:pt x="904019" y="32231"/>
                  </a:lnTo>
                  <a:lnTo>
                    <a:pt x="904019" y="56648"/>
                  </a:lnTo>
                  <a:cubicBezTo>
                    <a:pt x="895946" y="116681"/>
                    <a:pt x="868989" y="163171"/>
                    <a:pt x="823150" y="196118"/>
                  </a:cubicBezTo>
                  <a:cubicBezTo>
                    <a:pt x="815206" y="186482"/>
                    <a:pt x="808695" y="179189"/>
                    <a:pt x="803616" y="174241"/>
                  </a:cubicBezTo>
                  <a:cubicBezTo>
                    <a:pt x="822890" y="160632"/>
                    <a:pt x="838517" y="144973"/>
                    <a:pt x="850497" y="127262"/>
                  </a:cubicBezTo>
                  <a:cubicBezTo>
                    <a:pt x="843530" y="120621"/>
                    <a:pt x="835847" y="113621"/>
                    <a:pt x="827447" y="106263"/>
                  </a:cubicBezTo>
                  <a:lnTo>
                    <a:pt x="843074" y="86925"/>
                  </a:lnTo>
                  <a:cubicBezTo>
                    <a:pt x="850693" y="92980"/>
                    <a:pt x="857562" y="98613"/>
                    <a:pt x="863682" y="103822"/>
                  </a:cubicBezTo>
                  <a:cubicBezTo>
                    <a:pt x="870194" y="89692"/>
                    <a:pt x="874719" y="74488"/>
                    <a:pt x="877258" y="58210"/>
                  </a:cubicBezTo>
                  <a:lnTo>
                    <a:pt x="848055" y="58210"/>
                  </a:lnTo>
                  <a:cubicBezTo>
                    <a:pt x="838549" y="81586"/>
                    <a:pt x="826536" y="102552"/>
                    <a:pt x="812016" y="121109"/>
                  </a:cubicBezTo>
                  <a:cubicBezTo>
                    <a:pt x="806546" y="108347"/>
                    <a:pt x="802054" y="98971"/>
                    <a:pt x="798538" y="92980"/>
                  </a:cubicBezTo>
                  <a:cubicBezTo>
                    <a:pt x="816899" y="67977"/>
                    <a:pt x="829792" y="37309"/>
                    <a:pt x="837214" y="977"/>
                  </a:cubicBezTo>
                  <a:close/>
                  <a:moveTo>
                    <a:pt x="1498234" y="0"/>
                  </a:moveTo>
                  <a:cubicBezTo>
                    <a:pt x="1503443" y="7944"/>
                    <a:pt x="1509564" y="18231"/>
                    <a:pt x="1516596" y="30863"/>
                  </a:cubicBezTo>
                  <a:lnTo>
                    <a:pt x="1503118" y="37114"/>
                  </a:lnTo>
                  <a:lnTo>
                    <a:pt x="1527047" y="37114"/>
                  </a:lnTo>
                  <a:cubicBezTo>
                    <a:pt x="1535967" y="24287"/>
                    <a:pt x="1543487" y="13153"/>
                    <a:pt x="1549608" y="3711"/>
                  </a:cubicBezTo>
                  <a:lnTo>
                    <a:pt x="1575979" y="18166"/>
                  </a:lnTo>
                  <a:lnTo>
                    <a:pt x="1560156" y="37114"/>
                  </a:lnTo>
                  <a:lnTo>
                    <a:pt x="1588285" y="37114"/>
                  </a:lnTo>
                  <a:lnTo>
                    <a:pt x="1588285" y="85167"/>
                  </a:lnTo>
                  <a:lnTo>
                    <a:pt x="1560938" y="85167"/>
                  </a:lnTo>
                  <a:lnTo>
                    <a:pt x="1560938" y="60945"/>
                  </a:lnTo>
                  <a:lnTo>
                    <a:pt x="1433383" y="60945"/>
                  </a:lnTo>
                  <a:lnTo>
                    <a:pt x="1433383" y="85167"/>
                  </a:lnTo>
                  <a:lnTo>
                    <a:pt x="1406035" y="85167"/>
                  </a:lnTo>
                  <a:lnTo>
                    <a:pt x="1406035" y="37114"/>
                  </a:lnTo>
                  <a:lnTo>
                    <a:pt x="1437973" y="37114"/>
                  </a:lnTo>
                  <a:cubicBezTo>
                    <a:pt x="1432243" y="29235"/>
                    <a:pt x="1426676" y="22008"/>
                    <a:pt x="1421272" y="15432"/>
                  </a:cubicBezTo>
                  <a:lnTo>
                    <a:pt x="1441782" y="1563"/>
                  </a:lnTo>
                  <a:cubicBezTo>
                    <a:pt x="1449596" y="10418"/>
                    <a:pt x="1457539" y="20315"/>
                    <a:pt x="1465613" y="31254"/>
                  </a:cubicBezTo>
                  <a:lnTo>
                    <a:pt x="1456921" y="37114"/>
                  </a:lnTo>
                  <a:lnTo>
                    <a:pt x="1489542" y="37114"/>
                  </a:lnTo>
                  <a:cubicBezTo>
                    <a:pt x="1484073" y="26631"/>
                    <a:pt x="1479026" y="17776"/>
                    <a:pt x="1474403" y="10548"/>
                  </a:cubicBezTo>
                  <a:close/>
                  <a:moveTo>
                    <a:pt x="698134" y="0"/>
                  </a:moveTo>
                  <a:cubicBezTo>
                    <a:pt x="703343" y="7944"/>
                    <a:pt x="709464" y="18231"/>
                    <a:pt x="716496" y="30863"/>
                  </a:cubicBezTo>
                  <a:lnTo>
                    <a:pt x="703018" y="37114"/>
                  </a:lnTo>
                  <a:lnTo>
                    <a:pt x="726947" y="37114"/>
                  </a:lnTo>
                  <a:cubicBezTo>
                    <a:pt x="735867" y="24287"/>
                    <a:pt x="743387" y="13153"/>
                    <a:pt x="749508" y="3711"/>
                  </a:cubicBezTo>
                  <a:lnTo>
                    <a:pt x="775878" y="18166"/>
                  </a:lnTo>
                  <a:lnTo>
                    <a:pt x="760056" y="37114"/>
                  </a:lnTo>
                  <a:lnTo>
                    <a:pt x="788185" y="37114"/>
                  </a:lnTo>
                  <a:lnTo>
                    <a:pt x="788185" y="85167"/>
                  </a:lnTo>
                  <a:lnTo>
                    <a:pt x="760838" y="85167"/>
                  </a:lnTo>
                  <a:lnTo>
                    <a:pt x="760838" y="60945"/>
                  </a:lnTo>
                  <a:lnTo>
                    <a:pt x="633283" y="60945"/>
                  </a:lnTo>
                  <a:lnTo>
                    <a:pt x="633283" y="85167"/>
                  </a:lnTo>
                  <a:lnTo>
                    <a:pt x="605935" y="85167"/>
                  </a:lnTo>
                  <a:lnTo>
                    <a:pt x="605935" y="37114"/>
                  </a:lnTo>
                  <a:lnTo>
                    <a:pt x="637873" y="37114"/>
                  </a:lnTo>
                  <a:cubicBezTo>
                    <a:pt x="632143" y="29235"/>
                    <a:pt x="626576" y="22008"/>
                    <a:pt x="621172" y="15432"/>
                  </a:cubicBezTo>
                  <a:lnTo>
                    <a:pt x="641682" y="1563"/>
                  </a:lnTo>
                  <a:cubicBezTo>
                    <a:pt x="649495" y="10418"/>
                    <a:pt x="657439" y="20315"/>
                    <a:pt x="665513" y="31254"/>
                  </a:cubicBezTo>
                  <a:lnTo>
                    <a:pt x="656821" y="37114"/>
                  </a:lnTo>
                  <a:lnTo>
                    <a:pt x="689442" y="37114"/>
                  </a:lnTo>
                  <a:cubicBezTo>
                    <a:pt x="683972" y="26631"/>
                    <a:pt x="678926" y="17776"/>
                    <a:pt x="674303" y="10548"/>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3" name="PA-文本框 41">
              <a:extLst>
                <a:ext uri="{FF2B5EF4-FFF2-40B4-BE49-F238E27FC236}">
                  <a16:creationId xmlns:a16="http://schemas.microsoft.com/office/drawing/2014/main" id="{0D60F819-6F97-4EDE-9529-4F098611F70E}"/>
                </a:ext>
              </a:extLst>
            </p:cNvPr>
            <p:cNvSpPr txBox="1"/>
            <p:nvPr>
              <p:custDataLst>
                <p:tags r:id="rId24"/>
              </p:custDataLst>
            </p:nvPr>
          </p:nvSpPr>
          <p:spPr>
            <a:xfrm>
              <a:off x="10266337" y="697828"/>
              <a:ext cx="1330984" cy="58449"/>
            </a:xfrm>
            <a:custGeom>
              <a:avLst/>
              <a:gdLst/>
              <a:ahLst/>
              <a:cxnLst/>
              <a:rect l="l" t="t" r="r" b="b"/>
              <a:pathLst>
                <a:path w="1799587" h="79027">
                  <a:moveTo>
                    <a:pt x="1103537" y="49183"/>
                  </a:moveTo>
                  <a:cubicBezTo>
                    <a:pt x="1104904" y="49183"/>
                    <a:pt x="1105985" y="49776"/>
                    <a:pt x="1106781" y="50962"/>
                  </a:cubicBezTo>
                  <a:cubicBezTo>
                    <a:pt x="1107576" y="52148"/>
                    <a:pt x="1107974" y="53592"/>
                    <a:pt x="1107974" y="55294"/>
                  </a:cubicBezTo>
                  <a:cubicBezTo>
                    <a:pt x="1107974" y="58782"/>
                    <a:pt x="1106258" y="64321"/>
                    <a:pt x="1102825" y="71912"/>
                  </a:cubicBezTo>
                  <a:lnTo>
                    <a:pt x="1099393" y="71912"/>
                  </a:lnTo>
                  <a:cubicBezTo>
                    <a:pt x="1100760" y="68312"/>
                    <a:pt x="1101597" y="65954"/>
                    <a:pt x="1101904" y="64838"/>
                  </a:cubicBezTo>
                  <a:cubicBezTo>
                    <a:pt x="1102211" y="63721"/>
                    <a:pt x="1102407" y="62187"/>
                    <a:pt x="1102490" y="60233"/>
                  </a:cubicBezTo>
                  <a:cubicBezTo>
                    <a:pt x="1100146" y="59257"/>
                    <a:pt x="1098974" y="57499"/>
                    <a:pt x="1098974" y="54959"/>
                  </a:cubicBezTo>
                  <a:cubicBezTo>
                    <a:pt x="1098974" y="53201"/>
                    <a:pt x="1099414" y="51799"/>
                    <a:pt x="1100293" y="50752"/>
                  </a:cubicBezTo>
                  <a:cubicBezTo>
                    <a:pt x="1101172" y="49706"/>
                    <a:pt x="1102253" y="49183"/>
                    <a:pt x="1103537" y="49183"/>
                  </a:cubicBezTo>
                  <a:close/>
                  <a:moveTo>
                    <a:pt x="950839" y="39681"/>
                  </a:moveTo>
                  <a:lnTo>
                    <a:pt x="946988" y="40267"/>
                  </a:lnTo>
                  <a:cubicBezTo>
                    <a:pt x="941351" y="41020"/>
                    <a:pt x="937598" y="41906"/>
                    <a:pt x="935728" y="42925"/>
                  </a:cubicBezTo>
                  <a:cubicBezTo>
                    <a:pt x="933859" y="43944"/>
                    <a:pt x="932924" y="45429"/>
                    <a:pt x="932924" y="47383"/>
                  </a:cubicBezTo>
                  <a:cubicBezTo>
                    <a:pt x="932924" y="49113"/>
                    <a:pt x="933650" y="50578"/>
                    <a:pt x="935101" y="51778"/>
                  </a:cubicBezTo>
                  <a:cubicBezTo>
                    <a:pt x="936552" y="52978"/>
                    <a:pt x="938226" y="53578"/>
                    <a:pt x="940124" y="53578"/>
                  </a:cubicBezTo>
                  <a:cubicBezTo>
                    <a:pt x="942216" y="53578"/>
                    <a:pt x="944470" y="52664"/>
                    <a:pt x="946884" y="50836"/>
                  </a:cubicBezTo>
                  <a:cubicBezTo>
                    <a:pt x="949297" y="49008"/>
                    <a:pt x="950616" y="45290"/>
                    <a:pt x="950839" y="39681"/>
                  </a:cubicBezTo>
                  <a:close/>
                  <a:moveTo>
                    <a:pt x="769864" y="39681"/>
                  </a:moveTo>
                  <a:lnTo>
                    <a:pt x="766013" y="40267"/>
                  </a:lnTo>
                  <a:cubicBezTo>
                    <a:pt x="760376" y="41020"/>
                    <a:pt x="756623" y="41906"/>
                    <a:pt x="754753" y="42925"/>
                  </a:cubicBezTo>
                  <a:cubicBezTo>
                    <a:pt x="752884" y="43944"/>
                    <a:pt x="751949" y="45429"/>
                    <a:pt x="751949" y="47383"/>
                  </a:cubicBezTo>
                  <a:cubicBezTo>
                    <a:pt x="751949" y="49113"/>
                    <a:pt x="752675" y="50578"/>
                    <a:pt x="754126" y="51778"/>
                  </a:cubicBezTo>
                  <a:cubicBezTo>
                    <a:pt x="755577" y="52978"/>
                    <a:pt x="757251" y="53578"/>
                    <a:pt x="759149" y="53578"/>
                  </a:cubicBezTo>
                  <a:cubicBezTo>
                    <a:pt x="761242" y="53578"/>
                    <a:pt x="763495" y="52664"/>
                    <a:pt x="765909" y="50836"/>
                  </a:cubicBezTo>
                  <a:cubicBezTo>
                    <a:pt x="768322" y="49008"/>
                    <a:pt x="769641" y="45290"/>
                    <a:pt x="769864" y="39681"/>
                  </a:cubicBezTo>
                  <a:close/>
                  <a:moveTo>
                    <a:pt x="1383841" y="25952"/>
                  </a:moveTo>
                  <a:cubicBezTo>
                    <a:pt x="1380464" y="25952"/>
                    <a:pt x="1377667" y="27159"/>
                    <a:pt x="1375448" y="29572"/>
                  </a:cubicBezTo>
                  <a:cubicBezTo>
                    <a:pt x="1373230" y="31986"/>
                    <a:pt x="1372120" y="35132"/>
                    <a:pt x="1372120" y="39011"/>
                  </a:cubicBezTo>
                  <a:cubicBezTo>
                    <a:pt x="1372120" y="42862"/>
                    <a:pt x="1373132" y="46009"/>
                    <a:pt x="1375155" y="48450"/>
                  </a:cubicBezTo>
                  <a:cubicBezTo>
                    <a:pt x="1377178" y="50892"/>
                    <a:pt x="1379767" y="52113"/>
                    <a:pt x="1382920" y="52113"/>
                  </a:cubicBezTo>
                  <a:cubicBezTo>
                    <a:pt x="1386241" y="52113"/>
                    <a:pt x="1388968" y="50780"/>
                    <a:pt x="1391103" y="48115"/>
                  </a:cubicBezTo>
                  <a:cubicBezTo>
                    <a:pt x="1393238" y="45450"/>
                    <a:pt x="1394305" y="42151"/>
                    <a:pt x="1394305" y="38216"/>
                  </a:cubicBezTo>
                  <a:lnTo>
                    <a:pt x="1394305" y="31016"/>
                  </a:lnTo>
                  <a:cubicBezTo>
                    <a:pt x="1392854" y="29565"/>
                    <a:pt x="1391326" y="28358"/>
                    <a:pt x="1389722" y="27396"/>
                  </a:cubicBezTo>
                  <a:cubicBezTo>
                    <a:pt x="1388117" y="26433"/>
                    <a:pt x="1386157" y="25952"/>
                    <a:pt x="1383841" y="25952"/>
                  </a:cubicBezTo>
                  <a:close/>
                  <a:moveTo>
                    <a:pt x="983791" y="25952"/>
                  </a:moveTo>
                  <a:cubicBezTo>
                    <a:pt x="980414" y="25952"/>
                    <a:pt x="977617" y="27159"/>
                    <a:pt x="975398" y="29572"/>
                  </a:cubicBezTo>
                  <a:cubicBezTo>
                    <a:pt x="973180" y="31986"/>
                    <a:pt x="972070" y="35132"/>
                    <a:pt x="972070" y="39011"/>
                  </a:cubicBezTo>
                  <a:cubicBezTo>
                    <a:pt x="972070" y="42862"/>
                    <a:pt x="973082" y="46009"/>
                    <a:pt x="975105" y="48450"/>
                  </a:cubicBezTo>
                  <a:cubicBezTo>
                    <a:pt x="977128" y="50892"/>
                    <a:pt x="979716" y="52113"/>
                    <a:pt x="982870" y="52113"/>
                  </a:cubicBezTo>
                  <a:cubicBezTo>
                    <a:pt x="986190" y="52113"/>
                    <a:pt x="988918" y="50780"/>
                    <a:pt x="991053" y="48115"/>
                  </a:cubicBezTo>
                  <a:cubicBezTo>
                    <a:pt x="993188" y="45450"/>
                    <a:pt x="994255" y="42151"/>
                    <a:pt x="994255" y="38216"/>
                  </a:cubicBezTo>
                  <a:lnTo>
                    <a:pt x="994255" y="31016"/>
                  </a:lnTo>
                  <a:cubicBezTo>
                    <a:pt x="992804" y="29565"/>
                    <a:pt x="991276" y="28358"/>
                    <a:pt x="989672" y="27396"/>
                  </a:cubicBezTo>
                  <a:cubicBezTo>
                    <a:pt x="988067" y="26433"/>
                    <a:pt x="986107" y="25952"/>
                    <a:pt x="983791" y="25952"/>
                  </a:cubicBezTo>
                  <a:close/>
                  <a:moveTo>
                    <a:pt x="850441" y="25952"/>
                  </a:moveTo>
                  <a:cubicBezTo>
                    <a:pt x="847064" y="25952"/>
                    <a:pt x="844267" y="27159"/>
                    <a:pt x="842048" y="29572"/>
                  </a:cubicBezTo>
                  <a:cubicBezTo>
                    <a:pt x="839830" y="31986"/>
                    <a:pt x="838720" y="35132"/>
                    <a:pt x="838720" y="39011"/>
                  </a:cubicBezTo>
                  <a:cubicBezTo>
                    <a:pt x="838720" y="42862"/>
                    <a:pt x="839732" y="46009"/>
                    <a:pt x="841755" y="48450"/>
                  </a:cubicBezTo>
                  <a:cubicBezTo>
                    <a:pt x="843778" y="50892"/>
                    <a:pt x="846366" y="52113"/>
                    <a:pt x="849520" y="52113"/>
                  </a:cubicBezTo>
                  <a:cubicBezTo>
                    <a:pt x="852840" y="52113"/>
                    <a:pt x="855568" y="50780"/>
                    <a:pt x="857703" y="48115"/>
                  </a:cubicBezTo>
                  <a:cubicBezTo>
                    <a:pt x="859838" y="45450"/>
                    <a:pt x="860905" y="42151"/>
                    <a:pt x="860905" y="38216"/>
                  </a:cubicBezTo>
                  <a:lnTo>
                    <a:pt x="860905" y="31016"/>
                  </a:lnTo>
                  <a:cubicBezTo>
                    <a:pt x="859454" y="29565"/>
                    <a:pt x="857926" y="28358"/>
                    <a:pt x="856322" y="27396"/>
                  </a:cubicBezTo>
                  <a:cubicBezTo>
                    <a:pt x="854717" y="26433"/>
                    <a:pt x="852757" y="25952"/>
                    <a:pt x="850441" y="25952"/>
                  </a:cubicBezTo>
                  <a:close/>
                  <a:moveTo>
                    <a:pt x="593266" y="25952"/>
                  </a:moveTo>
                  <a:cubicBezTo>
                    <a:pt x="589889" y="25952"/>
                    <a:pt x="587092" y="27159"/>
                    <a:pt x="584873" y="29572"/>
                  </a:cubicBezTo>
                  <a:cubicBezTo>
                    <a:pt x="582655" y="31986"/>
                    <a:pt x="581545" y="35132"/>
                    <a:pt x="581545" y="39011"/>
                  </a:cubicBezTo>
                  <a:cubicBezTo>
                    <a:pt x="581545" y="42862"/>
                    <a:pt x="582557" y="46009"/>
                    <a:pt x="584580" y="48450"/>
                  </a:cubicBezTo>
                  <a:cubicBezTo>
                    <a:pt x="586603" y="50892"/>
                    <a:pt x="589192" y="52113"/>
                    <a:pt x="592345" y="52113"/>
                  </a:cubicBezTo>
                  <a:cubicBezTo>
                    <a:pt x="595666" y="52113"/>
                    <a:pt x="598393" y="50780"/>
                    <a:pt x="600528" y="48115"/>
                  </a:cubicBezTo>
                  <a:cubicBezTo>
                    <a:pt x="602663" y="45450"/>
                    <a:pt x="603730" y="42151"/>
                    <a:pt x="603730" y="38216"/>
                  </a:cubicBezTo>
                  <a:lnTo>
                    <a:pt x="603730" y="31016"/>
                  </a:lnTo>
                  <a:cubicBezTo>
                    <a:pt x="602279" y="29565"/>
                    <a:pt x="600751" y="28358"/>
                    <a:pt x="599147" y="27396"/>
                  </a:cubicBezTo>
                  <a:cubicBezTo>
                    <a:pt x="597542" y="26433"/>
                    <a:pt x="595582" y="25952"/>
                    <a:pt x="593266" y="25952"/>
                  </a:cubicBezTo>
                  <a:close/>
                  <a:moveTo>
                    <a:pt x="450391" y="25617"/>
                  </a:moveTo>
                  <a:cubicBezTo>
                    <a:pt x="447014" y="25617"/>
                    <a:pt x="444126" y="26956"/>
                    <a:pt x="441726" y="29635"/>
                  </a:cubicBezTo>
                  <a:cubicBezTo>
                    <a:pt x="439326" y="32314"/>
                    <a:pt x="438126" y="35607"/>
                    <a:pt x="438126" y="39514"/>
                  </a:cubicBezTo>
                  <a:cubicBezTo>
                    <a:pt x="438126" y="43337"/>
                    <a:pt x="439312" y="46595"/>
                    <a:pt x="441684" y="49287"/>
                  </a:cubicBezTo>
                  <a:cubicBezTo>
                    <a:pt x="444056" y="51980"/>
                    <a:pt x="446847" y="53327"/>
                    <a:pt x="450056" y="53327"/>
                  </a:cubicBezTo>
                  <a:cubicBezTo>
                    <a:pt x="453544" y="53327"/>
                    <a:pt x="456488" y="51987"/>
                    <a:pt x="458888" y="49308"/>
                  </a:cubicBezTo>
                  <a:cubicBezTo>
                    <a:pt x="461288" y="46629"/>
                    <a:pt x="462488" y="43337"/>
                    <a:pt x="462488" y="39430"/>
                  </a:cubicBezTo>
                  <a:cubicBezTo>
                    <a:pt x="462488" y="37030"/>
                    <a:pt x="461978" y="34763"/>
                    <a:pt x="460960" y="32628"/>
                  </a:cubicBezTo>
                  <a:cubicBezTo>
                    <a:pt x="459941" y="30493"/>
                    <a:pt x="458490" y="28791"/>
                    <a:pt x="456607" y="27521"/>
                  </a:cubicBezTo>
                  <a:cubicBezTo>
                    <a:pt x="454723" y="26252"/>
                    <a:pt x="452651" y="25617"/>
                    <a:pt x="450391" y="25617"/>
                  </a:cubicBezTo>
                  <a:close/>
                  <a:moveTo>
                    <a:pt x="297991" y="25617"/>
                  </a:moveTo>
                  <a:cubicBezTo>
                    <a:pt x="294614" y="25617"/>
                    <a:pt x="291726" y="26956"/>
                    <a:pt x="289326" y="29635"/>
                  </a:cubicBezTo>
                  <a:cubicBezTo>
                    <a:pt x="286926" y="32314"/>
                    <a:pt x="285726" y="35607"/>
                    <a:pt x="285726" y="39514"/>
                  </a:cubicBezTo>
                  <a:cubicBezTo>
                    <a:pt x="285726" y="43337"/>
                    <a:pt x="286912" y="46595"/>
                    <a:pt x="289284" y="49287"/>
                  </a:cubicBezTo>
                  <a:cubicBezTo>
                    <a:pt x="291656" y="51980"/>
                    <a:pt x="294447" y="53327"/>
                    <a:pt x="297656" y="53327"/>
                  </a:cubicBezTo>
                  <a:cubicBezTo>
                    <a:pt x="301144" y="53327"/>
                    <a:pt x="304088" y="51987"/>
                    <a:pt x="306488" y="49308"/>
                  </a:cubicBezTo>
                  <a:cubicBezTo>
                    <a:pt x="308888" y="46629"/>
                    <a:pt x="310088" y="43337"/>
                    <a:pt x="310088" y="39430"/>
                  </a:cubicBezTo>
                  <a:cubicBezTo>
                    <a:pt x="310088" y="37030"/>
                    <a:pt x="309578" y="34763"/>
                    <a:pt x="308560" y="32628"/>
                  </a:cubicBezTo>
                  <a:cubicBezTo>
                    <a:pt x="307541" y="30493"/>
                    <a:pt x="306090" y="28791"/>
                    <a:pt x="304207" y="27521"/>
                  </a:cubicBezTo>
                  <a:cubicBezTo>
                    <a:pt x="302323" y="26252"/>
                    <a:pt x="300251" y="25617"/>
                    <a:pt x="297991" y="25617"/>
                  </a:cubicBezTo>
                  <a:close/>
                  <a:moveTo>
                    <a:pt x="202741" y="25617"/>
                  </a:moveTo>
                  <a:cubicBezTo>
                    <a:pt x="199364" y="25617"/>
                    <a:pt x="196476" y="26956"/>
                    <a:pt x="194076" y="29635"/>
                  </a:cubicBezTo>
                  <a:cubicBezTo>
                    <a:pt x="191676" y="32314"/>
                    <a:pt x="190476" y="35607"/>
                    <a:pt x="190476" y="39514"/>
                  </a:cubicBezTo>
                  <a:cubicBezTo>
                    <a:pt x="190476" y="43337"/>
                    <a:pt x="191662" y="46595"/>
                    <a:pt x="194034" y="49287"/>
                  </a:cubicBezTo>
                  <a:cubicBezTo>
                    <a:pt x="196406" y="51980"/>
                    <a:pt x="199197" y="53327"/>
                    <a:pt x="202406" y="53327"/>
                  </a:cubicBezTo>
                  <a:cubicBezTo>
                    <a:pt x="205894" y="53327"/>
                    <a:pt x="208838" y="51987"/>
                    <a:pt x="211238" y="49308"/>
                  </a:cubicBezTo>
                  <a:cubicBezTo>
                    <a:pt x="213638" y="46629"/>
                    <a:pt x="214838" y="43337"/>
                    <a:pt x="214838" y="39430"/>
                  </a:cubicBezTo>
                  <a:cubicBezTo>
                    <a:pt x="214838" y="37030"/>
                    <a:pt x="214328" y="34763"/>
                    <a:pt x="213310" y="32628"/>
                  </a:cubicBezTo>
                  <a:cubicBezTo>
                    <a:pt x="212291" y="30493"/>
                    <a:pt x="210840" y="28791"/>
                    <a:pt x="208957" y="27521"/>
                  </a:cubicBezTo>
                  <a:cubicBezTo>
                    <a:pt x="207073" y="26252"/>
                    <a:pt x="205001" y="25617"/>
                    <a:pt x="202741" y="25617"/>
                  </a:cubicBezTo>
                  <a:close/>
                  <a:moveTo>
                    <a:pt x="155116" y="25617"/>
                  </a:moveTo>
                  <a:cubicBezTo>
                    <a:pt x="151739" y="25617"/>
                    <a:pt x="148851" y="26956"/>
                    <a:pt x="146451" y="29635"/>
                  </a:cubicBezTo>
                  <a:cubicBezTo>
                    <a:pt x="144051" y="32314"/>
                    <a:pt x="142851" y="35607"/>
                    <a:pt x="142851" y="39514"/>
                  </a:cubicBezTo>
                  <a:cubicBezTo>
                    <a:pt x="142851" y="43337"/>
                    <a:pt x="144037" y="46595"/>
                    <a:pt x="146409" y="49287"/>
                  </a:cubicBezTo>
                  <a:cubicBezTo>
                    <a:pt x="148781" y="51980"/>
                    <a:pt x="151572" y="53327"/>
                    <a:pt x="154781" y="53327"/>
                  </a:cubicBezTo>
                  <a:cubicBezTo>
                    <a:pt x="158269" y="53327"/>
                    <a:pt x="161213" y="51987"/>
                    <a:pt x="163613" y="49308"/>
                  </a:cubicBezTo>
                  <a:cubicBezTo>
                    <a:pt x="166013" y="46629"/>
                    <a:pt x="167213" y="43337"/>
                    <a:pt x="167213" y="39430"/>
                  </a:cubicBezTo>
                  <a:cubicBezTo>
                    <a:pt x="167213" y="37030"/>
                    <a:pt x="166703" y="34763"/>
                    <a:pt x="165685" y="32628"/>
                  </a:cubicBezTo>
                  <a:cubicBezTo>
                    <a:pt x="164666" y="30493"/>
                    <a:pt x="163215" y="28791"/>
                    <a:pt x="161332" y="27521"/>
                  </a:cubicBezTo>
                  <a:cubicBezTo>
                    <a:pt x="159448" y="26252"/>
                    <a:pt x="157376" y="25617"/>
                    <a:pt x="155116" y="25617"/>
                  </a:cubicBezTo>
                  <a:close/>
                  <a:moveTo>
                    <a:pt x="1621463" y="25114"/>
                  </a:moveTo>
                  <a:cubicBezTo>
                    <a:pt x="1616692" y="25114"/>
                    <a:pt x="1613176" y="27738"/>
                    <a:pt x="1610915" y="32984"/>
                  </a:cubicBezTo>
                  <a:lnTo>
                    <a:pt x="1630295" y="32984"/>
                  </a:lnTo>
                  <a:cubicBezTo>
                    <a:pt x="1629933" y="30416"/>
                    <a:pt x="1628893" y="28463"/>
                    <a:pt x="1627177" y="27124"/>
                  </a:cubicBezTo>
                  <a:cubicBezTo>
                    <a:pt x="1625461" y="25784"/>
                    <a:pt x="1623556" y="25114"/>
                    <a:pt x="1621463" y="25114"/>
                  </a:cubicBezTo>
                  <a:close/>
                  <a:moveTo>
                    <a:pt x="1230938" y="25114"/>
                  </a:moveTo>
                  <a:cubicBezTo>
                    <a:pt x="1226167" y="25114"/>
                    <a:pt x="1222651" y="27738"/>
                    <a:pt x="1220390" y="32984"/>
                  </a:cubicBezTo>
                  <a:lnTo>
                    <a:pt x="1239770" y="32984"/>
                  </a:lnTo>
                  <a:cubicBezTo>
                    <a:pt x="1239408" y="30416"/>
                    <a:pt x="1238368" y="28463"/>
                    <a:pt x="1236652" y="27124"/>
                  </a:cubicBezTo>
                  <a:cubicBezTo>
                    <a:pt x="1234936" y="25784"/>
                    <a:pt x="1233031" y="25114"/>
                    <a:pt x="1230938" y="25114"/>
                  </a:cubicBezTo>
                  <a:close/>
                  <a:moveTo>
                    <a:pt x="1030913" y="25114"/>
                  </a:moveTo>
                  <a:cubicBezTo>
                    <a:pt x="1026142" y="25114"/>
                    <a:pt x="1022625" y="27738"/>
                    <a:pt x="1020365" y="32984"/>
                  </a:cubicBezTo>
                  <a:lnTo>
                    <a:pt x="1039745" y="32984"/>
                  </a:lnTo>
                  <a:cubicBezTo>
                    <a:pt x="1039383" y="30416"/>
                    <a:pt x="1038343" y="28463"/>
                    <a:pt x="1036627" y="27124"/>
                  </a:cubicBezTo>
                  <a:cubicBezTo>
                    <a:pt x="1034911" y="25784"/>
                    <a:pt x="1033006" y="25114"/>
                    <a:pt x="1030913" y="25114"/>
                  </a:cubicBezTo>
                  <a:close/>
                  <a:moveTo>
                    <a:pt x="526088" y="25114"/>
                  </a:moveTo>
                  <a:cubicBezTo>
                    <a:pt x="521317" y="25114"/>
                    <a:pt x="517801" y="27738"/>
                    <a:pt x="515540" y="32984"/>
                  </a:cubicBezTo>
                  <a:lnTo>
                    <a:pt x="534920" y="32984"/>
                  </a:lnTo>
                  <a:cubicBezTo>
                    <a:pt x="534558" y="30416"/>
                    <a:pt x="533518" y="28463"/>
                    <a:pt x="531802" y="27124"/>
                  </a:cubicBezTo>
                  <a:cubicBezTo>
                    <a:pt x="530086" y="25784"/>
                    <a:pt x="528181" y="25114"/>
                    <a:pt x="526088" y="25114"/>
                  </a:cubicBezTo>
                  <a:close/>
                  <a:moveTo>
                    <a:pt x="1759906" y="19547"/>
                  </a:moveTo>
                  <a:lnTo>
                    <a:pt x="1768989" y="19547"/>
                  </a:lnTo>
                  <a:lnTo>
                    <a:pt x="1780542" y="51317"/>
                  </a:lnTo>
                  <a:lnTo>
                    <a:pt x="1780751" y="51317"/>
                  </a:lnTo>
                  <a:lnTo>
                    <a:pt x="1791090" y="19547"/>
                  </a:lnTo>
                  <a:lnTo>
                    <a:pt x="1799587" y="19547"/>
                  </a:lnTo>
                  <a:lnTo>
                    <a:pt x="1781840" y="67349"/>
                  </a:lnTo>
                  <a:cubicBezTo>
                    <a:pt x="1780333" y="71340"/>
                    <a:pt x="1778477" y="74284"/>
                    <a:pt x="1776273" y="76181"/>
                  </a:cubicBezTo>
                  <a:cubicBezTo>
                    <a:pt x="1774068" y="78079"/>
                    <a:pt x="1771445" y="79027"/>
                    <a:pt x="1768403" y="79027"/>
                  </a:cubicBezTo>
                  <a:cubicBezTo>
                    <a:pt x="1766534" y="79027"/>
                    <a:pt x="1764469" y="78651"/>
                    <a:pt x="1762208" y="77897"/>
                  </a:cubicBezTo>
                  <a:lnTo>
                    <a:pt x="1762208" y="70865"/>
                  </a:lnTo>
                  <a:cubicBezTo>
                    <a:pt x="1764245" y="71674"/>
                    <a:pt x="1765906" y="72079"/>
                    <a:pt x="1767189" y="72079"/>
                  </a:cubicBezTo>
                  <a:cubicBezTo>
                    <a:pt x="1768724" y="72079"/>
                    <a:pt x="1770050" y="71577"/>
                    <a:pt x="1771166" y="70572"/>
                  </a:cubicBezTo>
                  <a:cubicBezTo>
                    <a:pt x="1772282" y="69568"/>
                    <a:pt x="1773210" y="68256"/>
                    <a:pt x="1773949" y="66637"/>
                  </a:cubicBezTo>
                  <a:cubicBezTo>
                    <a:pt x="1774689" y="65019"/>
                    <a:pt x="1775547" y="62745"/>
                    <a:pt x="1776524" y="59815"/>
                  </a:cubicBezTo>
                  <a:close/>
                  <a:moveTo>
                    <a:pt x="1718895" y="19547"/>
                  </a:moveTo>
                  <a:lnTo>
                    <a:pt x="1726764" y="19547"/>
                  </a:lnTo>
                  <a:lnTo>
                    <a:pt x="1726764" y="59396"/>
                  </a:lnTo>
                  <a:lnTo>
                    <a:pt x="1718895" y="59396"/>
                  </a:lnTo>
                  <a:close/>
                  <a:moveTo>
                    <a:pt x="1560300" y="19547"/>
                  </a:moveTo>
                  <a:lnTo>
                    <a:pt x="1569132" y="19547"/>
                  </a:lnTo>
                  <a:lnTo>
                    <a:pt x="1580350" y="50313"/>
                  </a:lnTo>
                  <a:lnTo>
                    <a:pt x="1591861" y="19547"/>
                  </a:lnTo>
                  <a:lnTo>
                    <a:pt x="1600441" y="19547"/>
                  </a:lnTo>
                  <a:lnTo>
                    <a:pt x="1584033" y="59396"/>
                  </a:lnTo>
                  <a:lnTo>
                    <a:pt x="1576248" y="59396"/>
                  </a:lnTo>
                  <a:close/>
                  <a:moveTo>
                    <a:pt x="1547445" y="19547"/>
                  </a:moveTo>
                  <a:lnTo>
                    <a:pt x="1555314" y="19547"/>
                  </a:lnTo>
                  <a:lnTo>
                    <a:pt x="1555314" y="59396"/>
                  </a:lnTo>
                  <a:lnTo>
                    <a:pt x="1547445" y="59396"/>
                  </a:lnTo>
                  <a:close/>
                  <a:moveTo>
                    <a:pt x="1299795" y="19547"/>
                  </a:moveTo>
                  <a:lnTo>
                    <a:pt x="1307664" y="19547"/>
                  </a:lnTo>
                  <a:lnTo>
                    <a:pt x="1307664" y="59396"/>
                  </a:lnTo>
                  <a:lnTo>
                    <a:pt x="1299795" y="59396"/>
                  </a:lnTo>
                  <a:close/>
                  <a:moveTo>
                    <a:pt x="879816" y="19547"/>
                  </a:moveTo>
                  <a:lnTo>
                    <a:pt x="887685" y="19547"/>
                  </a:lnTo>
                  <a:lnTo>
                    <a:pt x="887685" y="43532"/>
                  </a:lnTo>
                  <a:cubicBezTo>
                    <a:pt x="887685" y="46211"/>
                    <a:pt x="888278" y="48450"/>
                    <a:pt x="889464" y="50250"/>
                  </a:cubicBezTo>
                  <a:cubicBezTo>
                    <a:pt x="890650" y="52050"/>
                    <a:pt x="892610" y="52950"/>
                    <a:pt x="895345" y="52950"/>
                  </a:cubicBezTo>
                  <a:cubicBezTo>
                    <a:pt x="898582" y="52950"/>
                    <a:pt x="901233" y="51548"/>
                    <a:pt x="903298" y="48743"/>
                  </a:cubicBezTo>
                  <a:cubicBezTo>
                    <a:pt x="905363" y="45939"/>
                    <a:pt x="906395" y="42458"/>
                    <a:pt x="906395" y="38300"/>
                  </a:cubicBezTo>
                  <a:lnTo>
                    <a:pt x="906395" y="19547"/>
                  </a:lnTo>
                  <a:lnTo>
                    <a:pt x="914265" y="19547"/>
                  </a:lnTo>
                  <a:lnTo>
                    <a:pt x="914265" y="59396"/>
                  </a:lnTo>
                  <a:lnTo>
                    <a:pt x="906981" y="59396"/>
                  </a:lnTo>
                  <a:lnTo>
                    <a:pt x="906479" y="52699"/>
                  </a:lnTo>
                  <a:lnTo>
                    <a:pt x="906312" y="52699"/>
                  </a:lnTo>
                  <a:cubicBezTo>
                    <a:pt x="903270" y="57805"/>
                    <a:pt x="898987" y="60359"/>
                    <a:pt x="893461" y="60359"/>
                  </a:cubicBezTo>
                  <a:cubicBezTo>
                    <a:pt x="889220" y="60359"/>
                    <a:pt x="885885" y="59040"/>
                    <a:pt x="883457" y="56403"/>
                  </a:cubicBezTo>
                  <a:cubicBezTo>
                    <a:pt x="881029" y="53766"/>
                    <a:pt x="879816" y="50187"/>
                    <a:pt x="879816" y="45667"/>
                  </a:cubicBezTo>
                  <a:close/>
                  <a:moveTo>
                    <a:pt x="556845" y="19547"/>
                  </a:moveTo>
                  <a:lnTo>
                    <a:pt x="564714" y="19547"/>
                  </a:lnTo>
                  <a:lnTo>
                    <a:pt x="564714" y="59396"/>
                  </a:lnTo>
                  <a:lnTo>
                    <a:pt x="556845" y="59396"/>
                  </a:lnTo>
                  <a:close/>
                  <a:moveTo>
                    <a:pt x="1670972" y="18919"/>
                  </a:moveTo>
                  <a:cubicBezTo>
                    <a:pt x="1672451" y="18919"/>
                    <a:pt x="1673846" y="19101"/>
                    <a:pt x="1675158" y="19464"/>
                  </a:cubicBezTo>
                  <a:lnTo>
                    <a:pt x="1675158" y="27417"/>
                  </a:lnTo>
                  <a:cubicBezTo>
                    <a:pt x="1673232" y="26663"/>
                    <a:pt x="1671809" y="26286"/>
                    <a:pt x="1670888" y="26286"/>
                  </a:cubicBezTo>
                  <a:cubicBezTo>
                    <a:pt x="1667819" y="26286"/>
                    <a:pt x="1665210" y="27717"/>
                    <a:pt x="1663061" y="30577"/>
                  </a:cubicBezTo>
                  <a:cubicBezTo>
                    <a:pt x="1660912" y="33437"/>
                    <a:pt x="1659838" y="36960"/>
                    <a:pt x="1659838" y="41146"/>
                  </a:cubicBezTo>
                  <a:lnTo>
                    <a:pt x="1659838" y="59396"/>
                  </a:lnTo>
                  <a:lnTo>
                    <a:pt x="1651927" y="59396"/>
                  </a:lnTo>
                  <a:lnTo>
                    <a:pt x="1651927" y="19547"/>
                  </a:lnTo>
                  <a:lnTo>
                    <a:pt x="1659126" y="19547"/>
                  </a:lnTo>
                  <a:lnTo>
                    <a:pt x="1659754" y="26998"/>
                  </a:lnTo>
                  <a:lnTo>
                    <a:pt x="1659922" y="26998"/>
                  </a:lnTo>
                  <a:cubicBezTo>
                    <a:pt x="1661819" y="21612"/>
                    <a:pt x="1665503" y="18919"/>
                    <a:pt x="1670972" y="18919"/>
                  </a:cubicBezTo>
                  <a:close/>
                  <a:moveTo>
                    <a:pt x="499397" y="18919"/>
                  </a:moveTo>
                  <a:cubicBezTo>
                    <a:pt x="500876" y="18919"/>
                    <a:pt x="502271" y="19101"/>
                    <a:pt x="503583" y="19464"/>
                  </a:cubicBezTo>
                  <a:lnTo>
                    <a:pt x="503583" y="27417"/>
                  </a:lnTo>
                  <a:cubicBezTo>
                    <a:pt x="501657" y="26663"/>
                    <a:pt x="500234" y="26286"/>
                    <a:pt x="499313" y="26286"/>
                  </a:cubicBezTo>
                  <a:cubicBezTo>
                    <a:pt x="496244" y="26286"/>
                    <a:pt x="493635" y="27717"/>
                    <a:pt x="491486" y="30577"/>
                  </a:cubicBezTo>
                  <a:cubicBezTo>
                    <a:pt x="489337" y="33437"/>
                    <a:pt x="488263" y="36960"/>
                    <a:pt x="488263" y="41146"/>
                  </a:cubicBezTo>
                  <a:lnTo>
                    <a:pt x="488263" y="59396"/>
                  </a:lnTo>
                  <a:lnTo>
                    <a:pt x="480352" y="59396"/>
                  </a:lnTo>
                  <a:lnTo>
                    <a:pt x="480352" y="19547"/>
                  </a:lnTo>
                  <a:lnTo>
                    <a:pt x="487551" y="19547"/>
                  </a:lnTo>
                  <a:lnTo>
                    <a:pt x="488179" y="26998"/>
                  </a:lnTo>
                  <a:lnTo>
                    <a:pt x="488346" y="26998"/>
                  </a:lnTo>
                  <a:cubicBezTo>
                    <a:pt x="490244" y="21612"/>
                    <a:pt x="493928" y="18919"/>
                    <a:pt x="499397" y="18919"/>
                  </a:cubicBezTo>
                  <a:close/>
                  <a:moveTo>
                    <a:pt x="1692933" y="18585"/>
                  </a:moveTo>
                  <a:cubicBezTo>
                    <a:pt x="1697733" y="18585"/>
                    <a:pt x="1702393" y="19785"/>
                    <a:pt x="1706914" y="22184"/>
                  </a:cubicBezTo>
                  <a:lnTo>
                    <a:pt x="1706914" y="30514"/>
                  </a:lnTo>
                  <a:cubicBezTo>
                    <a:pt x="1703984" y="28421"/>
                    <a:pt x="1701347" y="27082"/>
                    <a:pt x="1699003" y="26496"/>
                  </a:cubicBezTo>
                  <a:cubicBezTo>
                    <a:pt x="1696659" y="25910"/>
                    <a:pt x="1694691" y="25617"/>
                    <a:pt x="1693101" y="25617"/>
                  </a:cubicBezTo>
                  <a:cubicBezTo>
                    <a:pt x="1690952" y="25617"/>
                    <a:pt x="1689131" y="26028"/>
                    <a:pt x="1687638" y="26852"/>
                  </a:cubicBezTo>
                  <a:cubicBezTo>
                    <a:pt x="1686145" y="27675"/>
                    <a:pt x="1685399" y="28728"/>
                    <a:pt x="1685399" y="30012"/>
                  </a:cubicBezTo>
                  <a:cubicBezTo>
                    <a:pt x="1685399" y="31323"/>
                    <a:pt x="1686125" y="32349"/>
                    <a:pt x="1687576" y="33088"/>
                  </a:cubicBezTo>
                  <a:cubicBezTo>
                    <a:pt x="1689027" y="33828"/>
                    <a:pt x="1691134" y="34505"/>
                    <a:pt x="1693896" y="35118"/>
                  </a:cubicBezTo>
                  <a:cubicBezTo>
                    <a:pt x="1699505" y="36374"/>
                    <a:pt x="1703523" y="37937"/>
                    <a:pt x="1705951" y="39807"/>
                  </a:cubicBezTo>
                  <a:cubicBezTo>
                    <a:pt x="1708379" y="41676"/>
                    <a:pt x="1709593" y="44146"/>
                    <a:pt x="1709593" y="47215"/>
                  </a:cubicBezTo>
                  <a:cubicBezTo>
                    <a:pt x="1709593" y="49532"/>
                    <a:pt x="1708860" y="51701"/>
                    <a:pt x="1707395" y="53724"/>
                  </a:cubicBezTo>
                  <a:cubicBezTo>
                    <a:pt x="1705930" y="55747"/>
                    <a:pt x="1703872" y="57359"/>
                    <a:pt x="1701221" y="58559"/>
                  </a:cubicBezTo>
                  <a:cubicBezTo>
                    <a:pt x="1698570" y="59759"/>
                    <a:pt x="1695501" y="60359"/>
                    <a:pt x="1692013" y="60359"/>
                  </a:cubicBezTo>
                  <a:cubicBezTo>
                    <a:pt x="1689669" y="60359"/>
                    <a:pt x="1687513" y="60115"/>
                    <a:pt x="1685546" y="59626"/>
                  </a:cubicBezTo>
                  <a:cubicBezTo>
                    <a:pt x="1683578" y="59138"/>
                    <a:pt x="1681995" y="58608"/>
                    <a:pt x="1680795" y="58036"/>
                  </a:cubicBezTo>
                  <a:cubicBezTo>
                    <a:pt x="1679595" y="57464"/>
                    <a:pt x="1678297" y="56801"/>
                    <a:pt x="1676902" y="56047"/>
                  </a:cubicBezTo>
                  <a:lnTo>
                    <a:pt x="1676902" y="47299"/>
                  </a:lnTo>
                  <a:cubicBezTo>
                    <a:pt x="1681646" y="51262"/>
                    <a:pt x="1686766" y="53243"/>
                    <a:pt x="1692264" y="53243"/>
                  </a:cubicBezTo>
                  <a:cubicBezTo>
                    <a:pt x="1694608" y="53243"/>
                    <a:pt x="1696666" y="52789"/>
                    <a:pt x="1698438" y="51883"/>
                  </a:cubicBezTo>
                  <a:cubicBezTo>
                    <a:pt x="1700210" y="50976"/>
                    <a:pt x="1701096" y="49657"/>
                    <a:pt x="1701096" y="47927"/>
                  </a:cubicBezTo>
                  <a:cubicBezTo>
                    <a:pt x="1701096" y="46560"/>
                    <a:pt x="1700426" y="45436"/>
                    <a:pt x="1699087" y="44557"/>
                  </a:cubicBezTo>
                  <a:cubicBezTo>
                    <a:pt x="1697747" y="43678"/>
                    <a:pt x="1695277" y="42848"/>
                    <a:pt x="1691678" y="42067"/>
                  </a:cubicBezTo>
                  <a:cubicBezTo>
                    <a:pt x="1687883" y="41230"/>
                    <a:pt x="1685246" y="40462"/>
                    <a:pt x="1683767" y="39765"/>
                  </a:cubicBezTo>
                  <a:cubicBezTo>
                    <a:pt x="1682288" y="39067"/>
                    <a:pt x="1680976" y="38244"/>
                    <a:pt x="1679832" y="37295"/>
                  </a:cubicBezTo>
                  <a:cubicBezTo>
                    <a:pt x="1678855" y="36179"/>
                    <a:pt x="1678123" y="35174"/>
                    <a:pt x="1677634" y="34281"/>
                  </a:cubicBezTo>
                  <a:cubicBezTo>
                    <a:pt x="1677146" y="33388"/>
                    <a:pt x="1676902" y="32161"/>
                    <a:pt x="1676902" y="30598"/>
                  </a:cubicBezTo>
                  <a:cubicBezTo>
                    <a:pt x="1676902" y="27082"/>
                    <a:pt x="1678395" y="24201"/>
                    <a:pt x="1681381" y="21954"/>
                  </a:cubicBezTo>
                  <a:cubicBezTo>
                    <a:pt x="1684367" y="19708"/>
                    <a:pt x="1688217" y="18585"/>
                    <a:pt x="1692933" y="18585"/>
                  </a:cubicBezTo>
                  <a:close/>
                  <a:moveTo>
                    <a:pt x="1621463" y="18585"/>
                  </a:moveTo>
                  <a:cubicBezTo>
                    <a:pt x="1624254" y="18585"/>
                    <a:pt x="1626870" y="19157"/>
                    <a:pt x="1629312" y="20301"/>
                  </a:cubicBezTo>
                  <a:cubicBezTo>
                    <a:pt x="1631753" y="21445"/>
                    <a:pt x="1633735" y="22980"/>
                    <a:pt x="1635256" y="24905"/>
                  </a:cubicBezTo>
                  <a:cubicBezTo>
                    <a:pt x="1636776" y="26831"/>
                    <a:pt x="1637872" y="28924"/>
                    <a:pt x="1638541" y="31184"/>
                  </a:cubicBezTo>
                  <a:cubicBezTo>
                    <a:pt x="1639211" y="33444"/>
                    <a:pt x="1639546" y="36165"/>
                    <a:pt x="1639546" y="39346"/>
                  </a:cubicBezTo>
                  <a:lnTo>
                    <a:pt x="1609911" y="39346"/>
                  </a:lnTo>
                  <a:cubicBezTo>
                    <a:pt x="1610106" y="42611"/>
                    <a:pt x="1610950" y="45241"/>
                    <a:pt x="1612443" y="47236"/>
                  </a:cubicBezTo>
                  <a:cubicBezTo>
                    <a:pt x="1613936" y="49232"/>
                    <a:pt x="1615666" y="50641"/>
                    <a:pt x="1617633" y="51464"/>
                  </a:cubicBezTo>
                  <a:cubicBezTo>
                    <a:pt x="1619601" y="52287"/>
                    <a:pt x="1621477" y="52699"/>
                    <a:pt x="1623263" y="52699"/>
                  </a:cubicBezTo>
                  <a:cubicBezTo>
                    <a:pt x="1628230" y="52699"/>
                    <a:pt x="1633198" y="50215"/>
                    <a:pt x="1638165" y="45248"/>
                  </a:cubicBezTo>
                  <a:lnTo>
                    <a:pt x="1638165" y="54834"/>
                  </a:lnTo>
                  <a:cubicBezTo>
                    <a:pt x="1635876" y="56368"/>
                    <a:pt x="1633484" y="57673"/>
                    <a:pt x="1630986" y="58747"/>
                  </a:cubicBezTo>
                  <a:cubicBezTo>
                    <a:pt x="1628489" y="59822"/>
                    <a:pt x="1625454" y="60359"/>
                    <a:pt x="1621882" y="60359"/>
                  </a:cubicBezTo>
                  <a:cubicBezTo>
                    <a:pt x="1617752" y="60359"/>
                    <a:pt x="1614138" y="59382"/>
                    <a:pt x="1611041" y="57429"/>
                  </a:cubicBezTo>
                  <a:cubicBezTo>
                    <a:pt x="1607943" y="55475"/>
                    <a:pt x="1605564" y="52887"/>
                    <a:pt x="1603904" y="49664"/>
                  </a:cubicBezTo>
                  <a:cubicBezTo>
                    <a:pt x="1602244" y="46441"/>
                    <a:pt x="1601413" y="43030"/>
                    <a:pt x="1601413" y="39430"/>
                  </a:cubicBezTo>
                  <a:cubicBezTo>
                    <a:pt x="1601413" y="35439"/>
                    <a:pt x="1602334" y="31868"/>
                    <a:pt x="1604176" y="28714"/>
                  </a:cubicBezTo>
                  <a:cubicBezTo>
                    <a:pt x="1606018" y="25561"/>
                    <a:pt x="1608487" y="23084"/>
                    <a:pt x="1611585" y="21284"/>
                  </a:cubicBezTo>
                  <a:cubicBezTo>
                    <a:pt x="1614682" y="19485"/>
                    <a:pt x="1617975" y="18585"/>
                    <a:pt x="1621463" y="18585"/>
                  </a:cubicBezTo>
                  <a:close/>
                  <a:moveTo>
                    <a:pt x="1519702" y="18585"/>
                  </a:moveTo>
                  <a:cubicBezTo>
                    <a:pt x="1524139" y="18585"/>
                    <a:pt x="1527544" y="19945"/>
                    <a:pt x="1529915" y="22666"/>
                  </a:cubicBezTo>
                  <a:cubicBezTo>
                    <a:pt x="1532287" y="25387"/>
                    <a:pt x="1533473" y="28547"/>
                    <a:pt x="1533473" y="32147"/>
                  </a:cubicBezTo>
                  <a:lnTo>
                    <a:pt x="1533473" y="59396"/>
                  </a:lnTo>
                  <a:lnTo>
                    <a:pt x="1525604" y="59396"/>
                  </a:lnTo>
                  <a:lnTo>
                    <a:pt x="1525604" y="34867"/>
                  </a:lnTo>
                  <a:cubicBezTo>
                    <a:pt x="1525604" y="32300"/>
                    <a:pt x="1525011" y="30172"/>
                    <a:pt x="1523825" y="28484"/>
                  </a:cubicBezTo>
                  <a:cubicBezTo>
                    <a:pt x="1522639" y="26796"/>
                    <a:pt x="1520749" y="25952"/>
                    <a:pt x="1518153" y="25952"/>
                  </a:cubicBezTo>
                  <a:cubicBezTo>
                    <a:pt x="1515809" y="25952"/>
                    <a:pt x="1513779" y="26670"/>
                    <a:pt x="1512063" y="28107"/>
                  </a:cubicBezTo>
                  <a:cubicBezTo>
                    <a:pt x="1510347" y="29544"/>
                    <a:pt x="1509063" y="31372"/>
                    <a:pt x="1508212" y="33591"/>
                  </a:cubicBezTo>
                  <a:cubicBezTo>
                    <a:pt x="1507361" y="35809"/>
                    <a:pt x="1506935" y="38090"/>
                    <a:pt x="1506935" y="40434"/>
                  </a:cubicBezTo>
                  <a:lnTo>
                    <a:pt x="1506935" y="59396"/>
                  </a:lnTo>
                  <a:lnTo>
                    <a:pt x="1499024" y="59396"/>
                  </a:lnTo>
                  <a:lnTo>
                    <a:pt x="1499024" y="19547"/>
                  </a:lnTo>
                  <a:lnTo>
                    <a:pt x="1506224" y="19547"/>
                  </a:lnTo>
                  <a:lnTo>
                    <a:pt x="1506810" y="26203"/>
                  </a:lnTo>
                  <a:lnTo>
                    <a:pt x="1507019" y="26203"/>
                  </a:lnTo>
                  <a:cubicBezTo>
                    <a:pt x="1507828" y="24835"/>
                    <a:pt x="1508680" y="23635"/>
                    <a:pt x="1509573" y="22603"/>
                  </a:cubicBezTo>
                  <a:cubicBezTo>
                    <a:pt x="1510466" y="21570"/>
                    <a:pt x="1511756" y="20643"/>
                    <a:pt x="1513444" y="19819"/>
                  </a:cubicBezTo>
                  <a:cubicBezTo>
                    <a:pt x="1515133" y="18996"/>
                    <a:pt x="1517219" y="18585"/>
                    <a:pt x="1519702" y="18585"/>
                  </a:cubicBezTo>
                  <a:close/>
                  <a:moveTo>
                    <a:pt x="1382041" y="18585"/>
                  </a:moveTo>
                  <a:cubicBezTo>
                    <a:pt x="1384050" y="18585"/>
                    <a:pt x="1385948" y="18940"/>
                    <a:pt x="1387733" y="19652"/>
                  </a:cubicBezTo>
                  <a:cubicBezTo>
                    <a:pt x="1389519" y="20364"/>
                    <a:pt x="1391710" y="21836"/>
                    <a:pt x="1394305" y="24068"/>
                  </a:cubicBezTo>
                  <a:lnTo>
                    <a:pt x="1396021" y="19547"/>
                  </a:lnTo>
                  <a:lnTo>
                    <a:pt x="1402216" y="19547"/>
                  </a:lnTo>
                  <a:lnTo>
                    <a:pt x="1402216" y="54582"/>
                  </a:lnTo>
                  <a:cubicBezTo>
                    <a:pt x="1402216" y="59829"/>
                    <a:pt x="1401742" y="63798"/>
                    <a:pt x="1400793" y="66491"/>
                  </a:cubicBezTo>
                  <a:cubicBezTo>
                    <a:pt x="1399844" y="69184"/>
                    <a:pt x="1398310" y="71535"/>
                    <a:pt x="1396189" y="73544"/>
                  </a:cubicBezTo>
                  <a:cubicBezTo>
                    <a:pt x="1394068" y="75553"/>
                    <a:pt x="1391787" y="76955"/>
                    <a:pt x="1389345" y="77751"/>
                  </a:cubicBezTo>
                  <a:cubicBezTo>
                    <a:pt x="1386903" y="78546"/>
                    <a:pt x="1384357" y="78972"/>
                    <a:pt x="1381706" y="79027"/>
                  </a:cubicBezTo>
                  <a:cubicBezTo>
                    <a:pt x="1376516" y="79027"/>
                    <a:pt x="1371367" y="77283"/>
                    <a:pt x="1366260" y="73795"/>
                  </a:cubicBezTo>
                  <a:lnTo>
                    <a:pt x="1366260" y="64042"/>
                  </a:lnTo>
                  <a:cubicBezTo>
                    <a:pt x="1368437" y="66135"/>
                    <a:pt x="1370760" y="67928"/>
                    <a:pt x="1373230" y="69421"/>
                  </a:cubicBezTo>
                  <a:cubicBezTo>
                    <a:pt x="1375699" y="70914"/>
                    <a:pt x="1378608" y="71660"/>
                    <a:pt x="1381957" y="71660"/>
                  </a:cubicBezTo>
                  <a:cubicBezTo>
                    <a:pt x="1384357" y="71660"/>
                    <a:pt x="1386568" y="70963"/>
                    <a:pt x="1388592" y="69568"/>
                  </a:cubicBezTo>
                  <a:cubicBezTo>
                    <a:pt x="1390615" y="68172"/>
                    <a:pt x="1392073" y="66414"/>
                    <a:pt x="1392966" y="64293"/>
                  </a:cubicBezTo>
                  <a:cubicBezTo>
                    <a:pt x="1393859" y="62173"/>
                    <a:pt x="1394305" y="58224"/>
                    <a:pt x="1394305" y="52448"/>
                  </a:cubicBezTo>
                  <a:lnTo>
                    <a:pt x="1394138" y="52280"/>
                  </a:lnTo>
                  <a:cubicBezTo>
                    <a:pt x="1390398" y="57080"/>
                    <a:pt x="1386031" y="59480"/>
                    <a:pt x="1381036" y="59480"/>
                  </a:cubicBezTo>
                  <a:cubicBezTo>
                    <a:pt x="1376181" y="59480"/>
                    <a:pt x="1372065" y="57499"/>
                    <a:pt x="1368688" y="53536"/>
                  </a:cubicBezTo>
                  <a:cubicBezTo>
                    <a:pt x="1365312" y="49573"/>
                    <a:pt x="1363623" y="44843"/>
                    <a:pt x="1363623" y="39346"/>
                  </a:cubicBezTo>
                  <a:cubicBezTo>
                    <a:pt x="1363623" y="35607"/>
                    <a:pt x="1364419" y="32161"/>
                    <a:pt x="1366009" y="29007"/>
                  </a:cubicBezTo>
                  <a:cubicBezTo>
                    <a:pt x="1367600" y="25854"/>
                    <a:pt x="1369797" y="23329"/>
                    <a:pt x="1372602" y="21431"/>
                  </a:cubicBezTo>
                  <a:cubicBezTo>
                    <a:pt x="1375406" y="19533"/>
                    <a:pt x="1378553" y="18585"/>
                    <a:pt x="1382041" y="18585"/>
                  </a:cubicBezTo>
                  <a:close/>
                  <a:moveTo>
                    <a:pt x="1338727" y="18585"/>
                  </a:moveTo>
                  <a:cubicBezTo>
                    <a:pt x="1343164" y="18585"/>
                    <a:pt x="1346569" y="19945"/>
                    <a:pt x="1348940" y="22666"/>
                  </a:cubicBezTo>
                  <a:cubicBezTo>
                    <a:pt x="1351312" y="25387"/>
                    <a:pt x="1352498" y="28547"/>
                    <a:pt x="1352498" y="32147"/>
                  </a:cubicBezTo>
                  <a:lnTo>
                    <a:pt x="1352498" y="59396"/>
                  </a:lnTo>
                  <a:lnTo>
                    <a:pt x="1344629" y="59396"/>
                  </a:lnTo>
                  <a:lnTo>
                    <a:pt x="1344629" y="34867"/>
                  </a:lnTo>
                  <a:cubicBezTo>
                    <a:pt x="1344629" y="32300"/>
                    <a:pt x="1344036" y="30172"/>
                    <a:pt x="1342850" y="28484"/>
                  </a:cubicBezTo>
                  <a:cubicBezTo>
                    <a:pt x="1341664" y="26796"/>
                    <a:pt x="1339774" y="25952"/>
                    <a:pt x="1337178" y="25952"/>
                  </a:cubicBezTo>
                  <a:cubicBezTo>
                    <a:pt x="1334834" y="25952"/>
                    <a:pt x="1332804" y="26670"/>
                    <a:pt x="1331088" y="28107"/>
                  </a:cubicBezTo>
                  <a:cubicBezTo>
                    <a:pt x="1329372" y="29544"/>
                    <a:pt x="1328088" y="31372"/>
                    <a:pt x="1327237" y="33591"/>
                  </a:cubicBezTo>
                  <a:cubicBezTo>
                    <a:pt x="1326386" y="35809"/>
                    <a:pt x="1325960" y="38090"/>
                    <a:pt x="1325960" y="40434"/>
                  </a:cubicBezTo>
                  <a:lnTo>
                    <a:pt x="1325960" y="59396"/>
                  </a:lnTo>
                  <a:lnTo>
                    <a:pt x="1318049" y="59396"/>
                  </a:lnTo>
                  <a:lnTo>
                    <a:pt x="1318049" y="19547"/>
                  </a:lnTo>
                  <a:lnTo>
                    <a:pt x="1325249" y="19547"/>
                  </a:lnTo>
                  <a:lnTo>
                    <a:pt x="1325835" y="26203"/>
                  </a:lnTo>
                  <a:lnTo>
                    <a:pt x="1326044" y="26203"/>
                  </a:lnTo>
                  <a:cubicBezTo>
                    <a:pt x="1326853" y="24835"/>
                    <a:pt x="1327705" y="23635"/>
                    <a:pt x="1328598" y="22603"/>
                  </a:cubicBezTo>
                  <a:cubicBezTo>
                    <a:pt x="1329491" y="21570"/>
                    <a:pt x="1330781" y="20643"/>
                    <a:pt x="1332469" y="19819"/>
                  </a:cubicBezTo>
                  <a:cubicBezTo>
                    <a:pt x="1334158" y="18996"/>
                    <a:pt x="1336244" y="18585"/>
                    <a:pt x="1338727" y="18585"/>
                  </a:cubicBezTo>
                  <a:close/>
                  <a:moveTo>
                    <a:pt x="1230938" y="18585"/>
                  </a:moveTo>
                  <a:cubicBezTo>
                    <a:pt x="1233729" y="18585"/>
                    <a:pt x="1236345" y="19157"/>
                    <a:pt x="1238787" y="20301"/>
                  </a:cubicBezTo>
                  <a:cubicBezTo>
                    <a:pt x="1241228" y="21445"/>
                    <a:pt x="1243210" y="22980"/>
                    <a:pt x="1244731" y="24905"/>
                  </a:cubicBezTo>
                  <a:cubicBezTo>
                    <a:pt x="1246251" y="26831"/>
                    <a:pt x="1247347" y="28924"/>
                    <a:pt x="1248016" y="31184"/>
                  </a:cubicBezTo>
                  <a:cubicBezTo>
                    <a:pt x="1248686" y="33444"/>
                    <a:pt x="1249021" y="36165"/>
                    <a:pt x="1249021" y="39346"/>
                  </a:cubicBezTo>
                  <a:lnTo>
                    <a:pt x="1219386" y="39346"/>
                  </a:lnTo>
                  <a:cubicBezTo>
                    <a:pt x="1219581" y="42611"/>
                    <a:pt x="1220425" y="45241"/>
                    <a:pt x="1221918" y="47236"/>
                  </a:cubicBezTo>
                  <a:cubicBezTo>
                    <a:pt x="1223411" y="49232"/>
                    <a:pt x="1225141" y="50641"/>
                    <a:pt x="1227108" y="51464"/>
                  </a:cubicBezTo>
                  <a:cubicBezTo>
                    <a:pt x="1229076" y="52287"/>
                    <a:pt x="1230952" y="52699"/>
                    <a:pt x="1232738" y="52699"/>
                  </a:cubicBezTo>
                  <a:cubicBezTo>
                    <a:pt x="1237705" y="52699"/>
                    <a:pt x="1242673" y="50215"/>
                    <a:pt x="1247640" y="45248"/>
                  </a:cubicBezTo>
                  <a:lnTo>
                    <a:pt x="1247640" y="54834"/>
                  </a:lnTo>
                  <a:cubicBezTo>
                    <a:pt x="1245351" y="56368"/>
                    <a:pt x="1242959" y="57673"/>
                    <a:pt x="1240461" y="58747"/>
                  </a:cubicBezTo>
                  <a:cubicBezTo>
                    <a:pt x="1237964" y="59822"/>
                    <a:pt x="1234929" y="60359"/>
                    <a:pt x="1231357" y="60359"/>
                  </a:cubicBezTo>
                  <a:cubicBezTo>
                    <a:pt x="1227227" y="60359"/>
                    <a:pt x="1223613" y="59382"/>
                    <a:pt x="1220516" y="57429"/>
                  </a:cubicBezTo>
                  <a:cubicBezTo>
                    <a:pt x="1217418" y="55475"/>
                    <a:pt x="1215039" y="52887"/>
                    <a:pt x="1213379" y="49664"/>
                  </a:cubicBezTo>
                  <a:cubicBezTo>
                    <a:pt x="1211719" y="46441"/>
                    <a:pt x="1210888" y="43030"/>
                    <a:pt x="1210888" y="39430"/>
                  </a:cubicBezTo>
                  <a:cubicBezTo>
                    <a:pt x="1210888" y="35439"/>
                    <a:pt x="1211809" y="31868"/>
                    <a:pt x="1213651" y="28714"/>
                  </a:cubicBezTo>
                  <a:cubicBezTo>
                    <a:pt x="1215493" y="25561"/>
                    <a:pt x="1217962" y="23084"/>
                    <a:pt x="1221060" y="21284"/>
                  </a:cubicBezTo>
                  <a:cubicBezTo>
                    <a:pt x="1224157" y="19485"/>
                    <a:pt x="1227450" y="18585"/>
                    <a:pt x="1230938" y="18585"/>
                  </a:cubicBezTo>
                  <a:close/>
                  <a:moveTo>
                    <a:pt x="1073808" y="18585"/>
                  </a:moveTo>
                  <a:cubicBezTo>
                    <a:pt x="1078608" y="18585"/>
                    <a:pt x="1083268" y="19785"/>
                    <a:pt x="1087789" y="22184"/>
                  </a:cubicBezTo>
                  <a:lnTo>
                    <a:pt x="1087789" y="30514"/>
                  </a:lnTo>
                  <a:cubicBezTo>
                    <a:pt x="1084859" y="28421"/>
                    <a:pt x="1082222" y="27082"/>
                    <a:pt x="1079878" y="26496"/>
                  </a:cubicBezTo>
                  <a:cubicBezTo>
                    <a:pt x="1077534" y="25910"/>
                    <a:pt x="1075566" y="25617"/>
                    <a:pt x="1073976" y="25617"/>
                  </a:cubicBezTo>
                  <a:cubicBezTo>
                    <a:pt x="1071827" y="25617"/>
                    <a:pt x="1070006" y="26028"/>
                    <a:pt x="1068513" y="26852"/>
                  </a:cubicBezTo>
                  <a:cubicBezTo>
                    <a:pt x="1067020" y="27675"/>
                    <a:pt x="1066274" y="28728"/>
                    <a:pt x="1066274" y="30012"/>
                  </a:cubicBezTo>
                  <a:cubicBezTo>
                    <a:pt x="1066274" y="31323"/>
                    <a:pt x="1066999" y="32349"/>
                    <a:pt x="1068451" y="33088"/>
                  </a:cubicBezTo>
                  <a:cubicBezTo>
                    <a:pt x="1069902" y="33828"/>
                    <a:pt x="1072008" y="34505"/>
                    <a:pt x="1074771" y="35118"/>
                  </a:cubicBezTo>
                  <a:cubicBezTo>
                    <a:pt x="1080380" y="36374"/>
                    <a:pt x="1084398" y="37937"/>
                    <a:pt x="1086826" y="39807"/>
                  </a:cubicBezTo>
                  <a:cubicBezTo>
                    <a:pt x="1089254" y="41676"/>
                    <a:pt x="1090468" y="44146"/>
                    <a:pt x="1090468" y="47215"/>
                  </a:cubicBezTo>
                  <a:cubicBezTo>
                    <a:pt x="1090468" y="49532"/>
                    <a:pt x="1089735" y="51701"/>
                    <a:pt x="1088270" y="53724"/>
                  </a:cubicBezTo>
                  <a:cubicBezTo>
                    <a:pt x="1086805" y="55747"/>
                    <a:pt x="1084747" y="57359"/>
                    <a:pt x="1082096" y="58559"/>
                  </a:cubicBezTo>
                  <a:cubicBezTo>
                    <a:pt x="1079445" y="59759"/>
                    <a:pt x="1076376" y="60359"/>
                    <a:pt x="1072887" y="60359"/>
                  </a:cubicBezTo>
                  <a:cubicBezTo>
                    <a:pt x="1070543" y="60359"/>
                    <a:pt x="1068388" y="60115"/>
                    <a:pt x="1066420" y="59626"/>
                  </a:cubicBezTo>
                  <a:cubicBezTo>
                    <a:pt x="1064453" y="59138"/>
                    <a:pt x="1062870" y="58608"/>
                    <a:pt x="1061670" y="58036"/>
                  </a:cubicBezTo>
                  <a:cubicBezTo>
                    <a:pt x="1060470" y="57464"/>
                    <a:pt x="1059172" y="56801"/>
                    <a:pt x="1057777" y="56047"/>
                  </a:cubicBezTo>
                  <a:lnTo>
                    <a:pt x="1057777" y="47299"/>
                  </a:lnTo>
                  <a:cubicBezTo>
                    <a:pt x="1062521" y="51262"/>
                    <a:pt x="1067641" y="53243"/>
                    <a:pt x="1073139" y="53243"/>
                  </a:cubicBezTo>
                  <a:cubicBezTo>
                    <a:pt x="1075483" y="53243"/>
                    <a:pt x="1077541" y="52789"/>
                    <a:pt x="1079313" y="51883"/>
                  </a:cubicBezTo>
                  <a:cubicBezTo>
                    <a:pt x="1081085" y="50976"/>
                    <a:pt x="1081971" y="49657"/>
                    <a:pt x="1081971" y="47927"/>
                  </a:cubicBezTo>
                  <a:cubicBezTo>
                    <a:pt x="1081971" y="46560"/>
                    <a:pt x="1081301" y="45436"/>
                    <a:pt x="1079961" y="44557"/>
                  </a:cubicBezTo>
                  <a:cubicBezTo>
                    <a:pt x="1078622" y="43678"/>
                    <a:pt x="1076152" y="42848"/>
                    <a:pt x="1072553" y="42067"/>
                  </a:cubicBezTo>
                  <a:cubicBezTo>
                    <a:pt x="1068758" y="41230"/>
                    <a:pt x="1066120" y="40462"/>
                    <a:pt x="1064641" y="39765"/>
                  </a:cubicBezTo>
                  <a:cubicBezTo>
                    <a:pt x="1063163" y="39067"/>
                    <a:pt x="1061851" y="38244"/>
                    <a:pt x="1060707" y="37295"/>
                  </a:cubicBezTo>
                  <a:cubicBezTo>
                    <a:pt x="1059730" y="36179"/>
                    <a:pt x="1058998" y="35174"/>
                    <a:pt x="1058509" y="34281"/>
                  </a:cubicBezTo>
                  <a:cubicBezTo>
                    <a:pt x="1058021" y="33388"/>
                    <a:pt x="1057777" y="32161"/>
                    <a:pt x="1057777" y="30598"/>
                  </a:cubicBezTo>
                  <a:cubicBezTo>
                    <a:pt x="1057777" y="27082"/>
                    <a:pt x="1059270" y="24201"/>
                    <a:pt x="1062256" y="21954"/>
                  </a:cubicBezTo>
                  <a:cubicBezTo>
                    <a:pt x="1065241" y="19708"/>
                    <a:pt x="1069092" y="18585"/>
                    <a:pt x="1073808" y="18585"/>
                  </a:cubicBezTo>
                  <a:close/>
                  <a:moveTo>
                    <a:pt x="1030913" y="18585"/>
                  </a:moveTo>
                  <a:cubicBezTo>
                    <a:pt x="1033704" y="18585"/>
                    <a:pt x="1036320" y="19157"/>
                    <a:pt x="1038762" y="20301"/>
                  </a:cubicBezTo>
                  <a:cubicBezTo>
                    <a:pt x="1041203" y="21445"/>
                    <a:pt x="1043185" y="22980"/>
                    <a:pt x="1044705" y="24905"/>
                  </a:cubicBezTo>
                  <a:cubicBezTo>
                    <a:pt x="1046226" y="26831"/>
                    <a:pt x="1047322" y="28924"/>
                    <a:pt x="1047991" y="31184"/>
                  </a:cubicBezTo>
                  <a:cubicBezTo>
                    <a:pt x="1048661" y="33444"/>
                    <a:pt x="1048996" y="36165"/>
                    <a:pt x="1048996" y="39346"/>
                  </a:cubicBezTo>
                  <a:lnTo>
                    <a:pt x="1019361" y="39346"/>
                  </a:lnTo>
                  <a:cubicBezTo>
                    <a:pt x="1019556" y="42611"/>
                    <a:pt x="1020400" y="45241"/>
                    <a:pt x="1021893" y="47236"/>
                  </a:cubicBezTo>
                  <a:cubicBezTo>
                    <a:pt x="1023386" y="49232"/>
                    <a:pt x="1025116" y="50641"/>
                    <a:pt x="1027083" y="51464"/>
                  </a:cubicBezTo>
                  <a:cubicBezTo>
                    <a:pt x="1029051" y="52287"/>
                    <a:pt x="1030927" y="52699"/>
                    <a:pt x="1032713" y="52699"/>
                  </a:cubicBezTo>
                  <a:cubicBezTo>
                    <a:pt x="1037680" y="52699"/>
                    <a:pt x="1042647" y="50215"/>
                    <a:pt x="1047615" y="45248"/>
                  </a:cubicBezTo>
                  <a:lnTo>
                    <a:pt x="1047615" y="54834"/>
                  </a:lnTo>
                  <a:cubicBezTo>
                    <a:pt x="1045326" y="56368"/>
                    <a:pt x="1042934" y="57673"/>
                    <a:pt x="1040436" y="58747"/>
                  </a:cubicBezTo>
                  <a:cubicBezTo>
                    <a:pt x="1037938" y="59822"/>
                    <a:pt x="1034904" y="60359"/>
                    <a:pt x="1031332" y="60359"/>
                  </a:cubicBezTo>
                  <a:cubicBezTo>
                    <a:pt x="1027202" y="60359"/>
                    <a:pt x="1023588" y="59382"/>
                    <a:pt x="1020491" y="57429"/>
                  </a:cubicBezTo>
                  <a:cubicBezTo>
                    <a:pt x="1017393" y="55475"/>
                    <a:pt x="1015014" y="52887"/>
                    <a:pt x="1013354" y="49664"/>
                  </a:cubicBezTo>
                  <a:cubicBezTo>
                    <a:pt x="1011694" y="46441"/>
                    <a:pt x="1010863" y="43030"/>
                    <a:pt x="1010863" y="39430"/>
                  </a:cubicBezTo>
                  <a:cubicBezTo>
                    <a:pt x="1010863" y="35439"/>
                    <a:pt x="1011784" y="31868"/>
                    <a:pt x="1013626" y="28714"/>
                  </a:cubicBezTo>
                  <a:cubicBezTo>
                    <a:pt x="1015468" y="25561"/>
                    <a:pt x="1017937" y="23084"/>
                    <a:pt x="1021035" y="21284"/>
                  </a:cubicBezTo>
                  <a:cubicBezTo>
                    <a:pt x="1024132" y="19485"/>
                    <a:pt x="1027425" y="18585"/>
                    <a:pt x="1030913" y="18585"/>
                  </a:cubicBezTo>
                  <a:close/>
                  <a:moveTo>
                    <a:pt x="981991" y="18585"/>
                  </a:moveTo>
                  <a:cubicBezTo>
                    <a:pt x="984000" y="18585"/>
                    <a:pt x="985897" y="18940"/>
                    <a:pt x="987683" y="19652"/>
                  </a:cubicBezTo>
                  <a:cubicBezTo>
                    <a:pt x="989469" y="20364"/>
                    <a:pt x="991660" y="21836"/>
                    <a:pt x="994255" y="24068"/>
                  </a:cubicBezTo>
                  <a:lnTo>
                    <a:pt x="995971" y="19547"/>
                  </a:lnTo>
                  <a:lnTo>
                    <a:pt x="1002166" y="19547"/>
                  </a:lnTo>
                  <a:lnTo>
                    <a:pt x="1002166" y="54582"/>
                  </a:lnTo>
                  <a:cubicBezTo>
                    <a:pt x="1002166" y="59829"/>
                    <a:pt x="1001692" y="63798"/>
                    <a:pt x="1000743" y="66491"/>
                  </a:cubicBezTo>
                  <a:cubicBezTo>
                    <a:pt x="999794" y="69184"/>
                    <a:pt x="998259" y="71535"/>
                    <a:pt x="996139" y="73544"/>
                  </a:cubicBezTo>
                  <a:cubicBezTo>
                    <a:pt x="994018" y="75553"/>
                    <a:pt x="991737" y="76955"/>
                    <a:pt x="989295" y="77751"/>
                  </a:cubicBezTo>
                  <a:cubicBezTo>
                    <a:pt x="986853" y="78546"/>
                    <a:pt x="984307" y="78972"/>
                    <a:pt x="981656" y="79027"/>
                  </a:cubicBezTo>
                  <a:cubicBezTo>
                    <a:pt x="976465" y="79027"/>
                    <a:pt x="971317" y="77283"/>
                    <a:pt x="966210" y="73795"/>
                  </a:cubicBezTo>
                  <a:lnTo>
                    <a:pt x="966210" y="64042"/>
                  </a:lnTo>
                  <a:cubicBezTo>
                    <a:pt x="968387" y="66135"/>
                    <a:pt x="970710" y="67928"/>
                    <a:pt x="973180" y="69421"/>
                  </a:cubicBezTo>
                  <a:cubicBezTo>
                    <a:pt x="975649" y="70914"/>
                    <a:pt x="978558" y="71660"/>
                    <a:pt x="981907" y="71660"/>
                  </a:cubicBezTo>
                  <a:cubicBezTo>
                    <a:pt x="984307" y="71660"/>
                    <a:pt x="986518" y="70963"/>
                    <a:pt x="988541" y="69568"/>
                  </a:cubicBezTo>
                  <a:cubicBezTo>
                    <a:pt x="990565" y="68172"/>
                    <a:pt x="992023" y="66414"/>
                    <a:pt x="992916" y="64293"/>
                  </a:cubicBezTo>
                  <a:cubicBezTo>
                    <a:pt x="993809" y="62173"/>
                    <a:pt x="994255" y="58224"/>
                    <a:pt x="994255" y="52448"/>
                  </a:cubicBezTo>
                  <a:lnTo>
                    <a:pt x="994088" y="52280"/>
                  </a:lnTo>
                  <a:cubicBezTo>
                    <a:pt x="990348" y="57080"/>
                    <a:pt x="985981" y="59480"/>
                    <a:pt x="980986" y="59480"/>
                  </a:cubicBezTo>
                  <a:cubicBezTo>
                    <a:pt x="976131" y="59480"/>
                    <a:pt x="972015" y="57499"/>
                    <a:pt x="968638" y="53536"/>
                  </a:cubicBezTo>
                  <a:cubicBezTo>
                    <a:pt x="965262" y="49573"/>
                    <a:pt x="963573" y="44843"/>
                    <a:pt x="963573" y="39346"/>
                  </a:cubicBezTo>
                  <a:cubicBezTo>
                    <a:pt x="963573" y="35607"/>
                    <a:pt x="964369" y="32161"/>
                    <a:pt x="965959" y="29007"/>
                  </a:cubicBezTo>
                  <a:cubicBezTo>
                    <a:pt x="967550" y="25854"/>
                    <a:pt x="969747" y="23329"/>
                    <a:pt x="972552" y="21431"/>
                  </a:cubicBezTo>
                  <a:cubicBezTo>
                    <a:pt x="975356" y="19533"/>
                    <a:pt x="978503" y="18585"/>
                    <a:pt x="981991" y="18585"/>
                  </a:cubicBezTo>
                  <a:close/>
                  <a:moveTo>
                    <a:pt x="942635" y="18585"/>
                  </a:moveTo>
                  <a:cubicBezTo>
                    <a:pt x="945732" y="18585"/>
                    <a:pt x="948502" y="19219"/>
                    <a:pt x="950944" y="20489"/>
                  </a:cubicBezTo>
                  <a:cubicBezTo>
                    <a:pt x="953386" y="21759"/>
                    <a:pt x="955297" y="23566"/>
                    <a:pt x="956678" y="25910"/>
                  </a:cubicBezTo>
                  <a:cubicBezTo>
                    <a:pt x="958060" y="28254"/>
                    <a:pt x="958750" y="30793"/>
                    <a:pt x="958750" y="33528"/>
                  </a:cubicBezTo>
                  <a:lnTo>
                    <a:pt x="958750" y="49894"/>
                  </a:lnTo>
                  <a:cubicBezTo>
                    <a:pt x="958750" y="51987"/>
                    <a:pt x="959601" y="53034"/>
                    <a:pt x="961304" y="53034"/>
                  </a:cubicBezTo>
                  <a:cubicBezTo>
                    <a:pt x="962224" y="53034"/>
                    <a:pt x="963145" y="52838"/>
                    <a:pt x="964066" y="52448"/>
                  </a:cubicBezTo>
                  <a:lnTo>
                    <a:pt x="964066" y="58977"/>
                  </a:lnTo>
                  <a:cubicBezTo>
                    <a:pt x="961778" y="59591"/>
                    <a:pt x="959853" y="59898"/>
                    <a:pt x="958290" y="59898"/>
                  </a:cubicBezTo>
                  <a:cubicBezTo>
                    <a:pt x="953462" y="59898"/>
                    <a:pt x="951007" y="57610"/>
                    <a:pt x="950923" y="53034"/>
                  </a:cubicBezTo>
                  <a:lnTo>
                    <a:pt x="950755" y="53034"/>
                  </a:lnTo>
                  <a:cubicBezTo>
                    <a:pt x="949500" y="55015"/>
                    <a:pt x="947937" y="56731"/>
                    <a:pt x="946067" y="58182"/>
                  </a:cubicBezTo>
                  <a:cubicBezTo>
                    <a:pt x="944198" y="59633"/>
                    <a:pt x="941672" y="60359"/>
                    <a:pt x="938491" y="60359"/>
                  </a:cubicBezTo>
                  <a:cubicBezTo>
                    <a:pt x="936259" y="60359"/>
                    <a:pt x="934040" y="59829"/>
                    <a:pt x="931836" y="58768"/>
                  </a:cubicBezTo>
                  <a:cubicBezTo>
                    <a:pt x="929631" y="57708"/>
                    <a:pt x="927845" y="56194"/>
                    <a:pt x="926478" y="54227"/>
                  </a:cubicBezTo>
                  <a:cubicBezTo>
                    <a:pt x="925111" y="52259"/>
                    <a:pt x="924427" y="50034"/>
                    <a:pt x="924427" y="47550"/>
                  </a:cubicBezTo>
                  <a:cubicBezTo>
                    <a:pt x="924427" y="44955"/>
                    <a:pt x="925152" y="42785"/>
                    <a:pt x="926603" y="41041"/>
                  </a:cubicBezTo>
                  <a:cubicBezTo>
                    <a:pt x="928055" y="39297"/>
                    <a:pt x="929980" y="37951"/>
                    <a:pt x="932380" y="37002"/>
                  </a:cubicBezTo>
                  <a:cubicBezTo>
                    <a:pt x="934780" y="36053"/>
                    <a:pt x="937354" y="35349"/>
                    <a:pt x="940103" y="34888"/>
                  </a:cubicBezTo>
                  <a:cubicBezTo>
                    <a:pt x="942851" y="34428"/>
                    <a:pt x="946430" y="33974"/>
                    <a:pt x="950839" y="33528"/>
                  </a:cubicBezTo>
                  <a:cubicBezTo>
                    <a:pt x="950755" y="31658"/>
                    <a:pt x="950190" y="30123"/>
                    <a:pt x="949144" y="28924"/>
                  </a:cubicBezTo>
                  <a:cubicBezTo>
                    <a:pt x="948097" y="27724"/>
                    <a:pt x="946835" y="26872"/>
                    <a:pt x="945356" y="26370"/>
                  </a:cubicBezTo>
                  <a:cubicBezTo>
                    <a:pt x="943877" y="25868"/>
                    <a:pt x="942454" y="25617"/>
                    <a:pt x="941086" y="25617"/>
                  </a:cubicBezTo>
                  <a:cubicBezTo>
                    <a:pt x="939245" y="25617"/>
                    <a:pt x="937500" y="25924"/>
                    <a:pt x="935854" y="26538"/>
                  </a:cubicBezTo>
                  <a:cubicBezTo>
                    <a:pt x="934208" y="27152"/>
                    <a:pt x="932770" y="27870"/>
                    <a:pt x="931543" y="28693"/>
                  </a:cubicBezTo>
                  <a:cubicBezTo>
                    <a:pt x="930315" y="29516"/>
                    <a:pt x="929003" y="30486"/>
                    <a:pt x="927608" y="31602"/>
                  </a:cubicBezTo>
                  <a:lnTo>
                    <a:pt x="927608" y="23147"/>
                  </a:lnTo>
                  <a:cubicBezTo>
                    <a:pt x="932910" y="20105"/>
                    <a:pt x="937919" y="18585"/>
                    <a:pt x="942635" y="18585"/>
                  </a:cubicBezTo>
                  <a:close/>
                  <a:moveTo>
                    <a:pt x="848641" y="18585"/>
                  </a:moveTo>
                  <a:cubicBezTo>
                    <a:pt x="850650" y="18585"/>
                    <a:pt x="852548" y="18940"/>
                    <a:pt x="854333" y="19652"/>
                  </a:cubicBezTo>
                  <a:cubicBezTo>
                    <a:pt x="856119" y="20364"/>
                    <a:pt x="858310" y="21836"/>
                    <a:pt x="860905" y="24068"/>
                  </a:cubicBezTo>
                  <a:lnTo>
                    <a:pt x="862621" y="19547"/>
                  </a:lnTo>
                  <a:lnTo>
                    <a:pt x="868816" y="19547"/>
                  </a:lnTo>
                  <a:lnTo>
                    <a:pt x="868816" y="54582"/>
                  </a:lnTo>
                  <a:cubicBezTo>
                    <a:pt x="868816" y="59829"/>
                    <a:pt x="868342" y="63798"/>
                    <a:pt x="867393" y="66491"/>
                  </a:cubicBezTo>
                  <a:cubicBezTo>
                    <a:pt x="866444" y="69184"/>
                    <a:pt x="864910" y="71535"/>
                    <a:pt x="862789" y="73544"/>
                  </a:cubicBezTo>
                  <a:cubicBezTo>
                    <a:pt x="860668" y="75553"/>
                    <a:pt x="858387" y="76955"/>
                    <a:pt x="855945" y="77751"/>
                  </a:cubicBezTo>
                  <a:cubicBezTo>
                    <a:pt x="853503" y="78546"/>
                    <a:pt x="850957" y="78972"/>
                    <a:pt x="848306" y="79027"/>
                  </a:cubicBezTo>
                  <a:cubicBezTo>
                    <a:pt x="843116" y="79027"/>
                    <a:pt x="837967" y="77283"/>
                    <a:pt x="832860" y="73795"/>
                  </a:cubicBezTo>
                  <a:lnTo>
                    <a:pt x="832860" y="64042"/>
                  </a:lnTo>
                  <a:cubicBezTo>
                    <a:pt x="835037" y="66135"/>
                    <a:pt x="837360" y="67928"/>
                    <a:pt x="839830" y="69421"/>
                  </a:cubicBezTo>
                  <a:cubicBezTo>
                    <a:pt x="842299" y="70914"/>
                    <a:pt x="845208" y="71660"/>
                    <a:pt x="848557" y="71660"/>
                  </a:cubicBezTo>
                  <a:cubicBezTo>
                    <a:pt x="850957" y="71660"/>
                    <a:pt x="853168" y="70963"/>
                    <a:pt x="855192" y="69568"/>
                  </a:cubicBezTo>
                  <a:cubicBezTo>
                    <a:pt x="857215" y="68172"/>
                    <a:pt x="858673" y="66414"/>
                    <a:pt x="859566" y="64293"/>
                  </a:cubicBezTo>
                  <a:cubicBezTo>
                    <a:pt x="860459" y="62173"/>
                    <a:pt x="860905" y="58224"/>
                    <a:pt x="860905" y="52448"/>
                  </a:cubicBezTo>
                  <a:lnTo>
                    <a:pt x="860738" y="52280"/>
                  </a:lnTo>
                  <a:cubicBezTo>
                    <a:pt x="856998" y="57080"/>
                    <a:pt x="852631" y="59480"/>
                    <a:pt x="847636" y="59480"/>
                  </a:cubicBezTo>
                  <a:cubicBezTo>
                    <a:pt x="842781" y="59480"/>
                    <a:pt x="838665" y="57499"/>
                    <a:pt x="835288" y="53536"/>
                  </a:cubicBezTo>
                  <a:cubicBezTo>
                    <a:pt x="831912" y="49573"/>
                    <a:pt x="830223" y="44843"/>
                    <a:pt x="830223" y="39346"/>
                  </a:cubicBezTo>
                  <a:cubicBezTo>
                    <a:pt x="830223" y="35607"/>
                    <a:pt x="831019" y="32161"/>
                    <a:pt x="832609" y="29007"/>
                  </a:cubicBezTo>
                  <a:cubicBezTo>
                    <a:pt x="834200" y="25854"/>
                    <a:pt x="836397" y="23329"/>
                    <a:pt x="839202" y="21431"/>
                  </a:cubicBezTo>
                  <a:cubicBezTo>
                    <a:pt x="842006" y="19533"/>
                    <a:pt x="845153" y="18585"/>
                    <a:pt x="848641" y="18585"/>
                  </a:cubicBezTo>
                  <a:close/>
                  <a:moveTo>
                    <a:pt x="805327" y="18585"/>
                  </a:moveTo>
                  <a:cubicBezTo>
                    <a:pt x="809764" y="18585"/>
                    <a:pt x="813168" y="19945"/>
                    <a:pt x="815540" y="22666"/>
                  </a:cubicBezTo>
                  <a:cubicBezTo>
                    <a:pt x="817912" y="25387"/>
                    <a:pt x="819098" y="28547"/>
                    <a:pt x="819098" y="32147"/>
                  </a:cubicBezTo>
                  <a:lnTo>
                    <a:pt x="819098" y="59396"/>
                  </a:lnTo>
                  <a:lnTo>
                    <a:pt x="811229" y="59396"/>
                  </a:lnTo>
                  <a:lnTo>
                    <a:pt x="811229" y="34867"/>
                  </a:lnTo>
                  <a:cubicBezTo>
                    <a:pt x="811229" y="32300"/>
                    <a:pt x="810636" y="30172"/>
                    <a:pt x="809450" y="28484"/>
                  </a:cubicBezTo>
                  <a:cubicBezTo>
                    <a:pt x="808264" y="26796"/>
                    <a:pt x="806374" y="25952"/>
                    <a:pt x="803778" y="25952"/>
                  </a:cubicBezTo>
                  <a:cubicBezTo>
                    <a:pt x="801434" y="25952"/>
                    <a:pt x="799404" y="26670"/>
                    <a:pt x="797688" y="28107"/>
                  </a:cubicBezTo>
                  <a:cubicBezTo>
                    <a:pt x="795972" y="29544"/>
                    <a:pt x="794688" y="31372"/>
                    <a:pt x="793837" y="33591"/>
                  </a:cubicBezTo>
                  <a:cubicBezTo>
                    <a:pt x="792986" y="35809"/>
                    <a:pt x="792561" y="38090"/>
                    <a:pt x="792561" y="40434"/>
                  </a:cubicBezTo>
                  <a:lnTo>
                    <a:pt x="792561" y="59396"/>
                  </a:lnTo>
                  <a:lnTo>
                    <a:pt x="784649" y="59396"/>
                  </a:lnTo>
                  <a:lnTo>
                    <a:pt x="784649" y="19547"/>
                  </a:lnTo>
                  <a:lnTo>
                    <a:pt x="791849" y="19547"/>
                  </a:lnTo>
                  <a:lnTo>
                    <a:pt x="792435" y="26203"/>
                  </a:lnTo>
                  <a:lnTo>
                    <a:pt x="792644" y="26203"/>
                  </a:lnTo>
                  <a:cubicBezTo>
                    <a:pt x="793453" y="24835"/>
                    <a:pt x="794305" y="23635"/>
                    <a:pt x="795197" y="22603"/>
                  </a:cubicBezTo>
                  <a:cubicBezTo>
                    <a:pt x="796090" y="21570"/>
                    <a:pt x="797381" y="20643"/>
                    <a:pt x="799069" y="19819"/>
                  </a:cubicBezTo>
                  <a:cubicBezTo>
                    <a:pt x="800758" y="18996"/>
                    <a:pt x="802844" y="18585"/>
                    <a:pt x="805327" y="18585"/>
                  </a:cubicBezTo>
                  <a:close/>
                  <a:moveTo>
                    <a:pt x="761660" y="18585"/>
                  </a:moveTo>
                  <a:cubicBezTo>
                    <a:pt x="764757" y="18585"/>
                    <a:pt x="767527" y="19219"/>
                    <a:pt x="769969" y="20489"/>
                  </a:cubicBezTo>
                  <a:cubicBezTo>
                    <a:pt x="772411" y="21759"/>
                    <a:pt x="774322" y="23566"/>
                    <a:pt x="775703" y="25910"/>
                  </a:cubicBezTo>
                  <a:cubicBezTo>
                    <a:pt x="777085" y="28254"/>
                    <a:pt x="777775" y="30793"/>
                    <a:pt x="777775" y="33528"/>
                  </a:cubicBezTo>
                  <a:lnTo>
                    <a:pt x="777775" y="49894"/>
                  </a:lnTo>
                  <a:cubicBezTo>
                    <a:pt x="777775" y="51987"/>
                    <a:pt x="778626" y="53034"/>
                    <a:pt x="780329" y="53034"/>
                  </a:cubicBezTo>
                  <a:cubicBezTo>
                    <a:pt x="781250" y="53034"/>
                    <a:pt x="782170" y="52838"/>
                    <a:pt x="783091" y="52448"/>
                  </a:cubicBezTo>
                  <a:lnTo>
                    <a:pt x="783091" y="58977"/>
                  </a:lnTo>
                  <a:cubicBezTo>
                    <a:pt x="780803" y="59591"/>
                    <a:pt x="778878" y="59898"/>
                    <a:pt x="777315" y="59898"/>
                  </a:cubicBezTo>
                  <a:cubicBezTo>
                    <a:pt x="772487" y="59898"/>
                    <a:pt x="770032" y="57610"/>
                    <a:pt x="769948" y="53034"/>
                  </a:cubicBezTo>
                  <a:lnTo>
                    <a:pt x="769780" y="53034"/>
                  </a:lnTo>
                  <a:cubicBezTo>
                    <a:pt x="768525" y="55015"/>
                    <a:pt x="766962" y="56731"/>
                    <a:pt x="765092" y="58182"/>
                  </a:cubicBezTo>
                  <a:cubicBezTo>
                    <a:pt x="763223" y="59633"/>
                    <a:pt x="760697" y="60359"/>
                    <a:pt x="757516" y="60359"/>
                  </a:cubicBezTo>
                  <a:cubicBezTo>
                    <a:pt x="755284" y="60359"/>
                    <a:pt x="753065" y="59829"/>
                    <a:pt x="750861" y="58768"/>
                  </a:cubicBezTo>
                  <a:cubicBezTo>
                    <a:pt x="748656" y="57708"/>
                    <a:pt x="746870" y="56194"/>
                    <a:pt x="745503" y="54227"/>
                  </a:cubicBezTo>
                  <a:cubicBezTo>
                    <a:pt x="744136" y="52259"/>
                    <a:pt x="743452" y="50034"/>
                    <a:pt x="743452" y="47550"/>
                  </a:cubicBezTo>
                  <a:cubicBezTo>
                    <a:pt x="743452" y="44955"/>
                    <a:pt x="744177" y="42785"/>
                    <a:pt x="745628" y="41041"/>
                  </a:cubicBezTo>
                  <a:cubicBezTo>
                    <a:pt x="747080" y="39297"/>
                    <a:pt x="749005" y="37951"/>
                    <a:pt x="751405" y="37002"/>
                  </a:cubicBezTo>
                  <a:cubicBezTo>
                    <a:pt x="753805" y="36053"/>
                    <a:pt x="756379" y="35349"/>
                    <a:pt x="759128" y="34888"/>
                  </a:cubicBezTo>
                  <a:cubicBezTo>
                    <a:pt x="761876" y="34428"/>
                    <a:pt x="765455" y="33974"/>
                    <a:pt x="769864" y="33528"/>
                  </a:cubicBezTo>
                  <a:cubicBezTo>
                    <a:pt x="769780" y="31658"/>
                    <a:pt x="769215" y="30123"/>
                    <a:pt x="768169" y="28924"/>
                  </a:cubicBezTo>
                  <a:cubicBezTo>
                    <a:pt x="767122" y="27724"/>
                    <a:pt x="765860" y="26872"/>
                    <a:pt x="764381" y="26370"/>
                  </a:cubicBezTo>
                  <a:cubicBezTo>
                    <a:pt x="762902" y="25868"/>
                    <a:pt x="761479" y="25617"/>
                    <a:pt x="760111" y="25617"/>
                  </a:cubicBezTo>
                  <a:cubicBezTo>
                    <a:pt x="758270" y="25617"/>
                    <a:pt x="756525" y="25924"/>
                    <a:pt x="754879" y="26538"/>
                  </a:cubicBezTo>
                  <a:cubicBezTo>
                    <a:pt x="753233" y="27152"/>
                    <a:pt x="751795" y="27870"/>
                    <a:pt x="750568" y="28693"/>
                  </a:cubicBezTo>
                  <a:cubicBezTo>
                    <a:pt x="749340" y="29516"/>
                    <a:pt x="748028" y="30486"/>
                    <a:pt x="746633" y="31602"/>
                  </a:cubicBezTo>
                  <a:lnTo>
                    <a:pt x="746633" y="23147"/>
                  </a:lnTo>
                  <a:cubicBezTo>
                    <a:pt x="751935" y="20105"/>
                    <a:pt x="756944" y="18585"/>
                    <a:pt x="761660" y="18585"/>
                  </a:cubicBezTo>
                  <a:close/>
                  <a:moveTo>
                    <a:pt x="643402" y="18585"/>
                  </a:moveTo>
                  <a:cubicBezTo>
                    <a:pt x="647839" y="18585"/>
                    <a:pt x="651243" y="19945"/>
                    <a:pt x="653615" y="22666"/>
                  </a:cubicBezTo>
                  <a:cubicBezTo>
                    <a:pt x="655987" y="25387"/>
                    <a:pt x="657173" y="28547"/>
                    <a:pt x="657173" y="32147"/>
                  </a:cubicBezTo>
                  <a:lnTo>
                    <a:pt x="657173" y="59396"/>
                  </a:lnTo>
                  <a:lnTo>
                    <a:pt x="649304" y="59396"/>
                  </a:lnTo>
                  <a:lnTo>
                    <a:pt x="649304" y="34867"/>
                  </a:lnTo>
                  <a:cubicBezTo>
                    <a:pt x="649304" y="32300"/>
                    <a:pt x="648711" y="30172"/>
                    <a:pt x="647525" y="28484"/>
                  </a:cubicBezTo>
                  <a:cubicBezTo>
                    <a:pt x="646339" y="26796"/>
                    <a:pt x="644449" y="25952"/>
                    <a:pt x="641853" y="25952"/>
                  </a:cubicBezTo>
                  <a:cubicBezTo>
                    <a:pt x="639509" y="25952"/>
                    <a:pt x="637479" y="26670"/>
                    <a:pt x="635763" y="28107"/>
                  </a:cubicBezTo>
                  <a:cubicBezTo>
                    <a:pt x="634047" y="29544"/>
                    <a:pt x="632763" y="31372"/>
                    <a:pt x="631912" y="33591"/>
                  </a:cubicBezTo>
                  <a:cubicBezTo>
                    <a:pt x="631061" y="35809"/>
                    <a:pt x="630635" y="38090"/>
                    <a:pt x="630635" y="40434"/>
                  </a:cubicBezTo>
                  <a:lnTo>
                    <a:pt x="630635" y="59396"/>
                  </a:lnTo>
                  <a:lnTo>
                    <a:pt x="622724" y="59396"/>
                  </a:lnTo>
                  <a:lnTo>
                    <a:pt x="622724" y="19547"/>
                  </a:lnTo>
                  <a:lnTo>
                    <a:pt x="629924" y="19547"/>
                  </a:lnTo>
                  <a:lnTo>
                    <a:pt x="630510" y="26203"/>
                  </a:lnTo>
                  <a:lnTo>
                    <a:pt x="630719" y="26203"/>
                  </a:lnTo>
                  <a:cubicBezTo>
                    <a:pt x="631528" y="24835"/>
                    <a:pt x="632380" y="23635"/>
                    <a:pt x="633272" y="22603"/>
                  </a:cubicBezTo>
                  <a:cubicBezTo>
                    <a:pt x="634165" y="21570"/>
                    <a:pt x="635456" y="20643"/>
                    <a:pt x="637144" y="19819"/>
                  </a:cubicBezTo>
                  <a:cubicBezTo>
                    <a:pt x="638833" y="18996"/>
                    <a:pt x="640919" y="18585"/>
                    <a:pt x="643402" y="18585"/>
                  </a:cubicBezTo>
                  <a:close/>
                  <a:moveTo>
                    <a:pt x="591466" y="18585"/>
                  </a:moveTo>
                  <a:cubicBezTo>
                    <a:pt x="593475" y="18585"/>
                    <a:pt x="595373" y="18940"/>
                    <a:pt x="597158" y="19652"/>
                  </a:cubicBezTo>
                  <a:cubicBezTo>
                    <a:pt x="598944" y="20364"/>
                    <a:pt x="601135" y="21836"/>
                    <a:pt x="603730" y="24068"/>
                  </a:cubicBezTo>
                  <a:lnTo>
                    <a:pt x="605446" y="19547"/>
                  </a:lnTo>
                  <a:lnTo>
                    <a:pt x="611641" y="19547"/>
                  </a:lnTo>
                  <a:lnTo>
                    <a:pt x="611641" y="54582"/>
                  </a:lnTo>
                  <a:cubicBezTo>
                    <a:pt x="611641" y="59829"/>
                    <a:pt x="611167" y="63798"/>
                    <a:pt x="610218" y="66491"/>
                  </a:cubicBezTo>
                  <a:cubicBezTo>
                    <a:pt x="609269" y="69184"/>
                    <a:pt x="607735" y="71535"/>
                    <a:pt x="605614" y="73544"/>
                  </a:cubicBezTo>
                  <a:cubicBezTo>
                    <a:pt x="603493" y="75553"/>
                    <a:pt x="601212" y="76955"/>
                    <a:pt x="598770" y="77751"/>
                  </a:cubicBezTo>
                  <a:cubicBezTo>
                    <a:pt x="596328" y="78546"/>
                    <a:pt x="593782" y="78972"/>
                    <a:pt x="591131" y="79027"/>
                  </a:cubicBezTo>
                  <a:cubicBezTo>
                    <a:pt x="585941" y="79027"/>
                    <a:pt x="580792" y="77283"/>
                    <a:pt x="575685" y="73795"/>
                  </a:cubicBezTo>
                  <a:lnTo>
                    <a:pt x="575685" y="64042"/>
                  </a:lnTo>
                  <a:cubicBezTo>
                    <a:pt x="577862" y="66135"/>
                    <a:pt x="580185" y="67928"/>
                    <a:pt x="582655" y="69421"/>
                  </a:cubicBezTo>
                  <a:cubicBezTo>
                    <a:pt x="585124" y="70914"/>
                    <a:pt x="588033" y="71660"/>
                    <a:pt x="591382" y="71660"/>
                  </a:cubicBezTo>
                  <a:cubicBezTo>
                    <a:pt x="593782" y="71660"/>
                    <a:pt x="595993" y="70963"/>
                    <a:pt x="598017" y="69568"/>
                  </a:cubicBezTo>
                  <a:cubicBezTo>
                    <a:pt x="600040" y="68172"/>
                    <a:pt x="601498" y="66414"/>
                    <a:pt x="602391" y="64293"/>
                  </a:cubicBezTo>
                  <a:cubicBezTo>
                    <a:pt x="603284" y="62173"/>
                    <a:pt x="603730" y="58224"/>
                    <a:pt x="603730" y="52448"/>
                  </a:cubicBezTo>
                  <a:lnTo>
                    <a:pt x="603563" y="52280"/>
                  </a:lnTo>
                  <a:cubicBezTo>
                    <a:pt x="599823" y="57080"/>
                    <a:pt x="595456" y="59480"/>
                    <a:pt x="590461" y="59480"/>
                  </a:cubicBezTo>
                  <a:cubicBezTo>
                    <a:pt x="585606" y="59480"/>
                    <a:pt x="581490" y="57499"/>
                    <a:pt x="578113" y="53536"/>
                  </a:cubicBezTo>
                  <a:cubicBezTo>
                    <a:pt x="574737" y="49573"/>
                    <a:pt x="573048" y="44843"/>
                    <a:pt x="573048" y="39346"/>
                  </a:cubicBezTo>
                  <a:cubicBezTo>
                    <a:pt x="573048" y="35607"/>
                    <a:pt x="573844" y="32161"/>
                    <a:pt x="575434" y="29007"/>
                  </a:cubicBezTo>
                  <a:cubicBezTo>
                    <a:pt x="577025" y="25854"/>
                    <a:pt x="579222" y="23329"/>
                    <a:pt x="582027" y="21431"/>
                  </a:cubicBezTo>
                  <a:cubicBezTo>
                    <a:pt x="584831" y="19533"/>
                    <a:pt x="587978" y="18585"/>
                    <a:pt x="591466" y="18585"/>
                  </a:cubicBezTo>
                  <a:close/>
                  <a:moveTo>
                    <a:pt x="526088" y="18585"/>
                  </a:moveTo>
                  <a:cubicBezTo>
                    <a:pt x="528879" y="18585"/>
                    <a:pt x="531495" y="19157"/>
                    <a:pt x="533937" y="20301"/>
                  </a:cubicBezTo>
                  <a:cubicBezTo>
                    <a:pt x="536378" y="21445"/>
                    <a:pt x="538360" y="22980"/>
                    <a:pt x="539881" y="24905"/>
                  </a:cubicBezTo>
                  <a:cubicBezTo>
                    <a:pt x="541401" y="26831"/>
                    <a:pt x="542497" y="28924"/>
                    <a:pt x="543166" y="31184"/>
                  </a:cubicBezTo>
                  <a:cubicBezTo>
                    <a:pt x="543836" y="33444"/>
                    <a:pt x="544171" y="36165"/>
                    <a:pt x="544171" y="39346"/>
                  </a:cubicBezTo>
                  <a:lnTo>
                    <a:pt x="514536" y="39346"/>
                  </a:lnTo>
                  <a:cubicBezTo>
                    <a:pt x="514731" y="42611"/>
                    <a:pt x="515575" y="45241"/>
                    <a:pt x="517068" y="47236"/>
                  </a:cubicBezTo>
                  <a:cubicBezTo>
                    <a:pt x="518561" y="49232"/>
                    <a:pt x="520291" y="50641"/>
                    <a:pt x="522258" y="51464"/>
                  </a:cubicBezTo>
                  <a:cubicBezTo>
                    <a:pt x="524226" y="52287"/>
                    <a:pt x="526102" y="52699"/>
                    <a:pt x="527888" y="52699"/>
                  </a:cubicBezTo>
                  <a:cubicBezTo>
                    <a:pt x="532855" y="52699"/>
                    <a:pt x="537823" y="50215"/>
                    <a:pt x="542790" y="45248"/>
                  </a:cubicBezTo>
                  <a:lnTo>
                    <a:pt x="542790" y="54834"/>
                  </a:lnTo>
                  <a:cubicBezTo>
                    <a:pt x="540501" y="56368"/>
                    <a:pt x="538109" y="57673"/>
                    <a:pt x="535611" y="58747"/>
                  </a:cubicBezTo>
                  <a:cubicBezTo>
                    <a:pt x="533114" y="59822"/>
                    <a:pt x="530079" y="60359"/>
                    <a:pt x="526507" y="60359"/>
                  </a:cubicBezTo>
                  <a:cubicBezTo>
                    <a:pt x="522377" y="60359"/>
                    <a:pt x="518763" y="59382"/>
                    <a:pt x="515666" y="57429"/>
                  </a:cubicBezTo>
                  <a:cubicBezTo>
                    <a:pt x="512568" y="55475"/>
                    <a:pt x="510189" y="52887"/>
                    <a:pt x="508529" y="49664"/>
                  </a:cubicBezTo>
                  <a:cubicBezTo>
                    <a:pt x="506869" y="46441"/>
                    <a:pt x="506038" y="43030"/>
                    <a:pt x="506038" y="39430"/>
                  </a:cubicBezTo>
                  <a:cubicBezTo>
                    <a:pt x="506038" y="35439"/>
                    <a:pt x="506959" y="31868"/>
                    <a:pt x="508801" y="28714"/>
                  </a:cubicBezTo>
                  <a:cubicBezTo>
                    <a:pt x="510643" y="25561"/>
                    <a:pt x="513112" y="23084"/>
                    <a:pt x="516210" y="21284"/>
                  </a:cubicBezTo>
                  <a:cubicBezTo>
                    <a:pt x="519307" y="19485"/>
                    <a:pt x="522600" y="18585"/>
                    <a:pt x="526088" y="18585"/>
                  </a:cubicBezTo>
                  <a:close/>
                  <a:moveTo>
                    <a:pt x="450391" y="18585"/>
                  </a:moveTo>
                  <a:cubicBezTo>
                    <a:pt x="454158" y="18585"/>
                    <a:pt x="457611" y="19478"/>
                    <a:pt x="460751" y="21264"/>
                  </a:cubicBezTo>
                  <a:cubicBezTo>
                    <a:pt x="463890" y="23049"/>
                    <a:pt x="466380" y="25568"/>
                    <a:pt x="468222" y="28819"/>
                  </a:cubicBezTo>
                  <a:cubicBezTo>
                    <a:pt x="470064" y="32070"/>
                    <a:pt x="470985" y="35607"/>
                    <a:pt x="470985" y="39430"/>
                  </a:cubicBezTo>
                  <a:cubicBezTo>
                    <a:pt x="470985" y="43225"/>
                    <a:pt x="470057" y="46741"/>
                    <a:pt x="468201" y="49978"/>
                  </a:cubicBezTo>
                  <a:cubicBezTo>
                    <a:pt x="466345" y="53215"/>
                    <a:pt x="463827" y="55754"/>
                    <a:pt x="460646" y="57596"/>
                  </a:cubicBezTo>
                  <a:cubicBezTo>
                    <a:pt x="457465" y="59438"/>
                    <a:pt x="454102" y="60359"/>
                    <a:pt x="450558" y="60359"/>
                  </a:cubicBezTo>
                  <a:cubicBezTo>
                    <a:pt x="446651" y="60359"/>
                    <a:pt x="443093" y="59445"/>
                    <a:pt x="439884" y="57617"/>
                  </a:cubicBezTo>
                  <a:cubicBezTo>
                    <a:pt x="436675" y="55789"/>
                    <a:pt x="434171" y="53278"/>
                    <a:pt x="432371" y="50083"/>
                  </a:cubicBezTo>
                  <a:cubicBezTo>
                    <a:pt x="430571" y="46888"/>
                    <a:pt x="429671" y="43337"/>
                    <a:pt x="429671" y="39430"/>
                  </a:cubicBezTo>
                  <a:cubicBezTo>
                    <a:pt x="429671" y="35523"/>
                    <a:pt x="430592" y="31972"/>
                    <a:pt x="432434" y="28777"/>
                  </a:cubicBezTo>
                  <a:cubicBezTo>
                    <a:pt x="434275" y="25582"/>
                    <a:pt x="436773" y="23084"/>
                    <a:pt x="439926" y="21284"/>
                  </a:cubicBezTo>
                  <a:cubicBezTo>
                    <a:pt x="443079" y="19485"/>
                    <a:pt x="446568" y="18585"/>
                    <a:pt x="450391" y="18585"/>
                  </a:cubicBezTo>
                  <a:close/>
                  <a:moveTo>
                    <a:pt x="297991" y="18585"/>
                  </a:moveTo>
                  <a:cubicBezTo>
                    <a:pt x="301758" y="18585"/>
                    <a:pt x="305211" y="19478"/>
                    <a:pt x="308350" y="21264"/>
                  </a:cubicBezTo>
                  <a:cubicBezTo>
                    <a:pt x="311490" y="23049"/>
                    <a:pt x="313980" y="25568"/>
                    <a:pt x="315822" y="28819"/>
                  </a:cubicBezTo>
                  <a:cubicBezTo>
                    <a:pt x="317664" y="32070"/>
                    <a:pt x="318585" y="35607"/>
                    <a:pt x="318585" y="39430"/>
                  </a:cubicBezTo>
                  <a:cubicBezTo>
                    <a:pt x="318585" y="43225"/>
                    <a:pt x="317657" y="46741"/>
                    <a:pt x="315801" y="49978"/>
                  </a:cubicBezTo>
                  <a:cubicBezTo>
                    <a:pt x="313946" y="53215"/>
                    <a:pt x="311427" y="55754"/>
                    <a:pt x="308246" y="57596"/>
                  </a:cubicBezTo>
                  <a:cubicBezTo>
                    <a:pt x="305065" y="59438"/>
                    <a:pt x="301702" y="60359"/>
                    <a:pt x="298158" y="60359"/>
                  </a:cubicBezTo>
                  <a:cubicBezTo>
                    <a:pt x="294251" y="60359"/>
                    <a:pt x="290693" y="59445"/>
                    <a:pt x="287484" y="57617"/>
                  </a:cubicBezTo>
                  <a:cubicBezTo>
                    <a:pt x="284275" y="55789"/>
                    <a:pt x="281771" y="53278"/>
                    <a:pt x="279971" y="50083"/>
                  </a:cubicBezTo>
                  <a:cubicBezTo>
                    <a:pt x="278171" y="46888"/>
                    <a:pt x="277271" y="43337"/>
                    <a:pt x="277271" y="39430"/>
                  </a:cubicBezTo>
                  <a:cubicBezTo>
                    <a:pt x="277271" y="35523"/>
                    <a:pt x="278192" y="31972"/>
                    <a:pt x="280034" y="28777"/>
                  </a:cubicBezTo>
                  <a:cubicBezTo>
                    <a:pt x="281875" y="25582"/>
                    <a:pt x="284373" y="23084"/>
                    <a:pt x="287526" y="21284"/>
                  </a:cubicBezTo>
                  <a:cubicBezTo>
                    <a:pt x="290680" y="19485"/>
                    <a:pt x="294168" y="18585"/>
                    <a:pt x="297991" y="18585"/>
                  </a:cubicBezTo>
                  <a:close/>
                  <a:moveTo>
                    <a:pt x="202741" y="18585"/>
                  </a:moveTo>
                  <a:cubicBezTo>
                    <a:pt x="206508" y="18585"/>
                    <a:pt x="209961" y="19478"/>
                    <a:pt x="213101" y="21264"/>
                  </a:cubicBezTo>
                  <a:cubicBezTo>
                    <a:pt x="216240" y="23049"/>
                    <a:pt x="218730" y="25568"/>
                    <a:pt x="220572" y="28819"/>
                  </a:cubicBezTo>
                  <a:cubicBezTo>
                    <a:pt x="222414" y="32070"/>
                    <a:pt x="223335" y="35607"/>
                    <a:pt x="223335" y="39430"/>
                  </a:cubicBezTo>
                  <a:cubicBezTo>
                    <a:pt x="223335" y="43225"/>
                    <a:pt x="222407" y="46741"/>
                    <a:pt x="220551" y="49978"/>
                  </a:cubicBezTo>
                  <a:cubicBezTo>
                    <a:pt x="218696" y="53215"/>
                    <a:pt x="216177" y="55754"/>
                    <a:pt x="212996" y="57596"/>
                  </a:cubicBezTo>
                  <a:cubicBezTo>
                    <a:pt x="209815" y="59438"/>
                    <a:pt x="206452" y="60359"/>
                    <a:pt x="202908" y="60359"/>
                  </a:cubicBezTo>
                  <a:cubicBezTo>
                    <a:pt x="199001" y="60359"/>
                    <a:pt x="195443" y="59445"/>
                    <a:pt x="192234" y="57617"/>
                  </a:cubicBezTo>
                  <a:cubicBezTo>
                    <a:pt x="189025" y="55789"/>
                    <a:pt x="186521" y="53278"/>
                    <a:pt x="184721" y="50083"/>
                  </a:cubicBezTo>
                  <a:cubicBezTo>
                    <a:pt x="182921" y="46888"/>
                    <a:pt x="182021" y="43337"/>
                    <a:pt x="182021" y="39430"/>
                  </a:cubicBezTo>
                  <a:cubicBezTo>
                    <a:pt x="182021" y="35523"/>
                    <a:pt x="182942" y="31972"/>
                    <a:pt x="184784" y="28777"/>
                  </a:cubicBezTo>
                  <a:cubicBezTo>
                    <a:pt x="186625" y="25582"/>
                    <a:pt x="189123" y="23084"/>
                    <a:pt x="192276" y="21284"/>
                  </a:cubicBezTo>
                  <a:cubicBezTo>
                    <a:pt x="195430" y="19485"/>
                    <a:pt x="198918" y="18585"/>
                    <a:pt x="202741" y="18585"/>
                  </a:cubicBezTo>
                  <a:close/>
                  <a:moveTo>
                    <a:pt x="155116" y="18585"/>
                  </a:moveTo>
                  <a:cubicBezTo>
                    <a:pt x="158883" y="18585"/>
                    <a:pt x="162336" y="19478"/>
                    <a:pt x="165476" y="21264"/>
                  </a:cubicBezTo>
                  <a:cubicBezTo>
                    <a:pt x="168615" y="23049"/>
                    <a:pt x="171105" y="25568"/>
                    <a:pt x="172947" y="28819"/>
                  </a:cubicBezTo>
                  <a:cubicBezTo>
                    <a:pt x="174789" y="32070"/>
                    <a:pt x="175710" y="35607"/>
                    <a:pt x="175710" y="39430"/>
                  </a:cubicBezTo>
                  <a:cubicBezTo>
                    <a:pt x="175710" y="43225"/>
                    <a:pt x="174782" y="46741"/>
                    <a:pt x="172926" y="49978"/>
                  </a:cubicBezTo>
                  <a:cubicBezTo>
                    <a:pt x="171071" y="53215"/>
                    <a:pt x="168552" y="55754"/>
                    <a:pt x="165371" y="57596"/>
                  </a:cubicBezTo>
                  <a:cubicBezTo>
                    <a:pt x="162190" y="59438"/>
                    <a:pt x="158827" y="60359"/>
                    <a:pt x="155283" y="60359"/>
                  </a:cubicBezTo>
                  <a:cubicBezTo>
                    <a:pt x="151376" y="60359"/>
                    <a:pt x="147818" y="59445"/>
                    <a:pt x="144609" y="57617"/>
                  </a:cubicBezTo>
                  <a:cubicBezTo>
                    <a:pt x="141400" y="55789"/>
                    <a:pt x="138896" y="53278"/>
                    <a:pt x="137096" y="50083"/>
                  </a:cubicBezTo>
                  <a:cubicBezTo>
                    <a:pt x="135296" y="46888"/>
                    <a:pt x="134396" y="43337"/>
                    <a:pt x="134396" y="39430"/>
                  </a:cubicBezTo>
                  <a:cubicBezTo>
                    <a:pt x="134396" y="35523"/>
                    <a:pt x="135317" y="31972"/>
                    <a:pt x="137159" y="28777"/>
                  </a:cubicBezTo>
                  <a:cubicBezTo>
                    <a:pt x="139000" y="25582"/>
                    <a:pt x="141498" y="23084"/>
                    <a:pt x="144651" y="21284"/>
                  </a:cubicBezTo>
                  <a:cubicBezTo>
                    <a:pt x="147805" y="19485"/>
                    <a:pt x="151293" y="18585"/>
                    <a:pt x="155116" y="18585"/>
                  </a:cubicBezTo>
                  <a:close/>
                  <a:moveTo>
                    <a:pt x="69056" y="18585"/>
                  </a:moveTo>
                  <a:cubicBezTo>
                    <a:pt x="71484" y="18585"/>
                    <a:pt x="73611" y="18899"/>
                    <a:pt x="75439" y="19526"/>
                  </a:cubicBezTo>
                  <a:cubicBezTo>
                    <a:pt x="77267" y="20154"/>
                    <a:pt x="79199" y="21012"/>
                    <a:pt x="81237" y="22101"/>
                  </a:cubicBezTo>
                  <a:lnTo>
                    <a:pt x="81237" y="30682"/>
                  </a:lnTo>
                  <a:cubicBezTo>
                    <a:pt x="77609" y="27528"/>
                    <a:pt x="73842" y="25952"/>
                    <a:pt x="69935" y="25952"/>
                  </a:cubicBezTo>
                  <a:cubicBezTo>
                    <a:pt x="66028" y="25952"/>
                    <a:pt x="62931" y="27319"/>
                    <a:pt x="60642" y="30054"/>
                  </a:cubicBezTo>
                  <a:cubicBezTo>
                    <a:pt x="58354" y="32788"/>
                    <a:pt x="57210" y="35942"/>
                    <a:pt x="57210" y="39514"/>
                  </a:cubicBezTo>
                  <a:cubicBezTo>
                    <a:pt x="57210" y="43225"/>
                    <a:pt x="58410" y="46392"/>
                    <a:pt x="60810" y="49015"/>
                  </a:cubicBezTo>
                  <a:cubicBezTo>
                    <a:pt x="63210" y="51638"/>
                    <a:pt x="66098" y="52950"/>
                    <a:pt x="69474" y="52950"/>
                  </a:cubicBezTo>
                  <a:cubicBezTo>
                    <a:pt x="70981" y="52950"/>
                    <a:pt x="72704" y="52664"/>
                    <a:pt x="74644" y="52092"/>
                  </a:cubicBezTo>
                  <a:cubicBezTo>
                    <a:pt x="76583" y="51520"/>
                    <a:pt x="78781" y="50187"/>
                    <a:pt x="81237" y="48094"/>
                  </a:cubicBezTo>
                  <a:lnTo>
                    <a:pt x="81237" y="56550"/>
                  </a:lnTo>
                  <a:cubicBezTo>
                    <a:pt x="79199" y="57610"/>
                    <a:pt x="77169" y="58510"/>
                    <a:pt x="75146" y="59250"/>
                  </a:cubicBezTo>
                  <a:cubicBezTo>
                    <a:pt x="73123" y="59989"/>
                    <a:pt x="70870" y="60359"/>
                    <a:pt x="68386" y="60359"/>
                  </a:cubicBezTo>
                  <a:cubicBezTo>
                    <a:pt x="64647" y="60359"/>
                    <a:pt x="61284" y="59438"/>
                    <a:pt x="58298" y="57596"/>
                  </a:cubicBezTo>
                  <a:cubicBezTo>
                    <a:pt x="55313" y="55754"/>
                    <a:pt x="52975" y="53243"/>
                    <a:pt x="51287" y="50062"/>
                  </a:cubicBezTo>
                  <a:cubicBezTo>
                    <a:pt x="49599" y="46881"/>
                    <a:pt x="48755" y="43448"/>
                    <a:pt x="48755" y="39765"/>
                  </a:cubicBezTo>
                  <a:cubicBezTo>
                    <a:pt x="48755" y="36053"/>
                    <a:pt x="49627" y="32565"/>
                    <a:pt x="51371" y="29300"/>
                  </a:cubicBezTo>
                  <a:cubicBezTo>
                    <a:pt x="53115" y="26035"/>
                    <a:pt x="55550" y="23433"/>
                    <a:pt x="58675" y="21494"/>
                  </a:cubicBezTo>
                  <a:cubicBezTo>
                    <a:pt x="61800" y="19554"/>
                    <a:pt x="65261" y="18585"/>
                    <a:pt x="69056" y="18585"/>
                  </a:cubicBezTo>
                  <a:close/>
                  <a:moveTo>
                    <a:pt x="1173895" y="8581"/>
                  </a:moveTo>
                  <a:lnTo>
                    <a:pt x="1173895" y="26286"/>
                  </a:lnTo>
                  <a:lnTo>
                    <a:pt x="1185364" y="26286"/>
                  </a:lnTo>
                  <a:cubicBezTo>
                    <a:pt x="1189355" y="26286"/>
                    <a:pt x="1192452" y="25435"/>
                    <a:pt x="1194657" y="23733"/>
                  </a:cubicBezTo>
                  <a:cubicBezTo>
                    <a:pt x="1196861" y="22031"/>
                    <a:pt x="1197964" y="19715"/>
                    <a:pt x="1197964" y="16785"/>
                  </a:cubicBezTo>
                  <a:cubicBezTo>
                    <a:pt x="1197964" y="14329"/>
                    <a:pt x="1197085" y="12348"/>
                    <a:pt x="1195327" y="10841"/>
                  </a:cubicBezTo>
                  <a:cubicBezTo>
                    <a:pt x="1193569" y="9334"/>
                    <a:pt x="1191252" y="8581"/>
                    <a:pt x="1188378" y="8581"/>
                  </a:cubicBezTo>
                  <a:close/>
                  <a:moveTo>
                    <a:pt x="1740163" y="7618"/>
                  </a:moveTo>
                  <a:lnTo>
                    <a:pt x="1747279" y="7618"/>
                  </a:lnTo>
                  <a:lnTo>
                    <a:pt x="1747279" y="19547"/>
                  </a:lnTo>
                  <a:lnTo>
                    <a:pt x="1758078" y="19547"/>
                  </a:lnTo>
                  <a:lnTo>
                    <a:pt x="1758078" y="26203"/>
                  </a:lnTo>
                  <a:lnTo>
                    <a:pt x="1747279" y="26203"/>
                  </a:lnTo>
                  <a:lnTo>
                    <a:pt x="1747279" y="47718"/>
                  </a:lnTo>
                  <a:cubicBezTo>
                    <a:pt x="1747279" y="51401"/>
                    <a:pt x="1749163" y="53243"/>
                    <a:pt x="1752930" y="53243"/>
                  </a:cubicBezTo>
                  <a:cubicBezTo>
                    <a:pt x="1754548" y="53243"/>
                    <a:pt x="1756264" y="52783"/>
                    <a:pt x="1758078" y="51862"/>
                  </a:cubicBezTo>
                  <a:lnTo>
                    <a:pt x="1758078" y="58977"/>
                  </a:lnTo>
                  <a:cubicBezTo>
                    <a:pt x="1755399" y="59898"/>
                    <a:pt x="1752832" y="60359"/>
                    <a:pt x="1750376" y="60359"/>
                  </a:cubicBezTo>
                  <a:cubicBezTo>
                    <a:pt x="1743037" y="60359"/>
                    <a:pt x="1739368" y="56982"/>
                    <a:pt x="1739368" y="50229"/>
                  </a:cubicBezTo>
                  <a:lnTo>
                    <a:pt x="1739368" y="26203"/>
                  </a:lnTo>
                  <a:lnTo>
                    <a:pt x="1732712" y="26203"/>
                  </a:lnTo>
                  <a:lnTo>
                    <a:pt x="1732712" y="19547"/>
                  </a:lnTo>
                  <a:lnTo>
                    <a:pt x="1739368" y="19547"/>
                  </a:lnTo>
                  <a:close/>
                  <a:moveTo>
                    <a:pt x="1722746" y="1004"/>
                  </a:moveTo>
                  <a:cubicBezTo>
                    <a:pt x="1724057" y="1004"/>
                    <a:pt x="1725125" y="1472"/>
                    <a:pt x="1725948" y="2407"/>
                  </a:cubicBezTo>
                  <a:cubicBezTo>
                    <a:pt x="1726771" y="3341"/>
                    <a:pt x="1727183" y="4618"/>
                    <a:pt x="1727183" y="6237"/>
                  </a:cubicBezTo>
                  <a:cubicBezTo>
                    <a:pt x="1727183" y="7827"/>
                    <a:pt x="1726771" y="9111"/>
                    <a:pt x="1725948" y="10087"/>
                  </a:cubicBezTo>
                  <a:cubicBezTo>
                    <a:pt x="1725125" y="11064"/>
                    <a:pt x="1724085" y="11552"/>
                    <a:pt x="1722829" y="11552"/>
                  </a:cubicBezTo>
                  <a:cubicBezTo>
                    <a:pt x="1721462" y="11552"/>
                    <a:pt x="1720388" y="11036"/>
                    <a:pt x="1719606" y="10004"/>
                  </a:cubicBezTo>
                  <a:cubicBezTo>
                    <a:pt x="1718825" y="8971"/>
                    <a:pt x="1718434" y="7716"/>
                    <a:pt x="1718434" y="6237"/>
                  </a:cubicBezTo>
                  <a:cubicBezTo>
                    <a:pt x="1718434" y="4730"/>
                    <a:pt x="1718818" y="3481"/>
                    <a:pt x="1719585" y="2490"/>
                  </a:cubicBezTo>
                  <a:cubicBezTo>
                    <a:pt x="1720353" y="1500"/>
                    <a:pt x="1721406" y="1004"/>
                    <a:pt x="1722746" y="1004"/>
                  </a:cubicBezTo>
                  <a:close/>
                  <a:moveTo>
                    <a:pt x="1551296" y="1004"/>
                  </a:moveTo>
                  <a:cubicBezTo>
                    <a:pt x="1552607" y="1004"/>
                    <a:pt x="1553675" y="1472"/>
                    <a:pt x="1554498" y="2407"/>
                  </a:cubicBezTo>
                  <a:cubicBezTo>
                    <a:pt x="1555321" y="3341"/>
                    <a:pt x="1555733" y="4618"/>
                    <a:pt x="1555733" y="6237"/>
                  </a:cubicBezTo>
                  <a:cubicBezTo>
                    <a:pt x="1555733" y="7827"/>
                    <a:pt x="1555321" y="9111"/>
                    <a:pt x="1554498" y="10087"/>
                  </a:cubicBezTo>
                  <a:cubicBezTo>
                    <a:pt x="1553675" y="11064"/>
                    <a:pt x="1552635" y="11552"/>
                    <a:pt x="1551379" y="11552"/>
                  </a:cubicBezTo>
                  <a:cubicBezTo>
                    <a:pt x="1550012" y="11552"/>
                    <a:pt x="1548938" y="11036"/>
                    <a:pt x="1548156" y="10004"/>
                  </a:cubicBezTo>
                  <a:cubicBezTo>
                    <a:pt x="1547375" y="8971"/>
                    <a:pt x="1546984" y="7716"/>
                    <a:pt x="1546984" y="6237"/>
                  </a:cubicBezTo>
                  <a:cubicBezTo>
                    <a:pt x="1546984" y="4730"/>
                    <a:pt x="1547368" y="3481"/>
                    <a:pt x="1548135" y="2490"/>
                  </a:cubicBezTo>
                  <a:cubicBezTo>
                    <a:pt x="1548903" y="1500"/>
                    <a:pt x="1549956" y="1004"/>
                    <a:pt x="1551296" y="1004"/>
                  </a:cubicBezTo>
                  <a:close/>
                  <a:moveTo>
                    <a:pt x="1303646" y="1004"/>
                  </a:moveTo>
                  <a:cubicBezTo>
                    <a:pt x="1304957" y="1004"/>
                    <a:pt x="1306025" y="1472"/>
                    <a:pt x="1306848" y="2407"/>
                  </a:cubicBezTo>
                  <a:cubicBezTo>
                    <a:pt x="1307671" y="3341"/>
                    <a:pt x="1308083" y="4618"/>
                    <a:pt x="1308083" y="6237"/>
                  </a:cubicBezTo>
                  <a:cubicBezTo>
                    <a:pt x="1308083" y="7827"/>
                    <a:pt x="1307671" y="9111"/>
                    <a:pt x="1306848" y="10087"/>
                  </a:cubicBezTo>
                  <a:cubicBezTo>
                    <a:pt x="1306025" y="11064"/>
                    <a:pt x="1304985" y="11552"/>
                    <a:pt x="1303729" y="11552"/>
                  </a:cubicBezTo>
                  <a:cubicBezTo>
                    <a:pt x="1302362" y="11552"/>
                    <a:pt x="1301288" y="11036"/>
                    <a:pt x="1300506" y="10004"/>
                  </a:cubicBezTo>
                  <a:cubicBezTo>
                    <a:pt x="1299725" y="8971"/>
                    <a:pt x="1299334" y="7716"/>
                    <a:pt x="1299334" y="6237"/>
                  </a:cubicBezTo>
                  <a:cubicBezTo>
                    <a:pt x="1299334" y="4730"/>
                    <a:pt x="1299718" y="3481"/>
                    <a:pt x="1300485" y="2490"/>
                  </a:cubicBezTo>
                  <a:cubicBezTo>
                    <a:pt x="1301253" y="1500"/>
                    <a:pt x="1302306" y="1004"/>
                    <a:pt x="1303646" y="1004"/>
                  </a:cubicBezTo>
                  <a:close/>
                  <a:moveTo>
                    <a:pt x="560696" y="1004"/>
                  </a:moveTo>
                  <a:cubicBezTo>
                    <a:pt x="562007" y="1004"/>
                    <a:pt x="563075" y="1472"/>
                    <a:pt x="563898" y="2407"/>
                  </a:cubicBezTo>
                  <a:cubicBezTo>
                    <a:pt x="564721" y="3341"/>
                    <a:pt x="565133" y="4618"/>
                    <a:pt x="565133" y="6237"/>
                  </a:cubicBezTo>
                  <a:cubicBezTo>
                    <a:pt x="565133" y="7827"/>
                    <a:pt x="564721" y="9111"/>
                    <a:pt x="563898" y="10087"/>
                  </a:cubicBezTo>
                  <a:cubicBezTo>
                    <a:pt x="563075" y="11064"/>
                    <a:pt x="562035" y="11552"/>
                    <a:pt x="560779" y="11552"/>
                  </a:cubicBezTo>
                  <a:cubicBezTo>
                    <a:pt x="559412" y="11552"/>
                    <a:pt x="558338" y="11036"/>
                    <a:pt x="557556" y="10004"/>
                  </a:cubicBezTo>
                  <a:cubicBezTo>
                    <a:pt x="556775" y="8971"/>
                    <a:pt x="556384" y="7716"/>
                    <a:pt x="556384" y="6237"/>
                  </a:cubicBezTo>
                  <a:cubicBezTo>
                    <a:pt x="556384" y="4730"/>
                    <a:pt x="556768" y="3481"/>
                    <a:pt x="557535" y="2490"/>
                  </a:cubicBezTo>
                  <a:cubicBezTo>
                    <a:pt x="558303" y="1500"/>
                    <a:pt x="559356" y="1004"/>
                    <a:pt x="560696" y="1004"/>
                  </a:cubicBezTo>
                  <a:close/>
                  <a:moveTo>
                    <a:pt x="1449851" y="921"/>
                  </a:moveTo>
                  <a:lnTo>
                    <a:pt x="1458097" y="921"/>
                  </a:lnTo>
                  <a:lnTo>
                    <a:pt x="1458097" y="37379"/>
                  </a:lnTo>
                  <a:cubicBezTo>
                    <a:pt x="1458097" y="42318"/>
                    <a:pt x="1459248" y="46120"/>
                    <a:pt x="1461550" y="48785"/>
                  </a:cubicBezTo>
                  <a:cubicBezTo>
                    <a:pt x="1463852" y="51450"/>
                    <a:pt x="1467152" y="52783"/>
                    <a:pt x="1471449" y="52783"/>
                  </a:cubicBezTo>
                  <a:cubicBezTo>
                    <a:pt x="1475830" y="52783"/>
                    <a:pt x="1479242" y="51415"/>
                    <a:pt x="1481684" y="48680"/>
                  </a:cubicBezTo>
                  <a:cubicBezTo>
                    <a:pt x="1484125" y="45946"/>
                    <a:pt x="1485346" y="42179"/>
                    <a:pt x="1485346" y="37379"/>
                  </a:cubicBezTo>
                  <a:lnTo>
                    <a:pt x="1485346" y="921"/>
                  </a:lnTo>
                  <a:lnTo>
                    <a:pt x="1493592" y="921"/>
                  </a:lnTo>
                  <a:lnTo>
                    <a:pt x="1493592" y="38383"/>
                  </a:lnTo>
                  <a:cubicBezTo>
                    <a:pt x="1493592" y="43853"/>
                    <a:pt x="1492518" y="48227"/>
                    <a:pt x="1490369" y="51506"/>
                  </a:cubicBezTo>
                  <a:cubicBezTo>
                    <a:pt x="1488220" y="54785"/>
                    <a:pt x="1485486" y="57080"/>
                    <a:pt x="1482165" y="58391"/>
                  </a:cubicBezTo>
                  <a:cubicBezTo>
                    <a:pt x="1478844" y="59703"/>
                    <a:pt x="1475244" y="60359"/>
                    <a:pt x="1471366" y="60359"/>
                  </a:cubicBezTo>
                  <a:cubicBezTo>
                    <a:pt x="1464361" y="60359"/>
                    <a:pt x="1459024" y="58489"/>
                    <a:pt x="1455355" y="54750"/>
                  </a:cubicBezTo>
                  <a:cubicBezTo>
                    <a:pt x="1451685" y="51011"/>
                    <a:pt x="1449851" y="45555"/>
                    <a:pt x="1449851" y="38383"/>
                  </a:cubicBezTo>
                  <a:close/>
                  <a:moveTo>
                    <a:pt x="1261402" y="921"/>
                  </a:moveTo>
                  <a:lnTo>
                    <a:pt x="1269313" y="921"/>
                  </a:lnTo>
                  <a:lnTo>
                    <a:pt x="1269313" y="34867"/>
                  </a:lnTo>
                  <a:lnTo>
                    <a:pt x="1284549" y="19547"/>
                  </a:lnTo>
                  <a:lnTo>
                    <a:pt x="1295265" y="19547"/>
                  </a:lnTo>
                  <a:lnTo>
                    <a:pt x="1280196" y="33863"/>
                  </a:lnTo>
                  <a:lnTo>
                    <a:pt x="1296897" y="59396"/>
                  </a:lnTo>
                  <a:lnTo>
                    <a:pt x="1287144" y="59396"/>
                  </a:lnTo>
                  <a:lnTo>
                    <a:pt x="1274629" y="39262"/>
                  </a:lnTo>
                  <a:lnTo>
                    <a:pt x="1269313" y="44495"/>
                  </a:lnTo>
                  <a:lnTo>
                    <a:pt x="1269313" y="59396"/>
                  </a:lnTo>
                  <a:lnTo>
                    <a:pt x="1261402" y="59396"/>
                  </a:lnTo>
                  <a:close/>
                  <a:moveTo>
                    <a:pt x="698924" y="921"/>
                  </a:moveTo>
                  <a:lnTo>
                    <a:pt x="707170" y="921"/>
                  </a:lnTo>
                  <a:lnTo>
                    <a:pt x="707170" y="51694"/>
                  </a:lnTo>
                  <a:lnTo>
                    <a:pt x="736220" y="51694"/>
                  </a:lnTo>
                  <a:lnTo>
                    <a:pt x="736220" y="59396"/>
                  </a:lnTo>
                  <a:lnTo>
                    <a:pt x="698924" y="59396"/>
                  </a:lnTo>
                  <a:close/>
                  <a:moveTo>
                    <a:pt x="384599" y="921"/>
                  </a:moveTo>
                  <a:lnTo>
                    <a:pt x="422481" y="921"/>
                  </a:lnTo>
                  <a:lnTo>
                    <a:pt x="422481" y="8664"/>
                  </a:lnTo>
                  <a:lnTo>
                    <a:pt x="392845" y="8664"/>
                  </a:lnTo>
                  <a:lnTo>
                    <a:pt x="392845" y="26119"/>
                  </a:lnTo>
                  <a:lnTo>
                    <a:pt x="421058" y="26119"/>
                  </a:lnTo>
                  <a:lnTo>
                    <a:pt x="421058" y="33863"/>
                  </a:lnTo>
                  <a:lnTo>
                    <a:pt x="392845" y="33863"/>
                  </a:lnTo>
                  <a:lnTo>
                    <a:pt x="392845" y="59396"/>
                  </a:lnTo>
                  <a:lnTo>
                    <a:pt x="384599" y="59396"/>
                  </a:lnTo>
                  <a:close/>
                  <a:moveTo>
                    <a:pt x="232995" y="921"/>
                  </a:moveTo>
                  <a:lnTo>
                    <a:pt x="240864" y="921"/>
                  </a:lnTo>
                  <a:lnTo>
                    <a:pt x="240864" y="59396"/>
                  </a:lnTo>
                  <a:lnTo>
                    <a:pt x="232995" y="59396"/>
                  </a:lnTo>
                  <a:close/>
                  <a:moveTo>
                    <a:pt x="89827" y="921"/>
                  </a:moveTo>
                  <a:lnTo>
                    <a:pt x="97738" y="921"/>
                  </a:lnTo>
                  <a:lnTo>
                    <a:pt x="97738" y="26412"/>
                  </a:lnTo>
                  <a:lnTo>
                    <a:pt x="97905" y="26412"/>
                  </a:lnTo>
                  <a:cubicBezTo>
                    <a:pt x="99049" y="24263"/>
                    <a:pt x="100528" y="22422"/>
                    <a:pt x="102342" y="20887"/>
                  </a:cubicBezTo>
                  <a:cubicBezTo>
                    <a:pt x="104156" y="19352"/>
                    <a:pt x="106793" y="18585"/>
                    <a:pt x="110253" y="18585"/>
                  </a:cubicBezTo>
                  <a:cubicBezTo>
                    <a:pt x="114383" y="18585"/>
                    <a:pt x="117760" y="19812"/>
                    <a:pt x="120383" y="22268"/>
                  </a:cubicBezTo>
                  <a:cubicBezTo>
                    <a:pt x="123006" y="24724"/>
                    <a:pt x="124318" y="28072"/>
                    <a:pt x="124318" y="32314"/>
                  </a:cubicBezTo>
                  <a:lnTo>
                    <a:pt x="124318" y="59396"/>
                  </a:lnTo>
                  <a:lnTo>
                    <a:pt x="116406" y="59396"/>
                  </a:lnTo>
                  <a:lnTo>
                    <a:pt x="116406" y="35118"/>
                  </a:lnTo>
                  <a:cubicBezTo>
                    <a:pt x="116406" y="32440"/>
                    <a:pt x="115806" y="30242"/>
                    <a:pt x="114607" y="28526"/>
                  </a:cubicBezTo>
                  <a:cubicBezTo>
                    <a:pt x="113407" y="26810"/>
                    <a:pt x="111467" y="25952"/>
                    <a:pt x="108788" y="25952"/>
                  </a:cubicBezTo>
                  <a:cubicBezTo>
                    <a:pt x="105523" y="25952"/>
                    <a:pt x="102865" y="27389"/>
                    <a:pt x="100814" y="30263"/>
                  </a:cubicBezTo>
                  <a:cubicBezTo>
                    <a:pt x="98763" y="33137"/>
                    <a:pt x="97738" y="36793"/>
                    <a:pt x="97738" y="41230"/>
                  </a:cubicBezTo>
                  <a:lnTo>
                    <a:pt x="97738" y="59396"/>
                  </a:lnTo>
                  <a:lnTo>
                    <a:pt x="89827" y="59396"/>
                  </a:lnTo>
                  <a:close/>
                  <a:moveTo>
                    <a:pt x="1165649" y="837"/>
                  </a:moveTo>
                  <a:lnTo>
                    <a:pt x="1189048" y="837"/>
                  </a:lnTo>
                  <a:cubicBezTo>
                    <a:pt x="1192871" y="837"/>
                    <a:pt x="1196122" y="1534"/>
                    <a:pt x="1198801" y="2930"/>
                  </a:cubicBezTo>
                  <a:cubicBezTo>
                    <a:pt x="1201480" y="4325"/>
                    <a:pt x="1203482" y="6209"/>
                    <a:pt x="1204807" y="8581"/>
                  </a:cubicBezTo>
                  <a:cubicBezTo>
                    <a:pt x="1206133" y="10953"/>
                    <a:pt x="1206796" y="13576"/>
                    <a:pt x="1206796" y="16450"/>
                  </a:cubicBezTo>
                  <a:cubicBezTo>
                    <a:pt x="1206796" y="21724"/>
                    <a:pt x="1204926" y="25973"/>
                    <a:pt x="1201187" y="29196"/>
                  </a:cubicBezTo>
                  <a:cubicBezTo>
                    <a:pt x="1197447" y="32419"/>
                    <a:pt x="1192494" y="34030"/>
                    <a:pt x="1186327" y="34030"/>
                  </a:cubicBezTo>
                  <a:lnTo>
                    <a:pt x="1173895" y="34030"/>
                  </a:lnTo>
                  <a:lnTo>
                    <a:pt x="1173895" y="59396"/>
                  </a:lnTo>
                  <a:lnTo>
                    <a:pt x="1165649" y="59396"/>
                  </a:lnTo>
                  <a:close/>
                  <a:moveTo>
                    <a:pt x="341179" y="0"/>
                  </a:moveTo>
                  <a:cubicBezTo>
                    <a:pt x="343300" y="0"/>
                    <a:pt x="345406" y="390"/>
                    <a:pt x="347499" y="1172"/>
                  </a:cubicBezTo>
                  <a:lnTo>
                    <a:pt x="347499" y="8288"/>
                  </a:lnTo>
                  <a:cubicBezTo>
                    <a:pt x="345295" y="7506"/>
                    <a:pt x="343704" y="7116"/>
                    <a:pt x="342727" y="7116"/>
                  </a:cubicBezTo>
                  <a:cubicBezTo>
                    <a:pt x="340718" y="7116"/>
                    <a:pt x="339211" y="7750"/>
                    <a:pt x="338207" y="9020"/>
                  </a:cubicBezTo>
                  <a:cubicBezTo>
                    <a:pt x="337202" y="10290"/>
                    <a:pt x="336700" y="11999"/>
                    <a:pt x="336700" y="14148"/>
                  </a:cubicBezTo>
                  <a:lnTo>
                    <a:pt x="336700" y="19547"/>
                  </a:lnTo>
                  <a:lnTo>
                    <a:pt x="347499" y="19547"/>
                  </a:lnTo>
                  <a:lnTo>
                    <a:pt x="347499" y="26203"/>
                  </a:lnTo>
                  <a:lnTo>
                    <a:pt x="336700" y="26203"/>
                  </a:lnTo>
                  <a:lnTo>
                    <a:pt x="336700" y="59396"/>
                  </a:lnTo>
                  <a:lnTo>
                    <a:pt x="328831" y="59396"/>
                  </a:lnTo>
                  <a:lnTo>
                    <a:pt x="328831" y="26203"/>
                  </a:lnTo>
                  <a:lnTo>
                    <a:pt x="322133" y="26203"/>
                  </a:lnTo>
                  <a:lnTo>
                    <a:pt x="322133" y="19547"/>
                  </a:lnTo>
                  <a:lnTo>
                    <a:pt x="328831" y="19547"/>
                  </a:lnTo>
                  <a:lnTo>
                    <a:pt x="328831" y="11301"/>
                  </a:lnTo>
                  <a:cubicBezTo>
                    <a:pt x="328831" y="7534"/>
                    <a:pt x="329898" y="4709"/>
                    <a:pt x="332033" y="2825"/>
                  </a:cubicBezTo>
                  <a:cubicBezTo>
                    <a:pt x="334168" y="941"/>
                    <a:pt x="337216" y="0"/>
                    <a:pt x="341179" y="0"/>
                  </a:cubicBezTo>
                  <a:close/>
                  <a:moveTo>
                    <a:pt x="20845" y="0"/>
                  </a:moveTo>
                  <a:cubicBezTo>
                    <a:pt x="24417" y="0"/>
                    <a:pt x="27500" y="432"/>
                    <a:pt x="30095" y="1297"/>
                  </a:cubicBezTo>
                  <a:cubicBezTo>
                    <a:pt x="32691" y="2162"/>
                    <a:pt x="35411" y="3320"/>
                    <a:pt x="38258" y="4771"/>
                  </a:cubicBezTo>
                  <a:lnTo>
                    <a:pt x="38258" y="14650"/>
                  </a:lnTo>
                  <a:cubicBezTo>
                    <a:pt x="32342" y="9906"/>
                    <a:pt x="26593" y="7534"/>
                    <a:pt x="21012" y="7534"/>
                  </a:cubicBezTo>
                  <a:cubicBezTo>
                    <a:pt x="17664" y="7534"/>
                    <a:pt x="14824" y="8322"/>
                    <a:pt x="12494" y="9899"/>
                  </a:cubicBezTo>
                  <a:cubicBezTo>
                    <a:pt x="10164" y="11476"/>
                    <a:pt x="8999" y="13464"/>
                    <a:pt x="8999" y="15864"/>
                  </a:cubicBezTo>
                  <a:cubicBezTo>
                    <a:pt x="8999" y="17985"/>
                    <a:pt x="9885" y="19701"/>
                    <a:pt x="11657" y="21012"/>
                  </a:cubicBezTo>
                  <a:cubicBezTo>
                    <a:pt x="13429" y="22324"/>
                    <a:pt x="17008" y="23635"/>
                    <a:pt x="22394" y="24947"/>
                  </a:cubicBezTo>
                  <a:cubicBezTo>
                    <a:pt x="26189" y="25868"/>
                    <a:pt x="29433" y="26914"/>
                    <a:pt x="32126" y="28086"/>
                  </a:cubicBezTo>
                  <a:cubicBezTo>
                    <a:pt x="34818" y="29258"/>
                    <a:pt x="37079" y="30961"/>
                    <a:pt x="38907" y="33193"/>
                  </a:cubicBezTo>
                  <a:cubicBezTo>
                    <a:pt x="40734" y="35425"/>
                    <a:pt x="41648" y="38272"/>
                    <a:pt x="41648" y="41732"/>
                  </a:cubicBezTo>
                  <a:cubicBezTo>
                    <a:pt x="41648" y="45416"/>
                    <a:pt x="40623" y="48666"/>
                    <a:pt x="38572" y="51485"/>
                  </a:cubicBezTo>
                  <a:cubicBezTo>
                    <a:pt x="36521" y="54303"/>
                    <a:pt x="33772" y="56487"/>
                    <a:pt x="30326" y="58036"/>
                  </a:cubicBezTo>
                  <a:cubicBezTo>
                    <a:pt x="26879" y="59584"/>
                    <a:pt x="23203" y="60359"/>
                    <a:pt x="19296" y="60359"/>
                  </a:cubicBezTo>
                  <a:cubicBezTo>
                    <a:pt x="15334" y="60359"/>
                    <a:pt x="11866" y="59752"/>
                    <a:pt x="8894" y="58538"/>
                  </a:cubicBezTo>
                  <a:cubicBezTo>
                    <a:pt x="5922" y="57324"/>
                    <a:pt x="2958" y="55810"/>
                    <a:pt x="0" y="53996"/>
                  </a:cubicBezTo>
                  <a:lnTo>
                    <a:pt x="0" y="43950"/>
                  </a:lnTo>
                  <a:cubicBezTo>
                    <a:pt x="2985" y="46295"/>
                    <a:pt x="6083" y="48311"/>
                    <a:pt x="9292" y="49999"/>
                  </a:cubicBezTo>
                  <a:cubicBezTo>
                    <a:pt x="12501" y="51687"/>
                    <a:pt x="16087" y="52531"/>
                    <a:pt x="20050" y="52531"/>
                  </a:cubicBezTo>
                  <a:cubicBezTo>
                    <a:pt x="23482" y="52531"/>
                    <a:pt x="26454" y="51562"/>
                    <a:pt x="28965" y="49622"/>
                  </a:cubicBezTo>
                  <a:cubicBezTo>
                    <a:pt x="31477" y="47683"/>
                    <a:pt x="32732" y="45374"/>
                    <a:pt x="32732" y="42695"/>
                  </a:cubicBezTo>
                  <a:cubicBezTo>
                    <a:pt x="32732" y="39988"/>
                    <a:pt x="31553" y="37902"/>
                    <a:pt x="29195" y="36437"/>
                  </a:cubicBezTo>
                  <a:cubicBezTo>
                    <a:pt x="26837" y="34972"/>
                    <a:pt x="23482" y="33737"/>
                    <a:pt x="19129" y="32733"/>
                  </a:cubicBezTo>
                  <a:cubicBezTo>
                    <a:pt x="15752" y="31868"/>
                    <a:pt x="12990" y="31030"/>
                    <a:pt x="10841" y="30221"/>
                  </a:cubicBezTo>
                  <a:cubicBezTo>
                    <a:pt x="8692" y="29412"/>
                    <a:pt x="6808" y="28337"/>
                    <a:pt x="5190" y="26998"/>
                  </a:cubicBezTo>
                  <a:cubicBezTo>
                    <a:pt x="3571" y="25659"/>
                    <a:pt x="2316" y="24201"/>
                    <a:pt x="1423" y="22624"/>
                  </a:cubicBezTo>
                  <a:cubicBezTo>
                    <a:pt x="530" y="21047"/>
                    <a:pt x="83" y="18989"/>
                    <a:pt x="83" y="16450"/>
                  </a:cubicBezTo>
                  <a:cubicBezTo>
                    <a:pt x="83" y="11622"/>
                    <a:pt x="2002" y="7674"/>
                    <a:pt x="5839" y="4604"/>
                  </a:cubicBezTo>
                  <a:cubicBezTo>
                    <a:pt x="9676" y="1534"/>
                    <a:pt x="14678" y="0"/>
                    <a:pt x="20845"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700" dirty="0">
                <a:solidFill>
                  <a:schemeClr val="bg1"/>
                </a:solidFill>
                <a:latin typeface="Abadi" panose="020B0604020104020204" pitchFamily="34" charset="0"/>
                <a:ea typeface="微软雅黑" panose="020B0503020204020204" pitchFamily="34" charset="-122"/>
              </a:endParaRPr>
            </a:p>
          </p:txBody>
        </p:sp>
        <p:grpSp>
          <p:nvGrpSpPr>
            <p:cNvPr id="34" name="组合 33">
              <a:extLst>
                <a:ext uri="{FF2B5EF4-FFF2-40B4-BE49-F238E27FC236}">
                  <a16:creationId xmlns:a16="http://schemas.microsoft.com/office/drawing/2014/main" id="{3D8C78EE-DA85-4554-A0EA-4A9997F36580}"/>
                </a:ext>
              </a:extLst>
            </p:cNvPr>
            <p:cNvGrpSpPr/>
            <p:nvPr/>
          </p:nvGrpSpPr>
          <p:grpSpPr>
            <a:xfrm>
              <a:off x="9650003" y="315165"/>
              <a:ext cx="518408" cy="517198"/>
              <a:chOff x="9650003" y="315165"/>
              <a:chExt cx="518408" cy="517198"/>
            </a:xfrm>
          </p:grpSpPr>
          <p:sp>
            <p:nvSpPr>
              <p:cNvPr id="35" name="PA-任意多边形 8">
                <a:extLst>
                  <a:ext uri="{FF2B5EF4-FFF2-40B4-BE49-F238E27FC236}">
                    <a16:creationId xmlns:a16="http://schemas.microsoft.com/office/drawing/2014/main" id="{75088F08-8D4A-4515-A0D9-297FD27AD9FB}"/>
                  </a:ext>
                </a:extLst>
              </p:cNvPr>
              <p:cNvSpPr>
                <a:spLocks noEditPoints="1"/>
              </p:cNvSpPr>
              <p:nvPr>
                <p:custDataLst>
                  <p:tags r:id="rId25"/>
                </p:custDataLst>
              </p:nvPr>
            </p:nvSpPr>
            <p:spPr bwMode="auto">
              <a:xfrm>
                <a:off x="9650003" y="315165"/>
                <a:ext cx="518408" cy="517198"/>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6" name="PA-任意多边形 42">
                <a:extLst>
                  <a:ext uri="{FF2B5EF4-FFF2-40B4-BE49-F238E27FC236}">
                    <a16:creationId xmlns:a16="http://schemas.microsoft.com/office/drawing/2014/main" id="{ED6618AC-208D-4947-83BC-654080EE0053}"/>
                  </a:ext>
                </a:extLst>
              </p:cNvPr>
              <p:cNvSpPr>
                <a:spLocks noEditPoints="1"/>
              </p:cNvSpPr>
              <p:nvPr>
                <p:custDataLst>
                  <p:tags r:id="rId26"/>
                </p:custDataLst>
              </p:nvPr>
            </p:nvSpPr>
            <p:spPr bwMode="auto">
              <a:xfrm>
                <a:off x="9717674" y="382231"/>
                <a:ext cx="382462" cy="381856"/>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7" name="PA-任意多边形 43">
                <a:extLst>
                  <a:ext uri="{FF2B5EF4-FFF2-40B4-BE49-F238E27FC236}">
                    <a16:creationId xmlns:a16="http://schemas.microsoft.com/office/drawing/2014/main" id="{EB09B6DE-1519-499B-A650-6676EC5DED9D}"/>
                  </a:ext>
                </a:extLst>
              </p:cNvPr>
              <p:cNvSpPr>
                <a:spLocks noEditPoints="1"/>
              </p:cNvSpPr>
              <p:nvPr>
                <p:custDataLst>
                  <p:tags r:id="rId27"/>
                </p:custDataLst>
              </p:nvPr>
            </p:nvSpPr>
            <p:spPr bwMode="auto">
              <a:xfrm>
                <a:off x="10065092" y="420296"/>
                <a:ext cx="42294" cy="50753"/>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8" name="PA-任意多边形 44">
                <a:extLst>
                  <a:ext uri="{FF2B5EF4-FFF2-40B4-BE49-F238E27FC236}">
                    <a16:creationId xmlns:a16="http://schemas.microsoft.com/office/drawing/2014/main" id="{94D2C0B4-0AEA-4AFE-86CC-DF3C4EC2B4C4}"/>
                  </a:ext>
                </a:extLst>
              </p:cNvPr>
              <p:cNvSpPr>
                <a:spLocks/>
              </p:cNvSpPr>
              <p:nvPr>
                <p:custDataLst>
                  <p:tags r:id="rId28"/>
                </p:custDataLst>
              </p:nvPr>
            </p:nvSpPr>
            <p:spPr bwMode="auto">
              <a:xfrm>
                <a:off x="9670546" y="516364"/>
                <a:ext cx="40481" cy="43503"/>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39" name="PA-任意多边形 45">
                <a:extLst>
                  <a:ext uri="{FF2B5EF4-FFF2-40B4-BE49-F238E27FC236}">
                    <a16:creationId xmlns:a16="http://schemas.microsoft.com/office/drawing/2014/main" id="{5B4D388C-27B5-4CA0-96A6-659F9609668D}"/>
                  </a:ext>
                </a:extLst>
              </p:cNvPr>
              <p:cNvSpPr>
                <a:spLocks/>
              </p:cNvSpPr>
              <p:nvPr>
                <p:custDataLst>
                  <p:tags r:id="rId29"/>
                </p:custDataLst>
              </p:nvPr>
            </p:nvSpPr>
            <p:spPr bwMode="auto">
              <a:xfrm>
                <a:off x="10025214" y="377398"/>
                <a:ext cx="44107" cy="47128"/>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0" name="PA-任意多边形 46">
                <a:extLst>
                  <a:ext uri="{FF2B5EF4-FFF2-40B4-BE49-F238E27FC236}">
                    <a16:creationId xmlns:a16="http://schemas.microsoft.com/office/drawing/2014/main" id="{394E2E4E-138F-4685-9A10-7DFB61F60807}"/>
                  </a:ext>
                </a:extLst>
              </p:cNvPr>
              <p:cNvSpPr>
                <a:spLocks/>
              </p:cNvSpPr>
              <p:nvPr>
                <p:custDataLst>
                  <p:tags r:id="rId30"/>
                </p:custDataLst>
              </p:nvPr>
            </p:nvSpPr>
            <p:spPr bwMode="auto">
              <a:xfrm>
                <a:off x="9670546" y="584035"/>
                <a:ext cx="38065" cy="36252"/>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1" name="PA-任意多边形 47">
                <a:extLst>
                  <a:ext uri="{FF2B5EF4-FFF2-40B4-BE49-F238E27FC236}">
                    <a16:creationId xmlns:a16="http://schemas.microsoft.com/office/drawing/2014/main" id="{9E072495-E1E5-4A0D-8460-EB5EF321CBD3}"/>
                  </a:ext>
                </a:extLst>
              </p:cNvPr>
              <p:cNvSpPr>
                <a:spLocks noEditPoints="1"/>
              </p:cNvSpPr>
              <p:nvPr>
                <p:custDataLst>
                  <p:tags r:id="rId31"/>
                </p:custDataLst>
              </p:nvPr>
            </p:nvSpPr>
            <p:spPr bwMode="auto">
              <a:xfrm>
                <a:off x="9864496" y="772547"/>
                <a:ext cx="26585" cy="38065"/>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2" name="PA-任意多边形 48">
                <a:extLst>
                  <a:ext uri="{FF2B5EF4-FFF2-40B4-BE49-F238E27FC236}">
                    <a16:creationId xmlns:a16="http://schemas.microsoft.com/office/drawing/2014/main" id="{FC69C8E4-9901-4C7D-B68F-8410D0533E93}"/>
                  </a:ext>
                </a:extLst>
              </p:cNvPr>
              <p:cNvSpPr>
                <a:spLocks noEditPoints="1"/>
              </p:cNvSpPr>
              <p:nvPr>
                <p:custDataLst>
                  <p:tags r:id="rId32"/>
                </p:custDataLst>
              </p:nvPr>
            </p:nvSpPr>
            <p:spPr bwMode="auto">
              <a:xfrm>
                <a:off x="9685651" y="644456"/>
                <a:ext cx="39273" cy="338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3" name="PA-任意多边形 49">
                <a:extLst>
                  <a:ext uri="{FF2B5EF4-FFF2-40B4-BE49-F238E27FC236}">
                    <a16:creationId xmlns:a16="http://schemas.microsoft.com/office/drawing/2014/main" id="{34FDDE6E-FCCA-44F3-8B13-477E26437461}"/>
                  </a:ext>
                </a:extLst>
              </p:cNvPr>
              <p:cNvSpPr>
                <a:spLocks/>
              </p:cNvSpPr>
              <p:nvPr>
                <p:custDataLst>
                  <p:tags r:id="rId33"/>
                </p:custDataLst>
              </p:nvPr>
            </p:nvSpPr>
            <p:spPr bwMode="auto">
              <a:xfrm>
                <a:off x="9708611" y="414858"/>
                <a:ext cx="46524" cy="50753"/>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4" name="PA-任意多边形 50">
                <a:extLst>
                  <a:ext uri="{FF2B5EF4-FFF2-40B4-BE49-F238E27FC236}">
                    <a16:creationId xmlns:a16="http://schemas.microsoft.com/office/drawing/2014/main" id="{620D65EC-DFFD-4DEC-B0E9-E48CCBCF58AC}"/>
                  </a:ext>
                </a:extLst>
              </p:cNvPr>
              <p:cNvSpPr>
                <a:spLocks noEditPoints="1"/>
              </p:cNvSpPr>
              <p:nvPr>
                <p:custDataLst>
                  <p:tags r:id="rId34"/>
                </p:custDataLst>
              </p:nvPr>
            </p:nvSpPr>
            <p:spPr bwMode="auto">
              <a:xfrm>
                <a:off x="9981712" y="756234"/>
                <a:ext cx="32627" cy="37461"/>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5" name="PA-任意多边形 51">
                <a:extLst>
                  <a:ext uri="{FF2B5EF4-FFF2-40B4-BE49-F238E27FC236}">
                    <a16:creationId xmlns:a16="http://schemas.microsoft.com/office/drawing/2014/main" id="{95AEDF77-31DA-4B2B-BF9B-68EB53990A9E}"/>
                  </a:ext>
                </a:extLst>
              </p:cNvPr>
              <p:cNvSpPr>
                <a:spLocks/>
              </p:cNvSpPr>
              <p:nvPr>
                <p:custDataLst>
                  <p:tags r:id="rId35"/>
                </p:custDataLst>
              </p:nvPr>
            </p:nvSpPr>
            <p:spPr bwMode="auto">
              <a:xfrm>
                <a:off x="9752718" y="372564"/>
                <a:ext cx="44107" cy="4289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6" name="PA-任意多边形 52">
                <a:extLst>
                  <a:ext uri="{FF2B5EF4-FFF2-40B4-BE49-F238E27FC236}">
                    <a16:creationId xmlns:a16="http://schemas.microsoft.com/office/drawing/2014/main" id="{5D8EAA8B-C895-4076-BF2D-EC3DD111F5F6}"/>
                  </a:ext>
                </a:extLst>
              </p:cNvPr>
              <p:cNvSpPr>
                <a:spLocks/>
              </p:cNvSpPr>
              <p:nvPr>
                <p:custDataLst>
                  <p:tags r:id="rId36"/>
                </p:custDataLst>
              </p:nvPr>
            </p:nvSpPr>
            <p:spPr bwMode="auto">
              <a:xfrm>
                <a:off x="9883226" y="333291"/>
                <a:ext cx="35044" cy="38065"/>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7" name="PA-任意多边形 53">
                <a:extLst>
                  <a:ext uri="{FF2B5EF4-FFF2-40B4-BE49-F238E27FC236}">
                    <a16:creationId xmlns:a16="http://schemas.microsoft.com/office/drawing/2014/main" id="{5BFFE838-1FBF-4C10-B953-0888EE8DF8B6}"/>
                  </a:ext>
                </a:extLst>
              </p:cNvPr>
              <p:cNvSpPr>
                <a:spLocks noEditPoints="1"/>
              </p:cNvSpPr>
              <p:nvPr>
                <p:custDataLst>
                  <p:tags r:id="rId37"/>
                </p:custDataLst>
              </p:nvPr>
            </p:nvSpPr>
            <p:spPr bwMode="auto">
              <a:xfrm>
                <a:off x="9926125" y="772547"/>
                <a:ext cx="27190" cy="38669"/>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8" name="PA-任意多边形 54">
                <a:extLst>
                  <a:ext uri="{FF2B5EF4-FFF2-40B4-BE49-F238E27FC236}">
                    <a16:creationId xmlns:a16="http://schemas.microsoft.com/office/drawing/2014/main" id="{39E6ED97-EF9E-4761-ADD1-87ADDC5D0669}"/>
                  </a:ext>
                </a:extLst>
              </p:cNvPr>
              <p:cNvSpPr>
                <a:spLocks/>
              </p:cNvSpPr>
              <p:nvPr>
                <p:custDataLst>
                  <p:tags r:id="rId38"/>
                </p:custDataLst>
              </p:nvPr>
            </p:nvSpPr>
            <p:spPr bwMode="auto">
              <a:xfrm>
                <a:off x="9820389" y="340542"/>
                <a:ext cx="36253" cy="41086"/>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9" name="PA-任意多边形 55">
                <a:extLst>
                  <a:ext uri="{FF2B5EF4-FFF2-40B4-BE49-F238E27FC236}">
                    <a16:creationId xmlns:a16="http://schemas.microsoft.com/office/drawing/2014/main" id="{925279F4-DA84-4CB1-AF9F-87DFB7D6C33A}"/>
                  </a:ext>
                </a:extLst>
              </p:cNvPr>
              <p:cNvSpPr>
                <a:spLocks/>
              </p:cNvSpPr>
              <p:nvPr>
                <p:custDataLst>
                  <p:tags r:id="rId39"/>
                </p:custDataLst>
              </p:nvPr>
            </p:nvSpPr>
            <p:spPr bwMode="auto">
              <a:xfrm>
                <a:off x="10094698" y="479508"/>
                <a:ext cx="42294" cy="338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0" name="PA-任意多边形 56">
                <a:extLst>
                  <a:ext uri="{FF2B5EF4-FFF2-40B4-BE49-F238E27FC236}">
                    <a16:creationId xmlns:a16="http://schemas.microsoft.com/office/drawing/2014/main" id="{9E0D510C-03CC-4A94-979F-93AC0A98065F}"/>
                  </a:ext>
                </a:extLst>
              </p:cNvPr>
              <p:cNvSpPr>
                <a:spLocks/>
              </p:cNvSpPr>
              <p:nvPr>
                <p:custDataLst>
                  <p:tags r:id="rId40"/>
                </p:custDataLst>
              </p:nvPr>
            </p:nvSpPr>
            <p:spPr bwMode="auto">
              <a:xfrm>
                <a:off x="10095302" y="638414"/>
                <a:ext cx="41690" cy="38669"/>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1" name="PA-任意多边形 57">
                <a:extLst>
                  <a:ext uri="{FF2B5EF4-FFF2-40B4-BE49-F238E27FC236}">
                    <a16:creationId xmlns:a16="http://schemas.microsoft.com/office/drawing/2014/main" id="{BBE6660A-73A3-45DA-83AD-0330138F129E}"/>
                  </a:ext>
                </a:extLst>
              </p:cNvPr>
              <p:cNvSpPr>
                <a:spLocks/>
              </p:cNvSpPr>
              <p:nvPr>
                <p:custDataLst>
                  <p:tags r:id="rId41"/>
                </p:custDataLst>
              </p:nvPr>
            </p:nvSpPr>
            <p:spPr bwMode="auto">
              <a:xfrm>
                <a:off x="10110407" y="578597"/>
                <a:ext cx="36856" cy="32627"/>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2" name="PA-任意多边形 58">
                <a:extLst>
                  <a:ext uri="{FF2B5EF4-FFF2-40B4-BE49-F238E27FC236}">
                    <a16:creationId xmlns:a16="http://schemas.microsoft.com/office/drawing/2014/main" id="{84D6BE20-646A-4564-BDD3-A9EFBF5E1AF0}"/>
                  </a:ext>
                </a:extLst>
              </p:cNvPr>
              <p:cNvSpPr>
                <a:spLocks/>
              </p:cNvSpPr>
              <p:nvPr>
                <p:custDataLst>
                  <p:tags r:id="rId42"/>
                </p:custDataLst>
              </p:nvPr>
            </p:nvSpPr>
            <p:spPr bwMode="auto">
              <a:xfrm>
                <a:off x="9988358" y="347792"/>
                <a:ext cx="33231" cy="41690"/>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3" name="PA-任意多边形 59">
                <a:extLst>
                  <a:ext uri="{FF2B5EF4-FFF2-40B4-BE49-F238E27FC236}">
                    <a16:creationId xmlns:a16="http://schemas.microsoft.com/office/drawing/2014/main" id="{4AD2031D-7FF8-4886-8037-BEACC25071E4}"/>
                  </a:ext>
                </a:extLst>
              </p:cNvPr>
              <p:cNvSpPr>
                <a:spLocks/>
              </p:cNvSpPr>
              <p:nvPr>
                <p:custDataLst>
                  <p:tags r:id="rId43"/>
                </p:custDataLst>
              </p:nvPr>
            </p:nvSpPr>
            <p:spPr bwMode="auto">
              <a:xfrm>
                <a:off x="9686859" y="468633"/>
                <a:ext cx="38065" cy="33231"/>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4" name="PA-任意多边形 60">
                <a:extLst>
                  <a:ext uri="{FF2B5EF4-FFF2-40B4-BE49-F238E27FC236}">
                    <a16:creationId xmlns:a16="http://schemas.microsoft.com/office/drawing/2014/main" id="{D7A49C03-C25A-435C-BF12-2BCD8CEF9432}"/>
                  </a:ext>
                </a:extLst>
              </p:cNvPr>
              <p:cNvSpPr>
                <a:spLocks/>
              </p:cNvSpPr>
              <p:nvPr>
                <p:custDataLst>
                  <p:tags r:id="rId44"/>
                </p:custDataLst>
              </p:nvPr>
            </p:nvSpPr>
            <p:spPr bwMode="auto">
              <a:xfrm>
                <a:off x="10109803" y="530866"/>
                <a:ext cx="36856" cy="24168"/>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5" name="PA-任意多边形 61">
                <a:extLst>
                  <a:ext uri="{FF2B5EF4-FFF2-40B4-BE49-F238E27FC236}">
                    <a16:creationId xmlns:a16="http://schemas.microsoft.com/office/drawing/2014/main" id="{FECBCB22-392B-4C11-A99F-356D03571F8C}"/>
                  </a:ext>
                </a:extLst>
              </p:cNvPr>
              <p:cNvSpPr>
                <a:spLocks/>
              </p:cNvSpPr>
              <p:nvPr>
                <p:custDataLst>
                  <p:tags r:id="rId45"/>
                </p:custDataLst>
              </p:nvPr>
            </p:nvSpPr>
            <p:spPr bwMode="auto">
              <a:xfrm>
                <a:off x="9938813" y="337520"/>
                <a:ext cx="22356" cy="37461"/>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6" name="PA-任意多边形 62">
                <a:extLst>
                  <a:ext uri="{FF2B5EF4-FFF2-40B4-BE49-F238E27FC236}">
                    <a16:creationId xmlns:a16="http://schemas.microsoft.com/office/drawing/2014/main" id="{02A0AD01-7AFB-4E52-BFB0-5E611AEFCF16}"/>
                  </a:ext>
                </a:extLst>
              </p:cNvPr>
              <p:cNvSpPr>
                <a:spLocks/>
              </p:cNvSpPr>
              <p:nvPr>
                <p:custDataLst>
                  <p:tags r:id="rId46"/>
                </p:custDataLst>
              </p:nvPr>
            </p:nvSpPr>
            <p:spPr bwMode="auto">
              <a:xfrm>
                <a:off x="9802263" y="758650"/>
                <a:ext cx="27793" cy="36252"/>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7" name="PA-任意多边形 71">
                <a:extLst>
                  <a:ext uri="{FF2B5EF4-FFF2-40B4-BE49-F238E27FC236}">
                    <a16:creationId xmlns:a16="http://schemas.microsoft.com/office/drawing/2014/main" id="{B192F586-9764-4FCA-B03B-E731C2EF077B}"/>
                  </a:ext>
                </a:extLst>
              </p:cNvPr>
              <p:cNvSpPr>
                <a:spLocks noEditPoints="1"/>
              </p:cNvSpPr>
              <p:nvPr>
                <p:custDataLst>
                  <p:tags r:id="rId47"/>
                </p:custDataLst>
              </p:nvPr>
            </p:nvSpPr>
            <p:spPr bwMode="auto">
              <a:xfrm>
                <a:off x="9733988" y="398545"/>
                <a:ext cx="350439" cy="34983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grpSp>
      <p:graphicFrame>
        <p:nvGraphicFramePr>
          <p:cNvPr id="58" name="PA-表格 57">
            <a:extLst>
              <a:ext uri="{FF2B5EF4-FFF2-40B4-BE49-F238E27FC236}">
                <a16:creationId xmlns:a16="http://schemas.microsoft.com/office/drawing/2014/main" id="{C4CD1B41-98AC-4B62-AB6B-2F18DDB3B3A9}"/>
              </a:ext>
            </a:extLst>
          </p:cNvPr>
          <p:cNvGraphicFramePr>
            <a:graphicFrameLocks noGrp="1"/>
          </p:cNvGraphicFramePr>
          <p:nvPr>
            <p:custDataLst>
              <p:tags r:id="rId5"/>
            </p:custDataLst>
            <p:extLst>
              <p:ext uri="{D42A27DB-BD31-4B8C-83A1-F6EECF244321}">
                <p14:modId xmlns:p14="http://schemas.microsoft.com/office/powerpoint/2010/main" val="2485261029"/>
              </p:ext>
            </p:extLst>
          </p:nvPr>
        </p:nvGraphicFramePr>
        <p:xfrm>
          <a:off x="480778" y="3171852"/>
          <a:ext cx="11230445" cy="3123204"/>
        </p:xfrm>
        <a:graphic>
          <a:graphicData uri="http://schemas.openxmlformats.org/drawingml/2006/table">
            <a:tbl>
              <a:tblPr firstRow="1" bandRow="1">
                <a:tableStyleId>{FABFCF23-3B69-468F-B69F-88F6DE6A72F2}</a:tableStyleId>
              </a:tblPr>
              <a:tblGrid>
                <a:gridCol w="1356876">
                  <a:extLst>
                    <a:ext uri="{9D8B030D-6E8A-4147-A177-3AD203B41FA5}">
                      <a16:colId xmlns:a16="http://schemas.microsoft.com/office/drawing/2014/main" val="20000"/>
                    </a:ext>
                  </a:extLst>
                </a:gridCol>
                <a:gridCol w="5405336">
                  <a:extLst>
                    <a:ext uri="{9D8B030D-6E8A-4147-A177-3AD203B41FA5}">
                      <a16:colId xmlns:a16="http://schemas.microsoft.com/office/drawing/2014/main" val="20001"/>
                    </a:ext>
                  </a:extLst>
                </a:gridCol>
                <a:gridCol w="1489411">
                  <a:extLst>
                    <a:ext uri="{9D8B030D-6E8A-4147-A177-3AD203B41FA5}">
                      <a16:colId xmlns:a16="http://schemas.microsoft.com/office/drawing/2014/main" val="20002"/>
                    </a:ext>
                  </a:extLst>
                </a:gridCol>
                <a:gridCol w="1489411">
                  <a:extLst>
                    <a:ext uri="{9D8B030D-6E8A-4147-A177-3AD203B41FA5}">
                      <a16:colId xmlns:a16="http://schemas.microsoft.com/office/drawing/2014/main" val="20003"/>
                    </a:ext>
                  </a:extLst>
                </a:gridCol>
                <a:gridCol w="1489411">
                  <a:extLst>
                    <a:ext uri="{9D8B030D-6E8A-4147-A177-3AD203B41FA5}">
                      <a16:colId xmlns:a16="http://schemas.microsoft.com/office/drawing/2014/main" val="20004"/>
                    </a:ext>
                  </a:extLst>
                </a:gridCol>
              </a:tblGrid>
              <a:tr h="446172">
                <a:tc>
                  <a:txBody>
                    <a:bodyPr/>
                    <a:lstStyle/>
                    <a:p>
                      <a:pPr algn="ctr" fontAlgn="b"/>
                      <a:r>
                        <a:rPr lang="zh-CN" altLang="en-US" sz="1600" b="1" u="none" strike="noStrike" dirty="0">
                          <a:effectLst/>
                          <a:latin typeface="微软雅黑" panose="020B0503020204020204" pitchFamily="34" charset="-122"/>
                          <a:ea typeface="微软雅黑" panose="020B0503020204020204" pitchFamily="34" charset="-122"/>
                        </a:rPr>
                        <a:t>序号</a:t>
                      </a:r>
                      <a:endParaRPr lang="zh-CN" altLang="en-US" sz="1600" b="1" i="0" u="none" strike="noStrike" dirty="0">
                        <a:effectLst/>
                        <a:latin typeface="微软雅黑" panose="020B0503020204020204" pitchFamily="34" charset="-122"/>
                        <a:ea typeface="微软雅黑" panose="020B0503020204020204" pitchFamily="34" charset="-122"/>
                      </a:endParaRPr>
                    </a:p>
                  </a:txBody>
                  <a:tcPr marL="7620" marR="7620" marT="7620" marB="0" anchor="ctr">
                    <a:solidFill>
                      <a:schemeClr val="accent1"/>
                    </a:solidFill>
                  </a:tcPr>
                </a:tc>
                <a:tc>
                  <a:txBody>
                    <a:bodyPr/>
                    <a:lstStyle/>
                    <a:p>
                      <a:pPr marL="0" algn="ctr" defTabSz="914400" rtl="0" eaLnBrk="1" fontAlgn="b" latinLnBrk="0" hangingPunct="1"/>
                      <a:r>
                        <a:rPr lang="zh-CN" altLang="en-US" sz="1600" b="1" u="none" strike="noStrike" kern="1200" dirty="0">
                          <a:solidFill>
                            <a:schemeClr val="lt1"/>
                          </a:solidFill>
                          <a:effectLst/>
                          <a:latin typeface="微软雅黑" panose="020B0503020204020204" pitchFamily="34" charset="-122"/>
                          <a:ea typeface="微软雅黑" panose="020B0503020204020204" pitchFamily="34" charset="-122"/>
                        </a:rPr>
                        <a:t>项目名称</a:t>
                      </a:r>
                      <a:endParaRPr lang="zh-CN" altLang="en-US" sz="1600" b="1" i="0" u="none" strike="noStrike" kern="1200" dirty="0">
                        <a:solidFill>
                          <a:schemeClr val="lt1"/>
                        </a:solidFill>
                        <a:effectLst/>
                        <a:latin typeface="微软雅黑" panose="020B0503020204020204" pitchFamily="34" charset="-122"/>
                        <a:ea typeface="微软雅黑" panose="020B0503020204020204" pitchFamily="34" charset="-122"/>
                        <a:cs typeface="+mn-cs"/>
                      </a:endParaRPr>
                    </a:p>
                  </a:txBody>
                  <a:tcPr marL="7620" marR="7620" marT="7620" marB="0" anchor="ctr">
                    <a:solidFill>
                      <a:schemeClr val="accent1"/>
                    </a:solidFill>
                  </a:tcPr>
                </a:tc>
                <a:tc>
                  <a:txBody>
                    <a:bodyPr/>
                    <a:lstStyle/>
                    <a:p>
                      <a:pPr marL="0" algn="ctr" defTabSz="914400" rtl="0" eaLnBrk="1" fontAlgn="b" latinLnBrk="0" hangingPunct="1"/>
                      <a:r>
                        <a:rPr lang="zh-CN" altLang="en-US" sz="1600" b="1" u="none" strike="noStrike" kern="1200" dirty="0">
                          <a:solidFill>
                            <a:schemeClr val="lt1"/>
                          </a:solidFill>
                          <a:effectLst/>
                          <a:latin typeface="微软雅黑" panose="020B0503020204020204" pitchFamily="34" charset="-122"/>
                          <a:ea typeface="微软雅黑" panose="020B0503020204020204" pitchFamily="34" charset="-122"/>
                        </a:rPr>
                        <a:t>负责人</a:t>
                      </a:r>
                      <a:endParaRPr lang="zh-CN" altLang="en-US" sz="1600" b="1" i="0" u="none" strike="noStrike" kern="1200" dirty="0">
                        <a:solidFill>
                          <a:schemeClr val="lt1"/>
                        </a:solidFill>
                        <a:effectLst/>
                        <a:latin typeface="微软雅黑" panose="020B0503020204020204" pitchFamily="34" charset="-122"/>
                        <a:ea typeface="微软雅黑" panose="020B0503020204020204" pitchFamily="34" charset="-122"/>
                        <a:cs typeface="+mn-cs"/>
                      </a:endParaRPr>
                    </a:p>
                  </a:txBody>
                  <a:tcPr marL="7620" marR="7620" marT="7620" marB="0" anchor="ctr">
                    <a:solidFill>
                      <a:schemeClr val="accent1"/>
                    </a:solidFill>
                  </a:tcPr>
                </a:tc>
                <a:tc>
                  <a:txBody>
                    <a:bodyPr/>
                    <a:lstStyle/>
                    <a:p>
                      <a:pPr marL="0" algn="ctr" defTabSz="914400" rtl="0" eaLnBrk="1" fontAlgn="b" latinLnBrk="0" hangingPunct="1"/>
                      <a:r>
                        <a:rPr lang="zh-CN" altLang="en-US" sz="1600" b="1" u="none" strike="noStrike" kern="1200" dirty="0">
                          <a:solidFill>
                            <a:schemeClr val="lt1"/>
                          </a:solidFill>
                          <a:effectLst/>
                          <a:latin typeface="微软雅黑" panose="020B0503020204020204" pitchFamily="34" charset="-122"/>
                          <a:ea typeface="微软雅黑" panose="020B0503020204020204" pitchFamily="34" charset="-122"/>
                        </a:rPr>
                        <a:t>项目类别</a:t>
                      </a:r>
                      <a:endParaRPr lang="zh-CN" altLang="en-US" sz="1600" b="1" i="0" u="none" strike="noStrike" kern="1200" dirty="0">
                        <a:solidFill>
                          <a:schemeClr val="lt1"/>
                        </a:solidFill>
                        <a:effectLst/>
                        <a:latin typeface="微软雅黑" panose="020B0503020204020204" pitchFamily="34" charset="-122"/>
                        <a:ea typeface="微软雅黑" panose="020B0503020204020204" pitchFamily="34" charset="-122"/>
                        <a:cs typeface="+mn-cs"/>
                      </a:endParaRPr>
                    </a:p>
                  </a:txBody>
                  <a:tcPr marL="7620" marR="7620" marT="7620" marB="0" anchor="ctr">
                    <a:solidFill>
                      <a:schemeClr val="accent1"/>
                    </a:solidFill>
                  </a:tcPr>
                </a:tc>
                <a:tc>
                  <a:txBody>
                    <a:bodyPr/>
                    <a:lstStyle/>
                    <a:p>
                      <a:pPr marL="0" algn="ctr" defTabSz="914400" rtl="0" eaLnBrk="1" fontAlgn="b" latinLnBrk="0" hangingPunct="1"/>
                      <a:r>
                        <a:rPr lang="zh-CN" altLang="en-US" sz="1600" b="1" u="none" strike="noStrike" kern="1200" dirty="0">
                          <a:solidFill>
                            <a:schemeClr val="lt1"/>
                          </a:solidFill>
                          <a:effectLst/>
                          <a:latin typeface="微软雅黑" panose="020B0503020204020204" pitchFamily="34" charset="-122"/>
                          <a:ea typeface="微软雅黑" panose="020B0503020204020204" pitchFamily="34" charset="-122"/>
                        </a:rPr>
                        <a:t>翻译文版</a:t>
                      </a:r>
                    </a:p>
                  </a:txBody>
                  <a:tcPr marL="7620" marR="7620" marT="7620" marB="0" anchor="ctr">
                    <a:solidFill>
                      <a:schemeClr val="accent1"/>
                    </a:solidFill>
                  </a:tcPr>
                </a:tc>
                <a:extLst>
                  <a:ext uri="{0D108BD9-81ED-4DB2-BD59-A6C34878D82A}">
                    <a16:rowId xmlns:a16="http://schemas.microsoft.com/office/drawing/2014/main" val="10000"/>
                  </a:ext>
                </a:extLst>
              </a:tr>
              <a:tr h="446172">
                <a:tc>
                  <a:txBody>
                    <a:bodyPr/>
                    <a:lstStyle/>
                    <a:p>
                      <a:pPr algn="ctr" fontAlgn="b"/>
                      <a:r>
                        <a:rPr lang="en-US" altLang="zh-CN" sz="1600" b="0" i="0" u="none" strike="noStrike" dirty="0">
                          <a:effectLst/>
                          <a:latin typeface="微软雅黑" panose="020B0503020204020204" pitchFamily="34" charset="-122"/>
                          <a:ea typeface="微软雅黑" panose="020B0503020204020204" pitchFamily="34" charset="-122"/>
                        </a:rPr>
                        <a:t>1</a:t>
                      </a:r>
                    </a:p>
                  </a:txBody>
                  <a:tcPr marL="7620" marR="7620" marT="7620" marB="0" anchor="ctr"/>
                </a:tc>
                <a:tc>
                  <a:txBody>
                    <a:bodyPr/>
                    <a:lstStyle/>
                    <a:p>
                      <a:pPr marL="0" algn="ctr" defTabSz="914400" rtl="0" eaLnBrk="1" fontAlgn="b" latinLnBrk="0" hangingPunct="1"/>
                      <a:r>
                        <a:rPr lang="zh-CN" altLang="en-US" sz="1600" b="0" i="0" u="none" strike="noStrike" kern="1200" dirty="0">
                          <a:solidFill>
                            <a:schemeClr val="dk1"/>
                          </a:solidFill>
                          <a:effectLst/>
                          <a:latin typeface="微软雅黑" panose="020B0503020204020204" pitchFamily="34" charset="-122"/>
                          <a:ea typeface="微软雅黑" panose="020B0503020204020204" pitchFamily="34" charset="-122"/>
                          <a:cs typeface="+mn-cs"/>
                        </a:rPr>
                        <a:t>叙述学与小说文体学研究（第四版）</a:t>
                      </a:r>
                    </a:p>
                  </a:txBody>
                  <a:tcPr marL="7620" marR="7620" marT="7620" marB="0" anchor="ctr"/>
                </a:tc>
                <a:tc>
                  <a:txBody>
                    <a:bodyPr/>
                    <a:lstStyle/>
                    <a:p>
                      <a:pPr marL="0" algn="ctr" defTabSz="914400" rtl="0" eaLnBrk="1" fontAlgn="b" latinLnBrk="0" hangingPunct="1"/>
                      <a:r>
                        <a:rPr lang="zh-CN" altLang="en-US" sz="1600" b="0" i="0" u="none" strike="noStrike" kern="1200" dirty="0">
                          <a:solidFill>
                            <a:schemeClr val="dk1"/>
                          </a:solidFill>
                          <a:effectLst/>
                          <a:latin typeface="微软雅黑" panose="020B0503020204020204" pitchFamily="34" charset="-122"/>
                          <a:ea typeface="微软雅黑" panose="020B0503020204020204" pitchFamily="34" charset="-122"/>
                          <a:cs typeface="+mn-cs"/>
                        </a:rPr>
                        <a:t>申丹</a:t>
                      </a:r>
                    </a:p>
                  </a:txBody>
                  <a:tcPr marL="7620" marR="7620" marT="7620" marB="0" anchor="ctr"/>
                </a:tc>
                <a:tc>
                  <a:txBody>
                    <a:bodyPr/>
                    <a:lstStyle/>
                    <a:p>
                      <a:pPr algn="ctr" fontAlgn="b"/>
                      <a:r>
                        <a:rPr lang="zh-CN" altLang="en-US" sz="1600" b="0" i="0" u="none" strike="noStrike" dirty="0">
                          <a:effectLst/>
                          <a:latin typeface="微软雅黑" panose="020B0503020204020204" pitchFamily="34" charset="-122"/>
                          <a:ea typeface="微软雅黑" panose="020B0503020204020204" pitchFamily="34" charset="-122"/>
                        </a:rPr>
                        <a:t>重点项目</a:t>
                      </a:r>
                    </a:p>
                  </a:txBody>
                  <a:tcPr marL="7620" marR="7620" marT="7620" marB="0" anchor="ctr"/>
                </a:tc>
                <a:tc>
                  <a:txBody>
                    <a:bodyPr/>
                    <a:lstStyle/>
                    <a:p>
                      <a:pPr algn="ctr" fontAlgn="b"/>
                      <a:r>
                        <a:rPr lang="zh-CN" altLang="en-US" sz="1600" b="0" i="0" u="none" strike="noStrike" dirty="0">
                          <a:effectLst/>
                          <a:latin typeface="微软雅黑" panose="020B0503020204020204" pitchFamily="34" charset="-122"/>
                          <a:ea typeface="微软雅黑" panose="020B0503020204020204" pitchFamily="34" charset="-122"/>
                        </a:rPr>
                        <a:t>英文</a:t>
                      </a:r>
                    </a:p>
                  </a:txBody>
                  <a:tcPr marL="7620" marR="7620" marT="7620" marB="0" anchor="ctr"/>
                </a:tc>
                <a:extLst>
                  <a:ext uri="{0D108BD9-81ED-4DB2-BD59-A6C34878D82A}">
                    <a16:rowId xmlns:a16="http://schemas.microsoft.com/office/drawing/2014/main" val="10001"/>
                  </a:ext>
                </a:extLst>
              </a:tr>
              <a:tr h="446172">
                <a:tc>
                  <a:txBody>
                    <a:bodyPr/>
                    <a:lstStyle/>
                    <a:p>
                      <a:pPr algn="ctr" fontAlgn="b"/>
                      <a:r>
                        <a:rPr lang="en-US" altLang="zh-CN" sz="1600" b="0" i="0" u="none" strike="noStrike" dirty="0">
                          <a:effectLst/>
                          <a:latin typeface="微软雅黑" panose="020B0503020204020204" pitchFamily="34" charset="-122"/>
                          <a:ea typeface="微软雅黑" panose="020B0503020204020204" pitchFamily="34" charset="-122"/>
                        </a:rPr>
                        <a:t>2</a:t>
                      </a:r>
                    </a:p>
                  </a:txBody>
                  <a:tcPr marL="7620" marR="7620" marT="7620" marB="0" anchor="ctr"/>
                </a:tc>
                <a:tc>
                  <a:txBody>
                    <a:bodyPr/>
                    <a:lstStyle/>
                    <a:p>
                      <a:pPr marL="0" algn="ctr" defTabSz="914400" rtl="0" eaLnBrk="1" fontAlgn="b" latinLnBrk="0" hangingPunct="1"/>
                      <a:r>
                        <a:rPr lang="zh-CN" altLang="en-US" sz="1600" b="0" i="0" u="none" strike="noStrike" kern="1200" dirty="0">
                          <a:solidFill>
                            <a:schemeClr val="dk1"/>
                          </a:solidFill>
                          <a:effectLst/>
                          <a:latin typeface="微软雅黑" panose="020B0503020204020204" pitchFamily="34" charset="-122"/>
                          <a:ea typeface="微软雅黑" panose="020B0503020204020204" pitchFamily="34" charset="-122"/>
                          <a:cs typeface="+mn-cs"/>
                        </a:rPr>
                        <a:t>雾中风景</a:t>
                      </a:r>
                    </a:p>
                  </a:txBody>
                  <a:tcPr marL="7620" marR="7620" marT="7620" marB="0" anchor="ctr"/>
                </a:tc>
                <a:tc>
                  <a:txBody>
                    <a:bodyPr/>
                    <a:lstStyle/>
                    <a:p>
                      <a:pPr marL="0" algn="ctr" defTabSz="914400" rtl="0" eaLnBrk="1" fontAlgn="b" latinLnBrk="0" hangingPunct="1"/>
                      <a:r>
                        <a:rPr lang="zh-CN" altLang="en-US" sz="1600" b="0" i="0" u="none" strike="noStrike" kern="1200" dirty="0">
                          <a:solidFill>
                            <a:schemeClr val="dk1"/>
                          </a:solidFill>
                          <a:effectLst/>
                          <a:latin typeface="微软雅黑" panose="020B0503020204020204" pitchFamily="34" charset="-122"/>
                          <a:ea typeface="微软雅黑" panose="020B0503020204020204" pitchFamily="34" charset="-122"/>
                          <a:cs typeface="+mn-cs"/>
                        </a:rPr>
                        <a:t>张冰</a:t>
                      </a:r>
                    </a:p>
                  </a:txBody>
                  <a:tcPr marL="7620" marR="7620" marT="7620" marB="0" anchor="ctr"/>
                </a:tc>
                <a:tc>
                  <a:txBody>
                    <a:bodyPr/>
                    <a:lstStyle/>
                    <a:p>
                      <a:pPr algn="ctr" fontAlgn="b"/>
                      <a:r>
                        <a:rPr lang="zh-CN" altLang="en-US" sz="1600" b="0" i="0" u="none" strike="noStrike" dirty="0">
                          <a:effectLst/>
                          <a:latin typeface="微软雅黑" panose="020B0503020204020204" pitchFamily="34" charset="-122"/>
                          <a:ea typeface="微软雅黑" panose="020B0503020204020204" pitchFamily="34" charset="-122"/>
                        </a:rPr>
                        <a:t>重点项目</a:t>
                      </a:r>
                    </a:p>
                  </a:txBody>
                  <a:tcPr marL="7620" marR="7620" marT="7620" marB="0" anchor="ctr"/>
                </a:tc>
                <a:tc>
                  <a:txBody>
                    <a:bodyPr/>
                    <a:lstStyle/>
                    <a:p>
                      <a:pPr algn="ctr" fontAlgn="b"/>
                      <a:r>
                        <a:rPr lang="zh-CN" altLang="en-US" sz="1600" b="0" i="0" u="none" strike="noStrike" dirty="0">
                          <a:effectLst/>
                          <a:latin typeface="微软雅黑" panose="020B0503020204020204" pitchFamily="34" charset="-122"/>
                          <a:ea typeface="微软雅黑" panose="020B0503020204020204" pitchFamily="34" charset="-122"/>
                        </a:rPr>
                        <a:t>俄文</a:t>
                      </a:r>
                    </a:p>
                  </a:txBody>
                  <a:tcPr marL="7620" marR="7620" marT="7620" marB="0" anchor="ctr"/>
                </a:tc>
                <a:extLst>
                  <a:ext uri="{0D108BD9-81ED-4DB2-BD59-A6C34878D82A}">
                    <a16:rowId xmlns:a16="http://schemas.microsoft.com/office/drawing/2014/main" val="10002"/>
                  </a:ext>
                </a:extLst>
              </a:tr>
              <a:tr h="446172">
                <a:tc>
                  <a:txBody>
                    <a:bodyPr/>
                    <a:lstStyle/>
                    <a:p>
                      <a:pPr algn="ctr" fontAlgn="b"/>
                      <a:r>
                        <a:rPr lang="en-US" altLang="zh-CN" sz="1600" b="0" i="0" u="none" strike="noStrike" dirty="0">
                          <a:effectLst/>
                          <a:latin typeface="微软雅黑" panose="020B0503020204020204" pitchFamily="34" charset="-122"/>
                          <a:ea typeface="微软雅黑" panose="020B0503020204020204" pitchFamily="34" charset="-122"/>
                        </a:rPr>
                        <a:t>3</a:t>
                      </a:r>
                    </a:p>
                  </a:txBody>
                  <a:tcPr marL="7620" marR="7620" marT="7620" marB="0" anchor="ctr"/>
                </a:tc>
                <a:tc>
                  <a:txBody>
                    <a:bodyPr/>
                    <a:lstStyle/>
                    <a:p>
                      <a:pPr marL="0" algn="ctr" defTabSz="914400" rtl="0" eaLnBrk="1" fontAlgn="b" latinLnBrk="0" hangingPunct="1"/>
                      <a:r>
                        <a:rPr lang="zh-CN" altLang="en-US" sz="1600" b="0" i="0" u="none" strike="noStrike" kern="1200" dirty="0">
                          <a:solidFill>
                            <a:schemeClr val="dk1"/>
                          </a:solidFill>
                          <a:effectLst/>
                          <a:latin typeface="微软雅黑" panose="020B0503020204020204" pitchFamily="34" charset="-122"/>
                          <a:ea typeface="微软雅黑" panose="020B0503020204020204" pitchFamily="34" charset="-122"/>
                          <a:cs typeface="+mn-cs"/>
                        </a:rPr>
                        <a:t>古医疗与外来文化</a:t>
                      </a:r>
                    </a:p>
                  </a:txBody>
                  <a:tcPr marL="7620" marR="7620" marT="7620" marB="0" anchor="ctr"/>
                </a:tc>
                <a:tc>
                  <a:txBody>
                    <a:bodyPr/>
                    <a:lstStyle/>
                    <a:p>
                      <a:pPr marL="0" algn="ctr" defTabSz="914400" rtl="0" eaLnBrk="1" fontAlgn="b" latinLnBrk="0" hangingPunct="1"/>
                      <a:r>
                        <a:rPr lang="zh-CN" altLang="en-US" sz="1600" b="0" i="0" u="none" strike="noStrike" kern="1200" dirty="0">
                          <a:solidFill>
                            <a:schemeClr val="dk1"/>
                          </a:solidFill>
                          <a:effectLst/>
                          <a:latin typeface="微软雅黑" panose="020B0503020204020204" pitchFamily="34" charset="-122"/>
                          <a:ea typeface="微软雅黑" panose="020B0503020204020204" pitchFamily="34" charset="-122"/>
                          <a:cs typeface="+mn-cs"/>
                        </a:rPr>
                        <a:t>王丹</a:t>
                      </a:r>
                    </a:p>
                  </a:txBody>
                  <a:tcPr marL="7620" marR="7620" marT="762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zh-CN" altLang="en-US" sz="1600" b="0" i="0" u="none" strike="noStrike" dirty="0">
                          <a:effectLst/>
                          <a:latin typeface="微软雅黑" panose="020B0503020204020204" pitchFamily="34" charset="-122"/>
                          <a:ea typeface="微软雅黑" panose="020B0503020204020204" pitchFamily="34" charset="-122"/>
                        </a:rPr>
                        <a:t>一般项目</a:t>
                      </a:r>
                    </a:p>
                  </a:txBody>
                  <a:tcPr marL="7620" marR="7620" marT="7620" marB="0" anchor="ctr"/>
                </a:tc>
                <a:tc>
                  <a:txBody>
                    <a:bodyPr/>
                    <a:lstStyle/>
                    <a:p>
                      <a:pPr algn="ctr" fontAlgn="b"/>
                      <a:r>
                        <a:rPr lang="zh-CN" altLang="en-US" sz="1600" b="0" i="0" u="none" strike="noStrike" dirty="0">
                          <a:effectLst/>
                          <a:latin typeface="微软雅黑" panose="020B0503020204020204" pitchFamily="34" charset="-122"/>
                          <a:ea typeface="微软雅黑" panose="020B0503020204020204" pitchFamily="34" charset="-122"/>
                        </a:rPr>
                        <a:t>韩文</a:t>
                      </a:r>
                    </a:p>
                  </a:txBody>
                  <a:tcPr marL="7620" marR="7620" marT="7620" marB="0" anchor="ctr"/>
                </a:tc>
                <a:extLst>
                  <a:ext uri="{0D108BD9-81ED-4DB2-BD59-A6C34878D82A}">
                    <a16:rowId xmlns:a16="http://schemas.microsoft.com/office/drawing/2014/main" val="10003"/>
                  </a:ext>
                </a:extLst>
              </a:tr>
              <a:tr h="446172">
                <a:tc>
                  <a:txBody>
                    <a:bodyPr/>
                    <a:lstStyle/>
                    <a:p>
                      <a:pPr algn="ctr" fontAlgn="b"/>
                      <a:r>
                        <a:rPr lang="en-US" altLang="zh-CN" sz="1600" b="0" i="0" u="none" strike="noStrike" dirty="0">
                          <a:effectLst/>
                          <a:latin typeface="微软雅黑" panose="020B0503020204020204" pitchFamily="34" charset="-122"/>
                          <a:ea typeface="微软雅黑" panose="020B0503020204020204" pitchFamily="34" charset="-122"/>
                        </a:rPr>
                        <a:t>4</a:t>
                      </a:r>
                    </a:p>
                  </a:txBody>
                  <a:tcPr marL="7620" marR="7620" marT="7620" marB="0" anchor="ctr"/>
                </a:tc>
                <a:tc>
                  <a:txBody>
                    <a:bodyPr/>
                    <a:lstStyle/>
                    <a:p>
                      <a:pPr marL="0" algn="ctr" defTabSz="914400" rtl="0" eaLnBrk="1" fontAlgn="b" latinLnBrk="0" hangingPunct="1"/>
                      <a:r>
                        <a:rPr lang="zh-CN" altLang="en-US" sz="1600" b="0" i="0" u="none" strike="noStrike" kern="1200" dirty="0">
                          <a:solidFill>
                            <a:schemeClr val="dk1"/>
                          </a:solidFill>
                          <a:effectLst/>
                          <a:latin typeface="微软雅黑" panose="020B0503020204020204" pitchFamily="34" charset="-122"/>
                          <a:ea typeface="微软雅黑" panose="020B0503020204020204" pitchFamily="34" charset="-122"/>
                          <a:cs typeface="+mn-cs"/>
                        </a:rPr>
                        <a:t>翻译论集（修订本）</a:t>
                      </a:r>
                    </a:p>
                  </a:txBody>
                  <a:tcPr marL="7620" marR="7620" marT="7620" marB="0" anchor="ctr"/>
                </a:tc>
                <a:tc>
                  <a:txBody>
                    <a:bodyPr/>
                    <a:lstStyle/>
                    <a:p>
                      <a:pPr marL="0" algn="ctr" defTabSz="914400" rtl="0" eaLnBrk="1" fontAlgn="b" latinLnBrk="0" hangingPunct="1"/>
                      <a:r>
                        <a:rPr lang="zh-CN" altLang="en-US" sz="1600" b="0" i="0" u="none" strike="noStrike" kern="1200" dirty="0">
                          <a:solidFill>
                            <a:schemeClr val="dk1"/>
                          </a:solidFill>
                          <a:effectLst/>
                          <a:latin typeface="微软雅黑" panose="020B0503020204020204" pitchFamily="34" charset="-122"/>
                          <a:ea typeface="微软雅黑" panose="020B0503020204020204" pitchFamily="34" charset="-122"/>
                          <a:cs typeface="+mn-cs"/>
                        </a:rPr>
                        <a:t>闵雪飞</a:t>
                      </a:r>
                    </a:p>
                  </a:txBody>
                  <a:tcPr marL="7620" marR="7620" marT="762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zh-CN" altLang="en-US" sz="1600" b="0" i="0" u="none" strike="noStrike" dirty="0">
                          <a:effectLst/>
                          <a:latin typeface="微软雅黑" panose="020B0503020204020204" pitchFamily="34" charset="-122"/>
                          <a:ea typeface="微软雅黑" panose="020B0503020204020204" pitchFamily="34" charset="-122"/>
                        </a:rPr>
                        <a:t>一般项目</a:t>
                      </a:r>
                    </a:p>
                  </a:txBody>
                  <a:tcPr marL="7620" marR="7620" marT="7620" marB="0" anchor="ctr"/>
                </a:tc>
                <a:tc>
                  <a:txBody>
                    <a:bodyPr/>
                    <a:lstStyle/>
                    <a:p>
                      <a:pPr algn="ctr" fontAlgn="b"/>
                      <a:r>
                        <a:rPr lang="zh-CN" altLang="en-US" sz="1600" b="0" i="0" u="none" strike="noStrike" dirty="0">
                          <a:effectLst/>
                          <a:latin typeface="微软雅黑" panose="020B0503020204020204" pitchFamily="34" charset="-122"/>
                          <a:ea typeface="微软雅黑" panose="020B0503020204020204" pitchFamily="34" charset="-122"/>
                        </a:rPr>
                        <a:t>葡萄牙文</a:t>
                      </a:r>
                    </a:p>
                  </a:txBody>
                  <a:tcPr marL="7620" marR="7620" marT="7620" marB="0" anchor="ctr"/>
                </a:tc>
                <a:extLst>
                  <a:ext uri="{0D108BD9-81ED-4DB2-BD59-A6C34878D82A}">
                    <a16:rowId xmlns:a16="http://schemas.microsoft.com/office/drawing/2014/main" val="10004"/>
                  </a:ext>
                </a:extLst>
              </a:tr>
              <a:tr h="446172">
                <a:tc>
                  <a:txBody>
                    <a:bodyPr/>
                    <a:lstStyle/>
                    <a:p>
                      <a:pPr algn="ctr" fontAlgn="b"/>
                      <a:r>
                        <a:rPr lang="en-US" altLang="zh-CN" sz="1600" b="0" i="0" u="none" strike="noStrike" dirty="0">
                          <a:effectLst/>
                          <a:latin typeface="微软雅黑" panose="020B0503020204020204" pitchFamily="34" charset="-122"/>
                          <a:ea typeface="微软雅黑" panose="020B0503020204020204" pitchFamily="34" charset="-122"/>
                        </a:rPr>
                        <a:t>5</a:t>
                      </a:r>
                    </a:p>
                  </a:txBody>
                  <a:tcPr marL="7620" marR="7620" marT="7620" marB="0" anchor="ctr"/>
                </a:tc>
                <a:tc>
                  <a:txBody>
                    <a:bodyPr/>
                    <a:lstStyle/>
                    <a:p>
                      <a:pPr marL="0" algn="ctr" defTabSz="914400" rtl="0" eaLnBrk="1" fontAlgn="b" latinLnBrk="0" hangingPunct="1"/>
                      <a:r>
                        <a:rPr lang="zh-CN" altLang="en-US" sz="1600" b="0" i="0" u="none" strike="noStrike" kern="1200" dirty="0">
                          <a:solidFill>
                            <a:schemeClr val="dk1"/>
                          </a:solidFill>
                          <a:effectLst/>
                          <a:latin typeface="微软雅黑" panose="020B0503020204020204" pitchFamily="34" charset="-122"/>
                          <a:ea typeface="微软雅黑" panose="020B0503020204020204" pitchFamily="34" charset="-122"/>
                          <a:cs typeface="+mn-cs"/>
                        </a:rPr>
                        <a:t>中国文化史导论</a:t>
                      </a:r>
                    </a:p>
                  </a:txBody>
                  <a:tcPr marL="7620" marR="7620" marT="7620" marB="0" anchor="ctr"/>
                </a:tc>
                <a:tc>
                  <a:txBody>
                    <a:bodyPr/>
                    <a:lstStyle/>
                    <a:p>
                      <a:pPr marL="0" algn="ctr" defTabSz="914400" rtl="0" eaLnBrk="1" fontAlgn="b" latinLnBrk="0" hangingPunct="1"/>
                      <a:r>
                        <a:rPr lang="zh-CN" altLang="en-US" sz="1600" b="0" i="0" u="none" strike="noStrike" kern="1200" dirty="0">
                          <a:solidFill>
                            <a:schemeClr val="dk1"/>
                          </a:solidFill>
                          <a:effectLst/>
                          <a:latin typeface="微软雅黑" panose="020B0503020204020204" pitchFamily="34" charset="-122"/>
                          <a:ea typeface="微软雅黑" panose="020B0503020204020204" pitchFamily="34" charset="-122"/>
                          <a:cs typeface="+mn-cs"/>
                        </a:rPr>
                        <a:t>章文</a:t>
                      </a:r>
                    </a:p>
                  </a:txBody>
                  <a:tcPr marL="7620" marR="7620" marT="762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zh-CN" altLang="en-US" sz="1600" b="0" i="0" u="none" strike="noStrike" dirty="0">
                          <a:effectLst/>
                          <a:latin typeface="微软雅黑" panose="020B0503020204020204" pitchFamily="34" charset="-122"/>
                          <a:ea typeface="微软雅黑" panose="020B0503020204020204" pitchFamily="34" charset="-122"/>
                        </a:rPr>
                        <a:t>一般项目</a:t>
                      </a:r>
                    </a:p>
                  </a:txBody>
                  <a:tcPr marL="7620" marR="7620" marT="7620" marB="0" anchor="ctr"/>
                </a:tc>
                <a:tc>
                  <a:txBody>
                    <a:bodyPr/>
                    <a:lstStyle/>
                    <a:p>
                      <a:pPr algn="ctr" fontAlgn="b"/>
                      <a:r>
                        <a:rPr lang="zh-CN" altLang="en-US" sz="1600" b="0" i="0" u="none" strike="noStrike" dirty="0">
                          <a:effectLst/>
                          <a:latin typeface="微软雅黑" panose="020B0503020204020204" pitchFamily="34" charset="-122"/>
                          <a:ea typeface="微软雅黑" panose="020B0503020204020204" pitchFamily="34" charset="-122"/>
                        </a:rPr>
                        <a:t>法文</a:t>
                      </a:r>
                    </a:p>
                  </a:txBody>
                  <a:tcPr marL="7620" marR="7620" marT="7620" marB="0" anchor="ctr"/>
                </a:tc>
                <a:extLst>
                  <a:ext uri="{0D108BD9-81ED-4DB2-BD59-A6C34878D82A}">
                    <a16:rowId xmlns:a16="http://schemas.microsoft.com/office/drawing/2014/main" val="10005"/>
                  </a:ext>
                </a:extLst>
              </a:tr>
              <a:tr h="446172">
                <a:tc>
                  <a:txBody>
                    <a:bodyPr/>
                    <a:lstStyle/>
                    <a:p>
                      <a:pPr marL="0" algn="ctr" defTabSz="914400" rtl="0" eaLnBrk="1" fontAlgn="b" latinLnBrk="0" hangingPunct="1"/>
                      <a:r>
                        <a:rPr lang="en-US" altLang="zh-CN" sz="1600" b="0" i="0" u="none" strike="noStrike" kern="1200" dirty="0">
                          <a:solidFill>
                            <a:schemeClr val="dk1"/>
                          </a:solidFill>
                          <a:effectLst/>
                          <a:latin typeface="微软雅黑" panose="020B0503020204020204" pitchFamily="34" charset="-122"/>
                          <a:ea typeface="微软雅黑" panose="020B0503020204020204" pitchFamily="34" charset="-122"/>
                          <a:cs typeface="+mn-cs"/>
                        </a:rPr>
                        <a:t>6</a:t>
                      </a:r>
                    </a:p>
                  </a:txBody>
                  <a:tcPr marL="7620" marR="7620" marT="7620" marB="0" anchor="ctr"/>
                </a:tc>
                <a:tc>
                  <a:txBody>
                    <a:bodyPr/>
                    <a:lstStyle/>
                    <a:p>
                      <a:pPr marL="0" algn="ctr" defTabSz="914400" rtl="0" eaLnBrk="1" fontAlgn="b" latinLnBrk="0" hangingPunct="1"/>
                      <a:r>
                        <a:rPr lang="zh-CN" altLang="en-US" sz="1600" b="0" i="0" u="none" strike="noStrike" kern="1200" dirty="0">
                          <a:solidFill>
                            <a:schemeClr val="dk1"/>
                          </a:solidFill>
                          <a:effectLst/>
                          <a:latin typeface="微软雅黑" panose="020B0503020204020204" pitchFamily="34" charset="-122"/>
                          <a:ea typeface="微软雅黑" panose="020B0503020204020204" pitchFamily="34" charset="-122"/>
                          <a:cs typeface="+mn-cs"/>
                        </a:rPr>
                        <a:t>古代北京与西方文明</a:t>
                      </a:r>
                    </a:p>
                  </a:txBody>
                  <a:tcPr marL="7620" marR="7620" marT="7620" marB="0" anchor="ctr"/>
                </a:tc>
                <a:tc>
                  <a:txBody>
                    <a:bodyPr/>
                    <a:lstStyle/>
                    <a:p>
                      <a:pPr marL="0" algn="ctr" defTabSz="914400" rtl="0" eaLnBrk="1" fontAlgn="b" latinLnBrk="0" hangingPunct="1"/>
                      <a:r>
                        <a:rPr lang="zh-CN" altLang="en-US" sz="1600" b="0" i="0" u="none" strike="noStrike" kern="1200" dirty="0">
                          <a:solidFill>
                            <a:schemeClr val="dk1"/>
                          </a:solidFill>
                          <a:effectLst/>
                          <a:latin typeface="微软雅黑" panose="020B0503020204020204" pitchFamily="34" charset="-122"/>
                          <a:ea typeface="微软雅黑" panose="020B0503020204020204" pitchFamily="34" charset="-122"/>
                          <a:cs typeface="+mn-cs"/>
                        </a:rPr>
                        <a:t>毛明超</a:t>
                      </a:r>
                    </a:p>
                  </a:txBody>
                  <a:tcPr marL="7620" marR="7620" marT="762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zh-CN" altLang="en-US" sz="1600" b="0" i="0" u="none" strike="noStrike" dirty="0">
                          <a:effectLst/>
                          <a:latin typeface="微软雅黑" panose="020B0503020204020204" pitchFamily="34" charset="-122"/>
                          <a:ea typeface="微软雅黑" panose="020B0503020204020204" pitchFamily="34" charset="-122"/>
                        </a:rPr>
                        <a:t>一般项目</a:t>
                      </a:r>
                    </a:p>
                  </a:txBody>
                  <a:tcPr marL="7620" marR="7620" marT="7620" marB="0" anchor="ctr"/>
                </a:tc>
                <a:tc>
                  <a:txBody>
                    <a:bodyPr/>
                    <a:lstStyle/>
                    <a:p>
                      <a:pPr algn="ctr" fontAlgn="b"/>
                      <a:r>
                        <a:rPr lang="zh-CN" altLang="en-US" sz="1600" b="0" i="0" u="none" strike="noStrike" dirty="0">
                          <a:effectLst/>
                          <a:latin typeface="微软雅黑" panose="020B0503020204020204" pitchFamily="34" charset="-122"/>
                          <a:ea typeface="微软雅黑" panose="020B0503020204020204" pitchFamily="34" charset="-122"/>
                        </a:rPr>
                        <a:t>德文</a:t>
                      </a:r>
                    </a:p>
                  </a:txBody>
                  <a:tcPr marL="7620" marR="7620" marT="7620" marB="0" anchor="ctr"/>
                </a:tc>
                <a:extLst>
                  <a:ext uri="{0D108BD9-81ED-4DB2-BD59-A6C34878D82A}">
                    <a16:rowId xmlns:a16="http://schemas.microsoft.com/office/drawing/2014/main" val="3651032554"/>
                  </a:ext>
                </a:extLst>
              </a:tr>
            </a:tbl>
          </a:graphicData>
        </a:graphic>
      </p:graphicFrame>
      <p:grpSp>
        <p:nvGrpSpPr>
          <p:cNvPr id="3" name="PA-组合 2">
            <a:extLst>
              <a:ext uri="{FF2B5EF4-FFF2-40B4-BE49-F238E27FC236}">
                <a16:creationId xmlns:a16="http://schemas.microsoft.com/office/drawing/2014/main" id="{9511DE3E-6967-45A0-B516-F0DF13078092}"/>
              </a:ext>
            </a:extLst>
          </p:cNvPr>
          <p:cNvGrpSpPr/>
          <p:nvPr>
            <p:custDataLst>
              <p:tags r:id="rId6"/>
            </p:custDataLst>
          </p:nvPr>
        </p:nvGrpSpPr>
        <p:grpSpPr>
          <a:xfrm>
            <a:off x="8005967" y="1238249"/>
            <a:ext cx="2884523" cy="1682929"/>
            <a:chOff x="7966238" y="1087137"/>
            <a:chExt cx="3143529" cy="1834042"/>
          </a:xfrm>
        </p:grpSpPr>
        <p:sp>
          <p:nvSpPr>
            <p:cNvPr id="70" name="PA-BackShape ">
              <a:extLst>
                <a:ext uri="{FF2B5EF4-FFF2-40B4-BE49-F238E27FC236}">
                  <a16:creationId xmlns:a16="http://schemas.microsoft.com/office/drawing/2014/main" id="{BE49096D-5BC2-46EB-B1F5-3DAAF262EA6A}"/>
                </a:ext>
              </a:extLst>
            </p:cNvPr>
            <p:cNvSpPr/>
            <p:nvPr>
              <p:custDataLst>
                <p:tags r:id="rId14"/>
              </p:custDataLst>
            </p:nvPr>
          </p:nvSpPr>
          <p:spPr bwMode="auto">
            <a:xfrm>
              <a:off x="8067504" y="1212782"/>
              <a:ext cx="1657764" cy="1657764"/>
            </a:xfrm>
            <a:prstGeom prst="ellipse">
              <a:avLst/>
            </a:prstGeom>
            <a:solidFill>
              <a:schemeClr val="tx1">
                <a:lumMod val="75000"/>
                <a:lumOff val="25000"/>
              </a:schemeClr>
            </a:solidFill>
            <a:ln>
              <a:noFill/>
            </a:ln>
          </p:spPr>
          <p:txBody>
            <a:bodyPr anchor="ctr"/>
            <a:lstStyle/>
            <a:p>
              <a:pPr algn="ctr"/>
              <a:endParaRPr b="1"/>
            </a:p>
          </p:txBody>
        </p:sp>
        <p:sp>
          <p:nvSpPr>
            <p:cNvPr id="71" name="PA-BackShape ">
              <a:extLst>
                <a:ext uri="{FF2B5EF4-FFF2-40B4-BE49-F238E27FC236}">
                  <a16:creationId xmlns:a16="http://schemas.microsoft.com/office/drawing/2014/main" id="{F66C5814-4F38-482F-A50B-9FB15512D388}"/>
                </a:ext>
              </a:extLst>
            </p:cNvPr>
            <p:cNvSpPr/>
            <p:nvPr>
              <p:custDataLst>
                <p:tags r:id="rId15"/>
              </p:custDataLst>
            </p:nvPr>
          </p:nvSpPr>
          <p:spPr bwMode="auto">
            <a:xfrm>
              <a:off x="8150017" y="1297170"/>
              <a:ext cx="1492737" cy="1490862"/>
            </a:xfrm>
            <a:prstGeom prst="ellipse">
              <a:avLst/>
            </a:prstGeom>
            <a:solidFill>
              <a:schemeClr val="tx1">
                <a:lumMod val="50000"/>
                <a:lumOff val="50000"/>
              </a:schemeClr>
            </a:solidFill>
            <a:ln>
              <a:noFill/>
            </a:ln>
          </p:spPr>
          <p:txBody>
            <a:bodyPr anchor="ctr"/>
            <a:lstStyle/>
            <a:p>
              <a:pPr algn="ctr"/>
              <a:endParaRPr b="1"/>
            </a:p>
          </p:txBody>
        </p:sp>
        <p:sp>
          <p:nvSpPr>
            <p:cNvPr id="72" name="PA-CustomText1">
              <a:extLst>
                <a:ext uri="{FF2B5EF4-FFF2-40B4-BE49-F238E27FC236}">
                  <a16:creationId xmlns:a16="http://schemas.microsoft.com/office/drawing/2014/main" id="{5FE01E4A-EF14-4AC1-A15C-379AA07BC8C5}"/>
                </a:ext>
              </a:extLst>
            </p:cNvPr>
            <p:cNvSpPr/>
            <p:nvPr>
              <p:custDataLst>
                <p:tags r:id="rId16"/>
              </p:custDataLst>
            </p:nvPr>
          </p:nvSpPr>
          <p:spPr>
            <a:xfrm>
              <a:off x="9863102" y="2156741"/>
              <a:ext cx="1246665" cy="169285"/>
            </a:xfrm>
            <a:prstGeom prst="rect">
              <a:avLst/>
            </a:prstGeom>
            <a:noFill/>
          </p:spPr>
          <p:txBody>
            <a:bodyPr wrap="none" lIns="90000" tIns="46800" rIns="90000" bIns="46800" anchor="ctr">
              <a:noAutofit/>
            </a:bodyPr>
            <a:lstStyle/>
            <a:p>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全校立项总数</a:t>
              </a:r>
              <a:endParaRPr lang="en-US" altLang="zh-CN"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5" name="PA-ValueText ">
              <a:extLst>
                <a:ext uri="{FF2B5EF4-FFF2-40B4-BE49-F238E27FC236}">
                  <a16:creationId xmlns:a16="http://schemas.microsoft.com/office/drawing/2014/main" id="{FFFD7225-4581-47E5-B55D-08F29A35B76E}"/>
                </a:ext>
              </a:extLst>
            </p:cNvPr>
            <p:cNvSpPr txBox="1"/>
            <p:nvPr>
              <p:custDataLst>
                <p:tags r:id="rId17"/>
              </p:custDataLst>
            </p:nvPr>
          </p:nvSpPr>
          <p:spPr>
            <a:xfrm>
              <a:off x="9952895" y="1653526"/>
              <a:ext cx="560988" cy="420741"/>
            </a:xfrm>
            <a:prstGeom prst="rect">
              <a:avLst/>
            </a:prstGeom>
            <a:noFill/>
          </p:spPr>
          <p:txBody>
            <a:bodyPr wrap="none" lIns="0" tIns="0" rIns="0" bIns="0">
              <a:prstTxWarp prst="textPlain">
                <a:avLst/>
              </a:prstTxWarp>
              <a:normAutofit/>
            </a:bodyPr>
            <a:lstStyle/>
            <a:p>
              <a:r>
                <a:rPr lang="en-US" altLang="zh-CN" sz="825" b="1" dirty="0">
                  <a:solidFill>
                    <a:schemeClr val="accent1"/>
                  </a:solidFill>
                  <a:latin typeface="Impact" panose="020B0806030902050204" pitchFamily="34" charset="0"/>
                </a:rPr>
                <a:t>75%</a:t>
              </a:r>
            </a:p>
          </p:txBody>
        </p:sp>
        <p:sp>
          <p:nvSpPr>
            <p:cNvPr id="76" name="PA-ValueShape2">
              <a:extLst>
                <a:ext uri="{FF2B5EF4-FFF2-40B4-BE49-F238E27FC236}">
                  <a16:creationId xmlns:a16="http://schemas.microsoft.com/office/drawing/2014/main" id="{BB40BE0A-24B2-43D6-AFE7-7BD773266BC6}"/>
                </a:ext>
              </a:extLst>
            </p:cNvPr>
            <p:cNvSpPr/>
            <p:nvPr>
              <p:custDataLst>
                <p:tags r:id="rId18"/>
              </p:custDataLst>
            </p:nvPr>
          </p:nvSpPr>
          <p:spPr>
            <a:xfrm>
              <a:off x="7966238" y="1087137"/>
              <a:ext cx="1834042" cy="1834042"/>
            </a:xfrm>
            <a:prstGeom prst="pie">
              <a:avLst>
                <a:gd name="adj1" fmla="val 16200000"/>
                <a:gd name="adj2" fmla="val 10800000"/>
              </a:avLst>
            </a:prstGeom>
            <a:solidFill>
              <a:schemeClr val="accent1"/>
            </a:solidFill>
            <a:ln>
              <a:noFill/>
            </a:ln>
          </p:spPr>
          <p:txBody>
            <a:bodyPr anchor="ctr"/>
            <a:lstStyle/>
            <a:p>
              <a:pPr algn="ctr"/>
              <a:endParaRPr b="1"/>
            </a:p>
          </p:txBody>
        </p:sp>
        <p:sp>
          <p:nvSpPr>
            <p:cNvPr id="77" name="PA-ValueShape1">
              <a:extLst>
                <a:ext uri="{FF2B5EF4-FFF2-40B4-BE49-F238E27FC236}">
                  <a16:creationId xmlns:a16="http://schemas.microsoft.com/office/drawing/2014/main" id="{0C122A94-CF79-4BC3-B90F-5AA27FE12C7E}"/>
                </a:ext>
              </a:extLst>
            </p:cNvPr>
            <p:cNvSpPr/>
            <p:nvPr>
              <p:custDataLst>
                <p:tags r:id="rId19"/>
              </p:custDataLst>
            </p:nvPr>
          </p:nvSpPr>
          <p:spPr>
            <a:xfrm>
              <a:off x="8052502" y="1180901"/>
              <a:ext cx="1657764" cy="1657765"/>
            </a:xfrm>
            <a:prstGeom prst="pie">
              <a:avLst>
                <a:gd name="adj1" fmla="val 16200000"/>
                <a:gd name="adj2" fmla="val 10800000"/>
              </a:avLst>
            </a:prstGeom>
            <a:solidFill>
              <a:schemeClr val="accent1">
                <a:lumMod val="40000"/>
                <a:lumOff val="60000"/>
              </a:schemeClr>
            </a:solidFill>
            <a:ln>
              <a:noFill/>
            </a:ln>
          </p:spPr>
          <p:txBody>
            <a:bodyPr anchor="ctr"/>
            <a:lstStyle/>
            <a:p>
              <a:pPr algn="ctr"/>
              <a:endParaRPr b="1"/>
            </a:p>
          </p:txBody>
        </p:sp>
        <p:sp>
          <p:nvSpPr>
            <p:cNvPr id="78" name="PA-ExtraShape1">
              <a:extLst>
                <a:ext uri="{FF2B5EF4-FFF2-40B4-BE49-F238E27FC236}">
                  <a16:creationId xmlns:a16="http://schemas.microsoft.com/office/drawing/2014/main" id="{52E63F8C-7AE6-4E8A-8E06-BB73CA83E067}"/>
                </a:ext>
              </a:extLst>
            </p:cNvPr>
            <p:cNvSpPr/>
            <p:nvPr>
              <p:custDataLst>
                <p:tags r:id="rId20"/>
              </p:custDataLst>
            </p:nvPr>
          </p:nvSpPr>
          <p:spPr bwMode="auto">
            <a:xfrm>
              <a:off x="8832626" y="1434067"/>
              <a:ext cx="127520" cy="633851"/>
            </a:xfrm>
            <a:custGeom>
              <a:avLst/>
              <a:gdLst>
                <a:gd name="T0" fmla="*/ 35 w 70"/>
                <a:gd name="T1" fmla="*/ 347 h 347"/>
                <a:gd name="T2" fmla="*/ 35 w 70"/>
                <a:gd name="T3" fmla="*/ 347 h 347"/>
                <a:gd name="T4" fmla="*/ 0 w 70"/>
                <a:gd name="T5" fmla="*/ 312 h 347"/>
                <a:gd name="T6" fmla="*/ 0 w 70"/>
                <a:gd name="T7" fmla="*/ 35 h 347"/>
                <a:gd name="T8" fmla="*/ 35 w 70"/>
                <a:gd name="T9" fmla="*/ 0 h 347"/>
                <a:gd name="T10" fmla="*/ 35 w 70"/>
                <a:gd name="T11" fmla="*/ 0 h 347"/>
                <a:gd name="T12" fmla="*/ 70 w 70"/>
                <a:gd name="T13" fmla="*/ 35 h 347"/>
                <a:gd name="T14" fmla="*/ 70 w 70"/>
                <a:gd name="T15" fmla="*/ 312 h 347"/>
                <a:gd name="T16" fmla="*/ 35 w 70"/>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347">
                  <a:moveTo>
                    <a:pt x="35" y="347"/>
                  </a:moveTo>
                  <a:cubicBezTo>
                    <a:pt x="35" y="347"/>
                    <a:pt x="35" y="347"/>
                    <a:pt x="35" y="347"/>
                  </a:cubicBezTo>
                  <a:cubicBezTo>
                    <a:pt x="16" y="347"/>
                    <a:pt x="0" y="331"/>
                    <a:pt x="0" y="312"/>
                  </a:cubicBezTo>
                  <a:cubicBezTo>
                    <a:pt x="0" y="35"/>
                    <a:pt x="0" y="35"/>
                    <a:pt x="0" y="35"/>
                  </a:cubicBezTo>
                  <a:cubicBezTo>
                    <a:pt x="0" y="16"/>
                    <a:pt x="16" y="0"/>
                    <a:pt x="35" y="0"/>
                  </a:cubicBezTo>
                  <a:cubicBezTo>
                    <a:pt x="35" y="0"/>
                    <a:pt x="35" y="0"/>
                    <a:pt x="35" y="0"/>
                  </a:cubicBezTo>
                  <a:cubicBezTo>
                    <a:pt x="54" y="0"/>
                    <a:pt x="70" y="16"/>
                    <a:pt x="70" y="35"/>
                  </a:cubicBezTo>
                  <a:cubicBezTo>
                    <a:pt x="70" y="312"/>
                    <a:pt x="70" y="312"/>
                    <a:pt x="70" y="312"/>
                  </a:cubicBezTo>
                  <a:cubicBezTo>
                    <a:pt x="70" y="331"/>
                    <a:pt x="54" y="347"/>
                    <a:pt x="35" y="347"/>
                  </a:cubicBezTo>
                  <a:close/>
                </a:path>
              </a:pathLst>
            </a:custGeom>
            <a:solidFill>
              <a:srgbClr val="FFF5EF"/>
            </a:solidFill>
            <a:ln>
              <a:noFill/>
            </a:ln>
          </p:spPr>
          <p:txBody>
            <a:bodyPr anchor="ctr"/>
            <a:lstStyle/>
            <a:p>
              <a:pPr algn="ctr"/>
              <a:endParaRPr b="1"/>
            </a:p>
          </p:txBody>
        </p:sp>
        <p:sp>
          <p:nvSpPr>
            <p:cNvPr id="79" name="PA-ExtraShape2">
              <a:extLst>
                <a:ext uri="{FF2B5EF4-FFF2-40B4-BE49-F238E27FC236}">
                  <a16:creationId xmlns:a16="http://schemas.microsoft.com/office/drawing/2014/main" id="{5DBDE826-93A8-4717-B303-1DB249FE8AE5}"/>
                </a:ext>
              </a:extLst>
            </p:cNvPr>
            <p:cNvSpPr/>
            <p:nvPr>
              <p:custDataLst>
                <p:tags r:id="rId21"/>
              </p:custDataLst>
            </p:nvPr>
          </p:nvSpPr>
          <p:spPr bwMode="auto">
            <a:xfrm>
              <a:off x="8856067" y="1987280"/>
              <a:ext cx="332866" cy="254103"/>
            </a:xfrm>
            <a:custGeom>
              <a:avLst/>
              <a:gdLst>
                <a:gd name="T0" fmla="*/ 10 w 182"/>
                <a:gd name="T1" fmla="*/ 22 h 139"/>
                <a:gd name="T2" fmla="*/ 10 w 182"/>
                <a:gd name="T3" fmla="*/ 22 h 139"/>
                <a:gd name="T4" fmla="*/ 58 w 182"/>
                <a:gd name="T5" fmla="*/ 10 h 139"/>
                <a:gd name="T6" fmla="*/ 160 w 182"/>
                <a:gd name="T7" fmla="*/ 69 h 139"/>
                <a:gd name="T8" fmla="*/ 172 w 182"/>
                <a:gd name="T9" fmla="*/ 117 h 139"/>
                <a:gd name="T10" fmla="*/ 172 w 182"/>
                <a:gd name="T11" fmla="*/ 117 h 139"/>
                <a:gd name="T12" fmla="*/ 125 w 182"/>
                <a:gd name="T13" fmla="*/ 130 h 139"/>
                <a:gd name="T14" fmla="*/ 22 w 182"/>
                <a:gd name="T15" fmla="*/ 70 h 139"/>
                <a:gd name="T16" fmla="*/ 10 w 182"/>
                <a:gd name="T17" fmla="*/ 2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139">
                  <a:moveTo>
                    <a:pt x="10" y="22"/>
                  </a:moveTo>
                  <a:cubicBezTo>
                    <a:pt x="10" y="22"/>
                    <a:pt x="10" y="22"/>
                    <a:pt x="10" y="22"/>
                  </a:cubicBezTo>
                  <a:cubicBezTo>
                    <a:pt x="19" y="6"/>
                    <a:pt x="41" y="0"/>
                    <a:pt x="58" y="10"/>
                  </a:cubicBezTo>
                  <a:cubicBezTo>
                    <a:pt x="160" y="69"/>
                    <a:pt x="160" y="69"/>
                    <a:pt x="160" y="69"/>
                  </a:cubicBezTo>
                  <a:cubicBezTo>
                    <a:pt x="176" y="79"/>
                    <a:pt x="182" y="100"/>
                    <a:pt x="172" y="117"/>
                  </a:cubicBezTo>
                  <a:cubicBezTo>
                    <a:pt x="172" y="117"/>
                    <a:pt x="172" y="117"/>
                    <a:pt x="172" y="117"/>
                  </a:cubicBezTo>
                  <a:cubicBezTo>
                    <a:pt x="163" y="133"/>
                    <a:pt x="141" y="139"/>
                    <a:pt x="125" y="130"/>
                  </a:cubicBezTo>
                  <a:cubicBezTo>
                    <a:pt x="22" y="70"/>
                    <a:pt x="22" y="70"/>
                    <a:pt x="22" y="70"/>
                  </a:cubicBezTo>
                  <a:cubicBezTo>
                    <a:pt x="6" y="61"/>
                    <a:pt x="0" y="39"/>
                    <a:pt x="10" y="22"/>
                  </a:cubicBezTo>
                  <a:close/>
                </a:path>
              </a:pathLst>
            </a:custGeom>
            <a:solidFill>
              <a:srgbClr val="FFF5EF"/>
            </a:solidFill>
            <a:ln>
              <a:noFill/>
            </a:ln>
          </p:spPr>
          <p:txBody>
            <a:bodyPr anchor="ctr"/>
            <a:lstStyle/>
            <a:p>
              <a:pPr algn="ctr"/>
              <a:endParaRPr b="1"/>
            </a:p>
          </p:txBody>
        </p:sp>
        <p:sp>
          <p:nvSpPr>
            <p:cNvPr id="80" name="PA-ExtraShape ">
              <a:extLst>
                <a:ext uri="{FF2B5EF4-FFF2-40B4-BE49-F238E27FC236}">
                  <a16:creationId xmlns:a16="http://schemas.microsoft.com/office/drawing/2014/main" id="{3AD15701-D880-464B-A670-237658D4A1A4}"/>
                </a:ext>
              </a:extLst>
            </p:cNvPr>
            <p:cNvSpPr/>
            <p:nvPr>
              <p:custDataLst>
                <p:tags r:id="rId22"/>
              </p:custDataLst>
            </p:nvPr>
          </p:nvSpPr>
          <p:spPr bwMode="auto">
            <a:xfrm>
              <a:off x="8788557" y="1932897"/>
              <a:ext cx="215659" cy="217535"/>
            </a:xfrm>
            <a:prstGeom prst="ellipse">
              <a:avLst/>
            </a:prstGeom>
            <a:solidFill>
              <a:srgbClr val="FFF5EF"/>
            </a:solidFill>
            <a:ln>
              <a:noFill/>
            </a:ln>
          </p:spPr>
          <p:txBody>
            <a:bodyPr anchor="ctr"/>
            <a:lstStyle/>
            <a:p>
              <a:pPr algn="ctr"/>
              <a:endParaRPr b="1"/>
            </a:p>
          </p:txBody>
        </p:sp>
      </p:grpSp>
      <p:grpSp>
        <p:nvGrpSpPr>
          <p:cNvPr id="11" name="PA-组合 10">
            <a:extLst>
              <a:ext uri="{FF2B5EF4-FFF2-40B4-BE49-F238E27FC236}">
                <a16:creationId xmlns:a16="http://schemas.microsoft.com/office/drawing/2014/main" id="{031F2B0E-2088-4464-978A-F512F36601C8}"/>
              </a:ext>
            </a:extLst>
          </p:cNvPr>
          <p:cNvGrpSpPr/>
          <p:nvPr>
            <p:custDataLst>
              <p:tags r:id="rId7"/>
            </p:custDataLst>
          </p:nvPr>
        </p:nvGrpSpPr>
        <p:grpSpPr>
          <a:xfrm>
            <a:off x="1301511" y="1556594"/>
            <a:ext cx="5216458" cy="1027186"/>
            <a:chOff x="543463" y="1556594"/>
            <a:chExt cx="5216458" cy="1027186"/>
          </a:xfrm>
        </p:grpSpPr>
        <p:sp>
          <p:nvSpPr>
            <p:cNvPr id="6" name="PA-圆角矩形 5">
              <a:extLst>
                <a:ext uri="{FF2B5EF4-FFF2-40B4-BE49-F238E27FC236}">
                  <a16:creationId xmlns:a16="http://schemas.microsoft.com/office/drawing/2014/main" id="{AC82BE17-DA96-4728-8011-20BF1A5A1492}"/>
                </a:ext>
              </a:extLst>
            </p:cNvPr>
            <p:cNvSpPr/>
            <p:nvPr>
              <p:custDataLst>
                <p:tags r:id="rId8"/>
              </p:custDataLst>
            </p:nvPr>
          </p:nvSpPr>
          <p:spPr>
            <a:xfrm>
              <a:off x="543463" y="1556594"/>
              <a:ext cx="2942687" cy="9878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PA-文本框 81">
              <a:extLst>
                <a:ext uri="{FF2B5EF4-FFF2-40B4-BE49-F238E27FC236}">
                  <a16:creationId xmlns:a16="http://schemas.microsoft.com/office/drawing/2014/main" id="{8076009E-7719-477B-ADB7-6FEB43581274}"/>
                </a:ext>
              </a:extLst>
            </p:cNvPr>
            <p:cNvSpPr txBox="1"/>
            <p:nvPr>
              <p:custDataLst>
                <p:tags r:id="rId9"/>
              </p:custDataLst>
            </p:nvPr>
          </p:nvSpPr>
          <p:spPr>
            <a:xfrm>
              <a:off x="677607" y="1650432"/>
              <a:ext cx="2674398" cy="800219"/>
            </a:xfrm>
            <a:prstGeom prst="rect">
              <a:avLst/>
            </a:prstGeom>
            <a:noFill/>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2021国家社科基金</a:t>
              </a:r>
              <a:endParaRPr lang="en-US" altLang="zh-CN" dirty="0">
                <a:solidFill>
                  <a:schemeClr val="bg1"/>
                </a:solidFill>
                <a:latin typeface="微软雅黑" panose="020B0503020204020204" pitchFamily="34" charset="-122"/>
                <a:ea typeface="微软雅黑" panose="020B0503020204020204" pitchFamily="34" charset="-122"/>
              </a:endParaRPr>
            </a:p>
            <a:p>
              <a:pPr algn="ctr"/>
              <a:r>
                <a:rPr lang="zh-CN" altLang="en-US" dirty="0">
                  <a:solidFill>
                    <a:schemeClr val="bg1"/>
                  </a:solidFill>
                  <a:latin typeface="微软雅黑" panose="020B0503020204020204" pitchFamily="34" charset="-122"/>
                  <a:ea typeface="微软雅黑" panose="020B0503020204020204" pitchFamily="34" charset="-122"/>
                </a:rPr>
                <a:t>中华学术外译项目</a:t>
              </a:r>
              <a:r>
                <a:rPr lang="zh-CN" altLang="en-US" sz="2800" b="1" dirty="0">
                  <a:solidFill>
                    <a:srgbClr val="FFC000"/>
                  </a:solidFill>
                  <a:latin typeface="微软雅黑" panose="020B0503020204020204" pitchFamily="34" charset="-122"/>
                  <a:ea typeface="微软雅黑" panose="020B0503020204020204" pitchFamily="34" charset="-122"/>
                </a:rPr>
                <a:t>6项</a:t>
              </a:r>
              <a:endParaRPr lang="zh-CN" altLang="en-US" b="1" dirty="0">
                <a:solidFill>
                  <a:srgbClr val="FFC000"/>
                </a:solidFill>
                <a:latin typeface="微软雅黑" panose="020B0503020204020204" pitchFamily="34" charset="-122"/>
                <a:ea typeface="微软雅黑" panose="020B0503020204020204" pitchFamily="34" charset="-122"/>
              </a:endParaRPr>
            </a:p>
          </p:txBody>
        </p:sp>
        <p:sp>
          <p:nvSpPr>
            <p:cNvPr id="85" name="PA-文本框 84">
              <a:extLst>
                <a:ext uri="{FF2B5EF4-FFF2-40B4-BE49-F238E27FC236}">
                  <a16:creationId xmlns:a16="http://schemas.microsoft.com/office/drawing/2014/main" id="{EE5A85F9-6450-4447-A9D1-A965A96308F5}"/>
                </a:ext>
              </a:extLst>
            </p:cNvPr>
            <p:cNvSpPr txBox="1"/>
            <p:nvPr>
              <p:custDataLst>
                <p:tags r:id="rId10"/>
              </p:custDataLst>
            </p:nvPr>
          </p:nvSpPr>
          <p:spPr>
            <a:xfrm>
              <a:off x="4249770" y="1556594"/>
              <a:ext cx="1510151" cy="408623"/>
            </a:xfrm>
            <a:prstGeom prst="roundRect">
              <a:avLst/>
            </a:prstGeom>
            <a:solidFill>
              <a:srgbClr val="FFC000"/>
            </a:solidFill>
          </p:spPr>
          <p:txBody>
            <a:bodyPr wrap="none">
              <a:spAutoFit/>
            </a:bodyPr>
            <a:lstStyle/>
            <a:p>
              <a:pPr algn="ctr"/>
              <a:r>
                <a:rPr kumimoji="0" lang="zh-CN" altLang="en-US"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重点项目2项</a:t>
              </a:r>
              <a:endPar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6" name="PA-文本框 85">
              <a:extLst>
                <a:ext uri="{FF2B5EF4-FFF2-40B4-BE49-F238E27FC236}">
                  <a16:creationId xmlns:a16="http://schemas.microsoft.com/office/drawing/2014/main" id="{DAF1F17D-DF19-43C8-8B81-292B1134B8C8}"/>
                </a:ext>
              </a:extLst>
            </p:cNvPr>
            <p:cNvSpPr txBox="1"/>
            <p:nvPr>
              <p:custDataLst>
                <p:tags r:id="rId11"/>
              </p:custDataLst>
            </p:nvPr>
          </p:nvSpPr>
          <p:spPr>
            <a:xfrm>
              <a:off x="4249770" y="2175157"/>
              <a:ext cx="1510151" cy="408623"/>
            </a:xfrm>
            <a:prstGeom prst="roundRect">
              <a:avLst/>
            </a:prstGeom>
            <a:solidFill>
              <a:srgbClr val="FFC000"/>
            </a:solidFill>
          </p:spPr>
          <p:txBody>
            <a:bodyPr wrap="none">
              <a:spAutoFit/>
            </a:bodyPr>
            <a:lstStyle/>
            <a:p>
              <a:pPr algn="ctr"/>
              <a:r>
                <a:rPr kumimoji="0" lang="zh-CN" altLang="en-US"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一般项目4项</a:t>
              </a:r>
              <a:endPar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cxnSp>
          <p:nvCxnSpPr>
            <p:cNvPr id="8" name="PA-ElbowConnector 7">
              <a:extLst>
                <a:ext uri="{FF2B5EF4-FFF2-40B4-BE49-F238E27FC236}">
                  <a16:creationId xmlns:a16="http://schemas.microsoft.com/office/drawing/2014/main" id="{C28411D1-88E8-46ED-A550-71494A8F3121}"/>
                </a:ext>
              </a:extLst>
            </p:cNvPr>
            <p:cNvCxnSpPr>
              <a:stCxn id="6" idx="3"/>
              <a:endCxn id="85" idx="1"/>
            </p:cNvCxnSpPr>
            <p:nvPr>
              <p:custDataLst>
                <p:tags r:id="rId12"/>
              </p:custDataLst>
            </p:nvPr>
          </p:nvCxnSpPr>
          <p:spPr>
            <a:xfrm flipV="1">
              <a:off x="3486150" y="1760906"/>
              <a:ext cx="763620" cy="289635"/>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87" name="PA-ElbowConnector 86">
              <a:extLst>
                <a:ext uri="{FF2B5EF4-FFF2-40B4-BE49-F238E27FC236}">
                  <a16:creationId xmlns:a16="http://schemas.microsoft.com/office/drawing/2014/main" id="{2CDCDEA5-BDFE-4C56-AF56-179310777AE8}"/>
                </a:ext>
              </a:extLst>
            </p:cNvPr>
            <p:cNvCxnSpPr>
              <a:cxnSpLocks/>
              <a:stCxn id="6" idx="3"/>
              <a:endCxn id="86" idx="1"/>
            </p:cNvCxnSpPr>
            <p:nvPr>
              <p:custDataLst>
                <p:tags r:id="rId13"/>
              </p:custDataLst>
            </p:nvPr>
          </p:nvCxnSpPr>
          <p:spPr>
            <a:xfrm>
              <a:off x="3486150" y="2050541"/>
              <a:ext cx="763620" cy="328928"/>
            </a:xfrm>
            <a:prstGeom prst="bentConnector3">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1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set>
                                      <p:cBhvr>
                                        <p:cTn id="9" dur="1" fill="hold">
                                          <p:stCondLst>
                                            <p:cond delay="0"/>
                                          </p:stCondLst>
                                        </p:cTn>
                                        <p:tgtEl>
                                          <p:spTgt spid="16"/>
                                        </p:tgtEl>
                                        <p:attrNameLst>
                                          <p:attrName>style.visibility</p:attrName>
                                        </p:attrNameLst>
                                      </p:cBhvr>
                                      <p:to>
                                        <p:strVal val="visible"/>
                                      </p:to>
                                    </p:set>
                                    <p:anim to="" calcmode="lin" valueType="num">
                                      <p:cBhvr>
                                        <p:cTn id="10" dur="1000" fill="hold">
                                          <p:stCondLst>
                                            <p:cond delay="0"/>
                                          </p:stCondLst>
                                        </p:cTn>
                                        <p:tgtEl>
                                          <p:spTgt spid="16"/>
                                        </p:tgtEl>
                                        <p:attrNameLst>
                                          <p:attrName>ppt_w</p:attrName>
                                        </p:attrNameLst>
                                      </p:cBhvr>
                                      <p:tavLst>
                                        <p:tav tm="0">
                                          <p:val>
                                            <p:strVal val="0"/>
                                          </p:val>
                                        </p:tav>
                                        <p:tav tm="100000">
                                          <p:val>
                                            <p:strVal val="#ppt_w"/>
                                          </p:val>
                                        </p:tav>
                                      </p:tavLst>
                                    </p:anim>
                                    <p:anim to="" calcmode="lin" valueType="num">
                                      <p:cBhvr>
                                        <p:cTn id="11" dur="1000" fill="hold">
                                          <p:stCondLst>
                                            <p:cond delay="0"/>
                                          </p:stCondLst>
                                        </p:cTn>
                                        <p:tgtEl>
                                          <p:spTgt spid="16"/>
                                        </p:tgtEl>
                                        <p:attrNameLst>
                                          <p:attrName>ppt_h</p:attrName>
                                        </p:attrNameLst>
                                      </p:cBhvr>
                                      <p:tavLst>
                                        <p:tav tm="0">
                                          <p:val>
                                            <p:strVal val="0"/>
                                          </p:val>
                                        </p:tav>
                                        <p:tav tm="100000">
                                          <p:val>
                                            <p:strVal val="#ppt_h"/>
                                          </p:val>
                                        </p:tav>
                                      </p:tavLst>
                                    </p:anim>
                                    <p:animEffect filter="fade">
                                      <p:cBhvr>
                                        <p:cTn id="12" dur="1000">
                                          <p:stCondLst>
                                            <p:cond delay="0"/>
                                          </p:stCondLst>
                                        </p:cTn>
                                        <p:tgtEl>
                                          <p:spTgt spid="16"/>
                                        </p:tgtEl>
                                      </p:cBhvr>
                                    </p:animEffect>
                                  </p:childTnLst>
                                </p:cTn>
                              </p:par>
                              <p:par>
                                <p:cTn id="13" presetID="2" presetClass="entr" presetSubtype="8" decel="10000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000" fill="hold"/>
                                        <p:tgtEl>
                                          <p:spTgt spid="18"/>
                                        </p:tgtEl>
                                        <p:attrNameLst>
                                          <p:attrName>ppt_x</p:attrName>
                                        </p:attrNameLst>
                                      </p:cBhvr>
                                      <p:tavLst>
                                        <p:tav tm="0">
                                          <p:val>
                                            <p:strVal val="#ppt_x"/>
                                          </p:val>
                                        </p:tav>
                                        <p:tav tm="100000">
                                          <p:val>
                                            <p:strVal val="#ppt_x"/>
                                          </p:val>
                                        </p:tav>
                                      </p:tavLst>
                                    </p:anim>
                                    <p:anim calcmode="lin" valueType="num">
                                      <p:cBhvr additive="base">
                                        <p:cTn id="16" dur="1000" fill="hold"/>
                                        <p:tgtEl>
                                          <p:spTgt spid="18"/>
                                        </p:tgtEl>
                                        <p:attrNameLst>
                                          <p:attrName>ppt_y</p:attrName>
                                        </p:attrNameLst>
                                      </p:cBhvr>
                                      <p:tavLst>
                                        <p:tav tm="0">
                                          <p:val>
                                            <p:strVal val="1+#ppt_h/2"/>
                                          </p:val>
                                        </p:tav>
                                        <p:tav tm="100000">
                                          <p:val>
                                            <p:strVal val="#ppt_y"/>
                                          </p:val>
                                        </p:tav>
                                      </p:tavLst>
                                    </p:anim>
                                    <p:set>
                                      <p:cBhvr>
                                        <p:cTn id="17" dur="1" fill="hold">
                                          <p:stCondLst>
                                            <p:cond delay="0"/>
                                          </p:stCondLst>
                                        </p:cTn>
                                        <p:tgtEl>
                                          <p:spTgt spid="18"/>
                                        </p:tgtEl>
                                        <p:attrNameLst>
                                          <p:attrName>style.visibility</p:attrName>
                                        </p:attrNameLst>
                                      </p:cBhvr>
                                      <p:to>
                                        <p:strVal val="visible"/>
                                      </p:to>
                                    </p:set>
                                    <p:anim to="" calcmode="lin" valueType="num">
                                      <p:cBhvr>
                                        <p:cTn id="18" dur="1000" fill="hold">
                                          <p:stCondLst>
                                            <p:cond delay="0"/>
                                          </p:stCondLst>
                                        </p:cTn>
                                        <p:tgtEl>
                                          <p:spTgt spid="18"/>
                                        </p:tgtEl>
                                        <p:attrNameLst>
                                          <p:attrName>ppt_w</p:attrName>
                                        </p:attrNameLst>
                                      </p:cBhvr>
                                      <p:tavLst>
                                        <p:tav tm="0">
                                          <p:val>
                                            <p:strVal val="0"/>
                                          </p:val>
                                        </p:tav>
                                        <p:tav tm="100000">
                                          <p:val>
                                            <p:strVal val="#ppt_w"/>
                                          </p:val>
                                        </p:tav>
                                      </p:tavLst>
                                    </p:anim>
                                    <p:anim to="" calcmode="lin" valueType="num">
                                      <p:cBhvr>
                                        <p:cTn id="19" dur="1000" fill="hold">
                                          <p:stCondLst>
                                            <p:cond delay="0"/>
                                          </p:stCondLst>
                                        </p:cTn>
                                        <p:tgtEl>
                                          <p:spTgt spid="18"/>
                                        </p:tgtEl>
                                        <p:attrNameLst>
                                          <p:attrName>ppt_h</p:attrName>
                                        </p:attrNameLst>
                                      </p:cBhvr>
                                      <p:tavLst>
                                        <p:tav tm="0">
                                          <p:val>
                                            <p:strVal val="0"/>
                                          </p:val>
                                        </p:tav>
                                        <p:tav tm="100000">
                                          <p:val>
                                            <p:strVal val="#ppt_h"/>
                                          </p:val>
                                        </p:tav>
                                      </p:tavLst>
                                    </p:anim>
                                    <p:animEffect filter="fade">
                                      <p:cBhvr>
                                        <p:cTn id="20" dur="1000">
                                          <p:stCondLst>
                                            <p:cond delay="0"/>
                                          </p:stCondLst>
                                        </p:cTn>
                                        <p:tgtEl>
                                          <p:spTgt spid="18"/>
                                        </p:tgtEl>
                                      </p:cBhvr>
                                    </p:animEffect>
                                  </p:childTnLst>
                                </p:cTn>
                              </p:par>
                              <p:par>
                                <p:cTn id="21" presetID="2" presetClass="entr" presetSubtype="8" decel="10000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1000" fill="hold"/>
                                        <p:tgtEl>
                                          <p:spTgt spid="21"/>
                                        </p:tgtEl>
                                        <p:attrNameLst>
                                          <p:attrName>ppt_x</p:attrName>
                                        </p:attrNameLst>
                                      </p:cBhvr>
                                      <p:tavLst>
                                        <p:tav tm="0">
                                          <p:val>
                                            <p:strVal val="#ppt_x"/>
                                          </p:val>
                                        </p:tav>
                                        <p:tav tm="100000">
                                          <p:val>
                                            <p:strVal val="#ppt_x"/>
                                          </p:val>
                                        </p:tav>
                                      </p:tavLst>
                                    </p:anim>
                                    <p:anim calcmode="lin" valueType="num">
                                      <p:cBhvr additive="base">
                                        <p:cTn id="24" dur="1000" fill="hold"/>
                                        <p:tgtEl>
                                          <p:spTgt spid="21"/>
                                        </p:tgtEl>
                                        <p:attrNameLst>
                                          <p:attrName>ppt_y</p:attrName>
                                        </p:attrNameLst>
                                      </p:cBhvr>
                                      <p:tavLst>
                                        <p:tav tm="0">
                                          <p:val>
                                            <p:strVal val="1+#ppt_h/2"/>
                                          </p:val>
                                        </p:tav>
                                        <p:tav tm="100000">
                                          <p:val>
                                            <p:strVal val="#ppt_y"/>
                                          </p:val>
                                        </p:tav>
                                      </p:tavLst>
                                    </p:anim>
                                    <p:set>
                                      <p:cBhvr>
                                        <p:cTn id="25" dur="1" fill="hold">
                                          <p:stCondLst>
                                            <p:cond delay="0"/>
                                          </p:stCondLst>
                                        </p:cTn>
                                        <p:tgtEl>
                                          <p:spTgt spid="21"/>
                                        </p:tgtEl>
                                        <p:attrNameLst>
                                          <p:attrName>style.visibility</p:attrName>
                                        </p:attrNameLst>
                                      </p:cBhvr>
                                      <p:to>
                                        <p:strVal val="visible"/>
                                      </p:to>
                                    </p:set>
                                    <p:anim to="" calcmode="lin" valueType="num">
                                      <p:cBhvr>
                                        <p:cTn id="26" dur="1000" fill="hold">
                                          <p:stCondLst>
                                            <p:cond delay="0"/>
                                          </p:stCondLst>
                                        </p:cTn>
                                        <p:tgtEl>
                                          <p:spTgt spid="21"/>
                                        </p:tgtEl>
                                        <p:attrNameLst>
                                          <p:attrName>ppt_w</p:attrName>
                                        </p:attrNameLst>
                                      </p:cBhvr>
                                      <p:tavLst>
                                        <p:tav tm="0">
                                          <p:val>
                                            <p:strVal val="0"/>
                                          </p:val>
                                        </p:tav>
                                        <p:tav tm="100000">
                                          <p:val>
                                            <p:strVal val="#ppt_w"/>
                                          </p:val>
                                        </p:tav>
                                      </p:tavLst>
                                    </p:anim>
                                    <p:anim to="" calcmode="lin" valueType="num">
                                      <p:cBhvr>
                                        <p:cTn id="27" dur="1000" fill="hold">
                                          <p:stCondLst>
                                            <p:cond delay="0"/>
                                          </p:stCondLst>
                                        </p:cTn>
                                        <p:tgtEl>
                                          <p:spTgt spid="21"/>
                                        </p:tgtEl>
                                        <p:attrNameLst>
                                          <p:attrName>ppt_h</p:attrName>
                                        </p:attrNameLst>
                                      </p:cBhvr>
                                      <p:tavLst>
                                        <p:tav tm="0">
                                          <p:val>
                                            <p:strVal val="0"/>
                                          </p:val>
                                        </p:tav>
                                        <p:tav tm="100000">
                                          <p:val>
                                            <p:strVal val="#ppt_h"/>
                                          </p:val>
                                        </p:tav>
                                      </p:tavLst>
                                    </p:anim>
                                    <p:animEffect filter="fade">
                                      <p:cBhvr>
                                        <p:cTn id="28" dur="1000">
                                          <p:stCondLst>
                                            <p:cond delay="0"/>
                                          </p:stCondLst>
                                        </p:cTn>
                                        <p:tgtEl>
                                          <p:spTgt spid="21"/>
                                        </p:tgtEl>
                                      </p:cBhvr>
                                    </p:animEffect>
                                  </p:childTnLst>
                                </p:cTn>
                              </p:par>
                              <p:par>
                                <p:cTn id="29" presetID="2" presetClass="entr" presetSubtype="2" decel="10000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1000" fill="hold"/>
                                        <p:tgtEl>
                                          <p:spTgt spid="22"/>
                                        </p:tgtEl>
                                        <p:attrNameLst>
                                          <p:attrName>ppt_x</p:attrName>
                                        </p:attrNameLst>
                                      </p:cBhvr>
                                      <p:tavLst>
                                        <p:tav tm="0">
                                          <p:val>
                                            <p:strVal val="1+#ppt_w/2"/>
                                          </p:val>
                                        </p:tav>
                                        <p:tav tm="100000">
                                          <p:val>
                                            <p:strVal val="#ppt_x"/>
                                          </p:val>
                                        </p:tav>
                                      </p:tavLst>
                                    </p:anim>
                                    <p:anim calcmode="lin" valueType="num">
                                      <p:cBhvr additive="base">
                                        <p:cTn id="32" dur="1000" fill="hold"/>
                                        <p:tgtEl>
                                          <p:spTgt spid="22"/>
                                        </p:tgtEl>
                                        <p:attrNameLst>
                                          <p:attrName>ppt_y</p:attrName>
                                        </p:attrNameLst>
                                      </p:cBhvr>
                                      <p:tavLst>
                                        <p:tav tm="0">
                                          <p:val>
                                            <p:strVal val="#ppt_y"/>
                                          </p:val>
                                        </p:tav>
                                        <p:tav tm="100000">
                                          <p:val>
                                            <p:strVal val="#ppt_y"/>
                                          </p:val>
                                        </p:tav>
                                      </p:tavLst>
                                    </p:anim>
                                  </p:childTnLst>
                                </p:cTn>
                              </p:par>
                              <p:par>
                                <p:cTn id="33" presetID="2" presetClass="entr" presetSubtype="4" decel="100000" fill="hold" nodeType="withEffect">
                                  <p:stCondLst>
                                    <p:cond delay="500"/>
                                  </p:stCondLst>
                                  <p:childTnLst>
                                    <p:set>
                                      <p:cBhvr>
                                        <p:cTn id="34" dur="1" fill="hold">
                                          <p:stCondLst>
                                            <p:cond delay="0"/>
                                          </p:stCondLst>
                                        </p:cTn>
                                        <p:tgtEl>
                                          <p:spTgt spid="58"/>
                                        </p:tgtEl>
                                        <p:attrNameLst>
                                          <p:attrName>style.visibility</p:attrName>
                                        </p:attrNameLst>
                                      </p:cBhvr>
                                      <p:to>
                                        <p:strVal val="visible"/>
                                      </p:to>
                                    </p:set>
                                    <p:anim calcmode="lin" valueType="num">
                                      <p:cBhvr additive="base">
                                        <p:cTn id="35" dur="1000" fill="hold"/>
                                        <p:tgtEl>
                                          <p:spTgt spid="58"/>
                                        </p:tgtEl>
                                        <p:attrNameLst>
                                          <p:attrName>ppt_x</p:attrName>
                                        </p:attrNameLst>
                                      </p:cBhvr>
                                      <p:tavLst>
                                        <p:tav tm="0">
                                          <p:val>
                                            <p:strVal val="#ppt_x"/>
                                          </p:val>
                                        </p:tav>
                                        <p:tav tm="100000">
                                          <p:val>
                                            <p:strVal val="#ppt_x"/>
                                          </p:val>
                                        </p:tav>
                                      </p:tavLst>
                                    </p:anim>
                                    <p:anim calcmode="lin" valueType="num">
                                      <p:cBhvr additive="base">
                                        <p:cTn id="36" dur="1000" fill="hold"/>
                                        <p:tgtEl>
                                          <p:spTgt spid="58"/>
                                        </p:tgtEl>
                                        <p:attrNameLst>
                                          <p:attrName>ppt_y</p:attrName>
                                        </p:attrNameLst>
                                      </p:cBhvr>
                                      <p:tavLst>
                                        <p:tav tm="0">
                                          <p:val>
                                            <p:strVal val="1+#ppt_h/2"/>
                                          </p:val>
                                        </p:tav>
                                        <p:tav tm="100000">
                                          <p:val>
                                            <p:strVal val="#ppt_y"/>
                                          </p:val>
                                        </p:tav>
                                      </p:tavLst>
                                    </p:anim>
                                  </p:childTnLst>
                                </p:cTn>
                              </p:par>
                              <p:par>
                                <p:cTn id="37" presetID="2" presetClass="entr" presetSubtype="4" decel="100000" fill="hold" nodeType="withEffect">
                                  <p:stCondLst>
                                    <p:cond delay="50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1000" fill="hold"/>
                                        <p:tgtEl>
                                          <p:spTgt spid="11"/>
                                        </p:tgtEl>
                                        <p:attrNameLst>
                                          <p:attrName>ppt_x</p:attrName>
                                        </p:attrNameLst>
                                      </p:cBhvr>
                                      <p:tavLst>
                                        <p:tav tm="0">
                                          <p:val>
                                            <p:strVal val="#ppt_x"/>
                                          </p:val>
                                        </p:tav>
                                        <p:tav tm="100000">
                                          <p:val>
                                            <p:strVal val="#ppt_x"/>
                                          </p:val>
                                        </p:tav>
                                      </p:tavLst>
                                    </p:anim>
                                    <p:anim calcmode="lin" valueType="num">
                                      <p:cBhvr additive="base">
                                        <p:cTn id="40" dur="10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decel="100000"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1000" fill="hold"/>
                                        <p:tgtEl>
                                          <p:spTgt spid="3"/>
                                        </p:tgtEl>
                                        <p:attrNameLst>
                                          <p:attrName>ppt_x</p:attrName>
                                        </p:attrNameLst>
                                      </p:cBhvr>
                                      <p:tavLst>
                                        <p:tav tm="0">
                                          <p:val>
                                            <p:strVal val="#ppt_x"/>
                                          </p:val>
                                        </p:tav>
                                        <p:tav tm="100000">
                                          <p:val>
                                            <p:strVal val="#ppt_x"/>
                                          </p:val>
                                        </p:tav>
                                      </p:tavLst>
                                    </p:anim>
                                    <p:anim calcmode="lin" valueType="num">
                                      <p:cBhvr additive="base">
                                        <p:cTn id="44"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圆角矩形 7">
            <a:extLst>
              <a:ext uri="{FF2B5EF4-FFF2-40B4-BE49-F238E27FC236}">
                <a16:creationId xmlns:a16="http://schemas.microsoft.com/office/drawing/2014/main" id="{8DD485EC-AF36-4B19-ABC4-456C50FC1886}"/>
              </a:ext>
            </a:extLst>
          </p:cNvPr>
          <p:cNvSpPr/>
          <p:nvPr>
            <p:custDataLst>
              <p:tags r:id="rId2"/>
            </p:custDataLst>
          </p:nvPr>
        </p:nvSpPr>
        <p:spPr>
          <a:xfrm rot="18790899">
            <a:off x="-2401549" y="5263933"/>
            <a:ext cx="5519652" cy="692005"/>
          </a:xfrm>
          <a:prstGeom prst="roundRect">
            <a:avLst>
              <a:gd name="adj" fmla="val 50000"/>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PA-圆角矩形 171">
            <a:extLst>
              <a:ext uri="{FF2B5EF4-FFF2-40B4-BE49-F238E27FC236}">
                <a16:creationId xmlns:a16="http://schemas.microsoft.com/office/drawing/2014/main" id="{751D1463-EC1E-436A-98EC-D6AA5D0B4D34}"/>
              </a:ext>
            </a:extLst>
          </p:cNvPr>
          <p:cNvSpPr/>
          <p:nvPr>
            <p:custDataLst>
              <p:tags r:id="rId3"/>
            </p:custDataLst>
          </p:nvPr>
        </p:nvSpPr>
        <p:spPr>
          <a:xfrm rot="18790899">
            <a:off x="-1651147" y="5372439"/>
            <a:ext cx="5519652" cy="692005"/>
          </a:xfrm>
          <a:prstGeom prst="roundRect">
            <a:avLst>
              <a:gd name="adj" fmla="val 50000"/>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PA-圆角矩形 172">
            <a:extLst>
              <a:ext uri="{FF2B5EF4-FFF2-40B4-BE49-F238E27FC236}">
                <a16:creationId xmlns:a16="http://schemas.microsoft.com/office/drawing/2014/main" id="{93BBB806-3785-48B4-B512-D252B85ED4F0}"/>
              </a:ext>
            </a:extLst>
          </p:cNvPr>
          <p:cNvSpPr/>
          <p:nvPr>
            <p:custDataLst>
              <p:tags r:id="rId4"/>
            </p:custDataLst>
          </p:nvPr>
        </p:nvSpPr>
        <p:spPr>
          <a:xfrm rot="18790899">
            <a:off x="-1584994" y="6235406"/>
            <a:ext cx="5519652" cy="692005"/>
          </a:xfrm>
          <a:prstGeom prst="roundRect">
            <a:avLst>
              <a:gd name="adj" fmla="val 50000"/>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PA-文本框 20">
            <a:extLst>
              <a:ext uri="{FF2B5EF4-FFF2-40B4-BE49-F238E27FC236}">
                <a16:creationId xmlns:a16="http://schemas.microsoft.com/office/drawing/2014/main" id="{36D03BDA-061A-4216-A3CF-BFE98E63D1E3}"/>
              </a:ext>
            </a:extLst>
          </p:cNvPr>
          <p:cNvSpPr txBox="1"/>
          <p:nvPr>
            <p:custDataLst>
              <p:tags r:id="rId5"/>
            </p:custDataLst>
          </p:nvPr>
        </p:nvSpPr>
        <p:spPr>
          <a:xfrm>
            <a:off x="466220" y="1611474"/>
            <a:ext cx="4335354" cy="400110"/>
          </a:xfrm>
          <a:prstGeom prst="rect">
            <a:avLst/>
          </a:prstGeom>
          <a:noFill/>
        </p:spPr>
        <p:txBody>
          <a:bodyPr wrap="square">
            <a:spAutoFit/>
          </a:bodyPr>
          <a:lstStyle/>
          <a:p>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2021</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年国家社科基金重大历史专项</a:t>
            </a:r>
            <a:endPar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4" name="PA-文本框 10">
            <a:extLst>
              <a:ext uri="{FF2B5EF4-FFF2-40B4-BE49-F238E27FC236}">
                <a16:creationId xmlns:a16="http://schemas.microsoft.com/office/drawing/2014/main" id="{017D77D2-56A8-4CA0-915E-ADF50AB6906F}"/>
              </a:ext>
            </a:extLst>
          </p:cNvPr>
          <p:cNvSpPr txBox="1">
            <a:spLocks noChangeArrowheads="1"/>
          </p:cNvSpPr>
          <p:nvPr>
            <p:custDataLst>
              <p:tags r:id="rId6"/>
            </p:custDataLst>
          </p:nvPr>
        </p:nvSpPr>
        <p:spPr bwMode="auto">
          <a:xfrm>
            <a:off x="415388" y="315165"/>
            <a:ext cx="75029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b="1" dirty="0">
                <a:solidFill>
                  <a:schemeClr val="accent1"/>
                </a:solidFill>
                <a:latin typeface="微软雅黑" panose="020B0503020204020204" pitchFamily="34" charset="-122"/>
                <a:ea typeface="微软雅黑" panose="020B0503020204020204" pitchFamily="34" charset="-122"/>
              </a:rPr>
              <a:t>科研项目</a:t>
            </a:r>
          </a:p>
        </p:txBody>
      </p:sp>
      <p:cxnSp>
        <p:nvCxnSpPr>
          <p:cNvPr id="35" name="PA-直接连接符 34">
            <a:extLst>
              <a:ext uri="{FF2B5EF4-FFF2-40B4-BE49-F238E27FC236}">
                <a16:creationId xmlns:a16="http://schemas.microsoft.com/office/drawing/2014/main" id="{26CD64E4-0D89-47F4-8B1D-CA7167C6C62E}"/>
              </a:ext>
            </a:extLst>
          </p:cNvPr>
          <p:cNvCxnSpPr>
            <a:cxnSpLocks/>
          </p:cNvCxnSpPr>
          <p:nvPr>
            <p:custDataLst>
              <p:tags r:id="rId7"/>
            </p:custDataLst>
          </p:nvPr>
        </p:nvCxnSpPr>
        <p:spPr>
          <a:xfrm>
            <a:off x="543463" y="938030"/>
            <a:ext cx="1123315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PA-直接连接符 35">
            <a:extLst>
              <a:ext uri="{FF2B5EF4-FFF2-40B4-BE49-F238E27FC236}">
                <a16:creationId xmlns:a16="http://schemas.microsoft.com/office/drawing/2014/main" id="{E7B1D53F-5607-4F15-A67B-77ACB4E8C78C}"/>
              </a:ext>
            </a:extLst>
          </p:cNvPr>
          <p:cNvCxnSpPr>
            <a:cxnSpLocks/>
          </p:cNvCxnSpPr>
          <p:nvPr>
            <p:custDataLst>
              <p:tags r:id="rId8"/>
            </p:custDataLst>
          </p:nvPr>
        </p:nvCxnSpPr>
        <p:spPr>
          <a:xfrm>
            <a:off x="543463" y="938030"/>
            <a:ext cx="861695"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7" name="PA-组合 36">
            <a:extLst>
              <a:ext uri="{FF2B5EF4-FFF2-40B4-BE49-F238E27FC236}">
                <a16:creationId xmlns:a16="http://schemas.microsoft.com/office/drawing/2014/main" id="{98932019-8C98-44A5-A91B-9AD1A2877000}"/>
              </a:ext>
            </a:extLst>
          </p:cNvPr>
          <p:cNvGrpSpPr/>
          <p:nvPr>
            <p:custDataLst>
              <p:tags r:id="rId9"/>
            </p:custDataLst>
          </p:nvPr>
        </p:nvGrpSpPr>
        <p:grpSpPr>
          <a:xfrm>
            <a:off x="9829295" y="318176"/>
            <a:ext cx="1947318" cy="517198"/>
            <a:chOff x="9650003" y="315165"/>
            <a:chExt cx="1947318" cy="517198"/>
          </a:xfrm>
        </p:grpSpPr>
        <p:sp>
          <p:nvSpPr>
            <p:cNvPr id="38" name="PA-文本框 39">
              <a:extLst>
                <a:ext uri="{FF2B5EF4-FFF2-40B4-BE49-F238E27FC236}">
                  <a16:creationId xmlns:a16="http://schemas.microsoft.com/office/drawing/2014/main" id="{EB46DD2D-09AD-4C8E-9183-56FC1094CDB8}"/>
                </a:ext>
              </a:extLst>
            </p:cNvPr>
            <p:cNvSpPr txBox="1"/>
            <p:nvPr>
              <p:custDataLst>
                <p:tags r:id="rId121"/>
              </p:custDataLst>
            </p:nvPr>
          </p:nvSpPr>
          <p:spPr>
            <a:xfrm>
              <a:off x="10266337" y="498959"/>
              <a:ext cx="1328278" cy="145629"/>
            </a:xfrm>
            <a:custGeom>
              <a:avLst/>
              <a:gdLst/>
              <a:ahLst/>
              <a:cxnLst/>
              <a:rect l="l" t="t" r="r" b="b"/>
              <a:pathLst>
                <a:path w="1795928" h="196900">
                  <a:moveTo>
                    <a:pt x="1295670" y="142205"/>
                  </a:moveTo>
                  <a:lnTo>
                    <a:pt x="1295670" y="163692"/>
                  </a:lnTo>
                  <a:lnTo>
                    <a:pt x="1356615" y="163692"/>
                  </a:lnTo>
                  <a:lnTo>
                    <a:pt x="1356615" y="142205"/>
                  </a:lnTo>
                  <a:close/>
                  <a:moveTo>
                    <a:pt x="345161" y="132243"/>
                  </a:moveTo>
                  <a:cubicBezTo>
                    <a:pt x="362350" y="144094"/>
                    <a:pt x="378498" y="155618"/>
                    <a:pt x="393604" y="166818"/>
                  </a:cubicBezTo>
                  <a:lnTo>
                    <a:pt x="375633" y="188500"/>
                  </a:lnTo>
                  <a:cubicBezTo>
                    <a:pt x="362741" y="177561"/>
                    <a:pt x="347114" y="165125"/>
                    <a:pt x="328752" y="151191"/>
                  </a:cubicBezTo>
                  <a:close/>
                  <a:moveTo>
                    <a:pt x="245343" y="130290"/>
                  </a:moveTo>
                  <a:lnTo>
                    <a:pt x="265854" y="147870"/>
                  </a:lnTo>
                  <a:cubicBezTo>
                    <a:pt x="252962" y="160111"/>
                    <a:pt x="237139" y="173524"/>
                    <a:pt x="218387" y="188109"/>
                  </a:cubicBezTo>
                  <a:cubicBezTo>
                    <a:pt x="211746" y="180556"/>
                    <a:pt x="205625" y="173915"/>
                    <a:pt x="200025" y="168185"/>
                  </a:cubicBezTo>
                  <a:cubicBezTo>
                    <a:pt x="214871" y="157897"/>
                    <a:pt x="229977" y="145266"/>
                    <a:pt x="245343" y="130290"/>
                  </a:cubicBezTo>
                  <a:close/>
                  <a:moveTo>
                    <a:pt x="1269104" y="121109"/>
                  </a:moveTo>
                  <a:lnTo>
                    <a:pt x="1383181" y="121109"/>
                  </a:lnTo>
                  <a:lnTo>
                    <a:pt x="1383181" y="195337"/>
                  </a:lnTo>
                  <a:lnTo>
                    <a:pt x="1356615" y="195337"/>
                  </a:lnTo>
                  <a:lnTo>
                    <a:pt x="1356615" y="184789"/>
                  </a:lnTo>
                  <a:lnTo>
                    <a:pt x="1295670" y="184789"/>
                  </a:lnTo>
                  <a:lnTo>
                    <a:pt x="1295670" y="195532"/>
                  </a:lnTo>
                  <a:lnTo>
                    <a:pt x="1269104" y="195532"/>
                  </a:lnTo>
                  <a:close/>
                  <a:moveTo>
                    <a:pt x="1107561" y="104505"/>
                  </a:moveTo>
                  <a:lnTo>
                    <a:pt x="1107561" y="128922"/>
                  </a:lnTo>
                  <a:lnTo>
                    <a:pt x="1126704" y="128922"/>
                  </a:lnTo>
                  <a:cubicBezTo>
                    <a:pt x="1121560" y="123062"/>
                    <a:pt x="1117002" y="118179"/>
                    <a:pt x="1113030" y="114272"/>
                  </a:cubicBezTo>
                  <a:lnTo>
                    <a:pt x="1124360" y="104505"/>
                  </a:lnTo>
                  <a:close/>
                  <a:moveTo>
                    <a:pt x="1670912" y="101771"/>
                  </a:moveTo>
                  <a:lnTo>
                    <a:pt x="1788310" y="101771"/>
                  </a:lnTo>
                  <a:lnTo>
                    <a:pt x="1788310" y="124430"/>
                  </a:lnTo>
                  <a:lnTo>
                    <a:pt x="1757642" y="124430"/>
                  </a:lnTo>
                  <a:lnTo>
                    <a:pt x="1757642" y="160958"/>
                  </a:lnTo>
                  <a:cubicBezTo>
                    <a:pt x="1757642" y="166687"/>
                    <a:pt x="1759465" y="169552"/>
                    <a:pt x="1763111" y="169552"/>
                  </a:cubicBezTo>
                  <a:lnTo>
                    <a:pt x="1767213" y="169552"/>
                  </a:lnTo>
                  <a:cubicBezTo>
                    <a:pt x="1770209" y="169552"/>
                    <a:pt x="1772097" y="167404"/>
                    <a:pt x="1772878" y="163106"/>
                  </a:cubicBezTo>
                  <a:cubicBezTo>
                    <a:pt x="1773529" y="160241"/>
                    <a:pt x="1774245" y="152623"/>
                    <a:pt x="1775027" y="140252"/>
                  </a:cubicBezTo>
                  <a:cubicBezTo>
                    <a:pt x="1782059" y="142726"/>
                    <a:pt x="1789026" y="145005"/>
                    <a:pt x="1795928" y="147089"/>
                  </a:cubicBezTo>
                  <a:cubicBezTo>
                    <a:pt x="1794235" y="159851"/>
                    <a:pt x="1792672" y="168901"/>
                    <a:pt x="1791240" y="174241"/>
                  </a:cubicBezTo>
                  <a:cubicBezTo>
                    <a:pt x="1787984" y="187133"/>
                    <a:pt x="1779975" y="193579"/>
                    <a:pt x="1767213" y="193579"/>
                  </a:cubicBezTo>
                  <a:lnTo>
                    <a:pt x="1757056" y="193579"/>
                  </a:lnTo>
                  <a:cubicBezTo>
                    <a:pt x="1741559" y="193579"/>
                    <a:pt x="1733811" y="185310"/>
                    <a:pt x="1733811" y="168771"/>
                  </a:cubicBezTo>
                  <a:lnTo>
                    <a:pt x="1733811" y="124430"/>
                  </a:lnTo>
                  <a:lnTo>
                    <a:pt x="1720528" y="124430"/>
                  </a:lnTo>
                  <a:cubicBezTo>
                    <a:pt x="1718705" y="148521"/>
                    <a:pt x="1712128" y="166101"/>
                    <a:pt x="1700799" y="177171"/>
                  </a:cubicBezTo>
                  <a:cubicBezTo>
                    <a:pt x="1693376" y="184593"/>
                    <a:pt x="1682828" y="191170"/>
                    <a:pt x="1669154" y="196900"/>
                  </a:cubicBezTo>
                  <a:cubicBezTo>
                    <a:pt x="1663555" y="188565"/>
                    <a:pt x="1658085" y="181338"/>
                    <a:pt x="1652746" y="175217"/>
                  </a:cubicBezTo>
                  <a:cubicBezTo>
                    <a:pt x="1666810" y="169097"/>
                    <a:pt x="1676968" y="162976"/>
                    <a:pt x="1683218" y="156856"/>
                  </a:cubicBezTo>
                  <a:cubicBezTo>
                    <a:pt x="1690381" y="149823"/>
                    <a:pt x="1694808" y="139015"/>
                    <a:pt x="1696501" y="124430"/>
                  </a:cubicBezTo>
                  <a:lnTo>
                    <a:pt x="1670912" y="124430"/>
                  </a:lnTo>
                  <a:close/>
                  <a:moveTo>
                    <a:pt x="249446" y="81455"/>
                  </a:moveTo>
                  <a:lnTo>
                    <a:pt x="249446" y="102747"/>
                  </a:lnTo>
                  <a:lnTo>
                    <a:pt x="344770" y="102747"/>
                  </a:lnTo>
                  <a:lnTo>
                    <a:pt x="344770" y="81455"/>
                  </a:lnTo>
                  <a:close/>
                  <a:moveTo>
                    <a:pt x="1442759" y="74814"/>
                  </a:moveTo>
                  <a:lnTo>
                    <a:pt x="1552733" y="74814"/>
                  </a:lnTo>
                  <a:lnTo>
                    <a:pt x="1552733" y="98450"/>
                  </a:lnTo>
                  <a:lnTo>
                    <a:pt x="1519135" y="120718"/>
                  </a:lnTo>
                  <a:lnTo>
                    <a:pt x="1591996" y="120718"/>
                  </a:lnTo>
                  <a:lnTo>
                    <a:pt x="1591996" y="144940"/>
                  </a:lnTo>
                  <a:lnTo>
                    <a:pt x="1516205" y="144940"/>
                  </a:lnTo>
                  <a:lnTo>
                    <a:pt x="1516205" y="164864"/>
                  </a:lnTo>
                  <a:cubicBezTo>
                    <a:pt x="1516205" y="173850"/>
                    <a:pt x="1513699" y="180849"/>
                    <a:pt x="1508685" y="185863"/>
                  </a:cubicBezTo>
                  <a:cubicBezTo>
                    <a:pt x="1503671" y="190877"/>
                    <a:pt x="1496004" y="193416"/>
                    <a:pt x="1485684" y="193481"/>
                  </a:cubicBezTo>
                  <a:cubicBezTo>
                    <a:pt x="1475364" y="193546"/>
                    <a:pt x="1464767" y="193579"/>
                    <a:pt x="1453893" y="193579"/>
                  </a:cubicBezTo>
                  <a:cubicBezTo>
                    <a:pt x="1452070" y="184593"/>
                    <a:pt x="1449856" y="175999"/>
                    <a:pt x="1447251" y="167794"/>
                  </a:cubicBezTo>
                  <a:cubicBezTo>
                    <a:pt x="1457149" y="168315"/>
                    <a:pt x="1466199" y="168576"/>
                    <a:pt x="1474403" y="168576"/>
                  </a:cubicBezTo>
                  <a:cubicBezTo>
                    <a:pt x="1483519" y="168576"/>
                    <a:pt x="1488077" y="164604"/>
                    <a:pt x="1488077" y="156660"/>
                  </a:cubicBezTo>
                  <a:lnTo>
                    <a:pt x="1488077" y="144940"/>
                  </a:lnTo>
                  <a:lnTo>
                    <a:pt x="1402715" y="144940"/>
                  </a:lnTo>
                  <a:lnTo>
                    <a:pt x="1402715" y="120718"/>
                  </a:lnTo>
                  <a:lnTo>
                    <a:pt x="1488077" y="120718"/>
                  </a:lnTo>
                  <a:lnTo>
                    <a:pt x="1488077" y="115639"/>
                  </a:lnTo>
                  <a:lnTo>
                    <a:pt x="1514252" y="98645"/>
                  </a:lnTo>
                  <a:lnTo>
                    <a:pt x="1442759" y="98645"/>
                  </a:lnTo>
                  <a:close/>
                  <a:moveTo>
                    <a:pt x="642659" y="74814"/>
                  </a:moveTo>
                  <a:lnTo>
                    <a:pt x="752633" y="74814"/>
                  </a:lnTo>
                  <a:lnTo>
                    <a:pt x="752633" y="98450"/>
                  </a:lnTo>
                  <a:lnTo>
                    <a:pt x="719035" y="120718"/>
                  </a:lnTo>
                  <a:lnTo>
                    <a:pt x="791896" y="120718"/>
                  </a:lnTo>
                  <a:lnTo>
                    <a:pt x="791896" y="144940"/>
                  </a:lnTo>
                  <a:lnTo>
                    <a:pt x="716105" y="144940"/>
                  </a:lnTo>
                  <a:lnTo>
                    <a:pt x="716105" y="164864"/>
                  </a:lnTo>
                  <a:cubicBezTo>
                    <a:pt x="716105" y="173850"/>
                    <a:pt x="713599" y="180849"/>
                    <a:pt x="708585" y="185863"/>
                  </a:cubicBezTo>
                  <a:cubicBezTo>
                    <a:pt x="703571" y="190877"/>
                    <a:pt x="695904" y="193416"/>
                    <a:pt x="685584" y="193481"/>
                  </a:cubicBezTo>
                  <a:cubicBezTo>
                    <a:pt x="675264" y="193546"/>
                    <a:pt x="664667" y="193579"/>
                    <a:pt x="653793" y="193579"/>
                  </a:cubicBezTo>
                  <a:cubicBezTo>
                    <a:pt x="651970" y="184593"/>
                    <a:pt x="649756" y="175999"/>
                    <a:pt x="647152" y="167794"/>
                  </a:cubicBezTo>
                  <a:cubicBezTo>
                    <a:pt x="657049" y="168315"/>
                    <a:pt x="666099" y="168576"/>
                    <a:pt x="674303" y="168576"/>
                  </a:cubicBezTo>
                  <a:cubicBezTo>
                    <a:pt x="683419" y="168576"/>
                    <a:pt x="687977" y="164604"/>
                    <a:pt x="687977" y="156660"/>
                  </a:cubicBezTo>
                  <a:lnTo>
                    <a:pt x="687977" y="144940"/>
                  </a:lnTo>
                  <a:lnTo>
                    <a:pt x="602615" y="144940"/>
                  </a:lnTo>
                  <a:lnTo>
                    <a:pt x="602615" y="120718"/>
                  </a:lnTo>
                  <a:lnTo>
                    <a:pt x="687977" y="120718"/>
                  </a:lnTo>
                  <a:lnTo>
                    <a:pt x="687977" y="115639"/>
                  </a:lnTo>
                  <a:lnTo>
                    <a:pt x="714152" y="98645"/>
                  </a:lnTo>
                  <a:lnTo>
                    <a:pt x="642659" y="98645"/>
                  </a:lnTo>
                  <a:close/>
                  <a:moveTo>
                    <a:pt x="1311492" y="68368"/>
                  </a:moveTo>
                  <a:lnTo>
                    <a:pt x="1306414" y="88292"/>
                  </a:lnTo>
                  <a:lnTo>
                    <a:pt x="1351536" y="88292"/>
                  </a:lnTo>
                  <a:lnTo>
                    <a:pt x="1351536" y="68368"/>
                  </a:lnTo>
                  <a:close/>
                  <a:moveTo>
                    <a:pt x="1200346" y="67196"/>
                  </a:moveTo>
                  <a:lnTo>
                    <a:pt x="1243124" y="67196"/>
                  </a:lnTo>
                  <a:lnTo>
                    <a:pt x="1243124" y="145917"/>
                  </a:lnTo>
                  <a:cubicBezTo>
                    <a:pt x="1249245" y="140838"/>
                    <a:pt x="1254519" y="136150"/>
                    <a:pt x="1258947" y="131852"/>
                  </a:cubicBezTo>
                  <a:cubicBezTo>
                    <a:pt x="1258947" y="141359"/>
                    <a:pt x="1259728" y="151647"/>
                    <a:pt x="1261291" y="162716"/>
                  </a:cubicBezTo>
                  <a:cubicBezTo>
                    <a:pt x="1246706" y="173654"/>
                    <a:pt x="1234855" y="183877"/>
                    <a:pt x="1225739" y="193384"/>
                  </a:cubicBezTo>
                  <a:lnTo>
                    <a:pt x="1211675" y="174241"/>
                  </a:lnTo>
                  <a:cubicBezTo>
                    <a:pt x="1215191" y="170594"/>
                    <a:pt x="1216949" y="165125"/>
                    <a:pt x="1216949" y="157832"/>
                  </a:cubicBezTo>
                  <a:lnTo>
                    <a:pt x="1216949" y="92590"/>
                  </a:lnTo>
                  <a:lnTo>
                    <a:pt x="1200346" y="92590"/>
                  </a:lnTo>
                  <a:close/>
                  <a:moveTo>
                    <a:pt x="1679898" y="64852"/>
                  </a:moveTo>
                  <a:lnTo>
                    <a:pt x="1776980" y="64852"/>
                  </a:lnTo>
                  <a:lnTo>
                    <a:pt x="1776980" y="86730"/>
                  </a:lnTo>
                  <a:lnTo>
                    <a:pt x="1679898" y="86730"/>
                  </a:lnTo>
                  <a:close/>
                  <a:moveTo>
                    <a:pt x="221317" y="57234"/>
                  </a:moveTo>
                  <a:lnTo>
                    <a:pt x="372898" y="57234"/>
                  </a:lnTo>
                  <a:lnTo>
                    <a:pt x="372898" y="126969"/>
                  </a:lnTo>
                  <a:lnTo>
                    <a:pt x="315079" y="126969"/>
                  </a:lnTo>
                  <a:lnTo>
                    <a:pt x="315079" y="161739"/>
                  </a:lnTo>
                  <a:cubicBezTo>
                    <a:pt x="315079" y="169748"/>
                    <a:pt x="313402" y="176194"/>
                    <a:pt x="310049" y="181077"/>
                  </a:cubicBezTo>
                  <a:cubicBezTo>
                    <a:pt x="306696" y="185961"/>
                    <a:pt x="301877" y="189233"/>
                    <a:pt x="295594" y="190893"/>
                  </a:cubicBezTo>
                  <a:cubicBezTo>
                    <a:pt x="289311" y="192553"/>
                    <a:pt x="276467" y="193384"/>
                    <a:pt x="257064" y="193384"/>
                  </a:cubicBezTo>
                  <a:cubicBezTo>
                    <a:pt x="255631" y="183356"/>
                    <a:pt x="253483" y="173850"/>
                    <a:pt x="250618" y="164864"/>
                  </a:cubicBezTo>
                  <a:cubicBezTo>
                    <a:pt x="259603" y="165646"/>
                    <a:pt x="267872" y="166036"/>
                    <a:pt x="275425" y="166036"/>
                  </a:cubicBezTo>
                  <a:cubicBezTo>
                    <a:pt x="282327" y="166036"/>
                    <a:pt x="285778" y="162455"/>
                    <a:pt x="285778" y="155293"/>
                  </a:cubicBezTo>
                  <a:lnTo>
                    <a:pt x="285778" y="126969"/>
                  </a:lnTo>
                  <a:lnTo>
                    <a:pt x="221317" y="126969"/>
                  </a:lnTo>
                  <a:close/>
                  <a:moveTo>
                    <a:pt x="1043490" y="44927"/>
                  </a:moveTo>
                  <a:lnTo>
                    <a:pt x="1149949" y="44927"/>
                  </a:lnTo>
                  <a:lnTo>
                    <a:pt x="1149949" y="67782"/>
                  </a:lnTo>
                  <a:lnTo>
                    <a:pt x="1107561" y="67782"/>
                  </a:lnTo>
                  <a:lnTo>
                    <a:pt x="1107561" y="81651"/>
                  </a:lnTo>
                  <a:lnTo>
                    <a:pt x="1147214" y="81651"/>
                  </a:lnTo>
                  <a:lnTo>
                    <a:pt x="1147214" y="104505"/>
                  </a:lnTo>
                  <a:lnTo>
                    <a:pt x="1132661" y="104505"/>
                  </a:lnTo>
                  <a:cubicBezTo>
                    <a:pt x="1138066" y="109193"/>
                    <a:pt x="1143503" y="114207"/>
                    <a:pt x="1148972" y="119546"/>
                  </a:cubicBezTo>
                  <a:lnTo>
                    <a:pt x="1138619" y="128922"/>
                  </a:lnTo>
                  <a:lnTo>
                    <a:pt x="1151902" y="128922"/>
                  </a:lnTo>
                  <a:lnTo>
                    <a:pt x="1151902" y="151777"/>
                  </a:lnTo>
                  <a:lnTo>
                    <a:pt x="1041537" y="151777"/>
                  </a:lnTo>
                  <a:lnTo>
                    <a:pt x="1041537" y="128922"/>
                  </a:lnTo>
                  <a:lnTo>
                    <a:pt x="1081385" y="128922"/>
                  </a:lnTo>
                  <a:lnTo>
                    <a:pt x="1081385" y="104505"/>
                  </a:lnTo>
                  <a:lnTo>
                    <a:pt x="1046615" y="104505"/>
                  </a:lnTo>
                  <a:lnTo>
                    <a:pt x="1046615" y="81651"/>
                  </a:lnTo>
                  <a:lnTo>
                    <a:pt x="1081385" y="81651"/>
                  </a:lnTo>
                  <a:lnTo>
                    <a:pt x="1081385" y="67782"/>
                  </a:lnTo>
                  <a:lnTo>
                    <a:pt x="1043490" y="67782"/>
                  </a:lnTo>
                  <a:close/>
                  <a:moveTo>
                    <a:pt x="1036263" y="33793"/>
                  </a:moveTo>
                  <a:lnTo>
                    <a:pt x="1036263" y="162325"/>
                  </a:lnTo>
                  <a:lnTo>
                    <a:pt x="1158153" y="162325"/>
                  </a:lnTo>
                  <a:lnTo>
                    <a:pt x="1158153" y="33793"/>
                  </a:lnTo>
                  <a:close/>
                  <a:moveTo>
                    <a:pt x="1608014" y="12111"/>
                  </a:moveTo>
                  <a:lnTo>
                    <a:pt x="1669154" y="12111"/>
                  </a:lnTo>
                  <a:lnTo>
                    <a:pt x="1669154" y="31449"/>
                  </a:lnTo>
                  <a:cubicBezTo>
                    <a:pt x="1664466" y="48639"/>
                    <a:pt x="1659452" y="66284"/>
                    <a:pt x="1654113" y="84386"/>
                  </a:cubicBezTo>
                  <a:cubicBezTo>
                    <a:pt x="1663750" y="96887"/>
                    <a:pt x="1668568" y="112970"/>
                    <a:pt x="1668568" y="132634"/>
                  </a:cubicBezTo>
                  <a:cubicBezTo>
                    <a:pt x="1668568" y="143052"/>
                    <a:pt x="1666159" y="150670"/>
                    <a:pt x="1661341" y="155488"/>
                  </a:cubicBezTo>
                  <a:cubicBezTo>
                    <a:pt x="1656392" y="160437"/>
                    <a:pt x="1647863" y="162911"/>
                    <a:pt x="1635752" y="162911"/>
                  </a:cubicBezTo>
                  <a:cubicBezTo>
                    <a:pt x="1634840" y="154056"/>
                    <a:pt x="1633342" y="145005"/>
                    <a:pt x="1631259" y="135759"/>
                  </a:cubicBezTo>
                  <a:cubicBezTo>
                    <a:pt x="1634124" y="136410"/>
                    <a:pt x="1636403" y="136736"/>
                    <a:pt x="1638096" y="136736"/>
                  </a:cubicBezTo>
                  <a:cubicBezTo>
                    <a:pt x="1643565" y="136736"/>
                    <a:pt x="1646300" y="132569"/>
                    <a:pt x="1646300" y="124234"/>
                  </a:cubicBezTo>
                  <a:cubicBezTo>
                    <a:pt x="1646300" y="110691"/>
                    <a:pt x="1641416" y="97734"/>
                    <a:pt x="1631650" y="85362"/>
                  </a:cubicBezTo>
                  <a:cubicBezTo>
                    <a:pt x="1636338" y="67261"/>
                    <a:pt x="1640765" y="50267"/>
                    <a:pt x="1644932" y="34379"/>
                  </a:cubicBezTo>
                  <a:lnTo>
                    <a:pt x="1630478" y="34379"/>
                  </a:lnTo>
                  <a:lnTo>
                    <a:pt x="1630478" y="194946"/>
                  </a:lnTo>
                  <a:lnTo>
                    <a:pt x="1608014" y="194946"/>
                  </a:lnTo>
                  <a:close/>
                  <a:moveTo>
                    <a:pt x="1260509" y="10939"/>
                  </a:moveTo>
                  <a:lnTo>
                    <a:pt x="1386892" y="10939"/>
                  </a:lnTo>
                  <a:lnTo>
                    <a:pt x="1386892" y="32035"/>
                  </a:lnTo>
                  <a:lnTo>
                    <a:pt x="1320673" y="32035"/>
                  </a:lnTo>
                  <a:lnTo>
                    <a:pt x="1316766" y="47662"/>
                  </a:lnTo>
                  <a:lnTo>
                    <a:pt x="1379079" y="47662"/>
                  </a:lnTo>
                  <a:lnTo>
                    <a:pt x="1379079" y="88292"/>
                  </a:lnTo>
                  <a:lnTo>
                    <a:pt x="1393729" y="88292"/>
                  </a:lnTo>
                  <a:lnTo>
                    <a:pt x="1393729" y="109389"/>
                  </a:lnTo>
                  <a:lnTo>
                    <a:pt x="1254259" y="109389"/>
                  </a:lnTo>
                  <a:lnTo>
                    <a:pt x="1254259" y="88292"/>
                  </a:lnTo>
                  <a:lnTo>
                    <a:pt x="1279262" y="88292"/>
                  </a:lnTo>
                  <a:lnTo>
                    <a:pt x="1284341" y="68368"/>
                  </a:lnTo>
                  <a:lnTo>
                    <a:pt x="1265197" y="68368"/>
                  </a:lnTo>
                  <a:lnTo>
                    <a:pt x="1265197" y="47662"/>
                  </a:lnTo>
                  <a:lnTo>
                    <a:pt x="1289615" y="47662"/>
                  </a:lnTo>
                  <a:lnTo>
                    <a:pt x="1293521" y="32035"/>
                  </a:lnTo>
                  <a:lnTo>
                    <a:pt x="1260509" y="32035"/>
                  </a:lnTo>
                  <a:close/>
                  <a:moveTo>
                    <a:pt x="1008329" y="9767"/>
                  </a:moveTo>
                  <a:lnTo>
                    <a:pt x="1186086" y="9767"/>
                  </a:lnTo>
                  <a:lnTo>
                    <a:pt x="1186086" y="193188"/>
                  </a:lnTo>
                  <a:lnTo>
                    <a:pt x="1158153" y="193188"/>
                  </a:lnTo>
                  <a:lnTo>
                    <a:pt x="1158153" y="186351"/>
                  </a:lnTo>
                  <a:lnTo>
                    <a:pt x="1036263" y="186351"/>
                  </a:lnTo>
                  <a:lnTo>
                    <a:pt x="1036263" y="193384"/>
                  </a:lnTo>
                  <a:lnTo>
                    <a:pt x="1008329" y="193384"/>
                  </a:lnTo>
                  <a:close/>
                  <a:moveTo>
                    <a:pt x="50788" y="5665"/>
                  </a:moveTo>
                  <a:lnTo>
                    <a:pt x="80088" y="5665"/>
                  </a:lnTo>
                  <a:lnTo>
                    <a:pt x="80088" y="193970"/>
                  </a:lnTo>
                  <a:lnTo>
                    <a:pt x="50788" y="193970"/>
                  </a:lnTo>
                  <a:lnTo>
                    <a:pt x="50788" y="161153"/>
                  </a:lnTo>
                  <a:lnTo>
                    <a:pt x="5274" y="176389"/>
                  </a:lnTo>
                  <a:lnTo>
                    <a:pt x="0" y="146112"/>
                  </a:lnTo>
                  <a:cubicBezTo>
                    <a:pt x="17190" y="141554"/>
                    <a:pt x="34119" y="136866"/>
                    <a:pt x="50788" y="132048"/>
                  </a:cubicBezTo>
                  <a:lnTo>
                    <a:pt x="50788" y="78916"/>
                  </a:lnTo>
                  <a:lnTo>
                    <a:pt x="3712" y="78916"/>
                  </a:lnTo>
                  <a:lnTo>
                    <a:pt x="3712" y="53132"/>
                  </a:lnTo>
                  <a:lnTo>
                    <a:pt x="50788" y="53132"/>
                  </a:lnTo>
                  <a:close/>
                  <a:moveTo>
                    <a:pt x="103920" y="5469"/>
                  </a:moveTo>
                  <a:lnTo>
                    <a:pt x="133220" y="5469"/>
                  </a:lnTo>
                  <a:lnTo>
                    <a:pt x="133220" y="62898"/>
                  </a:lnTo>
                  <a:cubicBezTo>
                    <a:pt x="148522" y="52415"/>
                    <a:pt x="162586" y="41867"/>
                    <a:pt x="175413" y="31254"/>
                  </a:cubicBezTo>
                  <a:lnTo>
                    <a:pt x="195533" y="54304"/>
                  </a:lnTo>
                  <a:cubicBezTo>
                    <a:pt x="176194" y="68303"/>
                    <a:pt x="155423" y="82139"/>
                    <a:pt x="133220" y="95813"/>
                  </a:cubicBezTo>
                  <a:lnTo>
                    <a:pt x="133220" y="153535"/>
                  </a:lnTo>
                  <a:cubicBezTo>
                    <a:pt x="133220" y="160958"/>
                    <a:pt x="137192" y="164669"/>
                    <a:pt x="145136" y="164669"/>
                  </a:cubicBezTo>
                  <a:lnTo>
                    <a:pt x="150019" y="164669"/>
                  </a:lnTo>
                  <a:cubicBezTo>
                    <a:pt x="153340" y="164669"/>
                    <a:pt x="156091" y="163757"/>
                    <a:pt x="158272" y="161934"/>
                  </a:cubicBezTo>
                  <a:cubicBezTo>
                    <a:pt x="160453" y="160111"/>
                    <a:pt x="162065" y="157344"/>
                    <a:pt x="163107" y="153632"/>
                  </a:cubicBezTo>
                  <a:cubicBezTo>
                    <a:pt x="164148" y="149921"/>
                    <a:pt x="165255" y="137778"/>
                    <a:pt x="166427" y="117202"/>
                  </a:cubicBezTo>
                  <a:lnTo>
                    <a:pt x="193970" y="125602"/>
                  </a:lnTo>
                  <a:cubicBezTo>
                    <a:pt x="192928" y="139145"/>
                    <a:pt x="191691" y="150768"/>
                    <a:pt x="190258" y="160469"/>
                  </a:cubicBezTo>
                  <a:cubicBezTo>
                    <a:pt x="188826" y="170171"/>
                    <a:pt x="185212" y="177464"/>
                    <a:pt x="179417" y="182347"/>
                  </a:cubicBezTo>
                  <a:cubicBezTo>
                    <a:pt x="173622" y="187230"/>
                    <a:pt x="165646" y="189672"/>
                    <a:pt x="155489" y="189672"/>
                  </a:cubicBezTo>
                  <a:lnTo>
                    <a:pt x="138104" y="189672"/>
                  </a:lnTo>
                  <a:cubicBezTo>
                    <a:pt x="115314" y="189672"/>
                    <a:pt x="103920" y="179384"/>
                    <a:pt x="103920" y="158809"/>
                  </a:cubicBezTo>
                  <a:close/>
                  <a:moveTo>
                    <a:pt x="1226521" y="4493"/>
                  </a:moveTo>
                  <a:cubicBezTo>
                    <a:pt x="1235506" y="16213"/>
                    <a:pt x="1243841" y="28128"/>
                    <a:pt x="1251524" y="40239"/>
                  </a:cubicBezTo>
                  <a:cubicBezTo>
                    <a:pt x="1245534" y="44016"/>
                    <a:pt x="1237915" y="48574"/>
                    <a:pt x="1228669" y="53913"/>
                  </a:cubicBezTo>
                  <a:cubicBezTo>
                    <a:pt x="1221507" y="40630"/>
                    <a:pt x="1213759" y="28259"/>
                    <a:pt x="1205424" y="16799"/>
                  </a:cubicBezTo>
                  <a:close/>
                  <a:moveTo>
                    <a:pt x="1736155" y="2930"/>
                  </a:moveTo>
                  <a:cubicBezTo>
                    <a:pt x="1738108" y="9571"/>
                    <a:pt x="1739866" y="16278"/>
                    <a:pt x="1741429" y="23050"/>
                  </a:cubicBezTo>
                  <a:lnTo>
                    <a:pt x="1786356" y="23050"/>
                  </a:lnTo>
                  <a:lnTo>
                    <a:pt x="1786356" y="59968"/>
                  </a:lnTo>
                  <a:lnTo>
                    <a:pt x="1763307" y="59968"/>
                  </a:lnTo>
                  <a:lnTo>
                    <a:pt x="1763307" y="46099"/>
                  </a:lnTo>
                  <a:lnTo>
                    <a:pt x="1692985" y="46099"/>
                  </a:lnTo>
                  <a:lnTo>
                    <a:pt x="1692985" y="59968"/>
                  </a:lnTo>
                  <a:lnTo>
                    <a:pt x="1670326" y="59968"/>
                  </a:lnTo>
                  <a:lnTo>
                    <a:pt x="1670326" y="23050"/>
                  </a:lnTo>
                  <a:lnTo>
                    <a:pt x="1713691" y="23050"/>
                  </a:lnTo>
                  <a:cubicBezTo>
                    <a:pt x="1712259" y="18362"/>
                    <a:pt x="1710696" y="12892"/>
                    <a:pt x="1709003" y="6641"/>
                  </a:cubicBezTo>
                  <a:close/>
                  <a:moveTo>
                    <a:pt x="914372" y="2930"/>
                  </a:moveTo>
                  <a:lnTo>
                    <a:pt x="941720" y="2930"/>
                  </a:lnTo>
                  <a:lnTo>
                    <a:pt x="941720" y="63875"/>
                  </a:lnTo>
                  <a:lnTo>
                    <a:pt x="952072" y="55866"/>
                  </a:lnTo>
                  <a:cubicBezTo>
                    <a:pt x="969653" y="75530"/>
                    <a:pt x="984303" y="93111"/>
                    <a:pt x="996023" y="108607"/>
                  </a:cubicBezTo>
                  <a:lnTo>
                    <a:pt x="974145" y="126383"/>
                  </a:lnTo>
                  <a:cubicBezTo>
                    <a:pt x="963272" y="110756"/>
                    <a:pt x="952463" y="96334"/>
                    <a:pt x="941720" y="83116"/>
                  </a:cubicBezTo>
                  <a:lnTo>
                    <a:pt x="941720" y="195142"/>
                  </a:lnTo>
                  <a:lnTo>
                    <a:pt x="914372" y="195142"/>
                  </a:lnTo>
                  <a:close/>
                  <a:moveTo>
                    <a:pt x="482092" y="2735"/>
                  </a:moveTo>
                  <a:lnTo>
                    <a:pt x="511783" y="2735"/>
                  </a:lnTo>
                  <a:cubicBezTo>
                    <a:pt x="511392" y="22073"/>
                    <a:pt x="510871" y="38481"/>
                    <a:pt x="510220" y="51960"/>
                  </a:cubicBezTo>
                  <a:lnTo>
                    <a:pt x="590894" y="51960"/>
                  </a:lnTo>
                  <a:lnTo>
                    <a:pt x="590894" y="78916"/>
                  </a:lnTo>
                  <a:lnTo>
                    <a:pt x="512467" y="78916"/>
                  </a:lnTo>
                  <a:cubicBezTo>
                    <a:pt x="523666" y="122411"/>
                    <a:pt x="550720" y="151647"/>
                    <a:pt x="593629" y="166622"/>
                  </a:cubicBezTo>
                  <a:cubicBezTo>
                    <a:pt x="584383" y="177171"/>
                    <a:pt x="576960" y="186156"/>
                    <a:pt x="571361" y="193579"/>
                  </a:cubicBezTo>
                  <a:cubicBezTo>
                    <a:pt x="535875" y="176910"/>
                    <a:pt x="511164" y="150051"/>
                    <a:pt x="497230" y="113002"/>
                  </a:cubicBezTo>
                  <a:cubicBezTo>
                    <a:pt x="486422" y="146926"/>
                    <a:pt x="461451" y="174241"/>
                    <a:pt x="422319" y="194946"/>
                  </a:cubicBezTo>
                  <a:cubicBezTo>
                    <a:pt x="417110" y="188305"/>
                    <a:pt x="409752" y="179970"/>
                    <a:pt x="400246" y="169943"/>
                  </a:cubicBezTo>
                  <a:cubicBezTo>
                    <a:pt x="447647" y="148456"/>
                    <a:pt x="473595" y="118114"/>
                    <a:pt x="478087" y="78916"/>
                  </a:cubicBezTo>
                  <a:lnTo>
                    <a:pt x="403762" y="78916"/>
                  </a:lnTo>
                  <a:lnTo>
                    <a:pt x="403762" y="51960"/>
                  </a:lnTo>
                  <a:lnTo>
                    <a:pt x="480920" y="51960"/>
                  </a:lnTo>
                  <a:cubicBezTo>
                    <a:pt x="481831" y="37765"/>
                    <a:pt x="482222" y="21357"/>
                    <a:pt x="482092" y="2735"/>
                  </a:cubicBezTo>
                  <a:close/>
                  <a:moveTo>
                    <a:pt x="308828" y="1172"/>
                  </a:moveTo>
                  <a:cubicBezTo>
                    <a:pt x="310912" y="6446"/>
                    <a:pt x="313190" y="13088"/>
                    <a:pt x="315665" y="21096"/>
                  </a:cubicBezTo>
                  <a:lnTo>
                    <a:pt x="393214" y="21096"/>
                  </a:lnTo>
                  <a:lnTo>
                    <a:pt x="393214" y="45318"/>
                  </a:lnTo>
                  <a:lnTo>
                    <a:pt x="201783" y="45318"/>
                  </a:lnTo>
                  <a:lnTo>
                    <a:pt x="201783" y="21096"/>
                  </a:lnTo>
                  <a:lnTo>
                    <a:pt x="282164" y="21096"/>
                  </a:lnTo>
                  <a:cubicBezTo>
                    <a:pt x="279625" y="14715"/>
                    <a:pt x="277379" y="9246"/>
                    <a:pt x="275425" y="4688"/>
                  </a:cubicBezTo>
                  <a:close/>
                  <a:moveTo>
                    <a:pt x="837214" y="977"/>
                  </a:moveTo>
                  <a:lnTo>
                    <a:pt x="864366" y="5665"/>
                  </a:lnTo>
                  <a:cubicBezTo>
                    <a:pt x="862283" y="14846"/>
                    <a:pt x="859938" y="23701"/>
                    <a:pt x="857334" y="32231"/>
                  </a:cubicBezTo>
                  <a:lnTo>
                    <a:pt x="904019" y="32231"/>
                  </a:lnTo>
                  <a:lnTo>
                    <a:pt x="904019" y="56648"/>
                  </a:lnTo>
                  <a:cubicBezTo>
                    <a:pt x="895946" y="116681"/>
                    <a:pt x="868989" y="163171"/>
                    <a:pt x="823150" y="196118"/>
                  </a:cubicBezTo>
                  <a:cubicBezTo>
                    <a:pt x="815206" y="186482"/>
                    <a:pt x="808695" y="179189"/>
                    <a:pt x="803616" y="174241"/>
                  </a:cubicBezTo>
                  <a:cubicBezTo>
                    <a:pt x="822890" y="160632"/>
                    <a:pt x="838517" y="144973"/>
                    <a:pt x="850497" y="127262"/>
                  </a:cubicBezTo>
                  <a:cubicBezTo>
                    <a:pt x="843530" y="120621"/>
                    <a:pt x="835847" y="113621"/>
                    <a:pt x="827447" y="106263"/>
                  </a:cubicBezTo>
                  <a:lnTo>
                    <a:pt x="843074" y="86925"/>
                  </a:lnTo>
                  <a:cubicBezTo>
                    <a:pt x="850693" y="92980"/>
                    <a:pt x="857562" y="98613"/>
                    <a:pt x="863682" y="103822"/>
                  </a:cubicBezTo>
                  <a:cubicBezTo>
                    <a:pt x="870194" y="89692"/>
                    <a:pt x="874719" y="74488"/>
                    <a:pt x="877258" y="58210"/>
                  </a:cubicBezTo>
                  <a:lnTo>
                    <a:pt x="848055" y="58210"/>
                  </a:lnTo>
                  <a:cubicBezTo>
                    <a:pt x="838549" y="81586"/>
                    <a:pt x="826536" y="102552"/>
                    <a:pt x="812016" y="121109"/>
                  </a:cubicBezTo>
                  <a:cubicBezTo>
                    <a:pt x="806546" y="108347"/>
                    <a:pt x="802054" y="98971"/>
                    <a:pt x="798538" y="92980"/>
                  </a:cubicBezTo>
                  <a:cubicBezTo>
                    <a:pt x="816899" y="67977"/>
                    <a:pt x="829792" y="37309"/>
                    <a:pt x="837214" y="977"/>
                  </a:cubicBezTo>
                  <a:close/>
                  <a:moveTo>
                    <a:pt x="1498234" y="0"/>
                  </a:moveTo>
                  <a:cubicBezTo>
                    <a:pt x="1503443" y="7944"/>
                    <a:pt x="1509564" y="18231"/>
                    <a:pt x="1516596" y="30863"/>
                  </a:cubicBezTo>
                  <a:lnTo>
                    <a:pt x="1503118" y="37114"/>
                  </a:lnTo>
                  <a:lnTo>
                    <a:pt x="1527047" y="37114"/>
                  </a:lnTo>
                  <a:cubicBezTo>
                    <a:pt x="1535967" y="24287"/>
                    <a:pt x="1543487" y="13153"/>
                    <a:pt x="1549608" y="3711"/>
                  </a:cubicBezTo>
                  <a:lnTo>
                    <a:pt x="1575979" y="18166"/>
                  </a:lnTo>
                  <a:lnTo>
                    <a:pt x="1560156" y="37114"/>
                  </a:lnTo>
                  <a:lnTo>
                    <a:pt x="1588285" y="37114"/>
                  </a:lnTo>
                  <a:lnTo>
                    <a:pt x="1588285" y="85167"/>
                  </a:lnTo>
                  <a:lnTo>
                    <a:pt x="1560938" y="85167"/>
                  </a:lnTo>
                  <a:lnTo>
                    <a:pt x="1560938" y="60945"/>
                  </a:lnTo>
                  <a:lnTo>
                    <a:pt x="1433383" y="60945"/>
                  </a:lnTo>
                  <a:lnTo>
                    <a:pt x="1433383" y="85167"/>
                  </a:lnTo>
                  <a:lnTo>
                    <a:pt x="1406035" y="85167"/>
                  </a:lnTo>
                  <a:lnTo>
                    <a:pt x="1406035" y="37114"/>
                  </a:lnTo>
                  <a:lnTo>
                    <a:pt x="1437973" y="37114"/>
                  </a:lnTo>
                  <a:cubicBezTo>
                    <a:pt x="1432243" y="29235"/>
                    <a:pt x="1426676" y="22008"/>
                    <a:pt x="1421272" y="15432"/>
                  </a:cubicBezTo>
                  <a:lnTo>
                    <a:pt x="1441782" y="1563"/>
                  </a:lnTo>
                  <a:cubicBezTo>
                    <a:pt x="1449596" y="10418"/>
                    <a:pt x="1457539" y="20315"/>
                    <a:pt x="1465613" y="31254"/>
                  </a:cubicBezTo>
                  <a:lnTo>
                    <a:pt x="1456921" y="37114"/>
                  </a:lnTo>
                  <a:lnTo>
                    <a:pt x="1489542" y="37114"/>
                  </a:lnTo>
                  <a:cubicBezTo>
                    <a:pt x="1484073" y="26631"/>
                    <a:pt x="1479026" y="17776"/>
                    <a:pt x="1474403" y="10548"/>
                  </a:cubicBezTo>
                  <a:close/>
                  <a:moveTo>
                    <a:pt x="698134" y="0"/>
                  </a:moveTo>
                  <a:cubicBezTo>
                    <a:pt x="703343" y="7944"/>
                    <a:pt x="709464" y="18231"/>
                    <a:pt x="716496" y="30863"/>
                  </a:cubicBezTo>
                  <a:lnTo>
                    <a:pt x="703018" y="37114"/>
                  </a:lnTo>
                  <a:lnTo>
                    <a:pt x="726947" y="37114"/>
                  </a:lnTo>
                  <a:cubicBezTo>
                    <a:pt x="735867" y="24287"/>
                    <a:pt x="743387" y="13153"/>
                    <a:pt x="749508" y="3711"/>
                  </a:cubicBezTo>
                  <a:lnTo>
                    <a:pt x="775878" y="18166"/>
                  </a:lnTo>
                  <a:lnTo>
                    <a:pt x="760056" y="37114"/>
                  </a:lnTo>
                  <a:lnTo>
                    <a:pt x="788185" y="37114"/>
                  </a:lnTo>
                  <a:lnTo>
                    <a:pt x="788185" y="85167"/>
                  </a:lnTo>
                  <a:lnTo>
                    <a:pt x="760838" y="85167"/>
                  </a:lnTo>
                  <a:lnTo>
                    <a:pt x="760838" y="60945"/>
                  </a:lnTo>
                  <a:lnTo>
                    <a:pt x="633283" y="60945"/>
                  </a:lnTo>
                  <a:lnTo>
                    <a:pt x="633283" y="85167"/>
                  </a:lnTo>
                  <a:lnTo>
                    <a:pt x="605935" y="85167"/>
                  </a:lnTo>
                  <a:lnTo>
                    <a:pt x="605935" y="37114"/>
                  </a:lnTo>
                  <a:lnTo>
                    <a:pt x="637873" y="37114"/>
                  </a:lnTo>
                  <a:cubicBezTo>
                    <a:pt x="632143" y="29235"/>
                    <a:pt x="626576" y="22008"/>
                    <a:pt x="621172" y="15432"/>
                  </a:cubicBezTo>
                  <a:lnTo>
                    <a:pt x="641682" y="1563"/>
                  </a:lnTo>
                  <a:cubicBezTo>
                    <a:pt x="649495" y="10418"/>
                    <a:pt x="657439" y="20315"/>
                    <a:pt x="665513" y="31254"/>
                  </a:cubicBezTo>
                  <a:lnTo>
                    <a:pt x="656821" y="37114"/>
                  </a:lnTo>
                  <a:lnTo>
                    <a:pt x="689442" y="37114"/>
                  </a:lnTo>
                  <a:cubicBezTo>
                    <a:pt x="683972" y="26631"/>
                    <a:pt x="678926" y="17776"/>
                    <a:pt x="674303" y="10548"/>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9" name="PA-文本框 41">
              <a:extLst>
                <a:ext uri="{FF2B5EF4-FFF2-40B4-BE49-F238E27FC236}">
                  <a16:creationId xmlns:a16="http://schemas.microsoft.com/office/drawing/2014/main" id="{2C5DA019-C561-45DF-9B36-610A481A1D16}"/>
                </a:ext>
              </a:extLst>
            </p:cNvPr>
            <p:cNvSpPr txBox="1"/>
            <p:nvPr>
              <p:custDataLst>
                <p:tags r:id="rId122"/>
              </p:custDataLst>
            </p:nvPr>
          </p:nvSpPr>
          <p:spPr>
            <a:xfrm>
              <a:off x="10266337" y="697828"/>
              <a:ext cx="1330984" cy="58449"/>
            </a:xfrm>
            <a:custGeom>
              <a:avLst/>
              <a:gdLst/>
              <a:ahLst/>
              <a:cxnLst/>
              <a:rect l="l" t="t" r="r" b="b"/>
              <a:pathLst>
                <a:path w="1799587" h="79027">
                  <a:moveTo>
                    <a:pt x="1103537" y="49183"/>
                  </a:moveTo>
                  <a:cubicBezTo>
                    <a:pt x="1104904" y="49183"/>
                    <a:pt x="1105985" y="49776"/>
                    <a:pt x="1106781" y="50962"/>
                  </a:cubicBezTo>
                  <a:cubicBezTo>
                    <a:pt x="1107576" y="52148"/>
                    <a:pt x="1107974" y="53592"/>
                    <a:pt x="1107974" y="55294"/>
                  </a:cubicBezTo>
                  <a:cubicBezTo>
                    <a:pt x="1107974" y="58782"/>
                    <a:pt x="1106258" y="64321"/>
                    <a:pt x="1102825" y="71912"/>
                  </a:cubicBezTo>
                  <a:lnTo>
                    <a:pt x="1099393" y="71912"/>
                  </a:lnTo>
                  <a:cubicBezTo>
                    <a:pt x="1100760" y="68312"/>
                    <a:pt x="1101597" y="65954"/>
                    <a:pt x="1101904" y="64838"/>
                  </a:cubicBezTo>
                  <a:cubicBezTo>
                    <a:pt x="1102211" y="63721"/>
                    <a:pt x="1102407" y="62187"/>
                    <a:pt x="1102490" y="60233"/>
                  </a:cubicBezTo>
                  <a:cubicBezTo>
                    <a:pt x="1100146" y="59257"/>
                    <a:pt x="1098974" y="57499"/>
                    <a:pt x="1098974" y="54959"/>
                  </a:cubicBezTo>
                  <a:cubicBezTo>
                    <a:pt x="1098974" y="53201"/>
                    <a:pt x="1099414" y="51799"/>
                    <a:pt x="1100293" y="50752"/>
                  </a:cubicBezTo>
                  <a:cubicBezTo>
                    <a:pt x="1101172" y="49706"/>
                    <a:pt x="1102253" y="49183"/>
                    <a:pt x="1103537" y="49183"/>
                  </a:cubicBezTo>
                  <a:close/>
                  <a:moveTo>
                    <a:pt x="950839" y="39681"/>
                  </a:moveTo>
                  <a:lnTo>
                    <a:pt x="946988" y="40267"/>
                  </a:lnTo>
                  <a:cubicBezTo>
                    <a:pt x="941351" y="41020"/>
                    <a:pt x="937598" y="41906"/>
                    <a:pt x="935728" y="42925"/>
                  </a:cubicBezTo>
                  <a:cubicBezTo>
                    <a:pt x="933859" y="43944"/>
                    <a:pt x="932924" y="45429"/>
                    <a:pt x="932924" y="47383"/>
                  </a:cubicBezTo>
                  <a:cubicBezTo>
                    <a:pt x="932924" y="49113"/>
                    <a:pt x="933650" y="50578"/>
                    <a:pt x="935101" y="51778"/>
                  </a:cubicBezTo>
                  <a:cubicBezTo>
                    <a:pt x="936552" y="52978"/>
                    <a:pt x="938226" y="53578"/>
                    <a:pt x="940124" y="53578"/>
                  </a:cubicBezTo>
                  <a:cubicBezTo>
                    <a:pt x="942216" y="53578"/>
                    <a:pt x="944470" y="52664"/>
                    <a:pt x="946884" y="50836"/>
                  </a:cubicBezTo>
                  <a:cubicBezTo>
                    <a:pt x="949297" y="49008"/>
                    <a:pt x="950616" y="45290"/>
                    <a:pt x="950839" y="39681"/>
                  </a:cubicBezTo>
                  <a:close/>
                  <a:moveTo>
                    <a:pt x="769864" y="39681"/>
                  </a:moveTo>
                  <a:lnTo>
                    <a:pt x="766013" y="40267"/>
                  </a:lnTo>
                  <a:cubicBezTo>
                    <a:pt x="760376" y="41020"/>
                    <a:pt x="756623" y="41906"/>
                    <a:pt x="754753" y="42925"/>
                  </a:cubicBezTo>
                  <a:cubicBezTo>
                    <a:pt x="752884" y="43944"/>
                    <a:pt x="751949" y="45429"/>
                    <a:pt x="751949" y="47383"/>
                  </a:cubicBezTo>
                  <a:cubicBezTo>
                    <a:pt x="751949" y="49113"/>
                    <a:pt x="752675" y="50578"/>
                    <a:pt x="754126" y="51778"/>
                  </a:cubicBezTo>
                  <a:cubicBezTo>
                    <a:pt x="755577" y="52978"/>
                    <a:pt x="757251" y="53578"/>
                    <a:pt x="759149" y="53578"/>
                  </a:cubicBezTo>
                  <a:cubicBezTo>
                    <a:pt x="761242" y="53578"/>
                    <a:pt x="763495" y="52664"/>
                    <a:pt x="765909" y="50836"/>
                  </a:cubicBezTo>
                  <a:cubicBezTo>
                    <a:pt x="768322" y="49008"/>
                    <a:pt x="769641" y="45290"/>
                    <a:pt x="769864" y="39681"/>
                  </a:cubicBezTo>
                  <a:close/>
                  <a:moveTo>
                    <a:pt x="1383841" y="25952"/>
                  </a:moveTo>
                  <a:cubicBezTo>
                    <a:pt x="1380464" y="25952"/>
                    <a:pt x="1377667" y="27159"/>
                    <a:pt x="1375448" y="29572"/>
                  </a:cubicBezTo>
                  <a:cubicBezTo>
                    <a:pt x="1373230" y="31986"/>
                    <a:pt x="1372120" y="35132"/>
                    <a:pt x="1372120" y="39011"/>
                  </a:cubicBezTo>
                  <a:cubicBezTo>
                    <a:pt x="1372120" y="42862"/>
                    <a:pt x="1373132" y="46009"/>
                    <a:pt x="1375155" y="48450"/>
                  </a:cubicBezTo>
                  <a:cubicBezTo>
                    <a:pt x="1377178" y="50892"/>
                    <a:pt x="1379767" y="52113"/>
                    <a:pt x="1382920" y="52113"/>
                  </a:cubicBezTo>
                  <a:cubicBezTo>
                    <a:pt x="1386241" y="52113"/>
                    <a:pt x="1388968" y="50780"/>
                    <a:pt x="1391103" y="48115"/>
                  </a:cubicBezTo>
                  <a:cubicBezTo>
                    <a:pt x="1393238" y="45450"/>
                    <a:pt x="1394305" y="42151"/>
                    <a:pt x="1394305" y="38216"/>
                  </a:cubicBezTo>
                  <a:lnTo>
                    <a:pt x="1394305" y="31016"/>
                  </a:lnTo>
                  <a:cubicBezTo>
                    <a:pt x="1392854" y="29565"/>
                    <a:pt x="1391326" y="28358"/>
                    <a:pt x="1389722" y="27396"/>
                  </a:cubicBezTo>
                  <a:cubicBezTo>
                    <a:pt x="1388117" y="26433"/>
                    <a:pt x="1386157" y="25952"/>
                    <a:pt x="1383841" y="25952"/>
                  </a:cubicBezTo>
                  <a:close/>
                  <a:moveTo>
                    <a:pt x="983791" y="25952"/>
                  </a:moveTo>
                  <a:cubicBezTo>
                    <a:pt x="980414" y="25952"/>
                    <a:pt x="977617" y="27159"/>
                    <a:pt x="975398" y="29572"/>
                  </a:cubicBezTo>
                  <a:cubicBezTo>
                    <a:pt x="973180" y="31986"/>
                    <a:pt x="972070" y="35132"/>
                    <a:pt x="972070" y="39011"/>
                  </a:cubicBezTo>
                  <a:cubicBezTo>
                    <a:pt x="972070" y="42862"/>
                    <a:pt x="973082" y="46009"/>
                    <a:pt x="975105" y="48450"/>
                  </a:cubicBezTo>
                  <a:cubicBezTo>
                    <a:pt x="977128" y="50892"/>
                    <a:pt x="979716" y="52113"/>
                    <a:pt x="982870" y="52113"/>
                  </a:cubicBezTo>
                  <a:cubicBezTo>
                    <a:pt x="986190" y="52113"/>
                    <a:pt x="988918" y="50780"/>
                    <a:pt x="991053" y="48115"/>
                  </a:cubicBezTo>
                  <a:cubicBezTo>
                    <a:pt x="993188" y="45450"/>
                    <a:pt x="994255" y="42151"/>
                    <a:pt x="994255" y="38216"/>
                  </a:cubicBezTo>
                  <a:lnTo>
                    <a:pt x="994255" y="31016"/>
                  </a:lnTo>
                  <a:cubicBezTo>
                    <a:pt x="992804" y="29565"/>
                    <a:pt x="991276" y="28358"/>
                    <a:pt x="989672" y="27396"/>
                  </a:cubicBezTo>
                  <a:cubicBezTo>
                    <a:pt x="988067" y="26433"/>
                    <a:pt x="986107" y="25952"/>
                    <a:pt x="983791" y="25952"/>
                  </a:cubicBezTo>
                  <a:close/>
                  <a:moveTo>
                    <a:pt x="850441" y="25952"/>
                  </a:moveTo>
                  <a:cubicBezTo>
                    <a:pt x="847064" y="25952"/>
                    <a:pt x="844267" y="27159"/>
                    <a:pt x="842048" y="29572"/>
                  </a:cubicBezTo>
                  <a:cubicBezTo>
                    <a:pt x="839830" y="31986"/>
                    <a:pt x="838720" y="35132"/>
                    <a:pt x="838720" y="39011"/>
                  </a:cubicBezTo>
                  <a:cubicBezTo>
                    <a:pt x="838720" y="42862"/>
                    <a:pt x="839732" y="46009"/>
                    <a:pt x="841755" y="48450"/>
                  </a:cubicBezTo>
                  <a:cubicBezTo>
                    <a:pt x="843778" y="50892"/>
                    <a:pt x="846366" y="52113"/>
                    <a:pt x="849520" y="52113"/>
                  </a:cubicBezTo>
                  <a:cubicBezTo>
                    <a:pt x="852840" y="52113"/>
                    <a:pt x="855568" y="50780"/>
                    <a:pt x="857703" y="48115"/>
                  </a:cubicBezTo>
                  <a:cubicBezTo>
                    <a:pt x="859838" y="45450"/>
                    <a:pt x="860905" y="42151"/>
                    <a:pt x="860905" y="38216"/>
                  </a:cubicBezTo>
                  <a:lnTo>
                    <a:pt x="860905" y="31016"/>
                  </a:lnTo>
                  <a:cubicBezTo>
                    <a:pt x="859454" y="29565"/>
                    <a:pt x="857926" y="28358"/>
                    <a:pt x="856322" y="27396"/>
                  </a:cubicBezTo>
                  <a:cubicBezTo>
                    <a:pt x="854717" y="26433"/>
                    <a:pt x="852757" y="25952"/>
                    <a:pt x="850441" y="25952"/>
                  </a:cubicBezTo>
                  <a:close/>
                  <a:moveTo>
                    <a:pt x="593266" y="25952"/>
                  </a:moveTo>
                  <a:cubicBezTo>
                    <a:pt x="589889" y="25952"/>
                    <a:pt x="587092" y="27159"/>
                    <a:pt x="584873" y="29572"/>
                  </a:cubicBezTo>
                  <a:cubicBezTo>
                    <a:pt x="582655" y="31986"/>
                    <a:pt x="581545" y="35132"/>
                    <a:pt x="581545" y="39011"/>
                  </a:cubicBezTo>
                  <a:cubicBezTo>
                    <a:pt x="581545" y="42862"/>
                    <a:pt x="582557" y="46009"/>
                    <a:pt x="584580" y="48450"/>
                  </a:cubicBezTo>
                  <a:cubicBezTo>
                    <a:pt x="586603" y="50892"/>
                    <a:pt x="589192" y="52113"/>
                    <a:pt x="592345" y="52113"/>
                  </a:cubicBezTo>
                  <a:cubicBezTo>
                    <a:pt x="595666" y="52113"/>
                    <a:pt x="598393" y="50780"/>
                    <a:pt x="600528" y="48115"/>
                  </a:cubicBezTo>
                  <a:cubicBezTo>
                    <a:pt x="602663" y="45450"/>
                    <a:pt x="603730" y="42151"/>
                    <a:pt x="603730" y="38216"/>
                  </a:cubicBezTo>
                  <a:lnTo>
                    <a:pt x="603730" y="31016"/>
                  </a:lnTo>
                  <a:cubicBezTo>
                    <a:pt x="602279" y="29565"/>
                    <a:pt x="600751" y="28358"/>
                    <a:pt x="599147" y="27396"/>
                  </a:cubicBezTo>
                  <a:cubicBezTo>
                    <a:pt x="597542" y="26433"/>
                    <a:pt x="595582" y="25952"/>
                    <a:pt x="593266" y="25952"/>
                  </a:cubicBezTo>
                  <a:close/>
                  <a:moveTo>
                    <a:pt x="450391" y="25617"/>
                  </a:moveTo>
                  <a:cubicBezTo>
                    <a:pt x="447014" y="25617"/>
                    <a:pt x="444126" y="26956"/>
                    <a:pt x="441726" y="29635"/>
                  </a:cubicBezTo>
                  <a:cubicBezTo>
                    <a:pt x="439326" y="32314"/>
                    <a:pt x="438126" y="35607"/>
                    <a:pt x="438126" y="39514"/>
                  </a:cubicBezTo>
                  <a:cubicBezTo>
                    <a:pt x="438126" y="43337"/>
                    <a:pt x="439312" y="46595"/>
                    <a:pt x="441684" y="49287"/>
                  </a:cubicBezTo>
                  <a:cubicBezTo>
                    <a:pt x="444056" y="51980"/>
                    <a:pt x="446847" y="53327"/>
                    <a:pt x="450056" y="53327"/>
                  </a:cubicBezTo>
                  <a:cubicBezTo>
                    <a:pt x="453544" y="53327"/>
                    <a:pt x="456488" y="51987"/>
                    <a:pt x="458888" y="49308"/>
                  </a:cubicBezTo>
                  <a:cubicBezTo>
                    <a:pt x="461288" y="46629"/>
                    <a:pt x="462488" y="43337"/>
                    <a:pt x="462488" y="39430"/>
                  </a:cubicBezTo>
                  <a:cubicBezTo>
                    <a:pt x="462488" y="37030"/>
                    <a:pt x="461978" y="34763"/>
                    <a:pt x="460960" y="32628"/>
                  </a:cubicBezTo>
                  <a:cubicBezTo>
                    <a:pt x="459941" y="30493"/>
                    <a:pt x="458490" y="28791"/>
                    <a:pt x="456607" y="27521"/>
                  </a:cubicBezTo>
                  <a:cubicBezTo>
                    <a:pt x="454723" y="26252"/>
                    <a:pt x="452651" y="25617"/>
                    <a:pt x="450391" y="25617"/>
                  </a:cubicBezTo>
                  <a:close/>
                  <a:moveTo>
                    <a:pt x="297991" y="25617"/>
                  </a:moveTo>
                  <a:cubicBezTo>
                    <a:pt x="294614" y="25617"/>
                    <a:pt x="291726" y="26956"/>
                    <a:pt x="289326" y="29635"/>
                  </a:cubicBezTo>
                  <a:cubicBezTo>
                    <a:pt x="286926" y="32314"/>
                    <a:pt x="285726" y="35607"/>
                    <a:pt x="285726" y="39514"/>
                  </a:cubicBezTo>
                  <a:cubicBezTo>
                    <a:pt x="285726" y="43337"/>
                    <a:pt x="286912" y="46595"/>
                    <a:pt x="289284" y="49287"/>
                  </a:cubicBezTo>
                  <a:cubicBezTo>
                    <a:pt x="291656" y="51980"/>
                    <a:pt x="294447" y="53327"/>
                    <a:pt x="297656" y="53327"/>
                  </a:cubicBezTo>
                  <a:cubicBezTo>
                    <a:pt x="301144" y="53327"/>
                    <a:pt x="304088" y="51987"/>
                    <a:pt x="306488" y="49308"/>
                  </a:cubicBezTo>
                  <a:cubicBezTo>
                    <a:pt x="308888" y="46629"/>
                    <a:pt x="310088" y="43337"/>
                    <a:pt x="310088" y="39430"/>
                  </a:cubicBezTo>
                  <a:cubicBezTo>
                    <a:pt x="310088" y="37030"/>
                    <a:pt x="309578" y="34763"/>
                    <a:pt x="308560" y="32628"/>
                  </a:cubicBezTo>
                  <a:cubicBezTo>
                    <a:pt x="307541" y="30493"/>
                    <a:pt x="306090" y="28791"/>
                    <a:pt x="304207" y="27521"/>
                  </a:cubicBezTo>
                  <a:cubicBezTo>
                    <a:pt x="302323" y="26252"/>
                    <a:pt x="300251" y="25617"/>
                    <a:pt x="297991" y="25617"/>
                  </a:cubicBezTo>
                  <a:close/>
                  <a:moveTo>
                    <a:pt x="202741" y="25617"/>
                  </a:moveTo>
                  <a:cubicBezTo>
                    <a:pt x="199364" y="25617"/>
                    <a:pt x="196476" y="26956"/>
                    <a:pt x="194076" y="29635"/>
                  </a:cubicBezTo>
                  <a:cubicBezTo>
                    <a:pt x="191676" y="32314"/>
                    <a:pt x="190476" y="35607"/>
                    <a:pt x="190476" y="39514"/>
                  </a:cubicBezTo>
                  <a:cubicBezTo>
                    <a:pt x="190476" y="43337"/>
                    <a:pt x="191662" y="46595"/>
                    <a:pt x="194034" y="49287"/>
                  </a:cubicBezTo>
                  <a:cubicBezTo>
                    <a:pt x="196406" y="51980"/>
                    <a:pt x="199197" y="53327"/>
                    <a:pt x="202406" y="53327"/>
                  </a:cubicBezTo>
                  <a:cubicBezTo>
                    <a:pt x="205894" y="53327"/>
                    <a:pt x="208838" y="51987"/>
                    <a:pt x="211238" y="49308"/>
                  </a:cubicBezTo>
                  <a:cubicBezTo>
                    <a:pt x="213638" y="46629"/>
                    <a:pt x="214838" y="43337"/>
                    <a:pt x="214838" y="39430"/>
                  </a:cubicBezTo>
                  <a:cubicBezTo>
                    <a:pt x="214838" y="37030"/>
                    <a:pt x="214328" y="34763"/>
                    <a:pt x="213310" y="32628"/>
                  </a:cubicBezTo>
                  <a:cubicBezTo>
                    <a:pt x="212291" y="30493"/>
                    <a:pt x="210840" y="28791"/>
                    <a:pt x="208957" y="27521"/>
                  </a:cubicBezTo>
                  <a:cubicBezTo>
                    <a:pt x="207073" y="26252"/>
                    <a:pt x="205001" y="25617"/>
                    <a:pt x="202741" y="25617"/>
                  </a:cubicBezTo>
                  <a:close/>
                  <a:moveTo>
                    <a:pt x="155116" y="25617"/>
                  </a:moveTo>
                  <a:cubicBezTo>
                    <a:pt x="151739" y="25617"/>
                    <a:pt x="148851" y="26956"/>
                    <a:pt x="146451" y="29635"/>
                  </a:cubicBezTo>
                  <a:cubicBezTo>
                    <a:pt x="144051" y="32314"/>
                    <a:pt x="142851" y="35607"/>
                    <a:pt x="142851" y="39514"/>
                  </a:cubicBezTo>
                  <a:cubicBezTo>
                    <a:pt x="142851" y="43337"/>
                    <a:pt x="144037" y="46595"/>
                    <a:pt x="146409" y="49287"/>
                  </a:cubicBezTo>
                  <a:cubicBezTo>
                    <a:pt x="148781" y="51980"/>
                    <a:pt x="151572" y="53327"/>
                    <a:pt x="154781" y="53327"/>
                  </a:cubicBezTo>
                  <a:cubicBezTo>
                    <a:pt x="158269" y="53327"/>
                    <a:pt x="161213" y="51987"/>
                    <a:pt x="163613" y="49308"/>
                  </a:cubicBezTo>
                  <a:cubicBezTo>
                    <a:pt x="166013" y="46629"/>
                    <a:pt x="167213" y="43337"/>
                    <a:pt x="167213" y="39430"/>
                  </a:cubicBezTo>
                  <a:cubicBezTo>
                    <a:pt x="167213" y="37030"/>
                    <a:pt x="166703" y="34763"/>
                    <a:pt x="165685" y="32628"/>
                  </a:cubicBezTo>
                  <a:cubicBezTo>
                    <a:pt x="164666" y="30493"/>
                    <a:pt x="163215" y="28791"/>
                    <a:pt x="161332" y="27521"/>
                  </a:cubicBezTo>
                  <a:cubicBezTo>
                    <a:pt x="159448" y="26252"/>
                    <a:pt x="157376" y="25617"/>
                    <a:pt x="155116" y="25617"/>
                  </a:cubicBezTo>
                  <a:close/>
                  <a:moveTo>
                    <a:pt x="1621463" y="25114"/>
                  </a:moveTo>
                  <a:cubicBezTo>
                    <a:pt x="1616692" y="25114"/>
                    <a:pt x="1613176" y="27738"/>
                    <a:pt x="1610915" y="32984"/>
                  </a:cubicBezTo>
                  <a:lnTo>
                    <a:pt x="1630295" y="32984"/>
                  </a:lnTo>
                  <a:cubicBezTo>
                    <a:pt x="1629933" y="30416"/>
                    <a:pt x="1628893" y="28463"/>
                    <a:pt x="1627177" y="27124"/>
                  </a:cubicBezTo>
                  <a:cubicBezTo>
                    <a:pt x="1625461" y="25784"/>
                    <a:pt x="1623556" y="25114"/>
                    <a:pt x="1621463" y="25114"/>
                  </a:cubicBezTo>
                  <a:close/>
                  <a:moveTo>
                    <a:pt x="1230938" y="25114"/>
                  </a:moveTo>
                  <a:cubicBezTo>
                    <a:pt x="1226167" y="25114"/>
                    <a:pt x="1222651" y="27738"/>
                    <a:pt x="1220390" y="32984"/>
                  </a:cubicBezTo>
                  <a:lnTo>
                    <a:pt x="1239770" y="32984"/>
                  </a:lnTo>
                  <a:cubicBezTo>
                    <a:pt x="1239408" y="30416"/>
                    <a:pt x="1238368" y="28463"/>
                    <a:pt x="1236652" y="27124"/>
                  </a:cubicBezTo>
                  <a:cubicBezTo>
                    <a:pt x="1234936" y="25784"/>
                    <a:pt x="1233031" y="25114"/>
                    <a:pt x="1230938" y="25114"/>
                  </a:cubicBezTo>
                  <a:close/>
                  <a:moveTo>
                    <a:pt x="1030913" y="25114"/>
                  </a:moveTo>
                  <a:cubicBezTo>
                    <a:pt x="1026142" y="25114"/>
                    <a:pt x="1022625" y="27738"/>
                    <a:pt x="1020365" y="32984"/>
                  </a:cubicBezTo>
                  <a:lnTo>
                    <a:pt x="1039745" y="32984"/>
                  </a:lnTo>
                  <a:cubicBezTo>
                    <a:pt x="1039383" y="30416"/>
                    <a:pt x="1038343" y="28463"/>
                    <a:pt x="1036627" y="27124"/>
                  </a:cubicBezTo>
                  <a:cubicBezTo>
                    <a:pt x="1034911" y="25784"/>
                    <a:pt x="1033006" y="25114"/>
                    <a:pt x="1030913" y="25114"/>
                  </a:cubicBezTo>
                  <a:close/>
                  <a:moveTo>
                    <a:pt x="526088" y="25114"/>
                  </a:moveTo>
                  <a:cubicBezTo>
                    <a:pt x="521317" y="25114"/>
                    <a:pt x="517801" y="27738"/>
                    <a:pt x="515540" y="32984"/>
                  </a:cubicBezTo>
                  <a:lnTo>
                    <a:pt x="534920" y="32984"/>
                  </a:lnTo>
                  <a:cubicBezTo>
                    <a:pt x="534558" y="30416"/>
                    <a:pt x="533518" y="28463"/>
                    <a:pt x="531802" y="27124"/>
                  </a:cubicBezTo>
                  <a:cubicBezTo>
                    <a:pt x="530086" y="25784"/>
                    <a:pt x="528181" y="25114"/>
                    <a:pt x="526088" y="25114"/>
                  </a:cubicBezTo>
                  <a:close/>
                  <a:moveTo>
                    <a:pt x="1759906" y="19547"/>
                  </a:moveTo>
                  <a:lnTo>
                    <a:pt x="1768989" y="19547"/>
                  </a:lnTo>
                  <a:lnTo>
                    <a:pt x="1780542" y="51317"/>
                  </a:lnTo>
                  <a:lnTo>
                    <a:pt x="1780751" y="51317"/>
                  </a:lnTo>
                  <a:lnTo>
                    <a:pt x="1791090" y="19547"/>
                  </a:lnTo>
                  <a:lnTo>
                    <a:pt x="1799587" y="19547"/>
                  </a:lnTo>
                  <a:lnTo>
                    <a:pt x="1781840" y="67349"/>
                  </a:lnTo>
                  <a:cubicBezTo>
                    <a:pt x="1780333" y="71340"/>
                    <a:pt x="1778477" y="74284"/>
                    <a:pt x="1776273" y="76181"/>
                  </a:cubicBezTo>
                  <a:cubicBezTo>
                    <a:pt x="1774068" y="78079"/>
                    <a:pt x="1771445" y="79027"/>
                    <a:pt x="1768403" y="79027"/>
                  </a:cubicBezTo>
                  <a:cubicBezTo>
                    <a:pt x="1766534" y="79027"/>
                    <a:pt x="1764469" y="78651"/>
                    <a:pt x="1762208" y="77897"/>
                  </a:cubicBezTo>
                  <a:lnTo>
                    <a:pt x="1762208" y="70865"/>
                  </a:lnTo>
                  <a:cubicBezTo>
                    <a:pt x="1764245" y="71674"/>
                    <a:pt x="1765906" y="72079"/>
                    <a:pt x="1767189" y="72079"/>
                  </a:cubicBezTo>
                  <a:cubicBezTo>
                    <a:pt x="1768724" y="72079"/>
                    <a:pt x="1770050" y="71577"/>
                    <a:pt x="1771166" y="70572"/>
                  </a:cubicBezTo>
                  <a:cubicBezTo>
                    <a:pt x="1772282" y="69568"/>
                    <a:pt x="1773210" y="68256"/>
                    <a:pt x="1773949" y="66637"/>
                  </a:cubicBezTo>
                  <a:cubicBezTo>
                    <a:pt x="1774689" y="65019"/>
                    <a:pt x="1775547" y="62745"/>
                    <a:pt x="1776524" y="59815"/>
                  </a:cubicBezTo>
                  <a:close/>
                  <a:moveTo>
                    <a:pt x="1718895" y="19547"/>
                  </a:moveTo>
                  <a:lnTo>
                    <a:pt x="1726764" y="19547"/>
                  </a:lnTo>
                  <a:lnTo>
                    <a:pt x="1726764" y="59396"/>
                  </a:lnTo>
                  <a:lnTo>
                    <a:pt x="1718895" y="59396"/>
                  </a:lnTo>
                  <a:close/>
                  <a:moveTo>
                    <a:pt x="1560300" y="19547"/>
                  </a:moveTo>
                  <a:lnTo>
                    <a:pt x="1569132" y="19547"/>
                  </a:lnTo>
                  <a:lnTo>
                    <a:pt x="1580350" y="50313"/>
                  </a:lnTo>
                  <a:lnTo>
                    <a:pt x="1591861" y="19547"/>
                  </a:lnTo>
                  <a:lnTo>
                    <a:pt x="1600441" y="19547"/>
                  </a:lnTo>
                  <a:lnTo>
                    <a:pt x="1584033" y="59396"/>
                  </a:lnTo>
                  <a:lnTo>
                    <a:pt x="1576248" y="59396"/>
                  </a:lnTo>
                  <a:close/>
                  <a:moveTo>
                    <a:pt x="1547445" y="19547"/>
                  </a:moveTo>
                  <a:lnTo>
                    <a:pt x="1555314" y="19547"/>
                  </a:lnTo>
                  <a:lnTo>
                    <a:pt x="1555314" y="59396"/>
                  </a:lnTo>
                  <a:lnTo>
                    <a:pt x="1547445" y="59396"/>
                  </a:lnTo>
                  <a:close/>
                  <a:moveTo>
                    <a:pt x="1299795" y="19547"/>
                  </a:moveTo>
                  <a:lnTo>
                    <a:pt x="1307664" y="19547"/>
                  </a:lnTo>
                  <a:lnTo>
                    <a:pt x="1307664" y="59396"/>
                  </a:lnTo>
                  <a:lnTo>
                    <a:pt x="1299795" y="59396"/>
                  </a:lnTo>
                  <a:close/>
                  <a:moveTo>
                    <a:pt x="879816" y="19547"/>
                  </a:moveTo>
                  <a:lnTo>
                    <a:pt x="887685" y="19547"/>
                  </a:lnTo>
                  <a:lnTo>
                    <a:pt x="887685" y="43532"/>
                  </a:lnTo>
                  <a:cubicBezTo>
                    <a:pt x="887685" y="46211"/>
                    <a:pt x="888278" y="48450"/>
                    <a:pt x="889464" y="50250"/>
                  </a:cubicBezTo>
                  <a:cubicBezTo>
                    <a:pt x="890650" y="52050"/>
                    <a:pt x="892610" y="52950"/>
                    <a:pt x="895345" y="52950"/>
                  </a:cubicBezTo>
                  <a:cubicBezTo>
                    <a:pt x="898582" y="52950"/>
                    <a:pt x="901233" y="51548"/>
                    <a:pt x="903298" y="48743"/>
                  </a:cubicBezTo>
                  <a:cubicBezTo>
                    <a:pt x="905363" y="45939"/>
                    <a:pt x="906395" y="42458"/>
                    <a:pt x="906395" y="38300"/>
                  </a:cubicBezTo>
                  <a:lnTo>
                    <a:pt x="906395" y="19547"/>
                  </a:lnTo>
                  <a:lnTo>
                    <a:pt x="914265" y="19547"/>
                  </a:lnTo>
                  <a:lnTo>
                    <a:pt x="914265" y="59396"/>
                  </a:lnTo>
                  <a:lnTo>
                    <a:pt x="906981" y="59396"/>
                  </a:lnTo>
                  <a:lnTo>
                    <a:pt x="906479" y="52699"/>
                  </a:lnTo>
                  <a:lnTo>
                    <a:pt x="906312" y="52699"/>
                  </a:lnTo>
                  <a:cubicBezTo>
                    <a:pt x="903270" y="57805"/>
                    <a:pt x="898987" y="60359"/>
                    <a:pt x="893461" y="60359"/>
                  </a:cubicBezTo>
                  <a:cubicBezTo>
                    <a:pt x="889220" y="60359"/>
                    <a:pt x="885885" y="59040"/>
                    <a:pt x="883457" y="56403"/>
                  </a:cubicBezTo>
                  <a:cubicBezTo>
                    <a:pt x="881029" y="53766"/>
                    <a:pt x="879816" y="50187"/>
                    <a:pt x="879816" y="45667"/>
                  </a:cubicBezTo>
                  <a:close/>
                  <a:moveTo>
                    <a:pt x="556845" y="19547"/>
                  </a:moveTo>
                  <a:lnTo>
                    <a:pt x="564714" y="19547"/>
                  </a:lnTo>
                  <a:lnTo>
                    <a:pt x="564714" y="59396"/>
                  </a:lnTo>
                  <a:lnTo>
                    <a:pt x="556845" y="59396"/>
                  </a:lnTo>
                  <a:close/>
                  <a:moveTo>
                    <a:pt x="1670972" y="18919"/>
                  </a:moveTo>
                  <a:cubicBezTo>
                    <a:pt x="1672451" y="18919"/>
                    <a:pt x="1673846" y="19101"/>
                    <a:pt x="1675158" y="19464"/>
                  </a:cubicBezTo>
                  <a:lnTo>
                    <a:pt x="1675158" y="27417"/>
                  </a:lnTo>
                  <a:cubicBezTo>
                    <a:pt x="1673232" y="26663"/>
                    <a:pt x="1671809" y="26286"/>
                    <a:pt x="1670888" y="26286"/>
                  </a:cubicBezTo>
                  <a:cubicBezTo>
                    <a:pt x="1667819" y="26286"/>
                    <a:pt x="1665210" y="27717"/>
                    <a:pt x="1663061" y="30577"/>
                  </a:cubicBezTo>
                  <a:cubicBezTo>
                    <a:pt x="1660912" y="33437"/>
                    <a:pt x="1659838" y="36960"/>
                    <a:pt x="1659838" y="41146"/>
                  </a:cubicBezTo>
                  <a:lnTo>
                    <a:pt x="1659838" y="59396"/>
                  </a:lnTo>
                  <a:lnTo>
                    <a:pt x="1651927" y="59396"/>
                  </a:lnTo>
                  <a:lnTo>
                    <a:pt x="1651927" y="19547"/>
                  </a:lnTo>
                  <a:lnTo>
                    <a:pt x="1659126" y="19547"/>
                  </a:lnTo>
                  <a:lnTo>
                    <a:pt x="1659754" y="26998"/>
                  </a:lnTo>
                  <a:lnTo>
                    <a:pt x="1659922" y="26998"/>
                  </a:lnTo>
                  <a:cubicBezTo>
                    <a:pt x="1661819" y="21612"/>
                    <a:pt x="1665503" y="18919"/>
                    <a:pt x="1670972" y="18919"/>
                  </a:cubicBezTo>
                  <a:close/>
                  <a:moveTo>
                    <a:pt x="499397" y="18919"/>
                  </a:moveTo>
                  <a:cubicBezTo>
                    <a:pt x="500876" y="18919"/>
                    <a:pt x="502271" y="19101"/>
                    <a:pt x="503583" y="19464"/>
                  </a:cubicBezTo>
                  <a:lnTo>
                    <a:pt x="503583" y="27417"/>
                  </a:lnTo>
                  <a:cubicBezTo>
                    <a:pt x="501657" y="26663"/>
                    <a:pt x="500234" y="26286"/>
                    <a:pt x="499313" y="26286"/>
                  </a:cubicBezTo>
                  <a:cubicBezTo>
                    <a:pt x="496244" y="26286"/>
                    <a:pt x="493635" y="27717"/>
                    <a:pt x="491486" y="30577"/>
                  </a:cubicBezTo>
                  <a:cubicBezTo>
                    <a:pt x="489337" y="33437"/>
                    <a:pt x="488263" y="36960"/>
                    <a:pt x="488263" y="41146"/>
                  </a:cubicBezTo>
                  <a:lnTo>
                    <a:pt x="488263" y="59396"/>
                  </a:lnTo>
                  <a:lnTo>
                    <a:pt x="480352" y="59396"/>
                  </a:lnTo>
                  <a:lnTo>
                    <a:pt x="480352" y="19547"/>
                  </a:lnTo>
                  <a:lnTo>
                    <a:pt x="487551" y="19547"/>
                  </a:lnTo>
                  <a:lnTo>
                    <a:pt x="488179" y="26998"/>
                  </a:lnTo>
                  <a:lnTo>
                    <a:pt x="488346" y="26998"/>
                  </a:lnTo>
                  <a:cubicBezTo>
                    <a:pt x="490244" y="21612"/>
                    <a:pt x="493928" y="18919"/>
                    <a:pt x="499397" y="18919"/>
                  </a:cubicBezTo>
                  <a:close/>
                  <a:moveTo>
                    <a:pt x="1692933" y="18585"/>
                  </a:moveTo>
                  <a:cubicBezTo>
                    <a:pt x="1697733" y="18585"/>
                    <a:pt x="1702393" y="19785"/>
                    <a:pt x="1706914" y="22184"/>
                  </a:cubicBezTo>
                  <a:lnTo>
                    <a:pt x="1706914" y="30514"/>
                  </a:lnTo>
                  <a:cubicBezTo>
                    <a:pt x="1703984" y="28421"/>
                    <a:pt x="1701347" y="27082"/>
                    <a:pt x="1699003" y="26496"/>
                  </a:cubicBezTo>
                  <a:cubicBezTo>
                    <a:pt x="1696659" y="25910"/>
                    <a:pt x="1694691" y="25617"/>
                    <a:pt x="1693101" y="25617"/>
                  </a:cubicBezTo>
                  <a:cubicBezTo>
                    <a:pt x="1690952" y="25617"/>
                    <a:pt x="1689131" y="26028"/>
                    <a:pt x="1687638" y="26852"/>
                  </a:cubicBezTo>
                  <a:cubicBezTo>
                    <a:pt x="1686145" y="27675"/>
                    <a:pt x="1685399" y="28728"/>
                    <a:pt x="1685399" y="30012"/>
                  </a:cubicBezTo>
                  <a:cubicBezTo>
                    <a:pt x="1685399" y="31323"/>
                    <a:pt x="1686125" y="32349"/>
                    <a:pt x="1687576" y="33088"/>
                  </a:cubicBezTo>
                  <a:cubicBezTo>
                    <a:pt x="1689027" y="33828"/>
                    <a:pt x="1691134" y="34505"/>
                    <a:pt x="1693896" y="35118"/>
                  </a:cubicBezTo>
                  <a:cubicBezTo>
                    <a:pt x="1699505" y="36374"/>
                    <a:pt x="1703523" y="37937"/>
                    <a:pt x="1705951" y="39807"/>
                  </a:cubicBezTo>
                  <a:cubicBezTo>
                    <a:pt x="1708379" y="41676"/>
                    <a:pt x="1709593" y="44146"/>
                    <a:pt x="1709593" y="47215"/>
                  </a:cubicBezTo>
                  <a:cubicBezTo>
                    <a:pt x="1709593" y="49532"/>
                    <a:pt x="1708860" y="51701"/>
                    <a:pt x="1707395" y="53724"/>
                  </a:cubicBezTo>
                  <a:cubicBezTo>
                    <a:pt x="1705930" y="55747"/>
                    <a:pt x="1703872" y="57359"/>
                    <a:pt x="1701221" y="58559"/>
                  </a:cubicBezTo>
                  <a:cubicBezTo>
                    <a:pt x="1698570" y="59759"/>
                    <a:pt x="1695501" y="60359"/>
                    <a:pt x="1692013" y="60359"/>
                  </a:cubicBezTo>
                  <a:cubicBezTo>
                    <a:pt x="1689669" y="60359"/>
                    <a:pt x="1687513" y="60115"/>
                    <a:pt x="1685546" y="59626"/>
                  </a:cubicBezTo>
                  <a:cubicBezTo>
                    <a:pt x="1683578" y="59138"/>
                    <a:pt x="1681995" y="58608"/>
                    <a:pt x="1680795" y="58036"/>
                  </a:cubicBezTo>
                  <a:cubicBezTo>
                    <a:pt x="1679595" y="57464"/>
                    <a:pt x="1678297" y="56801"/>
                    <a:pt x="1676902" y="56047"/>
                  </a:cubicBezTo>
                  <a:lnTo>
                    <a:pt x="1676902" y="47299"/>
                  </a:lnTo>
                  <a:cubicBezTo>
                    <a:pt x="1681646" y="51262"/>
                    <a:pt x="1686766" y="53243"/>
                    <a:pt x="1692264" y="53243"/>
                  </a:cubicBezTo>
                  <a:cubicBezTo>
                    <a:pt x="1694608" y="53243"/>
                    <a:pt x="1696666" y="52789"/>
                    <a:pt x="1698438" y="51883"/>
                  </a:cubicBezTo>
                  <a:cubicBezTo>
                    <a:pt x="1700210" y="50976"/>
                    <a:pt x="1701096" y="49657"/>
                    <a:pt x="1701096" y="47927"/>
                  </a:cubicBezTo>
                  <a:cubicBezTo>
                    <a:pt x="1701096" y="46560"/>
                    <a:pt x="1700426" y="45436"/>
                    <a:pt x="1699087" y="44557"/>
                  </a:cubicBezTo>
                  <a:cubicBezTo>
                    <a:pt x="1697747" y="43678"/>
                    <a:pt x="1695277" y="42848"/>
                    <a:pt x="1691678" y="42067"/>
                  </a:cubicBezTo>
                  <a:cubicBezTo>
                    <a:pt x="1687883" y="41230"/>
                    <a:pt x="1685246" y="40462"/>
                    <a:pt x="1683767" y="39765"/>
                  </a:cubicBezTo>
                  <a:cubicBezTo>
                    <a:pt x="1682288" y="39067"/>
                    <a:pt x="1680976" y="38244"/>
                    <a:pt x="1679832" y="37295"/>
                  </a:cubicBezTo>
                  <a:cubicBezTo>
                    <a:pt x="1678855" y="36179"/>
                    <a:pt x="1678123" y="35174"/>
                    <a:pt x="1677634" y="34281"/>
                  </a:cubicBezTo>
                  <a:cubicBezTo>
                    <a:pt x="1677146" y="33388"/>
                    <a:pt x="1676902" y="32161"/>
                    <a:pt x="1676902" y="30598"/>
                  </a:cubicBezTo>
                  <a:cubicBezTo>
                    <a:pt x="1676902" y="27082"/>
                    <a:pt x="1678395" y="24201"/>
                    <a:pt x="1681381" y="21954"/>
                  </a:cubicBezTo>
                  <a:cubicBezTo>
                    <a:pt x="1684367" y="19708"/>
                    <a:pt x="1688217" y="18585"/>
                    <a:pt x="1692933" y="18585"/>
                  </a:cubicBezTo>
                  <a:close/>
                  <a:moveTo>
                    <a:pt x="1621463" y="18585"/>
                  </a:moveTo>
                  <a:cubicBezTo>
                    <a:pt x="1624254" y="18585"/>
                    <a:pt x="1626870" y="19157"/>
                    <a:pt x="1629312" y="20301"/>
                  </a:cubicBezTo>
                  <a:cubicBezTo>
                    <a:pt x="1631753" y="21445"/>
                    <a:pt x="1633735" y="22980"/>
                    <a:pt x="1635256" y="24905"/>
                  </a:cubicBezTo>
                  <a:cubicBezTo>
                    <a:pt x="1636776" y="26831"/>
                    <a:pt x="1637872" y="28924"/>
                    <a:pt x="1638541" y="31184"/>
                  </a:cubicBezTo>
                  <a:cubicBezTo>
                    <a:pt x="1639211" y="33444"/>
                    <a:pt x="1639546" y="36165"/>
                    <a:pt x="1639546" y="39346"/>
                  </a:cubicBezTo>
                  <a:lnTo>
                    <a:pt x="1609911" y="39346"/>
                  </a:lnTo>
                  <a:cubicBezTo>
                    <a:pt x="1610106" y="42611"/>
                    <a:pt x="1610950" y="45241"/>
                    <a:pt x="1612443" y="47236"/>
                  </a:cubicBezTo>
                  <a:cubicBezTo>
                    <a:pt x="1613936" y="49232"/>
                    <a:pt x="1615666" y="50641"/>
                    <a:pt x="1617633" y="51464"/>
                  </a:cubicBezTo>
                  <a:cubicBezTo>
                    <a:pt x="1619601" y="52287"/>
                    <a:pt x="1621477" y="52699"/>
                    <a:pt x="1623263" y="52699"/>
                  </a:cubicBezTo>
                  <a:cubicBezTo>
                    <a:pt x="1628230" y="52699"/>
                    <a:pt x="1633198" y="50215"/>
                    <a:pt x="1638165" y="45248"/>
                  </a:cubicBezTo>
                  <a:lnTo>
                    <a:pt x="1638165" y="54834"/>
                  </a:lnTo>
                  <a:cubicBezTo>
                    <a:pt x="1635876" y="56368"/>
                    <a:pt x="1633484" y="57673"/>
                    <a:pt x="1630986" y="58747"/>
                  </a:cubicBezTo>
                  <a:cubicBezTo>
                    <a:pt x="1628489" y="59822"/>
                    <a:pt x="1625454" y="60359"/>
                    <a:pt x="1621882" y="60359"/>
                  </a:cubicBezTo>
                  <a:cubicBezTo>
                    <a:pt x="1617752" y="60359"/>
                    <a:pt x="1614138" y="59382"/>
                    <a:pt x="1611041" y="57429"/>
                  </a:cubicBezTo>
                  <a:cubicBezTo>
                    <a:pt x="1607943" y="55475"/>
                    <a:pt x="1605564" y="52887"/>
                    <a:pt x="1603904" y="49664"/>
                  </a:cubicBezTo>
                  <a:cubicBezTo>
                    <a:pt x="1602244" y="46441"/>
                    <a:pt x="1601413" y="43030"/>
                    <a:pt x="1601413" y="39430"/>
                  </a:cubicBezTo>
                  <a:cubicBezTo>
                    <a:pt x="1601413" y="35439"/>
                    <a:pt x="1602334" y="31868"/>
                    <a:pt x="1604176" y="28714"/>
                  </a:cubicBezTo>
                  <a:cubicBezTo>
                    <a:pt x="1606018" y="25561"/>
                    <a:pt x="1608487" y="23084"/>
                    <a:pt x="1611585" y="21284"/>
                  </a:cubicBezTo>
                  <a:cubicBezTo>
                    <a:pt x="1614682" y="19485"/>
                    <a:pt x="1617975" y="18585"/>
                    <a:pt x="1621463" y="18585"/>
                  </a:cubicBezTo>
                  <a:close/>
                  <a:moveTo>
                    <a:pt x="1519702" y="18585"/>
                  </a:moveTo>
                  <a:cubicBezTo>
                    <a:pt x="1524139" y="18585"/>
                    <a:pt x="1527544" y="19945"/>
                    <a:pt x="1529915" y="22666"/>
                  </a:cubicBezTo>
                  <a:cubicBezTo>
                    <a:pt x="1532287" y="25387"/>
                    <a:pt x="1533473" y="28547"/>
                    <a:pt x="1533473" y="32147"/>
                  </a:cubicBezTo>
                  <a:lnTo>
                    <a:pt x="1533473" y="59396"/>
                  </a:lnTo>
                  <a:lnTo>
                    <a:pt x="1525604" y="59396"/>
                  </a:lnTo>
                  <a:lnTo>
                    <a:pt x="1525604" y="34867"/>
                  </a:lnTo>
                  <a:cubicBezTo>
                    <a:pt x="1525604" y="32300"/>
                    <a:pt x="1525011" y="30172"/>
                    <a:pt x="1523825" y="28484"/>
                  </a:cubicBezTo>
                  <a:cubicBezTo>
                    <a:pt x="1522639" y="26796"/>
                    <a:pt x="1520749" y="25952"/>
                    <a:pt x="1518153" y="25952"/>
                  </a:cubicBezTo>
                  <a:cubicBezTo>
                    <a:pt x="1515809" y="25952"/>
                    <a:pt x="1513779" y="26670"/>
                    <a:pt x="1512063" y="28107"/>
                  </a:cubicBezTo>
                  <a:cubicBezTo>
                    <a:pt x="1510347" y="29544"/>
                    <a:pt x="1509063" y="31372"/>
                    <a:pt x="1508212" y="33591"/>
                  </a:cubicBezTo>
                  <a:cubicBezTo>
                    <a:pt x="1507361" y="35809"/>
                    <a:pt x="1506935" y="38090"/>
                    <a:pt x="1506935" y="40434"/>
                  </a:cubicBezTo>
                  <a:lnTo>
                    <a:pt x="1506935" y="59396"/>
                  </a:lnTo>
                  <a:lnTo>
                    <a:pt x="1499024" y="59396"/>
                  </a:lnTo>
                  <a:lnTo>
                    <a:pt x="1499024" y="19547"/>
                  </a:lnTo>
                  <a:lnTo>
                    <a:pt x="1506224" y="19547"/>
                  </a:lnTo>
                  <a:lnTo>
                    <a:pt x="1506810" y="26203"/>
                  </a:lnTo>
                  <a:lnTo>
                    <a:pt x="1507019" y="26203"/>
                  </a:lnTo>
                  <a:cubicBezTo>
                    <a:pt x="1507828" y="24835"/>
                    <a:pt x="1508680" y="23635"/>
                    <a:pt x="1509573" y="22603"/>
                  </a:cubicBezTo>
                  <a:cubicBezTo>
                    <a:pt x="1510466" y="21570"/>
                    <a:pt x="1511756" y="20643"/>
                    <a:pt x="1513444" y="19819"/>
                  </a:cubicBezTo>
                  <a:cubicBezTo>
                    <a:pt x="1515133" y="18996"/>
                    <a:pt x="1517219" y="18585"/>
                    <a:pt x="1519702" y="18585"/>
                  </a:cubicBezTo>
                  <a:close/>
                  <a:moveTo>
                    <a:pt x="1382041" y="18585"/>
                  </a:moveTo>
                  <a:cubicBezTo>
                    <a:pt x="1384050" y="18585"/>
                    <a:pt x="1385948" y="18940"/>
                    <a:pt x="1387733" y="19652"/>
                  </a:cubicBezTo>
                  <a:cubicBezTo>
                    <a:pt x="1389519" y="20364"/>
                    <a:pt x="1391710" y="21836"/>
                    <a:pt x="1394305" y="24068"/>
                  </a:cubicBezTo>
                  <a:lnTo>
                    <a:pt x="1396021" y="19547"/>
                  </a:lnTo>
                  <a:lnTo>
                    <a:pt x="1402216" y="19547"/>
                  </a:lnTo>
                  <a:lnTo>
                    <a:pt x="1402216" y="54582"/>
                  </a:lnTo>
                  <a:cubicBezTo>
                    <a:pt x="1402216" y="59829"/>
                    <a:pt x="1401742" y="63798"/>
                    <a:pt x="1400793" y="66491"/>
                  </a:cubicBezTo>
                  <a:cubicBezTo>
                    <a:pt x="1399844" y="69184"/>
                    <a:pt x="1398310" y="71535"/>
                    <a:pt x="1396189" y="73544"/>
                  </a:cubicBezTo>
                  <a:cubicBezTo>
                    <a:pt x="1394068" y="75553"/>
                    <a:pt x="1391787" y="76955"/>
                    <a:pt x="1389345" y="77751"/>
                  </a:cubicBezTo>
                  <a:cubicBezTo>
                    <a:pt x="1386903" y="78546"/>
                    <a:pt x="1384357" y="78972"/>
                    <a:pt x="1381706" y="79027"/>
                  </a:cubicBezTo>
                  <a:cubicBezTo>
                    <a:pt x="1376516" y="79027"/>
                    <a:pt x="1371367" y="77283"/>
                    <a:pt x="1366260" y="73795"/>
                  </a:cubicBezTo>
                  <a:lnTo>
                    <a:pt x="1366260" y="64042"/>
                  </a:lnTo>
                  <a:cubicBezTo>
                    <a:pt x="1368437" y="66135"/>
                    <a:pt x="1370760" y="67928"/>
                    <a:pt x="1373230" y="69421"/>
                  </a:cubicBezTo>
                  <a:cubicBezTo>
                    <a:pt x="1375699" y="70914"/>
                    <a:pt x="1378608" y="71660"/>
                    <a:pt x="1381957" y="71660"/>
                  </a:cubicBezTo>
                  <a:cubicBezTo>
                    <a:pt x="1384357" y="71660"/>
                    <a:pt x="1386568" y="70963"/>
                    <a:pt x="1388592" y="69568"/>
                  </a:cubicBezTo>
                  <a:cubicBezTo>
                    <a:pt x="1390615" y="68172"/>
                    <a:pt x="1392073" y="66414"/>
                    <a:pt x="1392966" y="64293"/>
                  </a:cubicBezTo>
                  <a:cubicBezTo>
                    <a:pt x="1393859" y="62173"/>
                    <a:pt x="1394305" y="58224"/>
                    <a:pt x="1394305" y="52448"/>
                  </a:cubicBezTo>
                  <a:lnTo>
                    <a:pt x="1394138" y="52280"/>
                  </a:lnTo>
                  <a:cubicBezTo>
                    <a:pt x="1390398" y="57080"/>
                    <a:pt x="1386031" y="59480"/>
                    <a:pt x="1381036" y="59480"/>
                  </a:cubicBezTo>
                  <a:cubicBezTo>
                    <a:pt x="1376181" y="59480"/>
                    <a:pt x="1372065" y="57499"/>
                    <a:pt x="1368688" y="53536"/>
                  </a:cubicBezTo>
                  <a:cubicBezTo>
                    <a:pt x="1365312" y="49573"/>
                    <a:pt x="1363623" y="44843"/>
                    <a:pt x="1363623" y="39346"/>
                  </a:cubicBezTo>
                  <a:cubicBezTo>
                    <a:pt x="1363623" y="35607"/>
                    <a:pt x="1364419" y="32161"/>
                    <a:pt x="1366009" y="29007"/>
                  </a:cubicBezTo>
                  <a:cubicBezTo>
                    <a:pt x="1367600" y="25854"/>
                    <a:pt x="1369797" y="23329"/>
                    <a:pt x="1372602" y="21431"/>
                  </a:cubicBezTo>
                  <a:cubicBezTo>
                    <a:pt x="1375406" y="19533"/>
                    <a:pt x="1378553" y="18585"/>
                    <a:pt x="1382041" y="18585"/>
                  </a:cubicBezTo>
                  <a:close/>
                  <a:moveTo>
                    <a:pt x="1338727" y="18585"/>
                  </a:moveTo>
                  <a:cubicBezTo>
                    <a:pt x="1343164" y="18585"/>
                    <a:pt x="1346569" y="19945"/>
                    <a:pt x="1348940" y="22666"/>
                  </a:cubicBezTo>
                  <a:cubicBezTo>
                    <a:pt x="1351312" y="25387"/>
                    <a:pt x="1352498" y="28547"/>
                    <a:pt x="1352498" y="32147"/>
                  </a:cubicBezTo>
                  <a:lnTo>
                    <a:pt x="1352498" y="59396"/>
                  </a:lnTo>
                  <a:lnTo>
                    <a:pt x="1344629" y="59396"/>
                  </a:lnTo>
                  <a:lnTo>
                    <a:pt x="1344629" y="34867"/>
                  </a:lnTo>
                  <a:cubicBezTo>
                    <a:pt x="1344629" y="32300"/>
                    <a:pt x="1344036" y="30172"/>
                    <a:pt x="1342850" y="28484"/>
                  </a:cubicBezTo>
                  <a:cubicBezTo>
                    <a:pt x="1341664" y="26796"/>
                    <a:pt x="1339774" y="25952"/>
                    <a:pt x="1337178" y="25952"/>
                  </a:cubicBezTo>
                  <a:cubicBezTo>
                    <a:pt x="1334834" y="25952"/>
                    <a:pt x="1332804" y="26670"/>
                    <a:pt x="1331088" y="28107"/>
                  </a:cubicBezTo>
                  <a:cubicBezTo>
                    <a:pt x="1329372" y="29544"/>
                    <a:pt x="1328088" y="31372"/>
                    <a:pt x="1327237" y="33591"/>
                  </a:cubicBezTo>
                  <a:cubicBezTo>
                    <a:pt x="1326386" y="35809"/>
                    <a:pt x="1325960" y="38090"/>
                    <a:pt x="1325960" y="40434"/>
                  </a:cubicBezTo>
                  <a:lnTo>
                    <a:pt x="1325960" y="59396"/>
                  </a:lnTo>
                  <a:lnTo>
                    <a:pt x="1318049" y="59396"/>
                  </a:lnTo>
                  <a:lnTo>
                    <a:pt x="1318049" y="19547"/>
                  </a:lnTo>
                  <a:lnTo>
                    <a:pt x="1325249" y="19547"/>
                  </a:lnTo>
                  <a:lnTo>
                    <a:pt x="1325835" y="26203"/>
                  </a:lnTo>
                  <a:lnTo>
                    <a:pt x="1326044" y="26203"/>
                  </a:lnTo>
                  <a:cubicBezTo>
                    <a:pt x="1326853" y="24835"/>
                    <a:pt x="1327705" y="23635"/>
                    <a:pt x="1328598" y="22603"/>
                  </a:cubicBezTo>
                  <a:cubicBezTo>
                    <a:pt x="1329491" y="21570"/>
                    <a:pt x="1330781" y="20643"/>
                    <a:pt x="1332469" y="19819"/>
                  </a:cubicBezTo>
                  <a:cubicBezTo>
                    <a:pt x="1334158" y="18996"/>
                    <a:pt x="1336244" y="18585"/>
                    <a:pt x="1338727" y="18585"/>
                  </a:cubicBezTo>
                  <a:close/>
                  <a:moveTo>
                    <a:pt x="1230938" y="18585"/>
                  </a:moveTo>
                  <a:cubicBezTo>
                    <a:pt x="1233729" y="18585"/>
                    <a:pt x="1236345" y="19157"/>
                    <a:pt x="1238787" y="20301"/>
                  </a:cubicBezTo>
                  <a:cubicBezTo>
                    <a:pt x="1241228" y="21445"/>
                    <a:pt x="1243210" y="22980"/>
                    <a:pt x="1244731" y="24905"/>
                  </a:cubicBezTo>
                  <a:cubicBezTo>
                    <a:pt x="1246251" y="26831"/>
                    <a:pt x="1247347" y="28924"/>
                    <a:pt x="1248016" y="31184"/>
                  </a:cubicBezTo>
                  <a:cubicBezTo>
                    <a:pt x="1248686" y="33444"/>
                    <a:pt x="1249021" y="36165"/>
                    <a:pt x="1249021" y="39346"/>
                  </a:cubicBezTo>
                  <a:lnTo>
                    <a:pt x="1219386" y="39346"/>
                  </a:lnTo>
                  <a:cubicBezTo>
                    <a:pt x="1219581" y="42611"/>
                    <a:pt x="1220425" y="45241"/>
                    <a:pt x="1221918" y="47236"/>
                  </a:cubicBezTo>
                  <a:cubicBezTo>
                    <a:pt x="1223411" y="49232"/>
                    <a:pt x="1225141" y="50641"/>
                    <a:pt x="1227108" y="51464"/>
                  </a:cubicBezTo>
                  <a:cubicBezTo>
                    <a:pt x="1229076" y="52287"/>
                    <a:pt x="1230952" y="52699"/>
                    <a:pt x="1232738" y="52699"/>
                  </a:cubicBezTo>
                  <a:cubicBezTo>
                    <a:pt x="1237705" y="52699"/>
                    <a:pt x="1242673" y="50215"/>
                    <a:pt x="1247640" y="45248"/>
                  </a:cubicBezTo>
                  <a:lnTo>
                    <a:pt x="1247640" y="54834"/>
                  </a:lnTo>
                  <a:cubicBezTo>
                    <a:pt x="1245351" y="56368"/>
                    <a:pt x="1242959" y="57673"/>
                    <a:pt x="1240461" y="58747"/>
                  </a:cubicBezTo>
                  <a:cubicBezTo>
                    <a:pt x="1237964" y="59822"/>
                    <a:pt x="1234929" y="60359"/>
                    <a:pt x="1231357" y="60359"/>
                  </a:cubicBezTo>
                  <a:cubicBezTo>
                    <a:pt x="1227227" y="60359"/>
                    <a:pt x="1223613" y="59382"/>
                    <a:pt x="1220516" y="57429"/>
                  </a:cubicBezTo>
                  <a:cubicBezTo>
                    <a:pt x="1217418" y="55475"/>
                    <a:pt x="1215039" y="52887"/>
                    <a:pt x="1213379" y="49664"/>
                  </a:cubicBezTo>
                  <a:cubicBezTo>
                    <a:pt x="1211719" y="46441"/>
                    <a:pt x="1210888" y="43030"/>
                    <a:pt x="1210888" y="39430"/>
                  </a:cubicBezTo>
                  <a:cubicBezTo>
                    <a:pt x="1210888" y="35439"/>
                    <a:pt x="1211809" y="31868"/>
                    <a:pt x="1213651" y="28714"/>
                  </a:cubicBezTo>
                  <a:cubicBezTo>
                    <a:pt x="1215493" y="25561"/>
                    <a:pt x="1217962" y="23084"/>
                    <a:pt x="1221060" y="21284"/>
                  </a:cubicBezTo>
                  <a:cubicBezTo>
                    <a:pt x="1224157" y="19485"/>
                    <a:pt x="1227450" y="18585"/>
                    <a:pt x="1230938" y="18585"/>
                  </a:cubicBezTo>
                  <a:close/>
                  <a:moveTo>
                    <a:pt x="1073808" y="18585"/>
                  </a:moveTo>
                  <a:cubicBezTo>
                    <a:pt x="1078608" y="18585"/>
                    <a:pt x="1083268" y="19785"/>
                    <a:pt x="1087789" y="22184"/>
                  </a:cubicBezTo>
                  <a:lnTo>
                    <a:pt x="1087789" y="30514"/>
                  </a:lnTo>
                  <a:cubicBezTo>
                    <a:pt x="1084859" y="28421"/>
                    <a:pt x="1082222" y="27082"/>
                    <a:pt x="1079878" y="26496"/>
                  </a:cubicBezTo>
                  <a:cubicBezTo>
                    <a:pt x="1077534" y="25910"/>
                    <a:pt x="1075566" y="25617"/>
                    <a:pt x="1073976" y="25617"/>
                  </a:cubicBezTo>
                  <a:cubicBezTo>
                    <a:pt x="1071827" y="25617"/>
                    <a:pt x="1070006" y="26028"/>
                    <a:pt x="1068513" y="26852"/>
                  </a:cubicBezTo>
                  <a:cubicBezTo>
                    <a:pt x="1067020" y="27675"/>
                    <a:pt x="1066274" y="28728"/>
                    <a:pt x="1066274" y="30012"/>
                  </a:cubicBezTo>
                  <a:cubicBezTo>
                    <a:pt x="1066274" y="31323"/>
                    <a:pt x="1066999" y="32349"/>
                    <a:pt x="1068451" y="33088"/>
                  </a:cubicBezTo>
                  <a:cubicBezTo>
                    <a:pt x="1069902" y="33828"/>
                    <a:pt x="1072008" y="34505"/>
                    <a:pt x="1074771" y="35118"/>
                  </a:cubicBezTo>
                  <a:cubicBezTo>
                    <a:pt x="1080380" y="36374"/>
                    <a:pt x="1084398" y="37937"/>
                    <a:pt x="1086826" y="39807"/>
                  </a:cubicBezTo>
                  <a:cubicBezTo>
                    <a:pt x="1089254" y="41676"/>
                    <a:pt x="1090468" y="44146"/>
                    <a:pt x="1090468" y="47215"/>
                  </a:cubicBezTo>
                  <a:cubicBezTo>
                    <a:pt x="1090468" y="49532"/>
                    <a:pt x="1089735" y="51701"/>
                    <a:pt x="1088270" y="53724"/>
                  </a:cubicBezTo>
                  <a:cubicBezTo>
                    <a:pt x="1086805" y="55747"/>
                    <a:pt x="1084747" y="57359"/>
                    <a:pt x="1082096" y="58559"/>
                  </a:cubicBezTo>
                  <a:cubicBezTo>
                    <a:pt x="1079445" y="59759"/>
                    <a:pt x="1076376" y="60359"/>
                    <a:pt x="1072887" y="60359"/>
                  </a:cubicBezTo>
                  <a:cubicBezTo>
                    <a:pt x="1070543" y="60359"/>
                    <a:pt x="1068388" y="60115"/>
                    <a:pt x="1066420" y="59626"/>
                  </a:cubicBezTo>
                  <a:cubicBezTo>
                    <a:pt x="1064453" y="59138"/>
                    <a:pt x="1062870" y="58608"/>
                    <a:pt x="1061670" y="58036"/>
                  </a:cubicBezTo>
                  <a:cubicBezTo>
                    <a:pt x="1060470" y="57464"/>
                    <a:pt x="1059172" y="56801"/>
                    <a:pt x="1057777" y="56047"/>
                  </a:cubicBezTo>
                  <a:lnTo>
                    <a:pt x="1057777" y="47299"/>
                  </a:lnTo>
                  <a:cubicBezTo>
                    <a:pt x="1062521" y="51262"/>
                    <a:pt x="1067641" y="53243"/>
                    <a:pt x="1073139" y="53243"/>
                  </a:cubicBezTo>
                  <a:cubicBezTo>
                    <a:pt x="1075483" y="53243"/>
                    <a:pt x="1077541" y="52789"/>
                    <a:pt x="1079313" y="51883"/>
                  </a:cubicBezTo>
                  <a:cubicBezTo>
                    <a:pt x="1081085" y="50976"/>
                    <a:pt x="1081971" y="49657"/>
                    <a:pt x="1081971" y="47927"/>
                  </a:cubicBezTo>
                  <a:cubicBezTo>
                    <a:pt x="1081971" y="46560"/>
                    <a:pt x="1081301" y="45436"/>
                    <a:pt x="1079961" y="44557"/>
                  </a:cubicBezTo>
                  <a:cubicBezTo>
                    <a:pt x="1078622" y="43678"/>
                    <a:pt x="1076152" y="42848"/>
                    <a:pt x="1072553" y="42067"/>
                  </a:cubicBezTo>
                  <a:cubicBezTo>
                    <a:pt x="1068758" y="41230"/>
                    <a:pt x="1066120" y="40462"/>
                    <a:pt x="1064641" y="39765"/>
                  </a:cubicBezTo>
                  <a:cubicBezTo>
                    <a:pt x="1063163" y="39067"/>
                    <a:pt x="1061851" y="38244"/>
                    <a:pt x="1060707" y="37295"/>
                  </a:cubicBezTo>
                  <a:cubicBezTo>
                    <a:pt x="1059730" y="36179"/>
                    <a:pt x="1058998" y="35174"/>
                    <a:pt x="1058509" y="34281"/>
                  </a:cubicBezTo>
                  <a:cubicBezTo>
                    <a:pt x="1058021" y="33388"/>
                    <a:pt x="1057777" y="32161"/>
                    <a:pt x="1057777" y="30598"/>
                  </a:cubicBezTo>
                  <a:cubicBezTo>
                    <a:pt x="1057777" y="27082"/>
                    <a:pt x="1059270" y="24201"/>
                    <a:pt x="1062256" y="21954"/>
                  </a:cubicBezTo>
                  <a:cubicBezTo>
                    <a:pt x="1065241" y="19708"/>
                    <a:pt x="1069092" y="18585"/>
                    <a:pt x="1073808" y="18585"/>
                  </a:cubicBezTo>
                  <a:close/>
                  <a:moveTo>
                    <a:pt x="1030913" y="18585"/>
                  </a:moveTo>
                  <a:cubicBezTo>
                    <a:pt x="1033704" y="18585"/>
                    <a:pt x="1036320" y="19157"/>
                    <a:pt x="1038762" y="20301"/>
                  </a:cubicBezTo>
                  <a:cubicBezTo>
                    <a:pt x="1041203" y="21445"/>
                    <a:pt x="1043185" y="22980"/>
                    <a:pt x="1044705" y="24905"/>
                  </a:cubicBezTo>
                  <a:cubicBezTo>
                    <a:pt x="1046226" y="26831"/>
                    <a:pt x="1047322" y="28924"/>
                    <a:pt x="1047991" y="31184"/>
                  </a:cubicBezTo>
                  <a:cubicBezTo>
                    <a:pt x="1048661" y="33444"/>
                    <a:pt x="1048996" y="36165"/>
                    <a:pt x="1048996" y="39346"/>
                  </a:cubicBezTo>
                  <a:lnTo>
                    <a:pt x="1019361" y="39346"/>
                  </a:lnTo>
                  <a:cubicBezTo>
                    <a:pt x="1019556" y="42611"/>
                    <a:pt x="1020400" y="45241"/>
                    <a:pt x="1021893" y="47236"/>
                  </a:cubicBezTo>
                  <a:cubicBezTo>
                    <a:pt x="1023386" y="49232"/>
                    <a:pt x="1025116" y="50641"/>
                    <a:pt x="1027083" y="51464"/>
                  </a:cubicBezTo>
                  <a:cubicBezTo>
                    <a:pt x="1029051" y="52287"/>
                    <a:pt x="1030927" y="52699"/>
                    <a:pt x="1032713" y="52699"/>
                  </a:cubicBezTo>
                  <a:cubicBezTo>
                    <a:pt x="1037680" y="52699"/>
                    <a:pt x="1042647" y="50215"/>
                    <a:pt x="1047615" y="45248"/>
                  </a:cubicBezTo>
                  <a:lnTo>
                    <a:pt x="1047615" y="54834"/>
                  </a:lnTo>
                  <a:cubicBezTo>
                    <a:pt x="1045326" y="56368"/>
                    <a:pt x="1042934" y="57673"/>
                    <a:pt x="1040436" y="58747"/>
                  </a:cubicBezTo>
                  <a:cubicBezTo>
                    <a:pt x="1037938" y="59822"/>
                    <a:pt x="1034904" y="60359"/>
                    <a:pt x="1031332" y="60359"/>
                  </a:cubicBezTo>
                  <a:cubicBezTo>
                    <a:pt x="1027202" y="60359"/>
                    <a:pt x="1023588" y="59382"/>
                    <a:pt x="1020491" y="57429"/>
                  </a:cubicBezTo>
                  <a:cubicBezTo>
                    <a:pt x="1017393" y="55475"/>
                    <a:pt x="1015014" y="52887"/>
                    <a:pt x="1013354" y="49664"/>
                  </a:cubicBezTo>
                  <a:cubicBezTo>
                    <a:pt x="1011694" y="46441"/>
                    <a:pt x="1010863" y="43030"/>
                    <a:pt x="1010863" y="39430"/>
                  </a:cubicBezTo>
                  <a:cubicBezTo>
                    <a:pt x="1010863" y="35439"/>
                    <a:pt x="1011784" y="31868"/>
                    <a:pt x="1013626" y="28714"/>
                  </a:cubicBezTo>
                  <a:cubicBezTo>
                    <a:pt x="1015468" y="25561"/>
                    <a:pt x="1017937" y="23084"/>
                    <a:pt x="1021035" y="21284"/>
                  </a:cubicBezTo>
                  <a:cubicBezTo>
                    <a:pt x="1024132" y="19485"/>
                    <a:pt x="1027425" y="18585"/>
                    <a:pt x="1030913" y="18585"/>
                  </a:cubicBezTo>
                  <a:close/>
                  <a:moveTo>
                    <a:pt x="981991" y="18585"/>
                  </a:moveTo>
                  <a:cubicBezTo>
                    <a:pt x="984000" y="18585"/>
                    <a:pt x="985897" y="18940"/>
                    <a:pt x="987683" y="19652"/>
                  </a:cubicBezTo>
                  <a:cubicBezTo>
                    <a:pt x="989469" y="20364"/>
                    <a:pt x="991660" y="21836"/>
                    <a:pt x="994255" y="24068"/>
                  </a:cubicBezTo>
                  <a:lnTo>
                    <a:pt x="995971" y="19547"/>
                  </a:lnTo>
                  <a:lnTo>
                    <a:pt x="1002166" y="19547"/>
                  </a:lnTo>
                  <a:lnTo>
                    <a:pt x="1002166" y="54582"/>
                  </a:lnTo>
                  <a:cubicBezTo>
                    <a:pt x="1002166" y="59829"/>
                    <a:pt x="1001692" y="63798"/>
                    <a:pt x="1000743" y="66491"/>
                  </a:cubicBezTo>
                  <a:cubicBezTo>
                    <a:pt x="999794" y="69184"/>
                    <a:pt x="998259" y="71535"/>
                    <a:pt x="996139" y="73544"/>
                  </a:cubicBezTo>
                  <a:cubicBezTo>
                    <a:pt x="994018" y="75553"/>
                    <a:pt x="991737" y="76955"/>
                    <a:pt x="989295" y="77751"/>
                  </a:cubicBezTo>
                  <a:cubicBezTo>
                    <a:pt x="986853" y="78546"/>
                    <a:pt x="984307" y="78972"/>
                    <a:pt x="981656" y="79027"/>
                  </a:cubicBezTo>
                  <a:cubicBezTo>
                    <a:pt x="976465" y="79027"/>
                    <a:pt x="971317" y="77283"/>
                    <a:pt x="966210" y="73795"/>
                  </a:cubicBezTo>
                  <a:lnTo>
                    <a:pt x="966210" y="64042"/>
                  </a:lnTo>
                  <a:cubicBezTo>
                    <a:pt x="968387" y="66135"/>
                    <a:pt x="970710" y="67928"/>
                    <a:pt x="973180" y="69421"/>
                  </a:cubicBezTo>
                  <a:cubicBezTo>
                    <a:pt x="975649" y="70914"/>
                    <a:pt x="978558" y="71660"/>
                    <a:pt x="981907" y="71660"/>
                  </a:cubicBezTo>
                  <a:cubicBezTo>
                    <a:pt x="984307" y="71660"/>
                    <a:pt x="986518" y="70963"/>
                    <a:pt x="988541" y="69568"/>
                  </a:cubicBezTo>
                  <a:cubicBezTo>
                    <a:pt x="990565" y="68172"/>
                    <a:pt x="992023" y="66414"/>
                    <a:pt x="992916" y="64293"/>
                  </a:cubicBezTo>
                  <a:cubicBezTo>
                    <a:pt x="993809" y="62173"/>
                    <a:pt x="994255" y="58224"/>
                    <a:pt x="994255" y="52448"/>
                  </a:cubicBezTo>
                  <a:lnTo>
                    <a:pt x="994088" y="52280"/>
                  </a:lnTo>
                  <a:cubicBezTo>
                    <a:pt x="990348" y="57080"/>
                    <a:pt x="985981" y="59480"/>
                    <a:pt x="980986" y="59480"/>
                  </a:cubicBezTo>
                  <a:cubicBezTo>
                    <a:pt x="976131" y="59480"/>
                    <a:pt x="972015" y="57499"/>
                    <a:pt x="968638" y="53536"/>
                  </a:cubicBezTo>
                  <a:cubicBezTo>
                    <a:pt x="965262" y="49573"/>
                    <a:pt x="963573" y="44843"/>
                    <a:pt x="963573" y="39346"/>
                  </a:cubicBezTo>
                  <a:cubicBezTo>
                    <a:pt x="963573" y="35607"/>
                    <a:pt x="964369" y="32161"/>
                    <a:pt x="965959" y="29007"/>
                  </a:cubicBezTo>
                  <a:cubicBezTo>
                    <a:pt x="967550" y="25854"/>
                    <a:pt x="969747" y="23329"/>
                    <a:pt x="972552" y="21431"/>
                  </a:cubicBezTo>
                  <a:cubicBezTo>
                    <a:pt x="975356" y="19533"/>
                    <a:pt x="978503" y="18585"/>
                    <a:pt x="981991" y="18585"/>
                  </a:cubicBezTo>
                  <a:close/>
                  <a:moveTo>
                    <a:pt x="942635" y="18585"/>
                  </a:moveTo>
                  <a:cubicBezTo>
                    <a:pt x="945732" y="18585"/>
                    <a:pt x="948502" y="19219"/>
                    <a:pt x="950944" y="20489"/>
                  </a:cubicBezTo>
                  <a:cubicBezTo>
                    <a:pt x="953386" y="21759"/>
                    <a:pt x="955297" y="23566"/>
                    <a:pt x="956678" y="25910"/>
                  </a:cubicBezTo>
                  <a:cubicBezTo>
                    <a:pt x="958060" y="28254"/>
                    <a:pt x="958750" y="30793"/>
                    <a:pt x="958750" y="33528"/>
                  </a:cubicBezTo>
                  <a:lnTo>
                    <a:pt x="958750" y="49894"/>
                  </a:lnTo>
                  <a:cubicBezTo>
                    <a:pt x="958750" y="51987"/>
                    <a:pt x="959601" y="53034"/>
                    <a:pt x="961304" y="53034"/>
                  </a:cubicBezTo>
                  <a:cubicBezTo>
                    <a:pt x="962224" y="53034"/>
                    <a:pt x="963145" y="52838"/>
                    <a:pt x="964066" y="52448"/>
                  </a:cubicBezTo>
                  <a:lnTo>
                    <a:pt x="964066" y="58977"/>
                  </a:lnTo>
                  <a:cubicBezTo>
                    <a:pt x="961778" y="59591"/>
                    <a:pt x="959853" y="59898"/>
                    <a:pt x="958290" y="59898"/>
                  </a:cubicBezTo>
                  <a:cubicBezTo>
                    <a:pt x="953462" y="59898"/>
                    <a:pt x="951007" y="57610"/>
                    <a:pt x="950923" y="53034"/>
                  </a:cubicBezTo>
                  <a:lnTo>
                    <a:pt x="950755" y="53034"/>
                  </a:lnTo>
                  <a:cubicBezTo>
                    <a:pt x="949500" y="55015"/>
                    <a:pt x="947937" y="56731"/>
                    <a:pt x="946067" y="58182"/>
                  </a:cubicBezTo>
                  <a:cubicBezTo>
                    <a:pt x="944198" y="59633"/>
                    <a:pt x="941672" y="60359"/>
                    <a:pt x="938491" y="60359"/>
                  </a:cubicBezTo>
                  <a:cubicBezTo>
                    <a:pt x="936259" y="60359"/>
                    <a:pt x="934040" y="59829"/>
                    <a:pt x="931836" y="58768"/>
                  </a:cubicBezTo>
                  <a:cubicBezTo>
                    <a:pt x="929631" y="57708"/>
                    <a:pt x="927845" y="56194"/>
                    <a:pt x="926478" y="54227"/>
                  </a:cubicBezTo>
                  <a:cubicBezTo>
                    <a:pt x="925111" y="52259"/>
                    <a:pt x="924427" y="50034"/>
                    <a:pt x="924427" y="47550"/>
                  </a:cubicBezTo>
                  <a:cubicBezTo>
                    <a:pt x="924427" y="44955"/>
                    <a:pt x="925152" y="42785"/>
                    <a:pt x="926603" y="41041"/>
                  </a:cubicBezTo>
                  <a:cubicBezTo>
                    <a:pt x="928055" y="39297"/>
                    <a:pt x="929980" y="37951"/>
                    <a:pt x="932380" y="37002"/>
                  </a:cubicBezTo>
                  <a:cubicBezTo>
                    <a:pt x="934780" y="36053"/>
                    <a:pt x="937354" y="35349"/>
                    <a:pt x="940103" y="34888"/>
                  </a:cubicBezTo>
                  <a:cubicBezTo>
                    <a:pt x="942851" y="34428"/>
                    <a:pt x="946430" y="33974"/>
                    <a:pt x="950839" y="33528"/>
                  </a:cubicBezTo>
                  <a:cubicBezTo>
                    <a:pt x="950755" y="31658"/>
                    <a:pt x="950190" y="30123"/>
                    <a:pt x="949144" y="28924"/>
                  </a:cubicBezTo>
                  <a:cubicBezTo>
                    <a:pt x="948097" y="27724"/>
                    <a:pt x="946835" y="26872"/>
                    <a:pt x="945356" y="26370"/>
                  </a:cubicBezTo>
                  <a:cubicBezTo>
                    <a:pt x="943877" y="25868"/>
                    <a:pt x="942454" y="25617"/>
                    <a:pt x="941086" y="25617"/>
                  </a:cubicBezTo>
                  <a:cubicBezTo>
                    <a:pt x="939245" y="25617"/>
                    <a:pt x="937500" y="25924"/>
                    <a:pt x="935854" y="26538"/>
                  </a:cubicBezTo>
                  <a:cubicBezTo>
                    <a:pt x="934208" y="27152"/>
                    <a:pt x="932770" y="27870"/>
                    <a:pt x="931543" y="28693"/>
                  </a:cubicBezTo>
                  <a:cubicBezTo>
                    <a:pt x="930315" y="29516"/>
                    <a:pt x="929003" y="30486"/>
                    <a:pt x="927608" y="31602"/>
                  </a:cubicBezTo>
                  <a:lnTo>
                    <a:pt x="927608" y="23147"/>
                  </a:lnTo>
                  <a:cubicBezTo>
                    <a:pt x="932910" y="20105"/>
                    <a:pt x="937919" y="18585"/>
                    <a:pt x="942635" y="18585"/>
                  </a:cubicBezTo>
                  <a:close/>
                  <a:moveTo>
                    <a:pt x="848641" y="18585"/>
                  </a:moveTo>
                  <a:cubicBezTo>
                    <a:pt x="850650" y="18585"/>
                    <a:pt x="852548" y="18940"/>
                    <a:pt x="854333" y="19652"/>
                  </a:cubicBezTo>
                  <a:cubicBezTo>
                    <a:pt x="856119" y="20364"/>
                    <a:pt x="858310" y="21836"/>
                    <a:pt x="860905" y="24068"/>
                  </a:cubicBezTo>
                  <a:lnTo>
                    <a:pt x="862621" y="19547"/>
                  </a:lnTo>
                  <a:lnTo>
                    <a:pt x="868816" y="19547"/>
                  </a:lnTo>
                  <a:lnTo>
                    <a:pt x="868816" y="54582"/>
                  </a:lnTo>
                  <a:cubicBezTo>
                    <a:pt x="868816" y="59829"/>
                    <a:pt x="868342" y="63798"/>
                    <a:pt x="867393" y="66491"/>
                  </a:cubicBezTo>
                  <a:cubicBezTo>
                    <a:pt x="866444" y="69184"/>
                    <a:pt x="864910" y="71535"/>
                    <a:pt x="862789" y="73544"/>
                  </a:cubicBezTo>
                  <a:cubicBezTo>
                    <a:pt x="860668" y="75553"/>
                    <a:pt x="858387" y="76955"/>
                    <a:pt x="855945" y="77751"/>
                  </a:cubicBezTo>
                  <a:cubicBezTo>
                    <a:pt x="853503" y="78546"/>
                    <a:pt x="850957" y="78972"/>
                    <a:pt x="848306" y="79027"/>
                  </a:cubicBezTo>
                  <a:cubicBezTo>
                    <a:pt x="843116" y="79027"/>
                    <a:pt x="837967" y="77283"/>
                    <a:pt x="832860" y="73795"/>
                  </a:cubicBezTo>
                  <a:lnTo>
                    <a:pt x="832860" y="64042"/>
                  </a:lnTo>
                  <a:cubicBezTo>
                    <a:pt x="835037" y="66135"/>
                    <a:pt x="837360" y="67928"/>
                    <a:pt x="839830" y="69421"/>
                  </a:cubicBezTo>
                  <a:cubicBezTo>
                    <a:pt x="842299" y="70914"/>
                    <a:pt x="845208" y="71660"/>
                    <a:pt x="848557" y="71660"/>
                  </a:cubicBezTo>
                  <a:cubicBezTo>
                    <a:pt x="850957" y="71660"/>
                    <a:pt x="853168" y="70963"/>
                    <a:pt x="855192" y="69568"/>
                  </a:cubicBezTo>
                  <a:cubicBezTo>
                    <a:pt x="857215" y="68172"/>
                    <a:pt x="858673" y="66414"/>
                    <a:pt x="859566" y="64293"/>
                  </a:cubicBezTo>
                  <a:cubicBezTo>
                    <a:pt x="860459" y="62173"/>
                    <a:pt x="860905" y="58224"/>
                    <a:pt x="860905" y="52448"/>
                  </a:cubicBezTo>
                  <a:lnTo>
                    <a:pt x="860738" y="52280"/>
                  </a:lnTo>
                  <a:cubicBezTo>
                    <a:pt x="856998" y="57080"/>
                    <a:pt x="852631" y="59480"/>
                    <a:pt x="847636" y="59480"/>
                  </a:cubicBezTo>
                  <a:cubicBezTo>
                    <a:pt x="842781" y="59480"/>
                    <a:pt x="838665" y="57499"/>
                    <a:pt x="835288" y="53536"/>
                  </a:cubicBezTo>
                  <a:cubicBezTo>
                    <a:pt x="831912" y="49573"/>
                    <a:pt x="830223" y="44843"/>
                    <a:pt x="830223" y="39346"/>
                  </a:cubicBezTo>
                  <a:cubicBezTo>
                    <a:pt x="830223" y="35607"/>
                    <a:pt x="831019" y="32161"/>
                    <a:pt x="832609" y="29007"/>
                  </a:cubicBezTo>
                  <a:cubicBezTo>
                    <a:pt x="834200" y="25854"/>
                    <a:pt x="836397" y="23329"/>
                    <a:pt x="839202" y="21431"/>
                  </a:cubicBezTo>
                  <a:cubicBezTo>
                    <a:pt x="842006" y="19533"/>
                    <a:pt x="845153" y="18585"/>
                    <a:pt x="848641" y="18585"/>
                  </a:cubicBezTo>
                  <a:close/>
                  <a:moveTo>
                    <a:pt x="805327" y="18585"/>
                  </a:moveTo>
                  <a:cubicBezTo>
                    <a:pt x="809764" y="18585"/>
                    <a:pt x="813168" y="19945"/>
                    <a:pt x="815540" y="22666"/>
                  </a:cubicBezTo>
                  <a:cubicBezTo>
                    <a:pt x="817912" y="25387"/>
                    <a:pt x="819098" y="28547"/>
                    <a:pt x="819098" y="32147"/>
                  </a:cubicBezTo>
                  <a:lnTo>
                    <a:pt x="819098" y="59396"/>
                  </a:lnTo>
                  <a:lnTo>
                    <a:pt x="811229" y="59396"/>
                  </a:lnTo>
                  <a:lnTo>
                    <a:pt x="811229" y="34867"/>
                  </a:lnTo>
                  <a:cubicBezTo>
                    <a:pt x="811229" y="32300"/>
                    <a:pt x="810636" y="30172"/>
                    <a:pt x="809450" y="28484"/>
                  </a:cubicBezTo>
                  <a:cubicBezTo>
                    <a:pt x="808264" y="26796"/>
                    <a:pt x="806374" y="25952"/>
                    <a:pt x="803778" y="25952"/>
                  </a:cubicBezTo>
                  <a:cubicBezTo>
                    <a:pt x="801434" y="25952"/>
                    <a:pt x="799404" y="26670"/>
                    <a:pt x="797688" y="28107"/>
                  </a:cubicBezTo>
                  <a:cubicBezTo>
                    <a:pt x="795972" y="29544"/>
                    <a:pt x="794688" y="31372"/>
                    <a:pt x="793837" y="33591"/>
                  </a:cubicBezTo>
                  <a:cubicBezTo>
                    <a:pt x="792986" y="35809"/>
                    <a:pt x="792561" y="38090"/>
                    <a:pt x="792561" y="40434"/>
                  </a:cubicBezTo>
                  <a:lnTo>
                    <a:pt x="792561" y="59396"/>
                  </a:lnTo>
                  <a:lnTo>
                    <a:pt x="784649" y="59396"/>
                  </a:lnTo>
                  <a:lnTo>
                    <a:pt x="784649" y="19547"/>
                  </a:lnTo>
                  <a:lnTo>
                    <a:pt x="791849" y="19547"/>
                  </a:lnTo>
                  <a:lnTo>
                    <a:pt x="792435" y="26203"/>
                  </a:lnTo>
                  <a:lnTo>
                    <a:pt x="792644" y="26203"/>
                  </a:lnTo>
                  <a:cubicBezTo>
                    <a:pt x="793453" y="24835"/>
                    <a:pt x="794305" y="23635"/>
                    <a:pt x="795197" y="22603"/>
                  </a:cubicBezTo>
                  <a:cubicBezTo>
                    <a:pt x="796090" y="21570"/>
                    <a:pt x="797381" y="20643"/>
                    <a:pt x="799069" y="19819"/>
                  </a:cubicBezTo>
                  <a:cubicBezTo>
                    <a:pt x="800758" y="18996"/>
                    <a:pt x="802844" y="18585"/>
                    <a:pt x="805327" y="18585"/>
                  </a:cubicBezTo>
                  <a:close/>
                  <a:moveTo>
                    <a:pt x="761660" y="18585"/>
                  </a:moveTo>
                  <a:cubicBezTo>
                    <a:pt x="764757" y="18585"/>
                    <a:pt x="767527" y="19219"/>
                    <a:pt x="769969" y="20489"/>
                  </a:cubicBezTo>
                  <a:cubicBezTo>
                    <a:pt x="772411" y="21759"/>
                    <a:pt x="774322" y="23566"/>
                    <a:pt x="775703" y="25910"/>
                  </a:cubicBezTo>
                  <a:cubicBezTo>
                    <a:pt x="777085" y="28254"/>
                    <a:pt x="777775" y="30793"/>
                    <a:pt x="777775" y="33528"/>
                  </a:cubicBezTo>
                  <a:lnTo>
                    <a:pt x="777775" y="49894"/>
                  </a:lnTo>
                  <a:cubicBezTo>
                    <a:pt x="777775" y="51987"/>
                    <a:pt x="778626" y="53034"/>
                    <a:pt x="780329" y="53034"/>
                  </a:cubicBezTo>
                  <a:cubicBezTo>
                    <a:pt x="781250" y="53034"/>
                    <a:pt x="782170" y="52838"/>
                    <a:pt x="783091" y="52448"/>
                  </a:cubicBezTo>
                  <a:lnTo>
                    <a:pt x="783091" y="58977"/>
                  </a:lnTo>
                  <a:cubicBezTo>
                    <a:pt x="780803" y="59591"/>
                    <a:pt x="778878" y="59898"/>
                    <a:pt x="777315" y="59898"/>
                  </a:cubicBezTo>
                  <a:cubicBezTo>
                    <a:pt x="772487" y="59898"/>
                    <a:pt x="770032" y="57610"/>
                    <a:pt x="769948" y="53034"/>
                  </a:cubicBezTo>
                  <a:lnTo>
                    <a:pt x="769780" y="53034"/>
                  </a:lnTo>
                  <a:cubicBezTo>
                    <a:pt x="768525" y="55015"/>
                    <a:pt x="766962" y="56731"/>
                    <a:pt x="765092" y="58182"/>
                  </a:cubicBezTo>
                  <a:cubicBezTo>
                    <a:pt x="763223" y="59633"/>
                    <a:pt x="760697" y="60359"/>
                    <a:pt x="757516" y="60359"/>
                  </a:cubicBezTo>
                  <a:cubicBezTo>
                    <a:pt x="755284" y="60359"/>
                    <a:pt x="753065" y="59829"/>
                    <a:pt x="750861" y="58768"/>
                  </a:cubicBezTo>
                  <a:cubicBezTo>
                    <a:pt x="748656" y="57708"/>
                    <a:pt x="746870" y="56194"/>
                    <a:pt x="745503" y="54227"/>
                  </a:cubicBezTo>
                  <a:cubicBezTo>
                    <a:pt x="744136" y="52259"/>
                    <a:pt x="743452" y="50034"/>
                    <a:pt x="743452" y="47550"/>
                  </a:cubicBezTo>
                  <a:cubicBezTo>
                    <a:pt x="743452" y="44955"/>
                    <a:pt x="744177" y="42785"/>
                    <a:pt x="745628" y="41041"/>
                  </a:cubicBezTo>
                  <a:cubicBezTo>
                    <a:pt x="747080" y="39297"/>
                    <a:pt x="749005" y="37951"/>
                    <a:pt x="751405" y="37002"/>
                  </a:cubicBezTo>
                  <a:cubicBezTo>
                    <a:pt x="753805" y="36053"/>
                    <a:pt x="756379" y="35349"/>
                    <a:pt x="759128" y="34888"/>
                  </a:cubicBezTo>
                  <a:cubicBezTo>
                    <a:pt x="761876" y="34428"/>
                    <a:pt x="765455" y="33974"/>
                    <a:pt x="769864" y="33528"/>
                  </a:cubicBezTo>
                  <a:cubicBezTo>
                    <a:pt x="769780" y="31658"/>
                    <a:pt x="769215" y="30123"/>
                    <a:pt x="768169" y="28924"/>
                  </a:cubicBezTo>
                  <a:cubicBezTo>
                    <a:pt x="767122" y="27724"/>
                    <a:pt x="765860" y="26872"/>
                    <a:pt x="764381" y="26370"/>
                  </a:cubicBezTo>
                  <a:cubicBezTo>
                    <a:pt x="762902" y="25868"/>
                    <a:pt x="761479" y="25617"/>
                    <a:pt x="760111" y="25617"/>
                  </a:cubicBezTo>
                  <a:cubicBezTo>
                    <a:pt x="758270" y="25617"/>
                    <a:pt x="756525" y="25924"/>
                    <a:pt x="754879" y="26538"/>
                  </a:cubicBezTo>
                  <a:cubicBezTo>
                    <a:pt x="753233" y="27152"/>
                    <a:pt x="751795" y="27870"/>
                    <a:pt x="750568" y="28693"/>
                  </a:cubicBezTo>
                  <a:cubicBezTo>
                    <a:pt x="749340" y="29516"/>
                    <a:pt x="748028" y="30486"/>
                    <a:pt x="746633" y="31602"/>
                  </a:cubicBezTo>
                  <a:lnTo>
                    <a:pt x="746633" y="23147"/>
                  </a:lnTo>
                  <a:cubicBezTo>
                    <a:pt x="751935" y="20105"/>
                    <a:pt x="756944" y="18585"/>
                    <a:pt x="761660" y="18585"/>
                  </a:cubicBezTo>
                  <a:close/>
                  <a:moveTo>
                    <a:pt x="643402" y="18585"/>
                  </a:moveTo>
                  <a:cubicBezTo>
                    <a:pt x="647839" y="18585"/>
                    <a:pt x="651243" y="19945"/>
                    <a:pt x="653615" y="22666"/>
                  </a:cubicBezTo>
                  <a:cubicBezTo>
                    <a:pt x="655987" y="25387"/>
                    <a:pt x="657173" y="28547"/>
                    <a:pt x="657173" y="32147"/>
                  </a:cubicBezTo>
                  <a:lnTo>
                    <a:pt x="657173" y="59396"/>
                  </a:lnTo>
                  <a:lnTo>
                    <a:pt x="649304" y="59396"/>
                  </a:lnTo>
                  <a:lnTo>
                    <a:pt x="649304" y="34867"/>
                  </a:lnTo>
                  <a:cubicBezTo>
                    <a:pt x="649304" y="32300"/>
                    <a:pt x="648711" y="30172"/>
                    <a:pt x="647525" y="28484"/>
                  </a:cubicBezTo>
                  <a:cubicBezTo>
                    <a:pt x="646339" y="26796"/>
                    <a:pt x="644449" y="25952"/>
                    <a:pt x="641853" y="25952"/>
                  </a:cubicBezTo>
                  <a:cubicBezTo>
                    <a:pt x="639509" y="25952"/>
                    <a:pt x="637479" y="26670"/>
                    <a:pt x="635763" y="28107"/>
                  </a:cubicBezTo>
                  <a:cubicBezTo>
                    <a:pt x="634047" y="29544"/>
                    <a:pt x="632763" y="31372"/>
                    <a:pt x="631912" y="33591"/>
                  </a:cubicBezTo>
                  <a:cubicBezTo>
                    <a:pt x="631061" y="35809"/>
                    <a:pt x="630635" y="38090"/>
                    <a:pt x="630635" y="40434"/>
                  </a:cubicBezTo>
                  <a:lnTo>
                    <a:pt x="630635" y="59396"/>
                  </a:lnTo>
                  <a:lnTo>
                    <a:pt x="622724" y="59396"/>
                  </a:lnTo>
                  <a:lnTo>
                    <a:pt x="622724" y="19547"/>
                  </a:lnTo>
                  <a:lnTo>
                    <a:pt x="629924" y="19547"/>
                  </a:lnTo>
                  <a:lnTo>
                    <a:pt x="630510" y="26203"/>
                  </a:lnTo>
                  <a:lnTo>
                    <a:pt x="630719" y="26203"/>
                  </a:lnTo>
                  <a:cubicBezTo>
                    <a:pt x="631528" y="24835"/>
                    <a:pt x="632380" y="23635"/>
                    <a:pt x="633272" y="22603"/>
                  </a:cubicBezTo>
                  <a:cubicBezTo>
                    <a:pt x="634165" y="21570"/>
                    <a:pt x="635456" y="20643"/>
                    <a:pt x="637144" y="19819"/>
                  </a:cubicBezTo>
                  <a:cubicBezTo>
                    <a:pt x="638833" y="18996"/>
                    <a:pt x="640919" y="18585"/>
                    <a:pt x="643402" y="18585"/>
                  </a:cubicBezTo>
                  <a:close/>
                  <a:moveTo>
                    <a:pt x="591466" y="18585"/>
                  </a:moveTo>
                  <a:cubicBezTo>
                    <a:pt x="593475" y="18585"/>
                    <a:pt x="595373" y="18940"/>
                    <a:pt x="597158" y="19652"/>
                  </a:cubicBezTo>
                  <a:cubicBezTo>
                    <a:pt x="598944" y="20364"/>
                    <a:pt x="601135" y="21836"/>
                    <a:pt x="603730" y="24068"/>
                  </a:cubicBezTo>
                  <a:lnTo>
                    <a:pt x="605446" y="19547"/>
                  </a:lnTo>
                  <a:lnTo>
                    <a:pt x="611641" y="19547"/>
                  </a:lnTo>
                  <a:lnTo>
                    <a:pt x="611641" y="54582"/>
                  </a:lnTo>
                  <a:cubicBezTo>
                    <a:pt x="611641" y="59829"/>
                    <a:pt x="611167" y="63798"/>
                    <a:pt x="610218" y="66491"/>
                  </a:cubicBezTo>
                  <a:cubicBezTo>
                    <a:pt x="609269" y="69184"/>
                    <a:pt x="607735" y="71535"/>
                    <a:pt x="605614" y="73544"/>
                  </a:cubicBezTo>
                  <a:cubicBezTo>
                    <a:pt x="603493" y="75553"/>
                    <a:pt x="601212" y="76955"/>
                    <a:pt x="598770" y="77751"/>
                  </a:cubicBezTo>
                  <a:cubicBezTo>
                    <a:pt x="596328" y="78546"/>
                    <a:pt x="593782" y="78972"/>
                    <a:pt x="591131" y="79027"/>
                  </a:cubicBezTo>
                  <a:cubicBezTo>
                    <a:pt x="585941" y="79027"/>
                    <a:pt x="580792" y="77283"/>
                    <a:pt x="575685" y="73795"/>
                  </a:cubicBezTo>
                  <a:lnTo>
                    <a:pt x="575685" y="64042"/>
                  </a:lnTo>
                  <a:cubicBezTo>
                    <a:pt x="577862" y="66135"/>
                    <a:pt x="580185" y="67928"/>
                    <a:pt x="582655" y="69421"/>
                  </a:cubicBezTo>
                  <a:cubicBezTo>
                    <a:pt x="585124" y="70914"/>
                    <a:pt x="588033" y="71660"/>
                    <a:pt x="591382" y="71660"/>
                  </a:cubicBezTo>
                  <a:cubicBezTo>
                    <a:pt x="593782" y="71660"/>
                    <a:pt x="595993" y="70963"/>
                    <a:pt x="598017" y="69568"/>
                  </a:cubicBezTo>
                  <a:cubicBezTo>
                    <a:pt x="600040" y="68172"/>
                    <a:pt x="601498" y="66414"/>
                    <a:pt x="602391" y="64293"/>
                  </a:cubicBezTo>
                  <a:cubicBezTo>
                    <a:pt x="603284" y="62173"/>
                    <a:pt x="603730" y="58224"/>
                    <a:pt x="603730" y="52448"/>
                  </a:cubicBezTo>
                  <a:lnTo>
                    <a:pt x="603563" y="52280"/>
                  </a:lnTo>
                  <a:cubicBezTo>
                    <a:pt x="599823" y="57080"/>
                    <a:pt x="595456" y="59480"/>
                    <a:pt x="590461" y="59480"/>
                  </a:cubicBezTo>
                  <a:cubicBezTo>
                    <a:pt x="585606" y="59480"/>
                    <a:pt x="581490" y="57499"/>
                    <a:pt x="578113" y="53536"/>
                  </a:cubicBezTo>
                  <a:cubicBezTo>
                    <a:pt x="574737" y="49573"/>
                    <a:pt x="573048" y="44843"/>
                    <a:pt x="573048" y="39346"/>
                  </a:cubicBezTo>
                  <a:cubicBezTo>
                    <a:pt x="573048" y="35607"/>
                    <a:pt x="573844" y="32161"/>
                    <a:pt x="575434" y="29007"/>
                  </a:cubicBezTo>
                  <a:cubicBezTo>
                    <a:pt x="577025" y="25854"/>
                    <a:pt x="579222" y="23329"/>
                    <a:pt x="582027" y="21431"/>
                  </a:cubicBezTo>
                  <a:cubicBezTo>
                    <a:pt x="584831" y="19533"/>
                    <a:pt x="587978" y="18585"/>
                    <a:pt x="591466" y="18585"/>
                  </a:cubicBezTo>
                  <a:close/>
                  <a:moveTo>
                    <a:pt x="526088" y="18585"/>
                  </a:moveTo>
                  <a:cubicBezTo>
                    <a:pt x="528879" y="18585"/>
                    <a:pt x="531495" y="19157"/>
                    <a:pt x="533937" y="20301"/>
                  </a:cubicBezTo>
                  <a:cubicBezTo>
                    <a:pt x="536378" y="21445"/>
                    <a:pt x="538360" y="22980"/>
                    <a:pt x="539881" y="24905"/>
                  </a:cubicBezTo>
                  <a:cubicBezTo>
                    <a:pt x="541401" y="26831"/>
                    <a:pt x="542497" y="28924"/>
                    <a:pt x="543166" y="31184"/>
                  </a:cubicBezTo>
                  <a:cubicBezTo>
                    <a:pt x="543836" y="33444"/>
                    <a:pt x="544171" y="36165"/>
                    <a:pt x="544171" y="39346"/>
                  </a:cubicBezTo>
                  <a:lnTo>
                    <a:pt x="514536" y="39346"/>
                  </a:lnTo>
                  <a:cubicBezTo>
                    <a:pt x="514731" y="42611"/>
                    <a:pt x="515575" y="45241"/>
                    <a:pt x="517068" y="47236"/>
                  </a:cubicBezTo>
                  <a:cubicBezTo>
                    <a:pt x="518561" y="49232"/>
                    <a:pt x="520291" y="50641"/>
                    <a:pt x="522258" y="51464"/>
                  </a:cubicBezTo>
                  <a:cubicBezTo>
                    <a:pt x="524226" y="52287"/>
                    <a:pt x="526102" y="52699"/>
                    <a:pt x="527888" y="52699"/>
                  </a:cubicBezTo>
                  <a:cubicBezTo>
                    <a:pt x="532855" y="52699"/>
                    <a:pt x="537823" y="50215"/>
                    <a:pt x="542790" y="45248"/>
                  </a:cubicBezTo>
                  <a:lnTo>
                    <a:pt x="542790" y="54834"/>
                  </a:lnTo>
                  <a:cubicBezTo>
                    <a:pt x="540501" y="56368"/>
                    <a:pt x="538109" y="57673"/>
                    <a:pt x="535611" y="58747"/>
                  </a:cubicBezTo>
                  <a:cubicBezTo>
                    <a:pt x="533114" y="59822"/>
                    <a:pt x="530079" y="60359"/>
                    <a:pt x="526507" y="60359"/>
                  </a:cubicBezTo>
                  <a:cubicBezTo>
                    <a:pt x="522377" y="60359"/>
                    <a:pt x="518763" y="59382"/>
                    <a:pt x="515666" y="57429"/>
                  </a:cubicBezTo>
                  <a:cubicBezTo>
                    <a:pt x="512568" y="55475"/>
                    <a:pt x="510189" y="52887"/>
                    <a:pt x="508529" y="49664"/>
                  </a:cubicBezTo>
                  <a:cubicBezTo>
                    <a:pt x="506869" y="46441"/>
                    <a:pt x="506038" y="43030"/>
                    <a:pt x="506038" y="39430"/>
                  </a:cubicBezTo>
                  <a:cubicBezTo>
                    <a:pt x="506038" y="35439"/>
                    <a:pt x="506959" y="31868"/>
                    <a:pt x="508801" y="28714"/>
                  </a:cubicBezTo>
                  <a:cubicBezTo>
                    <a:pt x="510643" y="25561"/>
                    <a:pt x="513112" y="23084"/>
                    <a:pt x="516210" y="21284"/>
                  </a:cubicBezTo>
                  <a:cubicBezTo>
                    <a:pt x="519307" y="19485"/>
                    <a:pt x="522600" y="18585"/>
                    <a:pt x="526088" y="18585"/>
                  </a:cubicBezTo>
                  <a:close/>
                  <a:moveTo>
                    <a:pt x="450391" y="18585"/>
                  </a:moveTo>
                  <a:cubicBezTo>
                    <a:pt x="454158" y="18585"/>
                    <a:pt x="457611" y="19478"/>
                    <a:pt x="460751" y="21264"/>
                  </a:cubicBezTo>
                  <a:cubicBezTo>
                    <a:pt x="463890" y="23049"/>
                    <a:pt x="466380" y="25568"/>
                    <a:pt x="468222" y="28819"/>
                  </a:cubicBezTo>
                  <a:cubicBezTo>
                    <a:pt x="470064" y="32070"/>
                    <a:pt x="470985" y="35607"/>
                    <a:pt x="470985" y="39430"/>
                  </a:cubicBezTo>
                  <a:cubicBezTo>
                    <a:pt x="470985" y="43225"/>
                    <a:pt x="470057" y="46741"/>
                    <a:pt x="468201" y="49978"/>
                  </a:cubicBezTo>
                  <a:cubicBezTo>
                    <a:pt x="466345" y="53215"/>
                    <a:pt x="463827" y="55754"/>
                    <a:pt x="460646" y="57596"/>
                  </a:cubicBezTo>
                  <a:cubicBezTo>
                    <a:pt x="457465" y="59438"/>
                    <a:pt x="454102" y="60359"/>
                    <a:pt x="450558" y="60359"/>
                  </a:cubicBezTo>
                  <a:cubicBezTo>
                    <a:pt x="446651" y="60359"/>
                    <a:pt x="443093" y="59445"/>
                    <a:pt x="439884" y="57617"/>
                  </a:cubicBezTo>
                  <a:cubicBezTo>
                    <a:pt x="436675" y="55789"/>
                    <a:pt x="434171" y="53278"/>
                    <a:pt x="432371" y="50083"/>
                  </a:cubicBezTo>
                  <a:cubicBezTo>
                    <a:pt x="430571" y="46888"/>
                    <a:pt x="429671" y="43337"/>
                    <a:pt x="429671" y="39430"/>
                  </a:cubicBezTo>
                  <a:cubicBezTo>
                    <a:pt x="429671" y="35523"/>
                    <a:pt x="430592" y="31972"/>
                    <a:pt x="432434" y="28777"/>
                  </a:cubicBezTo>
                  <a:cubicBezTo>
                    <a:pt x="434275" y="25582"/>
                    <a:pt x="436773" y="23084"/>
                    <a:pt x="439926" y="21284"/>
                  </a:cubicBezTo>
                  <a:cubicBezTo>
                    <a:pt x="443079" y="19485"/>
                    <a:pt x="446568" y="18585"/>
                    <a:pt x="450391" y="18585"/>
                  </a:cubicBezTo>
                  <a:close/>
                  <a:moveTo>
                    <a:pt x="297991" y="18585"/>
                  </a:moveTo>
                  <a:cubicBezTo>
                    <a:pt x="301758" y="18585"/>
                    <a:pt x="305211" y="19478"/>
                    <a:pt x="308350" y="21264"/>
                  </a:cubicBezTo>
                  <a:cubicBezTo>
                    <a:pt x="311490" y="23049"/>
                    <a:pt x="313980" y="25568"/>
                    <a:pt x="315822" y="28819"/>
                  </a:cubicBezTo>
                  <a:cubicBezTo>
                    <a:pt x="317664" y="32070"/>
                    <a:pt x="318585" y="35607"/>
                    <a:pt x="318585" y="39430"/>
                  </a:cubicBezTo>
                  <a:cubicBezTo>
                    <a:pt x="318585" y="43225"/>
                    <a:pt x="317657" y="46741"/>
                    <a:pt x="315801" y="49978"/>
                  </a:cubicBezTo>
                  <a:cubicBezTo>
                    <a:pt x="313946" y="53215"/>
                    <a:pt x="311427" y="55754"/>
                    <a:pt x="308246" y="57596"/>
                  </a:cubicBezTo>
                  <a:cubicBezTo>
                    <a:pt x="305065" y="59438"/>
                    <a:pt x="301702" y="60359"/>
                    <a:pt x="298158" y="60359"/>
                  </a:cubicBezTo>
                  <a:cubicBezTo>
                    <a:pt x="294251" y="60359"/>
                    <a:pt x="290693" y="59445"/>
                    <a:pt x="287484" y="57617"/>
                  </a:cubicBezTo>
                  <a:cubicBezTo>
                    <a:pt x="284275" y="55789"/>
                    <a:pt x="281771" y="53278"/>
                    <a:pt x="279971" y="50083"/>
                  </a:cubicBezTo>
                  <a:cubicBezTo>
                    <a:pt x="278171" y="46888"/>
                    <a:pt x="277271" y="43337"/>
                    <a:pt x="277271" y="39430"/>
                  </a:cubicBezTo>
                  <a:cubicBezTo>
                    <a:pt x="277271" y="35523"/>
                    <a:pt x="278192" y="31972"/>
                    <a:pt x="280034" y="28777"/>
                  </a:cubicBezTo>
                  <a:cubicBezTo>
                    <a:pt x="281875" y="25582"/>
                    <a:pt x="284373" y="23084"/>
                    <a:pt x="287526" y="21284"/>
                  </a:cubicBezTo>
                  <a:cubicBezTo>
                    <a:pt x="290680" y="19485"/>
                    <a:pt x="294168" y="18585"/>
                    <a:pt x="297991" y="18585"/>
                  </a:cubicBezTo>
                  <a:close/>
                  <a:moveTo>
                    <a:pt x="202741" y="18585"/>
                  </a:moveTo>
                  <a:cubicBezTo>
                    <a:pt x="206508" y="18585"/>
                    <a:pt x="209961" y="19478"/>
                    <a:pt x="213101" y="21264"/>
                  </a:cubicBezTo>
                  <a:cubicBezTo>
                    <a:pt x="216240" y="23049"/>
                    <a:pt x="218730" y="25568"/>
                    <a:pt x="220572" y="28819"/>
                  </a:cubicBezTo>
                  <a:cubicBezTo>
                    <a:pt x="222414" y="32070"/>
                    <a:pt x="223335" y="35607"/>
                    <a:pt x="223335" y="39430"/>
                  </a:cubicBezTo>
                  <a:cubicBezTo>
                    <a:pt x="223335" y="43225"/>
                    <a:pt x="222407" y="46741"/>
                    <a:pt x="220551" y="49978"/>
                  </a:cubicBezTo>
                  <a:cubicBezTo>
                    <a:pt x="218696" y="53215"/>
                    <a:pt x="216177" y="55754"/>
                    <a:pt x="212996" y="57596"/>
                  </a:cubicBezTo>
                  <a:cubicBezTo>
                    <a:pt x="209815" y="59438"/>
                    <a:pt x="206452" y="60359"/>
                    <a:pt x="202908" y="60359"/>
                  </a:cubicBezTo>
                  <a:cubicBezTo>
                    <a:pt x="199001" y="60359"/>
                    <a:pt x="195443" y="59445"/>
                    <a:pt x="192234" y="57617"/>
                  </a:cubicBezTo>
                  <a:cubicBezTo>
                    <a:pt x="189025" y="55789"/>
                    <a:pt x="186521" y="53278"/>
                    <a:pt x="184721" y="50083"/>
                  </a:cubicBezTo>
                  <a:cubicBezTo>
                    <a:pt x="182921" y="46888"/>
                    <a:pt x="182021" y="43337"/>
                    <a:pt x="182021" y="39430"/>
                  </a:cubicBezTo>
                  <a:cubicBezTo>
                    <a:pt x="182021" y="35523"/>
                    <a:pt x="182942" y="31972"/>
                    <a:pt x="184784" y="28777"/>
                  </a:cubicBezTo>
                  <a:cubicBezTo>
                    <a:pt x="186625" y="25582"/>
                    <a:pt x="189123" y="23084"/>
                    <a:pt x="192276" y="21284"/>
                  </a:cubicBezTo>
                  <a:cubicBezTo>
                    <a:pt x="195430" y="19485"/>
                    <a:pt x="198918" y="18585"/>
                    <a:pt x="202741" y="18585"/>
                  </a:cubicBezTo>
                  <a:close/>
                  <a:moveTo>
                    <a:pt x="155116" y="18585"/>
                  </a:moveTo>
                  <a:cubicBezTo>
                    <a:pt x="158883" y="18585"/>
                    <a:pt x="162336" y="19478"/>
                    <a:pt x="165476" y="21264"/>
                  </a:cubicBezTo>
                  <a:cubicBezTo>
                    <a:pt x="168615" y="23049"/>
                    <a:pt x="171105" y="25568"/>
                    <a:pt x="172947" y="28819"/>
                  </a:cubicBezTo>
                  <a:cubicBezTo>
                    <a:pt x="174789" y="32070"/>
                    <a:pt x="175710" y="35607"/>
                    <a:pt x="175710" y="39430"/>
                  </a:cubicBezTo>
                  <a:cubicBezTo>
                    <a:pt x="175710" y="43225"/>
                    <a:pt x="174782" y="46741"/>
                    <a:pt x="172926" y="49978"/>
                  </a:cubicBezTo>
                  <a:cubicBezTo>
                    <a:pt x="171071" y="53215"/>
                    <a:pt x="168552" y="55754"/>
                    <a:pt x="165371" y="57596"/>
                  </a:cubicBezTo>
                  <a:cubicBezTo>
                    <a:pt x="162190" y="59438"/>
                    <a:pt x="158827" y="60359"/>
                    <a:pt x="155283" y="60359"/>
                  </a:cubicBezTo>
                  <a:cubicBezTo>
                    <a:pt x="151376" y="60359"/>
                    <a:pt x="147818" y="59445"/>
                    <a:pt x="144609" y="57617"/>
                  </a:cubicBezTo>
                  <a:cubicBezTo>
                    <a:pt x="141400" y="55789"/>
                    <a:pt x="138896" y="53278"/>
                    <a:pt x="137096" y="50083"/>
                  </a:cubicBezTo>
                  <a:cubicBezTo>
                    <a:pt x="135296" y="46888"/>
                    <a:pt x="134396" y="43337"/>
                    <a:pt x="134396" y="39430"/>
                  </a:cubicBezTo>
                  <a:cubicBezTo>
                    <a:pt x="134396" y="35523"/>
                    <a:pt x="135317" y="31972"/>
                    <a:pt x="137159" y="28777"/>
                  </a:cubicBezTo>
                  <a:cubicBezTo>
                    <a:pt x="139000" y="25582"/>
                    <a:pt x="141498" y="23084"/>
                    <a:pt x="144651" y="21284"/>
                  </a:cubicBezTo>
                  <a:cubicBezTo>
                    <a:pt x="147805" y="19485"/>
                    <a:pt x="151293" y="18585"/>
                    <a:pt x="155116" y="18585"/>
                  </a:cubicBezTo>
                  <a:close/>
                  <a:moveTo>
                    <a:pt x="69056" y="18585"/>
                  </a:moveTo>
                  <a:cubicBezTo>
                    <a:pt x="71484" y="18585"/>
                    <a:pt x="73611" y="18899"/>
                    <a:pt x="75439" y="19526"/>
                  </a:cubicBezTo>
                  <a:cubicBezTo>
                    <a:pt x="77267" y="20154"/>
                    <a:pt x="79199" y="21012"/>
                    <a:pt x="81237" y="22101"/>
                  </a:cubicBezTo>
                  <a:lnTo>
                    <a:pt x="81237" y="30682"/>
                  </a:lnTo>
                  <a:cubicBezTo>
                    <a:pt x="77609" y="27528"/>
                    <a:pt x="73842" y="25952"/>
                    <a:pt x="69935" y="25952"/>
                  </a:cubicBezTo>
                  <a:cubicBezTo>
                    <a:pt x="66028" y="25952"/>
                    <a:pt x="62931" y="27319"/>
                    <a:pt x="60642" y="30054"/>
                  </a:cubicBezTo>
                  <a:cubicBezTo>
                    <a:pt x="58354" y="32788"/>
                    <a:pt x="57210" y="35942"/>
                    <a:pt x="57210" y="39514"/>
                  </a:cubicBezTo>
                  <a:cubicBezTo>
                    <a:pt x="57210" y="43225"/>
                    <a:pt x="58410" y="46392"/>
                    <a:pt x="60810" y="49015"/>
                  </a:cubicBezTo>
                  <a:cubicBezTo>
                    <a:pt x="63210" y="51638"/>
                    <a:pt x="66098" y="52950"/>
                    <a:pt x="69474" y="52950"/>
                  </a:cubicBezTo>
                  <a:cubicBezTo>
                    <a:pt x="70981" y="52950"/>
                    <a:pt x="72704" y="52664"/>
                    <a:pt x="74644" y="52092"/>
                  </a:cubicBezTo>
                  <a:cubicBezTo>
                    <a:pt x="76583" y="51520"/>
                    <a:pt x="78781" y="50187"/>
                    <a:pt x="81237" y="48094"/>
                  </a:cubicBezTo>
                  <a:lnTo>
                    <a:pt x="81237" y="56550"/>
                  </a:lnTo>
                  <a:cubicBezTo>
                    <a:pt x="79199" y="57610"/>
                    <a:pt x="77169" y="58510"/>
                    <a:pt x="75146" y="59250"/>
                  </a:cubicBezTo>
                  <a:cubicBezTo>
                    <a:pt x="73123" y="59989"/>
                    <a:pt x="70870" y="60359"/>
                    <a:pt x="68386" y="60359"/>
                  </a:cubicBezTo>
                  <a:cubicBezTo>
                    <a:pt x="64647" y="60359"/>
                    <a:pt x="61284" y="59438"/>
                    <a:pt x="58298" y="57596"/>
                  </a:cubicBezTo>
                  <a:cubicBezTo>
                    <a:pt x="55313" y="55754"/>
                    <a:pt x="52975" y="53243"/>
                    <a:pt x="51287" y="50062"/>
                  </a:cubicBezTo>
                  <a:cubicBezTo>
                    <a:pt x="49599" y="46881"/>
                    <a:pt x="48755" y="43448"/>
                    <a:pt x="48755" y="39765"/>
                  </a:cubicBezTo>
                  <a:cubicBezTo>
                    <a:pt x="48755" y="36053"/>
                    <a:pt x="49627" y="32565"/>
                    <a:pt x="51371" y="29300"/>
                  </a:cubicBezTo>
                  <a:cubicBezTo>
                    <a:pt x="53115" y="26035"/>
                    <a:pt x="55550" y="23433"/>
                    <a:pt x="58675" y="21494"/>
                  </a:cubicBezTo>
                  <a:cubicBezTo>
                    <a:pt x="61800" y="19554"/>
                    <a:pt x="65261" y="18585"/>
                    <a:pt x="69056" y="18585"/>
                  </a:cubicBezTo>
                  <a:close/>
                  <a:moveTo>
                    <a:pt x="1173895" y="8581"/>
                  </a:moveTo>
                  <a:lnTo>
                    <a:pt x="1173895" y="26286"/>
                  </a:lnTo>
                  <a:lnTo>
                    <a:pt x="1185364" y="26286"/>
                  </a:lnTo>
                  <a:cubicBezTo>
                    <a:pt x="1189355" y="26286"/>
                    <a:pt x="1192452" y="25435"/>
                    <a:pt x="1194657" y="23733"/>
                  </a:cubicBezTo>
                  <a:cubicBezTo>
                    <a:pt x="1196861" y="22031"/>
                    <a:pt x="1197964" y="19715"/>
                    <a:pt x="1197964" y="16785"/>
                  </a:cubicBezTo>
                  <a:cubicBezTo>
                    <a:pt x="1197964" y="14329"/>
                    <a:pt x="1197085" y="12348"/>
                    <a:pt x="1195327" y="10841"/>
                  </a:cubicBezTo>
                  <a:cubicBezTo>
                    <a:pt x="1193569" y="9334"/>
                    <a:pt x="1191252" y="8581"/>
                    <a:pt x="1188378" y="8581"/>
                  </a:cubicBezTo>
                  <a:close/>
                  <a:moveTo>
                    <a:pt x="1740163" y="7618"/>
                  </a:moveTo>
                  <a:lnTo>
                    <a:pt x="1747279" y="7618"/>
                  </a:lnTo>
                  <a:lnTo>
                    <a:pt x="1747279" y="19547"/>
                  </a:lnTo>
                  <a:lnTo>
                    <a:pt x="1758078" y="19547"/>
                  </a:lnTo>
                  <a:lnTo>
                    <a:pt x="1758078" y="26203"/>
                  </a:lnTo>
                  <a:lnTo>
                    <a:pt x="1747279" y="26203"/>
                  </a:lnTo>
                  <a:lnTo>
                    <a:pt x="1747279" y="47718"/>
                  </a:lnTo>
                  <a:cubicBezTo>
                    <a:pt x="1747279" y="51401"/>
                    <a:pt x="1749163" y="53243"/>
                    <a:pt x="1752930" y="53243"/>
                  </a:cubicBezTo>
                  <a:cubicBezTo>
                    <a:pt x="1754548" y="53243"/>
                    <a:pt x="1756264" y="52783"/>
                    <a:pt x="1758078" y="51862"/>
                  </a:cubicBezTo>
                  <a:lnTo>
                    <a:pt x="1758078" y="58977"/>
                  </a:lnTo>
                  <a:cubicBezTo>
                    <a:pt x="1755399" y="59898"/>
                    <a:pt x="1752832" y="60359"/>
                    <a:pt x="1750376" y="60359"/>
                  </a:cubicBezTo>
                  <a:cubicBezTo>
                    <a:pt x="1743037" y="60359"/>
                    <a:pt x="1739368" y="56982"/>
                    <a:pt x="1739368" y="50229"/>
                  </a:cubicBezTo>
                  <a:lnTo>
                    <a:pt x="1739368" y="26203"/>
                  </a:lnTo>
                  <a:lnTo>
                    <a:pt x="1732712" y="26203"/>
                  </a:lnTo>
                  <a:lnTo>
                    <a:pt x="1732712" y="19547"/>
                  </a:lnTo>
                  <a:lnTo>
                    <a:pt x="1739368" y="19547"/>
                  </a:lnTo>
                  <a:close/>
                  <a:moveTo>
                    <a:pt x="1722746" y="1004"/>
                  </a:moveTo>
                  <a:cubicBezTo>
                    <a:pt x="1724057" y="1004"/>
                    <a:pt x="1725125" y="1472"/>
                    <a:pt x="1725948" y="2407"/>
                  </a:cubicBezTo>
                  <a:cubicBezTo>
                    <a:pt x="1726771" y="3341"/>
                    <a:pt x="1727183" y="4618"/>
                    <a:pt x="1727183" y="6237"/>
                  </a:cubicBezTo>
                  <a:cubicBezTo>
                    <a:pt x="1727183" y="7827"/>
                    <a:pt x="1726771" y="9111"/>
                    <a:pt x="1725948" y="10087"/>
                  </a:cubicBezTo>
                  <a:cubicBezTo>
                    <a:pt x="1725125" y="11064"/>
                    <a:pt x="1724085" y="11552"/>
                    <a:pt x="1722829" y="11552"/>
                  </a:cubicBezTo>
                  <a:cubicBezTo>
                    <a:pt x="1721462" y="11552"/>
                    <a:pt x="1720388" y="11036"/>
                    <a:pt x="1719606" y="10004"/>
                  </a:cubicBezTo>
                  <a:cubicBezTo>
                    <a:pt x="1718825" y="8971"/>
                    <a:pt x="1718434" y="7716"/>
                    <a:pt x="1718434" y="6237"/>
                  </a:cubicBezTo>
                  <a:cubicBezTo>
                    <a:pt x="1718434" y="4730"/>
                    <a:pt x="1718818" y="3481"/>
                    <a:pt x="1719585" y="2490"/>
                  </a:cubicBezTo>
                  <a:cubicBezTo>
                    <a:pt x="1720353" y="1500"/>
                    <a:pt x="1721406" y="1004"/>
                    <a:pt x="1722746" y="1004"/>
                  </a:cubicBezTo>
                  <a:close/>
                  <a:moveTo>
                    <a:pt x="1551296" y="1004"/>
                  </a:moveTo>
                  <a:cubicBezTo>
                    <a:pt x="1552607" y="1004"/>
                    <a:pt x="1553675" y="1472"/>
                    <a:pt x="1554498" y="2407"/>
                  </a:cubicBezTo>
                  <a:cubicBezTo>
                    <a:pt x="1555321" y="3341"/>
                    <a:pt x="1555733" y="4618"/>
                    <a:pt x="1555733" y="6237"/>
                  </a:cubicBezTo>
                  <a:cubicBezTo>
                    <a:pt x="1555733" y="7827"/>
                    <a:pt x="1555321" y="9111"/>
                    <a:pt x="1554498" y="10087"/>
                  </a:cubicBezTo>
                  <a:cubicBezTo>
                    <a:pt x="1553675" y="11064"/>
                    <a:pt x="1552635" y="11552"/>
                    <a:pt x="1551379" y="11552"/>
                  </a:cubicBezTo>
                  <a:cubicBezTo>
                    <a:pt x="1550012" y="11552"/>
                    <a:pt x="1548938" y="11036"/>
                    <a:pt x="1548156" y="10004"/>
                  </a:cubicBezTo>
                  <a:cubicBezTo>
                    <a:pt x="1547375" y="8971"/>
                    <a:pt x="1546984" y="7716"/>
                    <a:pt x="1546984" y="6237"/>
                  </a:cubicBezTo>
                  <a:cubicBezTo>
                    <a:pt x="1546984" y="4730"/>
                    <a:pt x="1547368" y="3481"/>
                    <a:pt x="1548135" y="2490"/>
                  </a:cubicBezTo>
                  <a:cubicBezTo>
                    <a:pt x="1548903" y="1500"/>
                    <a:pt x="1549956" y="1004"/>
                    <a:pt x="1551296" y="1004"/>
                  </a:cubicBezTo>
                  <a:close/>
                  <a:moveTo>
                    <a:pt x="1303646" y="1004"/>
                  </a:moveTo>
                  <a:cubicBezTo>
                    <a:pt x="1304957" y="1004"/>
                    <a:pt x="1306025" y="1472"/>
                    <a:pt x="1306848" y="2407"/>
                  </a:cubicBezTo>
                  <a:cubicBezTo>
                    <a:pt x="1307671" y="3341"/>
                    <a:pt x="1308083" y="4618"/>
                    <a:pt x="1308083" y="6237"/>
                  </a:cubicBezTo>
                  <a:cubicBezTo>
                    <a:pt x="1308083" y="7827"/>
                    <a:pt x="1307671" y="9111"/>
                    <a:pt x="1306848" y="10087"/>
                  </a:cubicBezTo>
                  <a:cubicBezTo>
                    <a:pt x="1306025" y="11064"/>
                    <a:pt x="1304985" y="11552"/>
                    <a:pt x="1303729" y="11552"/>
                  </a:cubicBezTo>
                  <a:cubicBezTo>
                    <a:pt x="1302362" y="11552"/>
                    <a:pt x="1301288" y="11036"/>
                    <a:pt x="1300506" y="10004"/>
                  </a:cubicBezTo>
                  <a:cubicBezTo>
                    <a:pt x="1299725" y="8971"/>
                    <a:pt x="1299334" y="7716"/>
                    <a:pt x="1299334" y="6237"/>
                  </a:cubicBezTo>
                  <a:cubicBezTo>
                    <a:pt x="1299334" y="4730"/>
                    <a:pt x="1299718" y="3481"/>
                    <a:pt x="1300485" y="2490"/>
                  </a:cubicBezTo>
                  <a:cubicBezTo>
                    <a:pt x="1301253" y="1500"/>
                    <a:pt x="1302306" y="1004"/>
                    <a:pt x="1303646" y="1004"/>
                  </a:cubicBezTo>
                  <a:close/>
                  <a:moveTo>
                    <a:pt x="560696" y="1004"/>
                  </a:moveTo>
                  <a:cubicBezTo>
                    <a:pt x="562007" y="1004"/>
                    <a:pt x="563075" y="1472"/>
                    <a:pt x="563898" y="2407"/>
                  </a:cubicBezTo>
                  <a:cubicBezTo>
                    <a:pt x="564721" y="3341"/>
                    <a:pt x="565133" y="4618"/>
                    <a:pt x="565133" y="6237"/>
                  </a:cubicBezTo>
                  <a:cubicBezTo>
                    <a:pt x="565133" y="7827"/>
                    <a:pt x="564721" y="9111"/>
                    <a:pt x="563898" y="10087"/>
                  </a:cubicBezTo>
                  <a:cubicBezTo>
                    <a:pt x="563075" y="11064"/>
                    <a:pt x="562035" y="11552"/>
                    <a:pt x="560779" y="11552"/>
                  </a:cubicBezTo>
                  <a:cubicBezTo>
                    <a:pt x="559412" y="11552"/>
                    <a:pt x="558338" y="11036"/>
                    <a:pt x="557556" y="10004"/>
                  </a:cubicBezTo>
                  <a:cubicBezTo>
                    <a:pt x="556775" y="8971"/>
                    <a:pt x="556384" y="7716"/>
                    <a:pt x="556384" y="6237"/>
                  </a:cubicBezTo>
                  <a:cubicBezTo>
                    <a:pt x="556384" y="4730"/>
                    <a:pt x="556768" y="3481"/>
                    <a:pt x="557535" y="2490"/>
                  </a:cubicBezTo>
                  <a:cubicBezTo>
                    <a:pt x="558303" y="1500"/>
                    <a:pt x="559356" y="1004"/>
                    <a:pt x="560696" y="1004"/>
                  </a:cubicBezTo>
                  <a:close/>
                  <a:moveTo>
                    <a:pt x="1449851" y="921"/>
                  </a:moveTo>
                  <a:lnTo>
                    <a:pt x="1458097" y="921"/>
                  </a:lnTo>
                  <a:lnTo>
                    <a:pt x="1458097" y="37379"/>
                  </a:lnTo>
                  <a:cubicBezTo>
                    <a:pt x="1458097" y="42318"/>
                    <a:pt x="1459248" y="46120"/>
                    <a:pt x="1461550" y="48785"/>
                  </a:cubicBezTo>
                  <a:cubicBezTo>
                    <a:pt x="1463852" y="51450"/>
                    <a:pt x="1467152" y="52783"/>
                    <a:pt x="1471449" y="52783"/>
                  </a:cubicBezTo>
                  <a:cubicBezTo>
                    <a:pt x="1475830" y="52783"/>
                    <a:pt x="1479242" y="51415"/>
                    <a:pt x="1481684" y="48680"/>
                  </a:cubicBezTo>
                  <a:cubicBezTo>
                    <a:pt x="1484125" y="45946"/>
                    <a:pt x="1485346" y="42179"/>
                    <a:pt x="1485346" y="37379"/>
                  </a:cubicBezTo>
                  <a:lnTo>
                    <a:pt x="1485346" y="921"/>
                  </a:lnTo>
                  <a:lnTo>
                    <a:pt x="1493592" y="921"/>
                  </a:lnTo>
                  <a:lnTo>
                    <a:pt x="1493592" y="38383"/>
                  </a:lnTo>
                  <a:cubicBezTo>
                    <a:pt x="1493592" y="43853"/>
                    <a:pt x="1492518" y="48227"/>
                    <a:pt x="1490369" y="51506"/>
                  </a:cubicBezTo>
                  <a:cubicBezTo>
                    <a:pt x="1488220" y="54785"/>
                    <a:pt x="1485486" y="57080"/>
                    <a:pt x="1482165" y="58391"/>
                  </a:cubicBezTo>
                  <a:cubicBezTo>
                    <a:pt x="1478844" y="59703"/>
                    <a:pt x="1475244" y="60359"/>
                    <a:pt x="1471366" y="60359"/>
                  </a:cubicBezTo>
                  <a:cubicBezTo>
                    <a:pt x="1464361" y="60359"/>
                    <a:pt x="1459024" y="58489"/>
                    <a:pt x="1455355" y="54750"/>
                  </a:cubicBezTo>
                  <a:cubicBezTo>
                    <a:pt x="1451685" y="51011"/>
                    <a:pt x="1449851" y="45555"/>
                    <a:pt x="1449851" y="38383"/>
                  </a:cubicBezTo>
                  <a:close/>
                  <a:moveTo>
                    <a:pt x="1261402" y="921"/>
                  </a:moveTo>
                  <a:lnTo>
                    <a:pt x="1269313" y="921"/>
                  </a:lnTo>
                  <a:lnTo>
                    <a:pt x="1269313" y="34867"/>
                  </a:lnTo>
                  <a:lnTo>
                    <a:pt x="1284549" y="19547"/>
                  </a:lnTo>
                  <a:lnTo>
                    <a:pt x="1295265" y="19547"/>
                  </a:lnTo>
                  <a:lnTo>
                    <a:pt x="1280196" y="33863"/>
                  </a:lnTo>
                  <a:lnTo>
                    <a:pt x="1296897" y="59396"/>
                  </a:lnTo>
                  <a:lnTo>
                    <a:pt x="1287144" y="59396"/>
                  </a:lnTo>
                  <a:lnTo>
                    <a:pt x="1274629" y="39262"/>
                  </a:lnTo>
                  <a:lnTo>
                    <a:pt x="1269313" y="44495"/>
                  </a:lnTo>
                  <a:lnTo>
                    <a:pt x="1269313" y="59396"/>
                  </a:lnTo>
                  <a:lnTo>
                    <a:pt x="1261402" y="59396"/>
                  </a:lnTo>
                  <a:close/>
                  <a:moveTo>
                    <a:pt x="698924" y="921"/>
                  </a:moveTo>
                  <a:lnTo>
                    <a:pt x="707170" y="921"/>
                  </a:lnTo>
                  <a:lnTo>
                    <a:pt x="707170" y="51694"/>
                  </a:lnTo>
                  <a:lnTo>
                    <a:pt x="736220" y="51694"/>
                  </a:lnTo>
                  <a:lnTo>
                    <a:pt x="736220" y="59396"/>
                  </a:lnTo>
                  <a:lnTo>
                    <a:pt x="698924" y="59396"/>
                  </a:lnTo>
                  <a:close/>
                  <a:moveTo>
                    <a:pt x="384599" y="921"/>
                  </a:moveTo>
                  <a:lnTo>
                    <a:pt x="422481" y="921"/>
                  </a:lnTo>
                  <a:lnTo>
                    <a:pt x="422481" y="8664"/>
                  </a:lnTo>
                  <a:lnTo>
                    <a:pt x="392845" y="8664"/>
                  </a:lnTo>
                  <a:lnTo>
                    <a:pt x="392845" y="26119"/>
                  </a:lnTo>
                  <a:lnTo>
                    <a:pt x="421058" y="26119"/>
                  </a:lnTo>
                  <a:lnTo>
                    <a:pt x="421058" y="33863"/>
                  </a:lnTo>
                  <a:lnTo>
                    <a:pt x="392845" y="33863"/>
                  </a:lnTo>
                  <a:lnTo>
                    <a:pt x="392845" y="59396"/>
                  </a:lnTo>
                  <a:lnTo>
                    <a:pt x="384599" y="59396"/>
                  </a:lnTo>
                  <a:close/>
                  <a:moveTo>
                    <a:pt x="232995" y="921"/>
                  </a:moveTo>
                  <a:lnTo>
                    <a:pt x="240864" y="921"/>
                  </a:lnTo>
                  <a:lnTo>
                    <a:pt x="240864" y="59396"/>
                  </a:lnTo>
                  <a:lnTo>
                    <a:pt x="232995" y="59396"/>
                  </a:lnTo>
                  <a:close/>
                  <a:moveTo>
                    <a:pt x="89827" y="921"/>
                  </a:moveTo>
                  <a:lnTo>
                    <a:pt x="97738" y="921"/>
                  </a:lnTo>
                  <a:lnTo>
                    <a:pt x="97738" y="26412"/>
                  </a:lnTo>
                  <a:lnTo>
                    <a:pt x="97905" y="26412"/>
                  </a:lnTo>
                  <a:cubicBezTo>
                    <a:pt x="99049" y="24263"/>
                    <a:pt x="100528" y="22422"/>
                    <a:pt x="102342" y="20887"/>
                  </a:cubicBezTo>
                  <a:cubicBezTo>
                    <a:pt x="104156" y="19352"/>
                    <a:pt x="106793" y="18585"/>
                    <a:pt x="110253" y="18585"/>
                  </a:cubicBezTo>
                  <a:cubicBezTo>
                    <a:pt x="114383" y="18585"/>
                    <a:pt x="117760" y="19812"/>
                    <a:pt x="120383" y="22268"/>
                  </a:cubicBezTo>
                  <a:cubicBezTo>
                    <a:pt x="123006" y="24724"/>
                    <a:pt x="124318" y="28072"/>
                    <a:pt x="124318" y="32314"/>
                  </a:cubicBezTo>
                  <a:lnTo>
                    <a:pt x="124318" y="59396"/>
                  </a:lnTo>
                  <a:lnTo>
                    <a:pt x="116406" y="59396"/>
                  </a:lnTo>
                  <a:lnTo>
                    <a:pt x="116406" y="35118"/>
                  </a:lnTo>
                  <a:cubicBezTo>
                    <a:pt x="116406" y="32440"/>
                    <a:pt x="115806" y="30242"/>
                    <a:pt x="114607" y="28526"/>
                  </a:cubicBezTo>
                  <a:cubicBezTo>
                    <a:pt x="113407" y="26810"/>
                    <a:pt x="111467" y="25952"/>
                    <a:pt x="108788" y="25952"/>
                  </a:cubicBezTo>
                  <a:cubicBezTo>
                    <a:pt x="105523" y="25952"/>
                    <a:pt x="102865" y="27389"/>
                    <a:pt x="100814" y="30263"/>
                  </a:cubicBezTo>
                  <a:cubicBezTo>
                    <a:pt x="98763" y="33137"/>
                    <a:pt x="97738" y="36793"/>
                    <a:pt x="97738" y="41230"/>
                  </a:cubicBezTo>
                  <a:lnTo>
                    <a:pt x="97738" y="59396"/>
                  </a:lnTo>
                  <a:lnTo>
                    <a:pt x="89827" y="59396"/>
                  </a:lnTo>
                  <a:close/>
                  <a:moveTo>
                    <a:pt x="1165649" y="837"/>
                  </a:moveTo>
                  <a:lnTo>
                    <a:pt x="1189048" y="837"/>
                  </a:lnTo>
                  <a:cubicBezTo>
                    <a:pt x="1192871" y="837"/>
                    <a:pt x="1196122" y="1534"/>
                    <a:pt x="1198801" y="2930"/>
                  </a:cubicBezTo>
                  <a:cubicBezTo>
                    <a:pt x="1201480" y="4325"/>
                    <a:pt x="1203482" y="6209"/>
                    <a:pt x="1204807" y="8581"/>
                  </a:cubicBezTo>
                  <a:cubicBezTo>
                    <a:pt x="1206133" y="10953"/>
                    <a:pt x="1206796" y="13576"/>
                    <a:pt x="1206796" y="16450"/>
                  </a:cubicBezTo>
                  <a:cubicBezTo>
                    <a:pt x="1206796" y="21724"/>
                    <a:pt x="1204926" y="25973"/>
                    <a:pt x="1201187" y="29196"/>
                  </a:cubicBezTo>
                  <a:cubicBezTo>
                    <a:pt x="1197447" y="32419"/>
                    <a:pt x="1192494" y="34030"/>
                    <a:pt x="1186327" y="34030"/>
                  </a:cubicBezTo>
                  <a:lnTo>
                    <a:pt x="1173895" y="34030"/>
                  </a:lnTo>
                  <a:lnTo>
                    <a:pt x="1173895" y="59396"/>
                  </a:lnTo>
                  <a:lnTo>
                    <a:pt x="1165649" y="59396"/>
                  </a:lnTo>
                  <a:close/>
                  <a:moveTo>
                    <a:pt x="341179" y="0"/>
                  </a:moveTo>
                  <a:cubicBezTo>
                    <a:pt x="343300" y="0"/>
                    <a:pt x="345406" y="390"/>
                    <a:pt x="347499" y="1172"/>
                  </a:cubicBezTo>
                  <a:lnTo>
                    <a:pt x="347499" y="8288"/>
                  </a:lnTo>
                  <a:cubicBezTo>
                    <a:pt x="345295" y="7506"/>
                    <a:pt x="343704" y="7116"/>
                    <a:pt x="342727" y="7116"/>
                  </a:cubicBezTo>
                  <a:cubicBezTo>
                    <a:pt x="340718" y="7116"/>
                    <a:pt x="339211" y="7750"/>
                    <a:pt x="338207" y="9020"/>
                  </a:cubicBezTo>
                  <a:cubicBezTo>
                    <a:pt x="337202" y="10290"/>
                    <a:pt x="336700" y="11999"/>
                    <a:pt x="336700" y="14148"/>
                  </a:cubicBezTo>
                  <a:lnTo>
                    <a:pt x="336700" y="19547"/>
                  </a:lnTo>
                  <a:lnTo>
                    <a:pt x="347499" y="19547"/>
                  </a:lnTo>
                  <a:lnTo>
                    <a:pt x="347499" y="26203"/>
                  </a:lnTo>
                  <a:lnTo>
                    <a:pt x="336700" y="26203"/>
                  </a:lnTo>
                  <a:lnTo>
                    <a:pt x="336700" y="59396"/>
                  </a:lnTo>
                  <a:lnTo>
                    <a:pt x="328831" y="59396"/>
                  </a:lnTo>
                  <a:lnTo>
                    <a:pt x="328831" y="26203"/>
                  </a:lnTo>
                  <a:lnTo>
                    <a:pt x="322133" y="26203"/>
                  </a:lnTo>
                  <a:lnTo>
                    <a:pt x="322133" y="19547"/>
                  </a:lnTo>
                  <a:lnTo>
                    <a:pt x="328831" y="19547"/>
                  </a:lnTo>
                  <a:lnTo>
                    <a:pt x="328831" y="11301"/>
                  </a:lnTo>
                  <a:cubicBezTo>
                    <a:pt x="328831" y="7534"/>
                    <a:pt x="329898" y="4709"/>
                    <a:pt x="332033" y="2825"/>
                  </a:cubicBezTo>
                  <a:cubicBezTo>
                    <a:pt x="334168" y="941"/>
                    <a:pt x="337216" y="0"/>
                    <a:pt x="341179" y="0"/>
                  </a:cubicBezTo>
                  <a:close/>
                  <a:moveTo>
                    <a:pt x="20845" y="0"/>
                  </a:moveTo>
                  <a:cubicBezTo>
                    <a:pt x="24417" y="0"/>
                    <a:pt x="27500" y="432"/>
                    <a:pt x="30095" y="1297"/>
                  </a:cubicBezTo>
                  <a:cubicBezTo>
                    <a:pt x="32691" y="2162"/>
                    <a:pt x="35411" y="3320"/>
                    <a:pt x="38258" y="4771"/>
                  </a:cubicBezTo>
                  <a:lnTo>
                    <a:pt x="38258" y="14650"/>
                  </a:lnTo>
                  <a:cubicBezTo>
                    <a:pt x="32342" y="9906"/>
                    <a:pt x="26593" y="7534"/>
                    <a:pt x="21012" y="7534"/>
                  </a:cubicBezTo>
                  <a:cubicBezTo>
                    <a:pt x="17664" y="7534"/>
                    <a:pt x="14824" y="8322"/>
                    <a:pt x="12494" y="9899"/>
                  </a:cubicBezTo>
                  <a:cubicBezTo>
                    <a:pt x="10164" y="11476"/>
                    <a:pt x="8999" y="13464"/>
                    <a:pt x="8999" y="15864"/>
                  </a:cubicBezTo>
                  <a:cubicBezTo>
                    <a:pt x="8999" y="17985"/>
                    <a:pt x="9885" y="19701"/>
                    <a:pt x="11657" y="21012"/>
                  </a:cubicBezTo>
                  <a:cubicBezTo>
                    <a:pt x="13429" y="22324"/>
                    <a:pt x="17008" y="23635"/>
                    <a:pt x="22394" y="24947"/>
                  </a:cubicBezTo>
                  <a:cubicBezTo>
                    <a:pt x="26189" y="25868"/>
                    <a:pt x="29433" y="26914"/>
                    <a:pt x="32126" y="28086"/>
                  </a:cubicBezTo>
                  <a:cubicBezTo>
                    <a:pt x="34818" y="29258"/>
                    <a:pt x="37079" y="30961"/>
                    <a:pt x="38907" y="33193"/>
                  </a:cubicBezTo>
                  <a:cubicBezTo>
                    <a:pt x="40734" y="35425"/>
                    <a:pt x="41648" y="38272"/>
                    <a:pt x="41648" y="41732"/>
                  </a:cubicBezTo>
                  <a:cubicBezTo>
                    <a:pt x="41648" y="45416"/>
                    <a:pt x="40623" y="48666"/>
                    <a:pt x="38572" y="51485"/>
                  </a:cubicBezTo>
                  <a:cubicBezTo>
                    <a:pt x="36521" y="54303"/>
                    <a:pt x="33772" y="56487"/>
                    <a:pt x="30326" y="58036"/>
                  </a:cubicBezTo>
                  <a:cubicBezTo>
                    <a:pt x="26879" y="59584"/>
                    <a:pt x="23203" y="60359"/>
                    <a:pt x="19296" y="60359"/>
                  </a:cubicBezTo>
                  <a:cubicBezTo>
                    <a:pt x="15334" y="60359"/>
                    <a:pt x="11866" y="59752"/>
                    <a:pt x="8894" y="58538"/>
                  </a:cubicBezTo>
                  <a:cubicBezTo>
                    <a:pt x="5922" y="57324"/>
                    <a:pt x="2958" y="55810"/>
                    <a:pt x="0" y="53996"/>
                  </a:cubicBezTo>
                  <a:lnTo>
                    <a:pt x="0" y="43950"/>
                  </a:lnTo>
                  <a:cubicBezTo>
                    <a:pt x="2985" y="46295"/>
                    <a:pt x="6083" y="48311"/>
                    <a:pt x="9292" y="49999"/>
                  </a:cubicBezTo>
                  <a:cubicBezTo>
                    <a:pt x="12501" y="51687"/>
                    <a:pt x="16087" y="52531"/>
                    <a:pt x="20050" y="52531"/>
                  </a:cubicBezTo>
                  <a:cubicBezTo>
                    <a:pt x="23482" y="52531"/>
                    <a:pt x="26454" y="51562"/>
                    <a:pt x="28965" y="49622"/>
                  </a:cubicBezTo>
                  <a:cubicBezTo>
                    <a:pt x="31477" y="47683"/>
                    <a:pt x="32732" y="45374"/>
                    <a:pt x="32732" y="42695"/>
                  </a:cubicBezTo>
                  <a:cubicBezTo>
                    <a:pt x="32732" y="39988"/>
                    <a:pt x="31553" y="37902"/>
                    <a:pt x="29195" y="36437"/>
                  </a:cubicBezTo>
                  <a:cubicBezTo>
                    <a:pt x="26837" y="34972"/>
                    <a:pt x="23482" y="33737"/>
                    <a:pt x="19129" y="32733"/>
                  </a:cubicBezTo>
                  <a:cubicBezTo>
                    <a:pt x="15752" y="31868"/>
                    <a:pt x="12990" y="31030"/>
                    <a:pt x="10841" y="30221"/>
                  </a:cubicBezTo>
                  <a:cubicBezTo>
                    <a:pt x="8692" y="29412"/>
                    <a:pt x="6808" y="28337"/>
                    <a:pt x="5190" y="26998"/>
                  </a:cubicBezTo>
                  <a:cubicBezTo>
                    <a:pt x="3571" y="25659"/>
                    <a:pt x="2316" y="24201"/>
                    <a:pt x="1423" y="22624"/>
                  </a:cubicBezTo>
                  <a:cubicBezTo>
                    <a:pt x="530" y="21047"/>
                    <a:pt x="83" y="18989"/>
                    <a:pt x="83" y="16450"/>
                  </a:cubicBezTo>
                  <a:cubicBezTo>
                    <a:pt x="83" y="11622"/>
                    <a:pt x="2002" y="7674"/>
                    <a:pt x="5839" y="4604"/>
                  </a:cubicBezTo>
                  <a:cubicBezTo>
                    <a:pt x="9676" y="1534"/>
                    <a:pt x="14678" y="0"/>
                    <a:pt x="20845"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700" dirty="0">
                <a:solidFill>
                  <a:schemeClr val="bg1"/>
                </a:solidFill>
                <a:latin typeface="Abadi" panose="020B0604020104020204" pitchFamily="34" charset="0"/>
                <a:ea typeface="微软雅黑" panose="020B0503020204020204" pitchFamily="34" charset="-122"/>
              </a:endParaRPr>
            </a:p>
          </p:txBody>
        </p:sp>
        <p:grpSp>
          <p:nvGrpSpPr>
            <p:cNvPr id="40" name="组合 39">
              <a:extLst>
                <a:ext uri="{FF2B5EF4-FFF2-40B4-BE49-F238E27FC236}">
                  <a16:creationId xmlns:a16="http://schemas.microsoft.com/office/drawing/2014/main" id="{68BDA7CA-CEFE-479B-9F2D-806218271451}"/>
                </a:ext>
              </a:extLst>
            </p:cNvPr>
            <p:cNvGrpSpPr/>
            <p:nvPr/>
          </p:nvGrpSpPr>
          <p:grpSpPr>
            <a:xfrm>
              <a:off x="9650003" y="315165"/>
              <a:ext cx="518408" cy="517198"/>
              <a:chOff x="9650003" y="315165"/>
              <a:chExt cx="518408" cy="517198"/>
            </a:xfrm>
          </p:grpSpPr>
          <p:sp>
            <p:nvSpPr>
              <p:cNvPr id="41" name="PA-任意多边形 8">
                <a:extLst>
                  <a:ext uri="{FF2B5EF4-FFF2-40B4-BE49-F238E27FC236}">
                    <a16:creationId xmlns:a16="http://schemas.microsoft.com/office/drawing/2014/main" id="{B568BB31-3EB7-4A53-97CE-B65A0D74EFD9}"/>
                  </a:ext>
                </a:extLst>
              </p:cNvPr>
              <p:cNvSpPr>
                <a:spLocks noEditPoints="1"/>
              </p:cNvSpPr>
              <p:nvPr>
                <p:custDataLst>
                  <p:tags r:id="rId123"/>
                </p:custDataLst>
              </p:nvPr>
            </p:nvSpPr>
            <p:spPr bwMode="auto">
              <a:xfrm>
                <a:off x="9650003" y="315165"/>
                <a:ext cx="518408" cy="517198"/>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2" name="PA-任意多边形 42">
                <a:extLst>
                  <a:ext uri="{FF2B5EF4-FFF2-40B4-BE49-F238E27FC236}">
                    <a16:creationId xmlns:a16="http://schemas.microsoft.com/office/drawing/2014/main" id="{93449574-AA48-42E1-873E-D297B1DD3F8E}"/>
                  </a:ext>
                </a:extLst>
              </p:cNvPr>
              <p:cNvSpPr>
                <a:spLocks noEditPoints="1"/>
              </p:cNvSpPr>
              <p:nvPr>
                <p:custDataLst>
                  <p:tags r:id="rId124"/>
                </p:custDataLst>
              </p:nvPr>
            </p:nvSpPr>
            <p:spPr bwMode="auto">
              <a:xfrm>
                <a:off x="9717674" y="382231"/>
                <a:ext cx="382462" cy="381856"/>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3" name="PA-任意多边形 43">
                <a:extLst>
                  <a:ext uri="{FF2B5EF4-FFF2-40B4-BE49-F238E27FC236}">
                    <a16:creationId xmlns:a16="http://schemas.microsoft.com/office/drawing/2014/main" id="{A86393A6-AAFE-41DF-8881-B579853F359D}"/>
                  </a:ext>
                </a:extLst>
              </p:cNvPr>
              <p:cNvSpPr>
                <a:spLocks noEditPoints="1"/>
              </p:cNvSpPr>
              <p:nvPr>
                <p:custDataLst>
                  <p:tags r:id="rId125"/>
                </p:custDataLst>
              </p:nvPr>
            </p:nvSpPr>
            <p:spPr bwMode="auto">
              <a:xfrm>
                <a:off x="10065092" y="420296"/>
                <a:ext cx="42294" cy="50753"/>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4" name="PA-任意多边形 44">
                <a:extLst>
                  <a:ext uri="{FF2B5EF4-FFF2-40B4-BE49-F238E27FC236}">
                    <a16:creationId xmlns:a16="http://schemas.microsoft.com/office/drawing/2014/main" id="{9D9C0CA6-8FA1-4173-B21E-451387D539DF}"/>
                  </a:ext>
                </a:extLst>
              </p:cNvPr>
              <p:cNvSpPr>
                <a:spLocks/>
              </p:cNvSpPr>
              <p:nvPr>
                <p:custDataLst>
                  <p:tags r:id="rId126"/>
                </p:custDataLst>
              </p:nvPr>
            </p:nvSpPr>
            <p:spPr bwMode="auto">
              <a:xfrm>
                <a:off x="9670546" y="516364"/>
                <a:ext cx="40481" cy="43503"/>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5" name="PA-任意多边形 45">
                <a:extLst>
                  <a:ext uri="{FF2B5EF4-FFF2-40B4-BE49-F238E27FC236}">
                    <a16:creationId xmlns:a16="http://schemas.microsoft.com/office/drawing/2014/main" id="{BA1984BB-6FEB-4C32-9DC9-BA6219CEDE79}"/>
                  </a:ext>
                </a:extLst>
              </p:cNvPr>
              <p:cNvSpPr>
                <a:spLocks/>
              </p:cNvSpPr>
              <p:nvPr>
                <p:custDataLst>
                  <p:tags r:id="rId127"/>
                </p:custDataLst>
              </p:nvPr>
            </p:nvSpPr>
            <p:spPr bwMode="auto">
              <a:xfrm>
                <a:off x="10025214" y="377398"/>
                <a:ext cx="44107" cy="47128"/>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6" name="PA-任意多边形 46">
                <a:extLst>
                  <a:ext uri="{FF2B5EF4-FFF2-40B4-BE49-F238E27FC236}">
                    <a16:creationId xmlns:a16="http://schemas.microsoft.com/office/drawing/2014/main" id="{9C6F58FC-28B6-4D27-9692-2AAABFF0051E}"/>
                  </a:ext>
                </a:extLst>
              </p:cNvPr>
              <p:cNvSpPr>
                <a:spLocks/>
              </p:cNvSpPr>
              <p:nvPr>
                <p:custDataLst>
                  <p:tags r:id="rId128"/>
                </p:custDataLst>
              </p:nvPr>
            </p:nvSpPr>
            <p:spPr bwMode="auto">
              <a:xfrm>
                <a:off x="9670546" y="584035"/>
                <a:ext cx="38065" cy="36252"/>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7" name="PA-任意多边形 47">
                <a:extLst>
                  <a:ext uri="{FF2B5EF4-FFF2-40B4-BE49-F238E27FC236}">
                    <a16:creationId xmlns:a16="http://schemas.microsoft.com/office/drawing/2014/main" id="{FD611364-9283-4CDE-A29B-C34C166ACFC2}"/>
                  </a:ext>
                </a:extLst>
              </p:cNvPr>
              <p:cNvSpPr>
                <a:spLocks noEditPoints="1"/>
              </p:cNvSpPr>
              <p:nvPr>
                <p:custDataLst>
                  <p:tags r:id="rId129"/>
                </p:custDataLst>
              </p:nvPr>
            </p:nvSpPr>
            <p:spPr bwMode="auto">
              <a:xfrm>
                <a:off x="9864496" y="772547"/>
                <a:ext cx="26585" cy="38065"/>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8" name="PA-任意多边形 48">
                <a:extLst>
                  <a:ext uri="{FF2B5EF4-FFF2-40B4-BE49-F238E27FC236}">
                    <a16:creationId xmlns:a16="http://schemas.microsoft.com/office/drawing/2014/main" id="{F419B9CD-69D4-4D67-9475-31BD424E891C}"/>
                  </a:ext>
                </a:extLst>
              </p:cNvPr>
              <p:cNvSpPr>
                <a:spLocks noEditPoints="1"/>
              </p:cNvSpPr>
              <p:nvPr>
                <p:custDataLst>
                  <p:tags r:id="rId130"/>
                </p:custDataLst>
              </p:nvPr>
            </p:nvSpPr>
            <p:spPr bwMode="auto">
              <a:xfrm>
                <a:off x="9685651" y="644456"/>
                <a:ext cx="39273" cy="338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49" name="PA-任意多边形 49">
                <a:extLst>
                  <a:ext uri="{FF2B5EF4-FFF2-40B4-BE49-F238E27FC236}">
                    <a16:creationId xmlns:a16="http://schemas.microsoft.com/office/drawing/2014/main" id="{80F524C9-6704-4766-805E-2798C0AFC362}"/>
                  </a:ext>
                </a:extLst>
              </p:cNvPr>
              <p:cNvSpPr>
                <a:spLocks/>
              </p:cNvSpPr>
              <p:nvPr>
                <p:custDataLst>
                  <p:tags r:id="rId131"/>
                </p:custDataLst>
              </p:nvPr>
            </p:nvSpPr>
            <p:spPr bwMode="auto">
              <a:xfrm>
                <a:off x="9708611" y="414858"/>
                <a:ext cx="46524" cy="50753"/>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0" name="PA-任意多边形 50">
                <a:extLst>
                  <a:ext uri="{FF2B5EF4-FFF2-40B4-BE49-F238E27FC236}">
                    <a16:creationId xmlns:a16="http://schemas.microsoft.com/office/drawing/2014/main" id="{90E17085-D662-4271-AE9A-4EDD9DE67EC8}"/>
                  </a:ext>
                </a:extLst>
              </p:cNvPr>
              <p:cNvSpPr>
                <a:spLocks noEditPoints="1"/>
              </p:cNvSpPr>
              <p:nvPr>
                <p:custDataLst>
                  <p:tags r:id="rId132"/>
                </p:custDataLst>
              </p:nvPr>
            </p:nvSpPr>
            <p:spPr bwMode="auto">
              <a:xfrm>
                <a:off x="9981712" y="756234"/>
                <a:ext cx="32627" cy="37461"/>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1" name="PA-任意多边形 51">
                <a:extLst>
                  <a:ext uri="{FF2B5EF4-FFF2-40B4-BE49-F238E27FC236}">
                    <a16:creationId xmlns:a16="http://schemas.microsoft.com/office/drawing/2014/main" id="{6C5A680D-B8D9-4FB1-B5BD-EA4D436AE093}"/>
                  </a:ext>
                </a:extLst>
              </p:cNvPr>
              <p:cNvSpPr>
                <a:spLocks/>
              </p:cNvSpPr>
              <p:nvPr>
                <p:custDataLst>
                  <p:tags r:id="rId133"/>
                </p:custDataLst>
              </p:nvPr>
            </p:nvSpPr>
            <p:spPr bwMode="auto">
              <a:xfrm>
                <a:off x="9752718" y="372564"/>
                <a:ext cx="44107" cy="4289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2" name="PA-任意多边形 52">
                <a:extLst>
                  <a:ext uri="{FF2B5EF4-FFF2-40B4-BE49-F238E27FC236}">
                    <a16:creationId xmlns:a16="http://schemas.microsoft.com/office/drawing/2014/main" id="{32A51050-1CB5-472E-A4CE-8E97FBF39724}"/>
                  </a:ext>
                </a:extLst>
              </p:cNvPr>
              <p:cNvSpPr>
                <a:spLocks/>
              </p:cNvSpPr>
              <p:nvPr>
                <p:custDataLst>
                  <p:tags r:id="rId134"/>
                </p:custDataLst>
              </p:nvPr>
            </p:nvSpPr>
            <p:spPr bwMode="auto">
              <a:xfrm>
                <a:off x="9883226" y="333291"/>
                <a:ext cx="35044" cy="38065"/>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3" name="PA-任意多边形 53">
                <a:extLst>
                  <a:ext uri="{FF2B5EF4-FFF2-40B4-BE49-F238E27FC236}">
                    <a16:creationId xmlns:a16="http://schemas.microsoft.com/office/drawing/2014/main" id="{78E35622-5284-425C-BED8-15AE395B5AC1}"/>
                  </a:ext>
                </a:extLst>
              </p:cNvPr>
              <p:cNvSpPr>
                <a:spLocks noEditPoints="1"/>
              </p:cNvSpPr>
              <p:nvPr>
                <p:custDataLst>
                  <p:tags r:id="rId135"/>
                </p:custDataLst>
              </p:nvPr>
            </p:nvSpPr>
            <p:spPr bwMode="auto">
              <a:xfrm>
                <a:off x="9926125" y="772547"/>
                <a:ext cx="27190" cy="38669"/>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4" name="PA-任意多边形 54">
                <a:extLst>
                  <a:ext uri="{FF2B5EF4-FFF2-40B4-BE49-F238E27FC236}">
                    <a16:creationId xmlns:a16="http://schemas.microsoft.com/office/drawing/2014/main" id="{70027930-FEBB-4A97-BF71-61F1BBEE6E51}"/>
                  </a:ext>
                </a:extLst>
              </p:cNvPr>
              <p:cNvSpPr>
                <a:spLocks/>
              </p:cNvSpPr>
              <p:nvPr>
                <p:custDataLst>
                  <p:tags r:id="rId136"/>
                </p:custDataLst>
              </p:nvPr>
            </p:nvSpPr>
            <p:spPr bwMode="auto">
              <a:xfrm>
                <a:off x="9820389" y="340542"/>
                <a:ext cx="36253" cy="41086"/>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5" name="PA-任意多边形 55">
                <a:extLst>
                  <a:ext uri="{FF2B5EF4-FFF2-40B4-BE49-F238E27FC236}">
                    <a16:creationId xmlns:a16="http://schemas.microsoft.com/office/drawing/2014/main" id="{3F214826-4E9B-4C22-AC62-B3869F2F575D}"/>
                  </a:ext>
                </a:extLst>
              </p:cNvPr>
              <p:cNvSpPr>
                <a:spLocks/>
              </p:cNvSpPr>
              <p:nvPr>
                <p:custDataLst>
                  <p:tags r:id="rId137"/>
                </p:custDataLst>
              </p:nvPr>
            </p:nvSpPr>
            <p:spPr bwMode="auto">
              <a:xfrm>
                <a:off x="10094698" y="479508"/>
                <a:ext cx="42294" cy="338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6" name="PA-任意多边形 56">
                <a:extLst>
                  <a:ext uri="{FF2B5EF4-FFF2-40B4-BE49-F238E27FC236}">
                    <a16:creationId xmlns:a16="http://schemas.microsoft.com/office/drawing/2014/main" id="{094B29C5-A2A0-4CFC-A611-9EB1245806AD}"/>
                  </a:ext>
                </a:extLst>
              </p:cNvPr>
              <p:cNvSpPr>
                <a:spLocks/>
              </p:cNvSpPr>
              <p:nvPr>
                <p:custDataLst>
                  <p:tags r:id="rId138"/>
                </p:custDataLst>
              </p:nvPr>
            </p:nvSpPr>
            <p:spPr bwMode="auto">
              <a:xfrm>
                <a:off x="10095302" y="638414"/>
                <a:ext cx="41690" cy="38669"/>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7" name="PA-任意多边形 57">
                <a:extLst>
                  <a:ext uri="{FF2B5EF4-FFF2-40B4-BE49-F238E27FC236}">
                    <a16:creationId xmlns:a16="http://schemas.microsoft.com/office/drawing/2014/main" id="{642C3358-5A94-4BF1-9266-FCA4369E68E7}"/>
                  </a:ext>
                </a:extLst>
              </p:cNvPr>
              <p:cNvSpPr>
                <a:spLocks/>
              </p:cNvSpPr>
              <p:nvPr>
                <p:custDataLst>
                  <p:tags r:id="rId139"/>
                </p:custDataLst>
              </p:nvPr>
            </p:nvSpPr>
            <p:spPr bwMode="auto">
              <a:xfrm>
                <a:off x="10110407" y="578597"/>
                <a:ext cx="36856" cy="32627"/>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8" name="PA-任意多边形 58">
                <a:extLst>
                  <a:ext uri="{FF2B5EF4-FFF2-40B4-BE49-F238E27FC236}">
                    <a16:creationId xmlns:a16="http://schemas.microsoft.com/office/drawing/2014/main" id="{8A911DDB-2BA0-43D1-BB6D-8988B8074305}"/>
                  </a:ext>
                </a:extLst>
              </p:cNvPr>
              <p:cNvSpPr>
                <a:spLocks/>
              </p:cNvSpPr>
              <p:nvPr>
                <p:custDataLst>
                  <p:tags r:id="rId140"/>
                </p:custDataLst>
              </p:nvPr>
            </p:nvSpPr>
            <p:spPr bwMode="auto">
              <a:xfrm>
                <a:off x="9988358" y="347792"/>
                <a:ext cx="33231" cy="41690"/>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59" name="PA-任意多边形 59">
                <a:extLst>
                  <a:ext uri="{FF2B5EF4-FFF2-40B4-BE49-F238E27FC236}">
                    <a16:creationId xmlns:a16="http://schemas.microsoft.com/office/drawing/2014/main" id="{E99C8313-511B-4C30-90F6-DA9A7589D267}"/>
                  </a:ext>
                </a:extLst>
              </p:cNvPr>
              <p:cNvSpPr>
                <a:spLocks/>
              </p:cNvSpPr>
              <p:nvPr>
                <p:custDataLst>
                  <p:tags r:id="rId141"/>
                </p:custDataLst>
              </p:nvPr>
            </p:nvSpPr>
            <p:spPr bwMode="auto">
              <a:xfrm>
                <a:off x="9686859" y="468633"/>
                <a:ext cx="38065" cy="33231"/>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60" name="PA-任意多边形 60">
                <a:extLst>
                  <a:ext uri="{FF2B5EF4-FFF2-40B4-BE49-F238E27FC236}">
                    <a16:creationId xmlns:a16="http://schemas.microsoft.com/office/drawing/2014/main" id="{3B7ABFC7-A555-47C3-980E-8192DF19D0A0}"/>
                  </a:ext>
                </a:extLst>
              </p:cNvPr>
              <p:cNvSpPr>
                <a:spLocks/>
              </p:cNvSpPr>
              <p:nvPr>
                <p:custDataLst>
                  <p:tags r:id="rId142"/>
                </p:custDataLst>
              </p:nvPr>
            </p:nvSpPr>
            <p:spPr bwMode="auto">
              <a:xfrm>
                <a:off x="10109803" y="530866"/>
                <a:ext cx="36856" cy="24168"/>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61" name="PA-任意多边形 61">
                <a:extLst>
                  <a:ext uri="{FF2B5EF4-FFF2-40B4-BE49-F238E27FC236}">
                    <a16:creationId xmlns:a16="http://schemas.microsoft.com/office/drawing/2014/main" id="{9E10312A-DC02-41D3-A315-B575838C4503}"/>
                  </a:ext>
                </a:extLst>
              </p:cNvPr>
              <p:cNvSpPr>
                <a:spLocks/>
              </p:cNvSpPr>
              <p:nvPr>
                <p:custDataLst>
                  <p:tags r:id="rId143"/>
                </p:custDataLst>
              </p:nvPr>
            </p:nvSpPr>
            <p:spPr bwMode="auto">
              <a:xfrm>
                <a:off x="9938813" y="337520"/>
                <a:ext cx="22356" cy="37461"/>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62" name="PA-任意多边形 62">
                <a:extLst>
                  <a:ext uri="{FF2B5EF4-FFF2-40B4-BE49-F238E27FC236}">
                    <a16:creationId xmlns:a16="http://schemas.microsoft.com/office/drawing/2014/main" id="{464D2A8C-4015-45D2-9424-D0AA586C5720}"/>
                  </a:ext>
                </a:extLst>
              </p:cNvPr>
              <p:cNvSpPr>
                <a:spLocks/>
              </p:cNvSpPr>
              <p:nvPr>
                <p:custDataLst>
                  <p:tags r:id="rId144"/>
                </p:custDataLst>
              </p:nvPr>
            </p:nvSpPr>
            <p:spPr bwMode="auto">
              <a:xfrm>
                <a:off x="9802263" y="758650"/>
                <a:ext cx="27793" cy="36252"/>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63" name="PA-任意多边形 71">
                <a:extLst>
                  <a:ext uri="{FF2B5EF4-FFF2-40B4-BE49-F238E27FC236}">
                    <a16:creationId xmlns:a16="http://schemas.microsoft.com/office/drawing/2014/main" id="{08F35574-BC4A-46AF-907A-97756CC297DA}"/>
                  </a:ext>
                </a:extLst>
              </p:cNvPr>
              <p:cNvSpPr>
                <a:spLocks noEditPoints="1"/>
              </p:cNvSpPr>
              <p:nvPr>
                <p:custDataLst>
                  <p:tags r:id="rId145"/>
                </p:custDataLst>
              </p:nvPr>
            </p:nvSpPr>
            <p:spPr bwMode="auto">
              <a:xfrm>
                <a:off x="9733988" y="398545"/>
                <a:ext cx="350439" cy="34983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grpSp>
      <p:grpSp>
        <p:nvGrpSpPr>
          <p:cNvPr id="64" name="PA-组合 6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137E4A48-EC94-4F06-B3F0-7F3FBC10238A}"/>
              </a:ext>
            </a:extLst>
          </p:cNvPr>
          <p:cNvGrpSpPr>
            <a:grpSpLocks noChangeAspect="1"/>
          </p:cNvGrpSpPr>
          <p:nvPr>
            <p:custDataLst>
              <p:tags r:id="rId10"/>
            </p:custDataLst>
          </p:nvPr>
        </p:nvGrpSpPr>
        <p:grpSpPr>
          <a:xfrm>
            <a:off x="8436601" y="2788422"/>
            <a:ext cx="3198666" cy="2917054"/>
            <a:chOff x="3589338" y="1117601"/>
            <a:chExt cx="5030788" cy="4587875"/>
          </a:xfrm>
        </p:grpSpPr>
        <p:sp>
          <p:nvSpPr>
            <p:cNvPr id="65" name="PA-ïṧliďê">
              <a:extLst>
                <a:ext uri="{FF2B5EF4-FFF2-40B4-BE49-F238E27FC236}">
                  <a16:creationId xmlns:a16="http://schemas.microsoft.com/office/drawing/2014/main" id="{4C3D27D2-FAF0-4B43-9AC5-A0F27448679C}"/>
                </a:ext>
              </a:extLst>
            </p:cNvPr>
            <p:cNvSpPr/>
            <p:nvPr>
              <p:custDataLst>
                <p:tags r:id="rId34"/>
              </p:custDataLst>
            </p:nvPr>
          </p:nvSpPr>
          <p:spPr bwMode="auto">
            <a:xfrm>
              <a:off x="5748338" y="3479801"/>
              <a:ext cx="1665288" cy="1614488"/>
            </a:xfrm>
            <a:custGeom>
              <a:avLst/>
              <a:gdLst>
                <a:gd name="T0" fmla="*/ 91 w 98"/>
                <a:gd name="T1" fmla="*/ 40 h 95"/>
                <a:gd name="T2" fmla="*/ 75 w 98"/>
                <a:gd name="T3" fmla="*/ 13 h 95"/>
                <a:gd name="T4" fmla="*/ 75 w 98"/>
                <a:gd name="T5" fmla="*/ 0 h 95"/>
                <a:gd name="T6" fmla="*/ 22 w 98"/>
                <a:gd name="T7" fmla="*/ 1 h 95"/>
                <a:gd name="T8" fmla="*/ 22 w 98"/>
                <a:gd name="T9" fmla="*/ 13 h 95"/>
                <a:gd name="T10" fmla="*/ 6 w 98"/>
                <a:gd name="T11" fmla="*/ 40 h 95"/>
                <a:gd name="T12" fmla="*/ 25 w 98"/>
                <a:gd name="T13" fmla="*/ 65 h 95"/>
                <a:gd name="T14" fmla="*/ 30 w 98"/>
                <a:gd name="T15" fmla="*/ 77 h 95"/>
                <a:gd name="T16" fmla="*/ 48 w 98"/>
                <a:gd name="T17" fmla="*/ 95 h 95"/>
                <a:gd name="T18" fmla="*/ 63 w 98"/>
                <a:gd name="T19" fmla="*/ 77 h 95"/>
                <a:gd name="T20" fmla="*/ 67 w 98"/>
                <a:gd name="T21" fmla="*/ 69 h 95"/>
                <a:gd name="T22" fmla="*/ 91 w 98"/>
                <a:gd name="T23" fmla="*/ 4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95">
                  <a:moveTo>
                    <a:pt x="91" y="40"/>
                  </a:moveTo>
                  <a:cubicBezTo>
                    <a:pt x="80" y="33"/>
                    <a:pt x="75" y="14"/>
                    <a:pt x="75" y="13"/>
                  </a:cubicBezTo>
                  <a:cubicBezTo>
                    <a:pt x="75" y="0"/>
                    <a:pt x="75" y="0"/>
                    <a:pt x="75" y="0"/>
                  </a:cubicBezTo>
                  <a:cubicBezTo>
                    <a:pt x="22" y="1"/>
                    <a:pt x="22" y="1"/>
                    <a:pt x="22" y="1"/>
                  </a:cubicBezTo>
                  <a:cubicBezTo>
                    <a:pt x="22" y="13"/>
                    <a:pt x="22" y="13"/>
                    <a:pt x="22" y="13"/>
                  </a:cubicBezTo>
                  <a:cubicBezTo>
                    <a:pt x="22" y="13"/>
                    <a:pt x="17" y="33"/>
                    <a:pt x="6" y="40"/>
                  </a:cubicBezTo>
                  <a:cubicBezTo>
                    <a:pt x="0" y="43"/>
                    <a:pt x="12" y="55"/>
                    <a:pt x="25" y="65"/>
                  </a:cubicBezTo>
                  <a:cubicBezTo>
                    <a:pt x="30" y="77"/>
                    <a:pt x="30" y="77"/>
                    <a:pt x="30" y="77"/>
                  </a:cubicBezTo>
                  <a:cubicBezTo>
                    <a:pt x="48" y="95"/>
                    <a:pt x="48" y="95"/>
                    <a:pt x="48" y="95"/>
                  </a:cubicBezTo>
                  <a:cubicBezTo>
                    <a:pt x="63" y="77"/>
                    <a:pt x="63" y="77"/>
                    <a:pt x="63" y="77"/>
                  </a:cubicBezTo>
                  <a:cubicBezTo>
                    <a:pt x="67" y="69"/>
                    <a:pt x="67" y="69"/>
                    <a:pt x="67" y="69"/>
                  </a:cubicBezTo>
                  <a:cubicBezTo>
                    <a:pt x="82" y="58"/>
                    <a:pt x="98" y="44"/>
                    <a:pt x="91" y="40"/>
                  </a:cubicBezTo>
                </a:path>
              </a:pathLst>
            </a:custGeom>
            <a:solidFill>
              <a:srgbClr val="FFD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6" name="PA-ïşḷiḋé">
              <a:extLst>
                <a:ext uri="{FF2B5EF4-FFF2-40B4-BE49-F238E27FC236}">
                  <a16:creationId xmlns:a16="http://schemas.microsoft.com/office/drawing/2014/main" id="{8B67D3DC-D5AD-4B53-90BB-1FA5BBA7C86E}"/>
                </a:ext>
              </a:extLst>
            </p:cNvPr>
            <p:cNvSpPr/>
            <p:nvPr>
              <p:custDataLst>
                <p:tags r:id="rId35"/>
              </p:custDataLst>
            </p:nvPr>
          </p:nvSpPr>
          <p:spPr bwMode="auto">
            <a:xfrm>
              <a:off x="5680075" y="2409826"/>
              <a:ext cx="220663" cy="798513"/>
            </a:xfrm>
            <a:custGeom>
              <a:avLst/>
              <a:gdLst>
                <a:gd name="T0" fmla="*/ 13 w 13"/>
                <a:gd name="T1" fmla="*/ 40 h 47"/>
                <a:gd name="T2" fmla="*/ 3 w 13"/>
                <a:gd name="T3" fmla="*/ 31 h 47"/>
                <a:gd name="T4" fmla="*/ 6 w 13"/>
                <a:gd name="T5" fmla="*/ 1 h 47"/>
                <a:gd name="T6" fmla="*/ 11 w 13"/>
                <a:gd name="T7" fmla="*/ 3 h 47"/>
                <a:gd name="T8" fmla="*/ 13 w 13"/>
                <a:gd name="T9" fmla="*/ 40 h 47"/>
              </a:gdLst>
              <a:ahLst/>
              <a:cxnLst>
                <a:cxn ang="0">
                  <a:pos x="T0" y="T1"/>
                </a:cxn>
                <a:cxn ang="0">
                  <a:pos x="T2" y="T3"/>
                </a:cxn>
                <a:cxn ang="0">
                  <a:pos x="T4" y="T5"/>
                </a:cxn>
                <a:cxn ang="0">
                  <a:pos x="T6" y="T7"/>
                </a:cxn>
                <a:cxn ang="0">
                  <a:pos x="T8" y="T9"/>
                </a:cxn>
              </a:cxnLst>
              <a:rect l="0" t="0" r="r" b="b"/>
              <a:pathLst>
                <a:path w="13" h="47">
                  <a:moveTo>
                    <a:pt x="13" y="40"/>
                  </a:moveTo>
                  <a:cubicBezTo>
                    <a:pt x="13" y="40"/>
                    <a:pt x="7" y="47"/>
                    <a:pt x="3" y="31"/>
                  </a:cubicBezTo>
                  <a:cubicBezTo>
                    <a:pt x="0" y="13"/>
                    <a:pt x="0" y="3"/>
                    <a:pt x="6" y="1"/>
                  </a:cubicBezTo>
                  <a:cubicBezTo>
                    <a:pt x="10" y="0"/>
                    <a:pt x="11" y="3"/>
                    <a:pt x="11" y="3"/>
                  </a:cubicBezTo>
                  <a:lnTo>
                    <a:pt x="13" y="40"/>
                  </a:lnTo>
                  <a:close/>
                </a:path>
              </a:pathLst>
            </a:custGeom>
            <a:solidFill>
              <a:srgbClr val="FFD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PA-iśļiḓê">
              <a:extLst>
                <a:ext uri="{FF2B5EF4-FFF2-40B4-BE49-F238E27FC236}">
                  <a16:creationId xmlns:a16="http://schemas.microsoft.com/office/drawing/2014/main" id="{85ADF33C-EF73-4B05-9B1A-1924532E8DF8}"/>
                </a:ext>
              </a:extLst>
            </p:cNvPr>
            <p:cNvSpPr/>
            <p:nvPr>
              <p:custDataLst>
                <p:tags r:id="rId36"/>
              </p:custDataLst>
            </p:nvPr>
          </p:nvSpPr>
          <p:spPr bwMode="auto">
            <a:xfrm>
              <a:off x="6138863" y="3497263"/>
              <a:ext cx="884238" cy="661988"/>
            </a:xfrm>
            <a:custGeom>
              <a:avLst/>
              <a:gdLst>
                <a:gd name="T0" fmla="*/ 0 w 52"/>
                <a:gd name="T1" fmla="*/ 1 h 39"/>
                <a:gd name="T2" fmla="*/ 0 w 52"/>
                <a:gd name="T3" fmla="*/ 14 h 39"/>
                <a:gd name="T4" fmla="*/ 5 w 52"/>
                <a:gd name="T5" fmla="*/ 26 h 39"/>
                <a:gd name="T6" fmla="*/ 16 w 52"/>
                <a:gd name="T7" fmla="*/ 34 h 39"/>
                <a:gd name="T8" fmla="*/ 35 w 52"/>
                <a:gd name="T9" fmla="*/ 35 h 39"/>
                <a:gd name="T10" fmla="*/ 46 w 52"/>
                <a:gd name="T11" fmla="*/ 26 h 39"/>
                <a:gd name="T12" fmla="*/ 52 w 52"/>
                <a:gd name="T13" fmla="*/ 14 h 39"/>
                <a:gd name="T14" fmla="*/ 52 w 52"/>
                <a:gd name="T15" fmla="*/ 0 h 39"/>
                <a:gd name="T16" fmla="*/ 0 w 52"/>
                <a:gd name="T17"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9">
                  <a:moveTo>
                    <a:pt x="0" y="1"/>
                  </a:moveTo>
                  <a:cubicBezTo>
                    <a:pt x="0" y="14"/>
                    <a:pt x="0" y="14"/>
                    <a:pt x="0" y="14"/>
                  </a:cubicBezTo>
                  <a:cubicBezTo>
                    <a:pt x="0" y="18"/>
                    <a:pt x="2" y="23"/>
                    <a:pt x="5" y="26"/>
                  </a:cubicBezTo>
                  <a:cubicBezTo>
                    <a:pt x="16" y="34"/>
                    <a:pt x="16" y="34"/>
                    <a:pt x="16" y="34"/>
                  </a:cubicBezTo>
                  <a:cubicBezTo>
                    <a:pt x="22" y="39"/>
                    <a:pt x="30" y="39"/>
                    <a:pt x="35" y="35"/>
                  </a:cubicBezTo>
                  <a:cubicBezTo>
                    <a:pt x="46" y="26"/>
                    <a:pt x="46" y="26"/>
                    <a:pt x="46" y="26"/>
                  </a:cubicBezTo>
                  <a:cubicBezTo>
                    <a:pt x="50" y="23"/>
                    <a:pt x="52" y="18"/>
                    <a:pt x="52" y="14"/>
                  </a:cubicBezTo>
                  <a:cubicBezTo>
                    <a:pt x="52" y="0"/>
                    <a:pt x="52" y="0"/>
                    <a:pt x="52" y="0"/>
                  </a:cubicBezTo>
                  <a:lnTo>
                    <a:pt x="0" y="1"/>
                  </a:lnTo>
                  <a:close/>
                </a:path>
              </a:pathLst>
            </a:custGeom>
            <a:solidFill>
              <a:srgbClr val="FFD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8" name="PA-íṡľíďè">
              <a:extLst>
                <a:ext uri="{FF2B5EF4-FFF2-40B4-BE49-F238E27FC236}">
                  <a16:creationId xmlns:a16="http://schemas.microsoft.com/office/drawing/2014/main" id="{071812DD-1660-4C7C-85AB-3FA9820C20F4}"/>
                </a:ext>
              </a:extLst>
            </p:cNvPr>
            <p:cNvSpPr/>
            <p:nvPr>
              <p:custDataLst>
                <p:tags r:id="rId37"/>
              </p:custDataLst>
            </p:nvPr>
          </p:nvSpPr>
          <p:spPr bwMode="auto">
            <a:xfrm>
              <a:off x="6138863" y="3497263"/>
              <a:ext cx="884238" cy="390525"/>
            </a:xfrm>
            <a:custGeom>
              <a:avLst/>
              <a:gdLst>
                <a:gd name="T0" fmla="*/ 0 w 52"/>
                <a:gd name="T1" fmla="*/ 10 h 23"/>
                <a:gd name="T2" fmla="*/ 25 w 52"/>
                <a:gd name="T3" fmla="*/ 23 h 23"/>
                <a:gd name="T4" fmla="*/ 52 w 52"/>
                <a:gd name="T5" fmla="*/ 9 h 23"/>
                <a:gd name="T6" fmla="*/ 52 w 52"/>
                <a:gd name="T7" fmla="*/ 0 h 23"/>
                <a:gd name="T8" fmla="*/ 0 w 52"/>
                <a:gd name="T9" fmla="*/ 1 h 23"/>
                <a:gd name="T10" fmla="*/ 0 w 52"/>
                <a:gd name="T11" fmla="*/ 10 h 23"/>
              </a:gdLst>
              <a:ahLst/>
              <a:cxnLst>
                <a:cxn ang="0">
                  <a:pos x="T0" y="T1"/>
                </a:cxn>
                <a:cxn ang="0">
                  <a:pos x="T2" y="T3"/>
                </a:cxn>
                <a:cxn ang="0">
                  <a:pos x="T4" y="T5"/>
                </a:cxn>
                <a:cxn ang="0">
                  <a:pos x="T6" y="T7"/>
                </a:cxn>
                <a:cxn ang="0">
                  <a:pos x="T8" y="T9"/>
                </a:cxn>
                <a:cxn ang="0">
                  <a:pos x="T10" y="T11"/>
                </a:cxn>
              </a:cxnLst>
              <a:rect l="0" t="0" r="r" b="b"/>
              <a:pathLst>
                <a:path w="52" h="23">
                  <a:moveTo>
                    <a:pt x="0" y="10"/>
                  </a:moveTo>
                  <a:cubicBezTo>
                    <a:pt x="7" y="18"/>
                    <a:pt x="15" y="23"/>
                    <a:pt x="25" y="23"/>
                  </a:cubicBezTo>
                  <a:cubicBezTo>
                    <a:pt x="36" y="23"/>
                    <a:pt x="45" y="18"/>
                    <a:pt x="52" y="9"/>
                  </a:cubicBezTo>
                  <a:cubicBezTo>
                    <a:pt x="52" y="0"/>
                    <a:pt x="52" y="0"/>
                    <a:pt x="52" y="0"/>
                  </a:cubicBezTo>
                  <a:cubicBezTo>
                    <a:pt x="0" y="1"/>
                    <a:pt x="0" y="1"/>
                    <a:pt x="0" y="1"/>
                  </a:cubicBezTo>
                  <a:lnTo>
                    <a:pt x="0" y="10"/>
                  </a:lnTo>
                  <a:close/>
                </a:path>
              </a:pathLst>
            </a:custGeom>
            <a:solidFill>
              <a:srgbClr val="F5CD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 name="PA-íṣḻîďe">
              <a:extLst>
                <a:ext uri="{FF2B5EF4-FFF2-40B4-BE49-F238E27FC236}">
                  <a16:creationId xmlns:a16="http://schemas.microsoft.com/office/drawing/2014/main" id="{A3A803F7-2344-4A91-9FCA-6A88983AA9DC}"/>
                </a:ext>
              </a:extLst>
            </p:cNvPr>
            <p:cNvSpPr/>
            <p:nvPr>
              <p:custDataLst>
                <p:tags r:id="rId38"/>
              </p:custDataLst>
            </p:nvPr>
          </p:nvSpPr>
          <p:spPr bwMode="auto">
            <a:xfrm>
              <a:off x="5849938" y="1560513"/>
              <a:ext cx="1444625" cy="2208213"/>
            </a:xfrm>
            <a:custGeom>
              <a:avLst/>
              <a:gdLst>
                <a:gd name="T0" fmla="*/ 42 w 85"/>
                <a:gd name="T1" fmla="*/ 130 h 130"/>
                <a:gd name="T2" fmla="*/ 85 w 85"/>
                <a:gd name="T3" fmla="*/ 64 h 130"/>
                <a:gd name="T4" fmla="*/ 42 w 85"/>
                <a:gd name="T5" fmla="*/ 0 h 130"/>
                <a:gd name="T6" fmla="*/ 0 w 85"/>
                <a:gd name="T7" fmla="*/ 64 h 130"/>
                <a:gd name="T8" fmla="*/ 42 w 85"/>
                <a:gd name="T9" fmla="*/ 130 h 130"/>
              </a:gdLst>
              <a:ahLst/>
              <a:cxnLst>
                <a:cxn ang="0">
                  <a:pos x="T0" y="T1"/>
                </a:cxn>
                <a:cxn ang="0">
                  <a:pos x="T2" y="T3"/>
                </a:cxn>
                <a:cxn ang="0">
                  <a:pos x="T4" y="T5"/>
                </a:cxn>
                <a:cxn ang="0">
                  <a:pos x="T6" y="T7"/>
                </a:cxn>
                <a:cxn ang="0">
                  <a:pos x="T8" y="T9"/>
                </a:cxn>
              </a:cxnLst>
              <a:rect l="0" t="0" r="r" b="b"/>
              <a:pathLst>
                <a:path w="85" h="130">
                  <a:moveTo>
                    <a:pt x="42" y="130"/>
                  </a:moveTo>
                  <a:cubicBezTo>
                    <a:pt x="66" y="130"/>
                    <a:pt x="85" y="105"/>
                    <a:pt x="85" y="64"/>
                  </a:cubicBezTo>
                  <a:cubicBezTo>
                    <a:pt x="85" y="12"/>
                    <a:pt x="69" y="0"/>
                    <a:pt x="42" y="0"/>
                  </a:cubicBezTo>
                  <a:cubicBezTo>
                    <a:pt x="15" y="0"/>
                    <a:pt x="0" y="12"/>
                    <a:pt x="0" y="64"/>
                  </a:cubicBezTo>
                  <a:cubicBezTo>
                    <a:pt x="0" y="105"/>
                    <a:pt x="18" y="130"/>
                    <a:pt x="42" y="130"/>
                  </a:cubicBezTo>
                  <a:close/>
                </a:path>
              </a:pathLst>
            </a:custGeom>
            <a:solidFill>
              <a:srgbClr val="FED9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 name="PA-iṣliḑe">
              <a:extLst>
                <a:ext uri="{FF2B5EF4-FFF2-40B4-BE49-F238E27FC236}">
                  <a16:creationId xmlns:a16="http://schemas.microsoft.com/office/drawing/2014/main" id="{ED9E57C6-84C3-4B28-BB72-A9D0EF5C2B74}"/>
                </a:ext>
              </a:extLst>
            </p:cNvPr>
            <p:cNvSpPr/>
            <p:nvPr>
              <p:custDataLst>
                <p:tags r:id="rId39"/>
              </p:custDataLst>
            </p:nvPr>
          </p:nvSpPr>
          <p:spPr bwMode="auto">
            <a:xfrm>
              <a:off x="7243763" y="2409826"/>
              <a:ext cx="220663" cy="798513"/>
            </a:xfrm>
            <a:custGeom>
              <a:avLst/>
              <a:gdLst>
                <a:gd name="T0" fmla="*/ 0 w 13"/>
                <a:gd name="T1" fmla="*/ 40 h 47"/>
                <a:gd name="T2" fmla="*/ 10 w 13"/>
                <a:gd name="T3" fmla="*/ 31 h 47"/>
                <a:gd name="T4" fmla="*/ 7 w 13"/>
                <a:gd name="T5" fmla="*/ 1 h 47"/>
                <a:gd name="T6" fmla="*/ 2 w 13"/>
                <a:gd name="T7" fmla="*/ 3 h 47"/>
                <a:gd name="T8" fmla="*/ 0 w 13"/>
                <a:gd name="T9" fmla="*/ 40 h 47"/>
              </a:gdLst>
              <a:ahLst/>
              <a:cxnLst>
                <a:cxn ang="0">
                  <a:pos x="T0" y="T1"/>
                </a:cxn>
                <a:cxn ang="0">
                  <a:pos x="T2" y="T3"/>
                </a:cxn>
                <a:cxn ang="0">
                  <a:pos x="T4" y="T5"/>
                </a:cxn>
                <a:cxn ang="0">
                  <a:pos x="T6" y="T7"/>
                </a:cxn>
                <a:cxn ang="0">
                  <a:pos x="T8" y="T9"/>
                </a:cxn>
              </a:cxnLst>
              <a:rect l="0" t="0" r="r" b="b"/>
              <a:pathLst>
                <a:path w="13" h="47">
                  <a:moveTo>
                    <a:pt x="0" y="40"/>
                  </a:moveTo>
                  <a:cubicBezTo>
                    <a:pt x="0" y="40"/>
                    <a:pt x="6" y="47"/>
                    <a:pt x="10" y="31"/>
                  </a:cubicBezTo>
                  <a:cubicBezTo>
                    <a:pt x="13" y="13"/>
                    <a:pt x="13" y="3"/>
                    <a:pt x="7" y="1"/>
                  </a:cubicBezTo>
                  <a:cubicBezTo>
                    <a:pt x="3" y="0"/>
                    <a:pt x="2" y="3"/>
                    <a:pt x="2" y="3"/>
                  </a:cubicBezTo>
                  <a:lnTo>
                    <a:pt x="0" y="40"/>
                  </a:lnTo>
                  <a:close/>
                </a:path>
              </a:pathLst>
            </a:custGeom>
            <a:solidFill>
              <a:srgbClr val="FFD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 name="PA-îs1íḑe">
              <a:extLst>
                <a:ext uri="{FF2B5EF4-FFF2-40B4-BE49-F238E27FC236}">
                  <a16:creationId xmlns:a16="http://schemas.microsoft.com/office/drawing/2014/main" id="{CCB9AA3E-9BD2-4B82-8F14-BF20C9EC6720}"/>
                </a:ext>
              </a:extLst>
            </p:cNvPr>
            <p:cNvSpPr/>
            <p:nvPr>
              <p:custDataLst>
                <p:tags r:id="rId40"/>
              </p:custDataLst>
            </p:nvPr>
          </p:nvSpPr>
          <p:spPr bwMode="auto">
            <a:xfrm>
              <a:off x="6580188" y="1560513"/>
              <a:ext cx="714375" cy="2208213"/>
            </a:xfrm>
            <a:custGeom>
              <a:avLst/>
              <a:gdLst>
                <a:gd name="T0" fmla="*/ 0 w 42"/>
                <a:gd name="T1" fmla="*/ 0 h 130"/>
                <a:gd name="T2" fmla="*/ 0 w 42"/>
                <a:gd name="T3" fmla="*/ 130 h 130"/>
                <a:gd name="T4" fmla="*/ 42 w 42"/>
                <a:gd name="T5" fmla="*/ 64 h 130"/>
                <a:gd name="T6" fmla="*/ 0 w 42"/>
                <a:gd name="T7" fmla="*/ 0 h 130"/>
              </a:gdLst>
              <a:ahLst/>
              <a:cxnLst>
                <a:cxn ang="0">
                  <a:pos x="T0" y="T1"/>
                </a:cxn>
                <a:cxn ang="0">
                  <a:pos x="T2" y="T3"/>
                </a:cxn>
                <a:cxn ang="0">
                  <a:pos x="T4" y="T5"/>
                </a:cxn>
                <a:cxn ang="0">
                  <a:pos x="T6" y="T7"/>
                </a:cxn>
              </a:cxnLst>
              <a:rect l="0" t="0" r="r" b="b"/>
              <a:pathLst>
                <a:path w="42" h="130">
                  <a:moveTo>
                    <a:pt x="0" y="0"/>
                  </a:moveTo>
                  <a:cubicBezTo>
                    <a:pt x="0" y="130"/>
                    <a:pt x="0" y="130"/>
                    <a:pt x="0" y="130"/>
                  </a:cubicBezTo>
                  <a:cubicBezTo>
                    <a:pt x="23" y="130"/>
                    <a:pt x="42" y="105"/>
                    <a:pt x="42" y="64"/>
                  </a:cubicBezTo>
                  <a:cubicBezTo>
                    <a:pt x="42" y="12"/>
                    <a:pt x="27" y="0"/>
                    <a:pt x="0" y="0"/>
                  </a:cubicBezTo>
                  <a:close/>
                </a:path>
              </a:pathLst>
            </a:custGeom>
            <a:solidFill>
              <a:srgbClr val="FFE1B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 name="PA-ïśļide">
              <a:extLst>
                <a:ext uri="{FF2B5EF4-FFF2-40B4-BE49-F238E27FC236}">
                  <a16:creationId xmlns:a16="http://schemas.microsoft.com/office/drawing/2014/main" id="{1537BDA1-1796-424C-8009-DE0566F1BDC2}"/>
                </a:ext>
              </a:extLst>
            </p:cNvPr>
            <p:cNvSpPr/>
            <p:nvPr>
              <p:custDataLst>
                <p:tags r:id="rId41"/>
              </p:custDataLst>
            </p:nvPr>
          </p:nvSpPr>
          <p:spPr bwMode="auto">
            <a:xfrm>
              <a:off x="5764213" y="1492251"/>
              <a:ext cx="1631950" cy="1392238"/>
            </a:xfrm>
            <a:custGeom>
              <a:avLst/>
              <a:gdLst>
                <a:gd name="T0" fmla="*/ 96 w 96"/>
                <a:gd name="T1" fmla="*/ 33 h 82"/>
                <a:gd name="T2" fmla="*/ 96 w 96"/>
                <a:gd name="T3" fmla="*/ 47 h 82"/>
                <a:gd name="T4" fmla="*/ 95 w 96"/>
                <a:gd name="T5" fmla="*/ 49 h 82"/>
                <a:gd name="T6" fmla="*/ 94 w 96"/>
                <a:gd name="T7" fmla="*/ 55 h 82"/>
                <a:gd name="T8" fmla="*/ 89 w 96"/>
                <a:gd name="T9" fmla="*/ 81 h 82"/>
                <a:gd name="T10" fmla="*/ 89 w 96"/>
                <a:gd name="T11" fmla="*/ 81 h 82"/>
                <a:gd name="T12" fmla="*/ 89 w 96"/>
                <a:gd name="T13" fmla="*/ 81 h 82"/>
                <a:gd name="T14" fmla="*/ 89 w 96"/>
                <a:gd name="T15" fmla="*/ 82 h 82"/>
                <a:gd name="T16" fmla="*/ 88 w 96"/>
                <a:gd name="T17" fmla="*/ 76 h 82"/>
                <a:gd name="T18" fmla="*/ 88 w 96"/>
                <a:gd name="T19" fmla="*/ 76 h 82"/>
                <a:gd name="T20" fmla="*/ 88 w 96"/>
                <a:gd name="T21" fmla="*/ 76 h 82"/>
                <a:gd name="T22" fmla="*/ 86 w 96"/>
                <a:gd name="T23" fmla="*/ 58 h 82"/>
                <a:gd name="T24" fmla="*/ 85 w 96"/>
                <a:gd name="T25" fmla="*/ 49 h 82"/>
                <a:gd name="T26" fmla="*/ 65 w 96"/>
                <a:gd name="T27" fmla="*/ 25 h 82"/>
                <a:gd name="T28" fmla="*/ 48 w 96"/>
                <a:gd name="T29" fmla="*/ 29 h 82"/>
                <a:gd name="T30" fmla="*/ 48 w 96"/>
                <a:gd name="T31" fmla="*/ 29 h 82"/>
                <a:gd name="T32" fmla="*/ 30 w 96"/>
                <a:gd name="T33" fmla="*/ 25 h 82"/>
                <a:gd name="T34" fmla="*/ 10 w 96"/>
                <a:gd name="T35" fmla="*/ 49 h 82"/>
                <a:gd name="T36" fmla="*/ 9 w 96"/>
                <a:gd name="T37" fmla="*/ 58 h 82"/>
                <a:gd name="T38" fmla="*/ 7 w 96"/>
                <a:gd name="T39" fmla="*/ 78 h 82"/>
                <a:gd name="T40" fmla="*/ 7 w 96"/>
                <a:gd name="T41" fmla="*/ 78 h 82"/>
                <a:gd name="T42" fmla="*/ 7 w 96"/>
                <a:gd name="T43" fmla="*/ 78 h 82"/>
                <a:gd name="T44" fmla="*/ 7 w 96"/>
                <a:gd name="T45" fmla="*/ 82 h 82"/>
                <a:gd name="T46" fmla="*/ 5 w 96"/>
                <a:gd name="T47" fmla="*/ 73 h 82"/>
                <a:gd name="T48" fmla="*/ 5 w 96"/>
                <a:gd name="T49" fmla="*/ 73 h 82"/>
                <a:gd name="T50" fmla="*/ 2 w 96"/>
                <a:gd name="T51" fmla="*/ 55 h 82"/>
                <a:gd name="T52" fmla="*/ 0 w 96"/>
                <a:gd name="T53" fmla="*/ 49 h 82"/>
                <a:gd name="T54" fmla="*/ 0 w 96"/>
                <a:gd name="T55" fmla="*/ 48 h 82"/>
                <a:gd name="T56" fmla="*/ 0 w 96"/>
                <a:gd name="T57" fmla="*/ 33 h 82"/>
                <a:gd name="T58" fmla="*/ 1 w 96"/>
                <a:gd name="T59" fmla="*/ 30 h 82"/>
                <a:gd name="T60" fmla="*/ 12 w 96"/>
                <a:gd name="T61" fmla="*/ 11 h 82"/>
                <a:gd name="T62" fmla="*/ 31 w 96"/>
                <a:gd name="T63" fmla="*/ 3 h 82"/>
                <a:gd name="T64" fmla="*/ 65 w 96"/>
                <a:gd name="T65" fmla="*/ 3 h 82"/>
                <a:gd name="T66" fmla="*/ 84 w 96"/>
                <a:gd name="T67" fmla="*/ 11 h 82"/>
                <a:gd name="T68" fmla="*/ 95 w 96"/>
                <a:gd name="T69" fmla="*/ 30 h 82"/>
                <a:gd name="T70" fmla="*/ 96 w 96"/>
                <a:gd name="T71" fmla="*/ 3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82">
                  <a:moveTo>
                    <a:pt x="96" y="33"/>
                  </a:moveTo>
                  <a:cubicBezTo>
                    <a:pt x="96" y="47"/>
                    <a:pt x="96" y="47"/>
                    <a:pt x="96" y="47"/>
                  </a:cubicBezTo>
                  <a:cubicBezTo>
                    <a:pt x="95" y="49"/>
                    <a:pt x="95" y="49"/>
                    <a:pt x="95" y="49"/>
                  </a:cubicBezTo>
                  <a:cubicBezTo>
                    <a:pt x="94" y="55"/>
                    <a:pt x="94" y="55"/>
                    <a:pt x="94" y="55"/>
                  </a:cubicBezTo>
                  <a:cubicBezTo>
                    <a:pt x="89" y="81"/>
                    <a:pt x="89" y="81"/>
                    <a:pt x="89" y="81"/>
                  </a:cubicBezTo>
                  <a:cubicBezTo>
                    <a:pt x="89" y="81"/>
                    <a:pt x="89" y="81"/>
                    <a:pt x="89" y="81"/>
                  </a:cubicBezTo>
                  <a:cubicBezTo>
                    <a:pt x="89" y="81"/>
                    <a:pt x="89" y="81"/>
                    <a:pt x="89" y="81"/>
                  </a:cubicBezTo>
                  <a:cubicBezTo>
                    <a:pt x="89" y="82"/>
                    <a:pt x="89" y="82"/>
                    <a:pt x="89" y="82"/>
                  </a:cubicBezTo>
                  <a:cubicBezTo>
                    <a:pt x="89" y="82"/>
                    <a:pt x="88" y="80"/>
                    <a:pt x="88" y="76"/>
                  </a:cubicBezTo>
                  <a:cubicBezTo>
                    <a:pt x="88" y="76"/>
                    <a:pt x="88" y="76"/>
                    <a:pt x="88" y="76"/>
                  </a:cubicBezTo>
                  <a:cubicBezTo>
                    <a:pt x="88" y="76"/>
                    <a:pt x="88" y="76"/>
                    <a:pt x="88" y="76"/>
                  </a:cubicBezTo>
                  <a:cubicBezTo>
                    <a:pt x="87" y="71"/>
                    <a:pt x="87" y="64"/>
                    <a:pt x="86" y="58"/>
                  </a:cubicBezTo>
                  <a:cubicBezTo>
                    <a:pt x="86" y="55"/>
                    <a:pt x="86" y="52"/>
                    <a:pt x="85" y="49"/>
                  </a:cubicBezTo>
                  <a:cubicBezTo>
                    <a:pt x="82" y="27"/>
                    <a:pt x="74" y="25"/>
                    <a:pt x="65" y="25"/>
                  </a:cubicBezTo>
                  <a:cubicBezTo>
                    <a:pt x="60" y="25"/>
                    <a:pt x="48" y="29"/>
                    <a:pt x="48" y="29"/>
                  </a:cubicBezTo>
                  <a:cubicBezTo>
                    <a:pt x="48" y="29"/>
                    <a:pt x="48" y="29"/>
                    <a:pt x="48" y="29"/>
                  </a:cubicBezTo>
                  <a:cubicBezTo>
                    <a:pt x="48" y="29"/>
                    <a:pt x="35" y="25"/>
                    <a:pt x="30" y="25"/>
                  </a:cubicBezTo>
                  <a:cubicBezTo>
                    <a:pt x="21" y="25"/>
                    <a:pt x="13" y="27"/>
                    <a:pt x="10" y="49"/>
                  </a:cubicBezTo>
                  <a:cubicBezTo>
                    <a:pt x="10" y="52"/>
                    <a:pt x="9" y="55"/>
                    <a:pt x="9" y="58"/>
                  </a:cubicBezTo>
                  <a:cubicBezTo>
                    <a:pt x="9" y="65"/>
                    <a:pt x="8" y="73"/>
                    <a:pt x="7" y="78"/>
                  </a:cubicBezTo>
                  <a:cubicBezTo>
                    <a:pt x="7" y="78"/>
                    <a:pt x="7" y="78"/>
                    <a:pt x="7" y="78"/>
                  </a:cubicBezTo>
                  <a:cubicBezTo>
                    <a:pt x="7" y="78"/>
                    <a:pt x="7" y="78"/>
                    <a:pt x="7" y="78"/>
                  </a:cubicBezTo>
                  <a:cubicBezTo>
                    <a:pt x="7" y="81"/>
                    <a:pt x="7" y="82"/>
                    <a:pt x="7" y="82"/>
                  </a:cubicBezTo>
                  <a:cubicBezTo>
                    <a:pt x="5" y="73"/>
                    <a:pt x="5" y="73"/>
                    <a:pt x="5" y="73"/>
                  </a:cubicBezTo>
                  <a:cubicBezTo>
                    <a:pt x="5" y="73"/>
                    <a:pt x="5" y="73"/>
                    <a:pt x="5" y="73"/>
                  </a:cubicBezTo>
                  <a:cubicBezTo>
                    <a:pt x="2" y="55"/>
                    <a:pt x="2" y="55"/>
                    <a:pt x="2" y="55"/>
                  </a:cubicBezTo>
                  <a:cubicBezTo>
                    <a:pt x="0" y="49"/>
                    <a:pt x="0" y="49"/>
                    <a:pt x="0" y="49"/>
                  </a:cubicBezTo>
                  <a:cubicBezTo>
                    <a:pt x="0" y="48"/>
                    <a:pt x="0" y="48"/>
                    <a:pt x="0" y="48"/>
                  </a:cubicBezTo>
                  <a:cubicBezTo>
                    <a:pt x="0" y="33"/>
                    <a:pt x="0" y="33"/>
                    <a:pt x="0" y="33"/>
                  </a:cubicBezTo>
                  <a:cubicBezTo>
                    <a:pt x="0" y="32"/>
                    <a:pt x="1" y="31"/>
                    <a:pt x="1" y="30"/>
                  </a:cubicBezTo>
                  <a:cubicBezTo>
                    <a:pt x="3" y="23"/>
                    <a:pt x="7" y="14"/>
                    <a:pt x="12" y="11"/>
                  </a:cubicBezTo>
                  <a:cubicBezTo>
                    <a:pt x="18" y="8"/>
                    <a:pt x="25" y="5"/>
                    <a:pt x="31" y="3"/>
                  </a:cubicBezTo>
                  <a:cubicBezTo>
                    <a:pt x="42" y="0"/>
                    <a:pt x="53" y="0"/>
                    <a:pt x="65" y="3"/>
                  </a:cubicBezTo>
                  <a:cubicBezTo>
                    <a:pt x="71" y="5"/>
                    <a:pt x="77" y="7"/>
                    <a:pt x="84" y="11"/>
                  </a:cubicBezTo>
                  <a:cubicBezTo>
                    <a:pt x="89" y="14"/>
                    <a:pt x="92" y="23"/>
                    <a:pt x="95" y="30"/>
                  </a:cubicBezTo>
                  <a:cubicBezTo>
                    <a:pt x="95" y="31"/>
                    <a:pt x="95" y="32"/>
                    <a:pt x="96" y="33"/>
                  </a:cubicBezTo>
                  <a:close/>
                </a:path>
              </a:pathLst>
            </a:custGeom>
            <a:solidFill>
              <a:srgbClr val="584A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 name="PA-íSļiḑé">
              <a:extLst>
                <a:ext uri="{FF2B5EF4-FFF2-40B4-BE49-F238E27FC236}">
                  <a16:creationId xmlns:a16="http://schemas.microsoft.com/office/drawing/2014/main" id="{B380A96C-B1B6-48A1-BDD8-C688474BA1CA}"/>
                </a:ext>
              </a:extLst>
            </p:cNvPr>
            <p:cNvSpPr/>
            <p:nvPr>
              <p:custDataLst>
                <p:tags r:id="rId42"/>
              </p:custDataLst>
            </p:nvPr>
          </p:nvSpPr>
          <p:spPr bwMode="auto">
            <a:xfrm>
              <a:off x="5118100" y="3819526"/>
              <a:ext cx="2906713" cy="1274763"/>
            </a:xfrm>
            <a:custGeom>
              <a:avLst/>
              <a:gdLst>
                <a:gd name="T0" fmla="*/ 171 w 171"/>
                <a:gd name="T1" fmla="*/ 75 h 75"/>
                <a:gd name="T2" fmla="*/ 160 w 171"/>
                <a:gd name="T3" fmla="*/ 33 h 75"/>
                <a:gd name="T4" fmla="*/ 153 w 171"/>
                <a:gd name="T5" fmla="*/ 24 h 75"/>
                <a:gd name="T6" fmla="*/ 114 w 171"/>
                <a:gd name="T7" fmla="*/ 0 h 75"/>
                <a:gd name="T8" fmla="*/ 85 w 171"/>
                <a:gd name="T9" fmla="*/ 33 h 75"/>
                <a:gd name="T10" fmla="*/ 56 w 171"/>
                <a:gd name="T11" fmla="*/ 0 h 75"/>
                <a:gd name="T12" fmla="*/ 17 w 171"/>
                <a:gd name="T13" fmla="*/ 24 h 75"/>
                <a:gd name="T14" fmla="*/ 11 w 171"/>
                <a:gd name="T15" fmla="*/ 33 h 75"/>
                <a:gd name="T16" fmla="*/ 0 w 171"/>
                <a:gd name="T17" fmla="*/ 75 h 75"/>
                <a:gd name="T18" fmla="*/ 85 w 171"/>
                <a:gd name="T19" fmla="*/ 75 h 75"/>
                <a:gd name="T20" fmla="*/ 85 w 171"/>
                <a:gd name="T21" fmla="*/ 75 h 75"/>
                <a:gd name="T22" fmla="*/ 171 w 171"/>
                <a:gd name="T23"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1" h="75">
                  <a:moveTo>
                    <a:pt x="171" y="75"/>
                  </a:moveTo>
                  <a:cubicBezTo>
                    <a:pt x="160" y="33"/>
                    <a:pt x="160" y="33"/>
                    <a:pt x="160" y="33"/>
                  </a:cubicBezTo>
                  <a:cubicBezTo>
                    <a:pt x="159" y="29"/>
                    <a:pt x="156" y="26"/>
                    <a:pt x="153" y="24"/>
                  </a:cubicBezTo>
                  <a:cubicBezTo>
                    <a:pt x="114" y="0"/>
                    <a:pt x="114" y="0"/>
                    <a:pt x="114" y="0"/>
                  </a:cubicBezTo>
                  <a:cubicBezTo>
                    <a:pt x="85" y="33"/>
                    <a:pt x="85" y="33"/>
                    <a:pt x="85" y="33"/>
                  </a:cubicBezTo>
                  <a:cubicBezTo>
                    <a:pt x="56" y="0"/>
                    <a:pt x="56" y="0"/>
                    <a:pt x="56" y="0"/>
                  </a:cubicBezTo>
                  <a:cubicBezTo>
                    <a:pt x="17" y="24"/>
                    <a:pt x="17" y="24"/>
                    <a:pt x="17" y="24"/>
                  </a:cubicBezTo>
                  <a:cubicBezTo>
                    <a:pt x="14" y="26"/>
                    <a:pt x="12" y="29"/>
                    <a:pt x="11" y="33"/>
                  </a:cubicBezTo>
                  <a:cubicBezTo>
                    <a:pt x="0" y="75"/>
                    <a:pt x="0" y="75"/>
                    <a:pt x="0" y="75"/>
                  </a:cubicBezTo>
                  <a:cubicBezTo>
                    <a:pt x="85" y="75"/>
                    <a:pt x="85" y="75"/>
                    <a:pt x="85" y="75"/>
                  </a:cubicBezTo>
                  <a:cubicBezTo>
                    <a:pt x="85" y="75"/>
                    <a:pt x="85" y="75"/>
                    <a:pt x="85" y="75"/>
                  </a:cubicBezTo>
                  <a:cubicBezTo>
                    <a:pt x="171" y="75"/>
                    <a:pt x="171" y="75"/>
                    <a:pt x="171" y="75"/>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 name="PA-iṣḷïḑè">
              <a:extLst>
                <a:ext uri="{FF2B5EF4-FFF2-40B4-BE49-F238E27FC236}">
                  <a16:creationId xmlns:a16="http://schemas.microsoft.com/office/drawing/2014/main" id="{F86DE0E9-A361-4B85-9D46-5F141440676E}"/>
                </a:ext>
              </a:extLst>
            </p:cNvPr>
            <p:cNvSpPr/>
            <p:nvPr>
              <p:custDataLst>
                <p:tags r:id="rId43"/>
              </p:custDataLst>
            </p:nvPr>
          </p:nvSpPr>
          <p:spPr bwMode="auto">
            <a:xfrm>
              <a:off x="6002338" y="2579688"/>
              <a:ext cx="509588" cy="288925"/>
            </a:xfrm>
            <a:custGeom>
              <a:avLst/>
              <a:gdLst>
                <a:gd name="T0" fmla="*/ 30 w 30"/>
                <a:gd name="T1" fmla="*/ 6 h 17"/>
                <a:gd name="T2" fmla="*/ 29 w 30"/>
                <a:gd name="T3" fmla="*/ 3 h 17"/>
                <a:gd name="T4" fmla="*/ 23 w 30"/>
                <a:gd name="T5" fmla="*/ 0 h 17"/>
                <a:gd name="T6" fmla="*/ 7 w 30"/>
                <a:gd name="T7" fmla="*/ 0 h 17"/>
                <a:gd name="T8" fmla="*/ 0 w 30"/>
                <a:gd name="T9" fmla="*/ 8 h 17"/>
                <a:gd name="T10" fmla="*/ 0 w 30"/>
                <a:gd name="T11" fmla="*/ 10 h 17"/>
                <a:gd name="T12" fmla="*/ 7 w 30"/>
                <a:gd name="T13" fmla="*/ 17 h 17"/>
                <a:gd name="T14" fmla="*/ 23 w 30"/>
                <a:gd name="T15" fmla="*/ 17 h 17"/>
                <a:gd name="T16" fmla="*/ 30 w 30"/>
                <a:gd name="T17" fmla="*/ 10 h 17"/>
                <a:gd name="T18" fmla="*/ 30 w 30"/>
                <a:gd name="T19" fmla="*/ 8 h 17"/>
                <a:gd name="T20" fmla="*/ 30 w 30"/>
                <a:gd name="T21" fmla="*/ 6 h 17"/>
                <a:gd name="T22" fmla="*/ 27 w 30"/>
                <a:gd name="T23" fmla="*/ 10 h 17"/>
                <a:gd name="T24" fmla="*/ 23 w 30"/>
                <a:gd name="T25" fmla="*/ 14 h 17"/>
                <a:gd name="T26" fmla="*/ 7 w 30"/>
                <a:gd name="T27" fmla="*/ 14 h 17"/>
                <a:gd name="T28" fmla="*/ 3 w 30"/>
                <a:gd name="T29" fmla="*/ 10 h 17"/>
                <a:gd name="T30" fmla="*/ 3 w 30"/>
                <a:gd name="T31" fmla="*/ 8 h 17"/>
                <a:gd name="T32" fmla="*/ 7 w 30"/>
                <a:gd name="T33" fmla="*/ 3 h 17"/>
                <a:gd name="T34" fmla="*/ 23 w 30"/>
                <a:gd name="T35" fmla="*/ 3 h 17"/>
                <a:gd name="T36" fmla="*/ 27 w 30"/>
                <a:gd name="T37" fmla="*/ 8 h 17"/>
                <a:gd name="T38" fmla="*/ 27 w 30"/>
                <a:gd name="T39"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17">
                  <a:moveTo>
                    <a:pt x="30" y="6"/>
                  </a:moveTo>
                  <a:cubicBezTo>
                    <a:pt x="30" y="5"/>
                    <a:pt x="29" y="4"/>
                    <a:pt x="29" y="3"/>
                  </a:cubicBezTo>
                  <a:cubicBezTo>
                    <a:pt x="27" y="1"/>
                    <a:pt x="25" y="0"/>
                    <a:pt x="23" y="0"/>
                  </a:cubicBezTo>
                  <a:cubicBezTo>
                    <a:pt x="7" y="0"/>
                    <a:pt x="7" y="0"/>
                    <a:pt x="7" y="0"/>
                  </a:cubicBezTo>
                  <a:cubicBezTo>
                    <a:pt x="3" y="0"/>
                    <a:pt x="0" y="3"/>
                    <a:pt x="0" y="8"/>
                  </a:cubicBezTo>
                  <a:cubicBezTo>
                    <a:pt x="0" y="10"/>
                    <a:pt x="0" y="10"/>
                    <a:pt x="0" y="10"/>
                  </a:cubicBezTo>
                  <a:cubicBezTo>
                    <a:pt x="0" y="14"/>
                    <a:pt x="3" y="17"/>
                    <a:pt x="7" y="17"/>
                  </a:cubicBezTo>
                  <a:cubicBezTo>
                    <a:pt x="23" y="17"/>
                    <a:pt x="23" y="17"/>
                    <a:pt x="23" y="17"/>
                  </a:cubicBezTo>
                  <a:cubicBezTo>
                    <a:pt x="27" y="17"/>
                    <a:pt x="30" y="14"/>
                    <a:pt x="30" y="10"/>
                  </a:cubicBezTo>
                  <a:cubicBezTo>
                    <a:pt x="30" y="8"/>
                    <a:pt x="30" y="8"/>
                    <a:pt x="30" y="8"/>
                  </a:cubicBezTo>
                  <a:cubicBezTo>
                    <a:pt x="30" y="7"/>
                    <a:pt x="30" y="7"/>
                    <a:pt x="30" y="6"/>
                  </a:cubicBezTo>
                  <a:close/>
                  <a:moveTo>
                    <a:pt x="27" y="10"/>
                  </a:moveTo>
                  <a:cubicBezTo>
                    <a:pt x="27" y="12"/>
                    <a:pt x="25" y="14"/>
                    <a:pt x="23" y="14"/>
                  </a:cubicBezTo>
                  <a:cubicBezTo>
                    <a:pt x="7" y="14"/>
                    <a:pt x="7" y="14"/>
                    <a:pt x="7" y="14"/>
                  </a:cubicBezTo>
                  <a:cubicBezTo>
                    <a:pt x="5" y="14"/>
                    <a:pt x="3" y="12"/>
                    <a:pt x="3" y="10"/>
                  </a:cubicBezTo>
                  <a:cubicBezTo>
                    <a:pt x="3" y="8"/>
                    <a:pt x="3" y="8"/>
                    <a:pt x="3" y="8"/>
                  </a:cubicBezTo>
                  <a:cubicBezTo>
                    <a:pt x="3" y="5"/>
                    <a:pt x="5" y="3"/>
                    <a:pt x="7" y="3"/>
                  </a:cubicBezTo>
                  <a:cubicBezTo>
                    <a:pt x="23" y="3"/>
                    <a:pt x="23" y="3"/>
                    <a:pt x="23" y="3"/>
                  </a:cubicBezTo>
                  <a:cubicBezTo>
                    <a:pt x="25" y="3"/>
                    <a:pt x="27" y="5"/>
                    <a:pt x="27" y="8"/>
                  </a:cubicBezTo>
                  <a:lnTo>
                    <a:pt x="27" y="10"/>
                  </a:lnTo>
                  <a:close/>
                </a:path>
              </a:pathLst>
            </a:custGeom>
            <a:solidFill>
              <a:srgbClr val="3939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 name="PA-ï$ḻïďé">
              <a:extLst>
                <a:ext uri="{FF2B5EF4-FFF2-40B4-BE49-F238E27FC236}">
                  <a16:creationId xmlns:a16="http://schemas.microsoft.com/office/drawing/2014/main" id="{525D80F1-653A-48DC-8CD7-F8FDFB0ABF60}"/>
                </a:ext>
              </a:extLst>
            </p:cNvPr>
            <p:cNvSpPr/>
            <p:nvPr>
              <p:custDataLst>
                <p:tags r:id="rId44"/>
              </p:custDataLst>
            </p:nvPr>
          </p:nvSpPr>
          <p:spPr bwMode="auto">
            <a:xfrm>
              <a:off x="6630988" y="2579688"/>
              <a:ext cx="527050" cy="288925"/>
            </a:xfrm>
            <a:custGeom>
              <a:avLst/>
              <a:gdLst>
                <a:gd name="T0" fmla="*/ 23 w 31"/>
                <a:gd name="T1" fmla="*/ 0 h 17"/>
                <a:gd name="T2" fmla="*/ 8 w 31"/>
                <a:gd name="T3" fmla="*/ 0 h 17"/>
                <a:gd name="T4" fmla="*/ 2 w 31"/>
                <a:gd name="T5" fmla="*/ 3 h 17"/>
                <a:gd name="T6" fmla="*/ 1 w 31"/>
                <a:gd name="T7" fmla="*/ 6 h 17"/>
                <a:gd name="T8" fmla="*/ 0 w 31"/>
                <a:gd name="T9" fmla="*/ 8 h 17"/>
                <a:gd name="T10" fmla="*/ 0 w 31"/>
                <a:gd name="T11" fmla="*/ 10 h 17"/>
                <a:gd name="T12" fmla="*/ 8 w 31"/>
                <a:gd name="T13" fmla="*/ 17 h 17"/>
                <a:gd name="T14" fmla="*/ 23 w 31"/>
                <a:gd name="T15" fmla="*/ 17 h 17"/>
                <a:gd name="T16" fmla="*/ 31 w 31"/>
                <a:gd name="T17" fmla="*/ 10 h 17"/>
                <a:gd name="T18" fmla="*/ 31 w 31"/>
                <a:gd name="T19" fmla="*/ 8 h 17"/>
                <a:gd name="T20" fmla="*/ 23 w 31"/>
                <a:gd name="T21" fmla="*/ 0 h 17"/>
                <a:gd name="T22" fmla="*/ 28 w 31"/>
                <a:gd name="T23" fmla="*/ 10 h 17"/>
                <a:gd name="T24" fmla="*/ 23 w 31"/>
                <a:gd name="T25" fmla="*/ 14 h 17"/>
                <a:gd name="T26" fmla="*/ 8 w 31"/>
                <a:gd name="T27" fmla="*/ 14 h 17"/>
                <a:gd name="T28" fmla="*/ 3 w 31"/>
                <a:gd name="T29" fmla="*/ 10 h 17"/>
                <a:gd name="T30" fmla="*/ 3 w 31"/>
                <a:gd name="T31" fmla="*/ 8 h 17"/>
                <a:gd name="T32" fmla="*/ 8 w 31"/>
                <a:gd name="T33" fmla="*/ 3 h 17"/>
                <a:gd name="T34" fmla="*/ 23 w 31"/>
                <a:gd name="T35" fmla="*/ 3 h 17"/>
                <a:gd name="T36" fmla="*/ 28 w 31"/>
                <a:gd name="T37" fmla="*/ 8 h 17"/>
                <a:gd name="T38" fmla="*/ 28 w 31"/>
                <a:gd name="T39"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7">
                  <a:moveTo>
                    <a:pt x="23" y="0"/>
                  </a:moveTo>
                  <a:cubicBezTo>
                    <a:pt x="8" y="0"/>
                    <a:pt x="8" y="0"/>
                    <a:pt x="8" y="0"/>
                  </a:cubicBezTo>
                  <a:cubicBezTo>
                    <a:pt x="5" y="0"/>
                    <a:pt x="3" y="1"/>
                    <a:pt x="2" y="3"/>
                  </a:cubicBezTo>
                  <a:cubicBezTo>
                    <a:pt x="1" y="4"/>
                    <a:pt x="1" y="5"/>
                    <a:pt x="1" y="6"/>
                  </a:cubicBezTo>
                  <a:cubicBezTo>
                    <a:pt x="0" y="7"/>
                    <a:pt x="0" y="7"/>
                    <a:pt x="0" y="8"/>
                  </a:cubicBezTo>
                  <a:cubicBezTo>
                    <a:pt x="0" y="10"/>
                    <a:pt x="0" y="10"/>
                    <a:pt x="0" y="10"/>
                  </a:cubicBezTo>
                  <a:cubicBezTo>
                    <a:pt x="0" y="14"/>
                    <a:pt x="4" y="17"/>
                    <a:pt x="8" y="17"/>
                  </a:cubicBezTo>
                  <a:cubicBezTo>
                    <a:pt x="23" y="17"/>
                    <a:pt x="23" y="17"/>
                    <a:pt x="23" y="17"/>
                  </a:cubicBezTo>
                  <a:cubicBezTo>
                    <a:pt x="28" y="17"/>
                    <a:pt x="31" y="14"/>
                    <a:pt x="31" y="10"/>
                  </a:cubicBezTo>
                  <a:cubicBezTo>
                    <a:pt x="31" y="8"/>
                    <a:pt x="31" y="8"/>
                    <a:pt x="31" y="8"/>
                  </a:cubicBezTo>
                  <a:cubicBezTo>
                    <a:pt x="31" y="3"/>
                    <a:pt x="28" y="0"/>
                    <a:pt x="23" y="0"/>
                  </a:cubicBezTo>
                  <a:close/>
                  <a:moveTo>
                    <a:pt x="28" y="10"/>
                  </a:moveTo>
                  <a:cubicBezTo>
                    <a:pt x="28" y="12"/>
                    <a:pt x="26" y="14"/>
                    <a:pt x="23" y="14"/>
                  </a:cubicBezTo>
                  <a:cubicBezTo>
                    <a:pt x="8" y="14"/>
                    <a:pt x="8" y="14"/>
                    <a:pt x="8" y="14"/>
                  </a:cubicBezTo>
                  <a:cubicBezTo>
                    <a:pt x="6" y="14"/>
                    <a:pt x="3" y="12"/>
                    <a:pt x="3" y="10"/>
                  </a:cubicBezTo>
                  <a:cubicBezTo>
                    <a:pt x="3" y="8"/>
                    <a:pt x="3" y="8"/>
                    <a:pt x="3" y="8"/>
                  </a:cubicBezTo>
                  <a:cubicBezTo>
                    <a:pt x="3" y="5"/>
                    <a:pt x="6" y="3"/>
                    <a:pt x="8" y="3"/>
                  </a:cubicBezTo>
                  <a:cubicBezTo>
                    <a:pt x="23" y="3"/>
                    <a:pt x="23" y="3"/>
                    <a:pt x="23" y="3"/>
                  </a:cubicBezTo>
                  <a:cubicBezTo>
                    <a:pt x="26" y="3"/>
                    <a:pt x="28" y="5"/>
                    <a:pt x="28" y="8"/>
                  </a:cubicBezTo>
                  <a:lnTo>
                    <a:pt x="28" y="10"/>
                  </a:lnTo>
                  <a:close/>
                </a:path>
              </a:pathLst>
            </a:custGeom>
            <a:solidFill>
              <a:srgbClr val="3939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 name="PA-íşḷíḑé">
              <a:extLst>
                <a:ext uri="{FF2B5EF4-FFF2-40B4-BE49-F238E27FC236}">
                  <a16:creationId xmlns:a16="http://schemas.microsoft.com/office/drawing/2014/main" id="{9B825B8A-299D-48C9-85E5-6B40304711B5}"/>
                </a:ext>
              </a:extLst>
            </p:cNvPr>
            <p:cNvSpPr/>
            <p:nvPr>
              <p:custDataLst>
                <p:tags r:id="rId45"/>
              </p:custDataLst>
            </p:nvPr>
          </p:nvSpPr>
          <p:spPr bwMode="auto">
            <a:xfrm>
              <a:off x="6496050" y="2630488"/>
              <a:ext cx="169863" cy="50800"/>
            </a:xfrm>
            <a:prstGeom prst="rect">
              <a:avLst/>
            </a:prstGeom>
            <a:solidFill>
              <a:srgbClr val="39393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7" name="PA-ïşḻiḑé">
              <a:extLst>
                <a:ext uri="{FF2B5EF4-FFF2-40B4-BE49-F238E27FC236}">
                  <a16:creationId xmlns:a16="http://schemas.microsoft.com/office/drawing/2014/main" id="{479850F2-1AB8-448E-A689-7B1F09EAB6DE}"/>
                </a:ext>
              </a:extLst>
            </p:cNvPr>
            <p:cNvSpPr/>
            <p:nvPr>
              <p:custDataLst>
                <p:tags r:id="rId46"/>
              </p:custDataLst>
            </p:nvPr>
          </p:nvSpPr>
          <p:spPr bwMode="auto">
            <a:xfrm>
              <a:off x="5170488" y="4940301"/>
              <a:ext cx="1919288" cy="765175"/>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8" name="PA-ï$ļîḍê">
              <a:extLst>
                <a:ext uri="{FF2B5EF4-FFF2-40B4-BE49-F238E27FC236}">
                  <a16:creationId xmlns:a16="http://schemas.microsoft.com/office/drawing/2014/main" id="{FFF3EAB6-4CFC-46C2-A670-D6B46FD5A083}"/>
                </a:ext>
              </a:extLst>
            </p:cNvPr>
            <p:cNvSpPr/>
            <p:nvPr>
              <p:custDataLst>
                <p:tags r:id="rId47"/>
              </p:custDataLst>
            </p:nvPr>
          </p:nvSpPr>
          <p:spPr bwMode="auto">
            <a:xfrm>
              <a:off x="5170488" y="4940301"/>
              <a:ext cx="1919288"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9" name="PA-íSḻîdê">
              <a:extLst>
                <a:ext uri="{FF2B5EF4-FFF2-40B4-BE49-F238E27FC236}">
                  <a16:creationId xmlns:a16="http://schemas.microsoft.com/office/drawing/2014/main" id="{56D2944B-3450-430B-A2EC-6303EA1847D6}"/>
                </a:ext>
              </a:extLst>
            </p:cNvPr>
            <p:cNvSpPr/>
            <p:nvPr>
              <p:custDataLst>
                <p:tags r:id="rId48"/>
              </p:custDataLst>
            </p:nvPr>
          </p:nvSpPr>
          <p:spPr bwMode="auto">
            <a:xfrm>
              <a:off x="4864100" y="5264151"/>
              <a:ext cx="1189038" cy="355600"/>
            </a:xfrm>
            <a:custGeom>
              <a:avLst/>
              <a:gdLst>
                <a:gd name="T0" fmla="*/ 70 w 70"/>
                <a:gd name="T1" fmla="*/ 21 h 21"/>
                <a:gd name="T2" fmla="*/ 0 w 70"/>
                <a:gd name="T3" fmla="*/ 21 h 21"/>
                <a:gd name="T4" fmla="*/ 0 w 70"/>
                <a:gd name="T5" fmla="*/ 0 h 21"/>
                <a:gd name="T6" fmla="*/ 70 w 70"/>
                <a:gd name="T7" fmla="*/ 0 h 21"/>
                <a:gd name="T8" fmla="*/ 70 w 70"/>
                <a:gd name="T9" fmla="*/ 21 h 21"/>
              </a:gdLst>
              <a:ahLst/>
              <a:cxnLst>
                <a:cxn ang="0">
                  <a:pos x="T0" y="T1"/>
                </a:cxn>
                <a:cxn ang="0">
                  <a:pos x="T2" y="T3"/>
                </a:cxn>
                <a:cxn ang="0">
                  <a:pos x="T4" y="T5"/>
                </a:cxn>
                <a:cxn ang="0">
                  <a:pos x="T6" y="T7"/>
                </a:cxn>
                <a:cxn ang="0">
                  <a:pos x="T8" y="T9"/>
                </a:cxn>
              </a:cxnLst>
              <a:rect l="0" t="0" r="r" b="b"/>
              <a:pathLst>
                <a:path w="70" h="21">
                  <a:moveTo>
                    <a:pt x="70" y="21"/>
                  </a:moveTo>
                  <a:cubicBezTo>
                    <a:pt x="0" y="21"/>
                    <a:pt x="0" y="21"/>
                    <a:pt x="0" y="21"/>
                  </a:cubicBezTo>
                  <a:cubicBezTo>
                    <a:pt x="0" y="0"/>
                    <a:pt x="0" y="0"/>
                    <a:pt x="0" y="0"/>
                  </a:cubicBezTo>
                  <a:cubicBezTo>
                    <a:pt x="70" y="0"/>
                    <a:pt x="70" y="0"/>
                    <a:pt x="70" y="0"/>
                  </a:cubicBezTo>
                  <a:cubicBezTo>
                    <a:pt x="67" y="0"/>
                    <a:pt x="67" y="21"/>
                    <a:pt x="70" y="21"/>
                  </a:cubicBezTo>
                  <a:close/>
                </a:path>
              </a:pathLst>
            </a:custGeom>
            <a:solidFill>
              <a:srgbClr val="FFF0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 name="PA-íṧļïḍè">
              <a:extLst>
                <a:ext uri="{FF2B5EF4-FFF2-40B4-BE49-F238E27FC236}">
                  <a16:creationId xmlns:a16="http://schemas.microsoft.com/office/drawing/2014/main" id="{BA6E748B-3B87-47B2-9CC2-55483CF4A488}"/>
                </a:ext>
              </a:extLst>
            </p:cNvPr>
            <p:cNvSpPr/>
            <p:nvPr>
              <p:custDataLst>
                <p:tags r:id="rId49"/>
              </p:custDataLst>
            </p:nvPr>
          </p:nvSpPr>
          <p:spPr bwMode="auto">
            <a:xfrm>
              <a:off x="4676775" y="5264151"/>
              <a:ext cx="374650" cy="355600"/>
            </a:xfrm>
            <a:prstGeom prst="ellipse">
              <a:avLst/>
            </a:prstGeom>
            <a:solidFill>
              <a:srgbClr val="FFF0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 name="PA-iSľïḓe">
              <a:extLst>
                <a:ext uri="{FF2B5EF4-FFF2-40B4-BE49-F238E27FC236}">
                  <a16:creationId xmlns:a16="http://schemas.microsoft.com/office/drawing/2014/main" id="{3194E82D-61DB-4FF6-AE20-22C1B92F916C}"/>
                </a:ext>
              </a:extLst>
            </p:cNvPr>
            <p:cNvSpPr/>
            <p:nvPr>
              <p:custDataLst>
                <p:tags r:id="rId50"/>
              </p:custDataLst>
            </p:nvPr>
          </p:nvSpPr>
          <p:spPr bwMode="auto">
            <a:xfrm>
              <a:off x="3589338" y="5178426"/>
              <a:ext cx="544513" cy="527050"/>
            </a:xfrm>
            <a:prstGeom prst="ellipse">
              <a:avLst/>
            </a:pr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 name="PA-íšľiḋé">
              <a:extLst>
                <a:ext uri="{FF2B5EF4-FFF2-40B4-BE49-F238E27FC236}">
                  <a16:creationId xmlns:a16="http://schemas.microsoft.com/office/drawing/2014/main" id="{BF769EB6-7951-4095-8177-43887E6CD567}"/>
                </a:ext>
              </a:extLst>
            </p:cNvPr>
            <p:cNvSpPr/>
            <p:nvPr>
              <p:custDataLst>
                <p:tags r:id="rId51"/>
              </p:custDataLst>
            </p:nvPr>
          </p:nvSpPr>
          <p:spPr bwMode="auto">
            <a:xfrm>
              <a:off x="3860800" y="5178426"/>
              <a:ext cx="2192338" cy="527050"/>
            </a:xfrm>
            <a:custGeom>
              <a:avLst/>
              <a:gdLst>
                <a:gd name="T0" fmla="*/ 129 w 129"/>
                <a:gd name="T1" fmla="*/ 0 h 31"/>
                <a:gd name="T2" fmla="*/ 0 w 129"/>
                <a:gd name="T3" fmla="*/ 0 h 31"/>
                <a:gd name="T4" fmla="*/ 0 w 129"/>
                <a:gd name="T5" fmla="*/ 31 h 31"/>
                <a:gd name="T6" fmla="*/ 129 w 129"/>
                <a:gd name="T7" fmla="*/ 31 h 31"/>
                <a:gd name="T8" fmla="*/ 129 w 129"/>
                <a:gd name="T9" fmla="*/ 26 h 31"/>
                <a:gd name="T10" fmla="*/ 59 w 129"/>
                <a:gd name="T11" fmla="*/ 26 h 31"/>
                <a:gd name="T12" fmla="*/ 48 w 129"/>
                <a:gd name="T13" fmla="*/ 15 h 31"/>
                <a:gd name="T14" fmla="*/ 59 w 129"/>
                <a:gd name="T15" fmla="*/ 5 h 31"/>
                <a:gd name="T16" fmla="*/ 129 w 129"/>
                <a:gd name="T17" fmla="*/ 5 h 31"/>
                <a:gd name="T18" fmla="*/ 129 w 129"/>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31">
                  <a:moveTo>
                    <a:pt x="129" y="0"/>
                  </a:moveTo>
                  <a:cubicBezTo>
                    <a:pt x="0" y="0"/>
                    <a:pt x="0" y="0"/>
                    <a:pt x="0" y="0"/>
                  </a:cubicBezTo>
                  <a:cubicBezTo>
                    <a:pt x="0" y="31"/>
                    <a:pt x="0" y="31"/>
                    <a:pt x="0" y="31"/>
                  </a:cubicBezTo>
                  <a:cubicBezTo>
                    <a:pt x="129" y="31"/>
                    <a:pt x="129" y="31"/>
                    <a:pt x="129" y="31"/>
                  </a:cubicBezTo>
                  <a:cubicBezTo>
                    <a:pt x="129" y="26"/>
                    <a:pt x="129" y="26"/>
                    <a:pt x="129" y="26"/>
                  </a:cubicBezTo>
                  <a:cubicBezTo>
                    <a:pt x="59" y="26"/>
                    <a:pt x="59" y="26"/>
                    <a:pt x="59" y="26"/>
                  </a:cubicBezTo>
                  <a:cubicBezTo>
                    <a:pt x="53" y="26"/>
                    <a:pt x="48" y="21"/>
                    <a:pt x="48" y="15"/>
                  </a:cubicBezTo>
                  <a:cubicBezTo>
                    <a:pt x="48" y="9"/>
                    <a:pt x="53" y="5"/>
                    <a:pt x="59" y="5"/>
                  </a:cubicBezTo>
                  <a:cubicBezTo>
                    <a:pt x="129" y="5"/>
                    <a:pt x="129" y="5"/>
                    <a:pt x="129" y="5"/>
                  </a:cubicBezTo>
                  <a:lnTo>
                    <a:pt x="129" y="0"/>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 name="PA-îş1idè">
              <a:extLst>
                <a:ext uri="{FF2B5EF4-FFF2-40B4-BE49-F238E27FC236}">
                  <a16:creationId xmlns:a16="http://schemas.microsoft.com/office/drawing/2014/main" id="{921A2E5B-CC56-4792-B4DC-A96A6D022EDC}"/>
                </a:ext>
              </a:extLst>
            </p:cNvPr>
            <p:cNvSpPr/>
            <p:nvPr>
              <p:custDataLst>
                <p:tags r:id="rId52"/>
              </p:custDataLst>
            </p:nvPr>
          </p:nvSpPr>
          <p:spPr bwMode="auto">
            <a:xfrm>
              <a:off x="4014788" y="4805363"/>
              <a:ext cx="304800" cy="373063"/>
            </a:xfrm>
            <a:prstGeom prst="ellipse">
              <a:avLst/>
            </a:prstGeom>
            <a:solidFill>
              <a:srgbClr val="0064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 name="PA-îsḻiḍê">
              <a:extLst>
                <a:ext uri="{FF2B5EF4-FFF2-40B4-BE49-F238E27FC236}">
                  <a16:creationId xmlns:a16="http://schemas.microsoft.com/office/drawing/2014/main" id="{59615EB7-A063-4051-8C95-C115568583A7}"/>
                </a:ext>
              </a:extLst>
            </p:cNvPr>
            <p:cNvSpPr/>
            <p:nvPr>
              <p:custDataLst>
                <p:tags r:id="rId53"/>
              </p:custDataLst>
            </p:nvPr>
          </p:nvSpPr>
          <p:spPr bwMode="auto">
            <a:xfrm>
              <a:off x="4167188" y="4856163"/>
              <a:ext cx="1716088" cy="271463"/>
            </a:xfrm>
            <a:custGeom>
              <a:avLst/>
              <a:gdLst>
                <a:gd name="T0" fmla="*/ 101 w 101"/>
                <a:gd name="T1" fmla="*/ 16 h 16"/>
                <a:gd name="T2" fmla="*/ 0 w 101"/>
                <a:gd name="T3" fmla="*/ 16 h 16"/>
                <a:gd name="T4" fmla="*/ 0 w 101"/>
                <a:gd name="T5" fmla="*/ 0 h 16"/>
                <a:gd name="T6" fmla="*/ 101 w 101"/>
                <a:gd name="T7" fmla="*/ 0 h 16"/>
                <a:gd name="T8" fmla="*/ 101 w 101"/>
                <a:gd name="T9" fmla="*/ 16 h 16"/>
              </a:gdLst>
              <a:ahLst/>
              <a:cxnLst>
                <a:cxn ang="0">
                  <a:pos x="T0" y="T1"/>
                </a:cxn>
                <a:cxn ang="0">
                  <a:pos x="T2" y="T3"/>
                </a:cxn>
                <a:cxn ang="0">
                  <a:pos x="T4" y="T5"/>
                </a:cxn>
                <a:cxn ang="0">
                  <a:pos x="T6" y="T7"/>
                </a:cxn>
                <a:cxn ang="0">
                  <a:pos x="T8" y="T9"/>
                </a:cxn>
              </a:cxnLst>
              <a:rect l="0" t="0" r="r" b="b"/>
              <a:pathLst>
                <a:path w="101" h="16">
                  <a:moveTo>
                    <a:pt x="101" y="16"/>
                  </a:moveTo>
                  <a:cubicBezTo>
                    <a:pt x="0" y="16"/>
                    <a:pt x="0" y="16"/>
                    <a:pt x="0" y="16"/>
                  </a:cubicBezTo>
                  <a:cubicBezTo>
                    <a:pt x="0" y="0"/>
                    <a:pt x="0" y="0"/>
                    <a:pt x="0" y="0"/>
                  </a:cubicBezTo>
                  <a:cubicBezTo>
                    <a:pt x="101" y="0"/>
                    <a:pt x="101" y="0"/>
                    <a:pt x="101" y="0"/>
                  </a:cubicBezTo>
                  <a:cubicBezTo>
                    <a:pt x="98" y="0"/>
                    <a:pt x="98" y="16"/>
                    <a:pt x="101" y="16"/>
                  </a:cubicBezTo>
                  <a:close/>
                </a:path>
              </a:pathLst>
            </a:custGeom>
            <a:solidFill>
              <a:srgbClr val="FFF0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 name="PA-îṧḻïďê">
              <a:extLst>
                <a:ext uri="{FF2B5EF4-FFF2-40B4-BE49-F238E27FC236}">
                  <a16:creationId xmlns:a16="http://schemas.microsoft.com/office/drawing/2014/main" id="{DA07F718-B3DE-477C-AEC1-311F638DEA86}"/>
                </a:ext>
              </a:extLst>
            </p:cNvPr>
            <p:cNvSpPr/>
            <p:nvPr>
              <p:custDataLst>
                <p:tags r:id="rId54"/>
              </p:custDataLst>
            </p:nvPr>
          </p:nvSpPr>
          <p:spPr bwMode="auto">
            <a:xfrm>
              <a:off x="4065588" y="4856163"/>
              <a:ext cx="185738" cy="271463"/>
            </a:xfrm>
            <a:prstGeom prst="ellipse">
              <a:avLst/>
            </a:prstGeom>
            <a:solidFill>
              <a:srgbClr val="FFF0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 name="PA-işľîďè">
              <a:extLst>
                <a:ext uri="{FF2B5EF4-FFF2-40B4-BE49-F238E27FC236}">
                  <a16:creationId xmlns:a16="http://schemas.microsoft.com/office/drawing/2014/main" id="{039FADEC-7CAC-480B-AEA8-9B6BD9B87FAF}"/>
                </a:ext>
              </a:extLst>
            </p:cNvPr>
            <p:cNvSpPr/>
            <p:nvPr>
              <p:custDataLst>
                <p:tags r:id="rId55"/>
              </p:custDataLst>
            </p:nvPr>
          </p:nvSpPr>
          <p:spPr bwMode="auto">
            <a:xfrm>
              <a:off x="4167188" y="5127626"/>
              <a:ext cx="1716088" cy="50800"/>
            </a:xfrm>
            <a:prstGeom prst="rect">
              <a:avLst/>
            </a:prstGeom>
            <a:solidFill>
              <a:srgbClr val="0064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8" name="PA-íşľíḍé">
              <a:extLst>
                <a:ext uri="{FF2B5EF4-FFF2-40B4-BE49-F238E27FC236}">
                  <a16:creationId xmlns:a16="http://schemas.microsoft.com/office/drawing/2014/main" id="{86599F42-55C5-4952-95C0-87AADD8EFC1C}"/>
                </a:ext>
              </a:extLst>
            </p:cNvPr>
            <p:cNvSpPr/>
            <p:nvPr>
              <p:custDataLst>
                <p:tags r:id="rId56"/>
              </p:custDataLst>
            </p:nvPr>
          </p:nvSpPr>
          <p:spPr bwMode="auto">
            <a:xfrm>
              <a:off x="4167188" y="4805363"/>
              <a:ext cx="1716088" cy="50800"/>
            </a:xfrm>
            <a:prstGeom prst="rect">
              <a:avLst/>
            </a:prstGeom>
            <a:solidFill>
              <a:srgbClr val="0064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9" name="PA-íśḷíďe">
              <a:extLst>
                <a:ext uri="{FF2B5EF4-FFF2-40B4-BE49-F238E27FC236}">
                  <a16:creationId xmlns:a16="http://schemas.microsoft.com/office/drawing/2014/main" id="{6E184016-71EB-4603-B146-FC84CE01D250}"/>
                </a:ext>
              </a:extLst>
            </p:cNvPr>
            <p:cNvSpPr/>
            <p:nvPr>
              <p:custDataLst>
                <p:tags r:id="rId57"/>
              </p:custDataLst>
            </p:nvPr>
          </p:nvSpPr>
          <p:spPr bwMode="auto">
            <a:xfrm>
              <a:off x="4251325" y="4141788"/>
              <a:ext cx="1479550" cy="663575"/>
            </a:xfrm>
            <a:prstGeom prst="rect">
              <a:avLst/>
            </a:prstGeom>
            <a:solidFill>
              <a:srgbClr val="A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90" name="PA-ïśḷidè">
              <a:extLst>
                <a:ext uri="{FF2B5EF4-FFF2-40B4-BE49-F238E27FC236}">
                  <a16:creationId xmlns:a16="http://schemas.microsoft.com/office/drawing/2014/main" id="{47DA3D32-DC20-441C-8E7C-E0C74F866619}"/>
                </a:ext>
              </a:extLst>
            </p:cNvPr>
            <p:cNvSpPr/>
            <p:nvPr>
              <p:custDataLst>
                <p:tags r:id="rId58"/>
              </p:custDataLst>
            </p:nvPr>
          </p:nvSpPr>
          <p:spPr bwMode="auto">
            <a:xfrm>
              <a:off x="5611813" y="4141788"/>
              <a:ext cx="255588" cy="663575"/>
            </a:xfrm>
            <a:prstGeom prst="ellipse">
              <a:avLst/>
            </a:pr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1" name="PA-ísļíḋe">
              <a:extLst>
                <a:ext uri="{FF2B5EF4-FFF2-40B4-BE49-F238E27FC236}">
                  <a16:creationId xmlns:a16="http://schemas.microsoft.com/office/drawing/2014/main" id="{6535D1FD-C79F-43F9-82D3-6D94AEC78CA1}"/>
                </a:ext>
              </a:extLst>
            </p:cNvPr>
            <p:cNvSpPr/>
            <p:nvPr>
              <p:custDataLst>
                <p:tags r:id="rId59"/>
              </p:custDataLst>
            </p:nvPr>
          </p:nvSpPr>
          <p:spPr bwMode="auto">
            <a:xfrm>
              <a:off x="4251325" y="4176713"/>
              <a:ext cx="1479550" cy="593725"/>
            </a:xfrm>
            <a:prstGeom prst="rect">
              <a:avLst/>
            </a:prstGeom>
            <a:solidFill>
              <a:srgbClr val="FFF0B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92" name="PA-íṩḻîdè">
              <a:extLst>
                <a:ext uri="{FF2B5EF4-FFF2-40B4-BE49-F238E27FC236}">
                  <a16:creationId xmlns:a16="http://schemas.microsoft.com/office/drawing/2014/main" id="{14239D8F-30DB-498D-9F5F-617212C1EBEA}"/>
                </a:ext>
              </a:extLst>
            </p:cNvPr>
            <p:cNvSpPr/>
            <p:nvPr>
              <p:custDataLst>
                <p:tags r:id="rId60"/>
              </p:custDataLst>
            </p:nvPr>
          </p:nvSpPr>
          <p:spPr bwMode="auto">
            <a:xfrm>
              <a:off x="5662613" y="4176713"/>
              <a:ext cx="152400" cy="593725"/>
            </a:xfrm>
            <a:prstGeom prst="ellipse">
              <a:avLst/>
            </a:prstGeom>
            <a:solidFill>
              <a:srgbClr val="FFF0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3" name="PA-is1îḓe">
              <a:extLst>
                <a:ext uri="{FF2B5EF4-FFF2-40B4-BE49-F238E27FC236}">
                  <a16:creationId xmlns:a16="http://schemas.microsoft.com/office/drawing/2014/main" id="{53D63224-5C58-47BC-8FC6-8081CC51EFC9}"/>
                </a:ext>
              </a:extLst>
            </p:cNvPr>
            <p:cNvSpPr/>
            <p:nvPr>
              <p:custDataLst>
                <p:tags r:id="rId61"/>
              </p:custDataLst>
            </p:nvPr>
          </p:nvSpPr>
          <p:spPr bwMode="auto">
            <a:xfrm>
              <a:off x="4251325" y="4192588"/>
              <a:ext cx="1512888" cy="34925"/>
            </a:xfrm>
            <a:custGeom>
              <a:avLst/>
              <a:gdLst>
                <a:gd name="T0" fmla="*/ 0 w 89"/>
                <a:gd name="T1" fmla="*/ 1 h 2"/>
                <a:gd name="T2" fmla="*/ 14 w 89"/>
                <a:gd name="T3" fmla="*/ 1 h 2"/>
                <a:gd name="T4" fmla="*/ 28 w 89"/>
                <a:gd name="T5" fmla="*/ 1 h 2"/>
                <a:gd name="T6" fmla="*/ 44 w 89"/>
                <a:gd name="T7" fmla="*/ 0 h 2"/>
                <a:gd name="T8" fmla="*/ 61 w 89"/>
                <a:gd name="T9" fmla="*/ 1 h 2"/>
                <a:gd name="T10" fmla="*/ 75 w 89"/>
                <a:gd name="T11" fmla="*/ 1 h 2"/>
                <a:gd name="T12" fmla="*/ 89 w 89"/>
                <a:gd name="T13" fmla="*/ 1 h 2"/>
                <a:gd name="T14" fmla="*/ 75 w 89"/>
                <a:gd name="T15" fmla="*/ 2 h 2"/>
                <a:gd name="T16" fmla="*/ 61 w 89"/>
                <a:gd name="T17" fmla="*/ 2 h 2"/>
                <a:gd name="T18" fmla="*/ 44 w 89"/>
                <a:gd name="T19" fmla="*/ 2 h 2"/>
                <a:gd name="T20" fmla="*/ 28 w 89"/>
                <a:gd name="T21" fmla="*/ 2 h 2"/>
                <a:gd name="T22" fmla="*/ 14 w 89"/>
                <a:gd name="T23" fmla="*/ 2 h 2"/>
                <a:gd name="T24" fmla="*/ 0 w 89"/>
                <a:gd name="T25"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2">
                  <a:moveTo>
                    <a:pt x="0" y="1"/>
                  </a:moveTo>
                  <a:cubicBezTo>
                    <a:pt x="0" y="1"/>
                    <a:pt x="5" y="1"/>
                    <a:pt x="14" y="1"/>
                  </a:cubicBezTo>
                  <a:cubicBezTo>
                    <a:pt x="18" y="1"/>
                    <a:pt x="23" y="1"/>
                    <a:pt x="28" y="1"/>
                  </a:cubicBezTo>
                  <a:cubicBezTo>
                    <a:pt x="33" y="1"/>
                    <a:pt x="39" y="1"/>
                    <a:pt x="44" y="0"/>
                  </a:cubicBezTo>
                  <a:cubicBezTo>
                    <a:pt x="50" y="1"/>
                    <a:pt x="56" y="1"/>
                    <a:pt x="61" y="1"/>
                  </a:cubicBezTo>
                  <a:cubicBezTo>
                    <a:pt x="66" y="1"/>
                    <a:pt x="71" y="1"/>
                    <a:pt x="75" y="1"/>
                  </a:cubicBezTo>
                  <a:cubicBezTo>
                    <a:pt x="84" y="1"/>
                    <a:pt x="89" y="1"/>
                    <a:pt x="89" y="1"/>
                  </a:cubicBezTo>
                  <a:cubicBezTo>
                    <a:pt x="89" y="1"/>
                    <a:pt x="84" y="2"/>
                    <a:pt x="75" y="2"/>
                  </a:cubicBezTo>
                  <a:cubicBezTo>
                    <a:pt x="71" y="2"/>
                    <a:pt x="66" y="2"/>
                    <a:pt x="61" y="2"/>
                  </a:cubicBezTo>
                  <a:cubicBezTo>
                    <a:pt x="56" y="2"/>
                    <a:pt x="50" y="2"/>
                    <a:pt x="44" y="2"/>
                  </a:cubicBezTo>
                  <a:cubicBezTo>
                    <a:pt x="39" y="2"/>
                    <a:pt x="33" y="2"/>
                    <a:pt x="28" y="2"/>
                  </a:cubicBezTo>
                  <a:cubicBezTo>
                    <a:pt x="23" y="2"/>
                    <a:pt x="18" y="2"/>
                    <a:pt x="14" y="2"/>
                  </a:cubicBezTo>
                  <a:cubicBezTo>
                    <a:pt x="5" y="2"/>
                    <a:pt x="0" y="1"/>
                    <a:pt x="0" y="1"/>
                  </a:cubicBezTo>
                  <a:close/>
                </a:path>
              </a:pathLst>
            </a:custGeom>
            <a:solidFill>
              <a:srgbClr val="F0DCA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4" name="PA-ïṡḷíḓe">
              <a:extLst>
                <a:ext uri="{FF2B5EF4-FFF2-40B4-BE49-F238E27FC236}">
                  <a16:creationId xmlns:a16="http://schemas.microsoft.com/office/drawing/2014/main" id="{4ABED1F9-882B-4E9D-8A25-B358CDDB2893}"/>
                </a:ext>
              </a:extLst>
            </p:cNvPr>
            <p:cNvSpPr/>
            <p:nvPr>
              <p:custDataLst>
                <p:tags r:id="rId62"/>
              </p:custDataLst>
            </p:nvPr>
          </p:nvSpPr>
          <p:spPr bwMode="auto">
            <a:xfrm>
              <a:off x="4251325" y="4260851"/>
              <a:ext cx="1512888" cy="34925"/>
            </a:xfrm>
            <a:custGeom>
              <a:avLst/>
              <a:gdLst>
                <a:gd name="T0" fmla="*/ 0 w 89"/>
                <a:gd name="T1" fmla="*/ 1 h 2"/>
                <a:gd name="T2" fmla="*/ 14 w 89"/>
                <a:gd name="T3" fmla="*/ 1 h 2"/>
                <a:gd name="T4" fmla="*/ 28 w 89"/>
                <a:gd name="T5" fmla="*/ 0 h 2"/>
                <a:gd name="T6" fmla="*/ 44 w 89"/>
                <a:gd name="T7" fmla="*/ 0 h 2"/>
                <a:gd name="T8" fmla="*/ 61 w 89"/>
                <a:gd name="T9" fmla="*/ 0 h 2"/>
                <a:gd name="T10" fmla="*/ 75 w 89"/>
                <a:gd name="T11" fmla="*/ 1 h 2"/>
                <a:gd name="T12" fmla="*/ 89 w 89"/>
                <a:gd name="T13" fmla="*/ 1 h 2"/>
                <a:gd name="T14" fmla="*/ 75 w 89"/>
                <a:gd name="T15" fmla="*/ 2 h 2"/>
                <a:gd name="T16" fmla="*/ 61 w 89"/>
                <a:gd name="T17" fmla="*/ 2 h 2"/>
                <a:gd name="T18" fmla="*/ 44 w 89"/>
                <a:gd name="T19" fmla="*/ 2 h 2"/>
                <a:gd name="T20" fmla="*/ 28 w 89"/>
                <a:gd name="T21" fmla="*/ 2 h 2"/>
                <a:gd name="T22" fmla="*/ 14 w 89"/>
                <a:gd name="T23" fmla="*/ 2 h 2"/>
                <a:gd name="T24" fmla="*/ 0 w 89"/>
                <a:gd name="T25"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2">
                  <a:moveTo>
                    <a:pt x="0" y="1"/>
                  </a:moveTo>
                  <a:cubicBezTo>
                    <a:pt x="0" y="1"/>
                    <a:pt x="5" y="1"/>
                    <a:pt x="14" y="1"/>
                  </a:cubicBezTo>
                  <a:cubicBezTo>
                    <a:pt x="18" y="1"/>
                    <a:pt x="23" y="0"/>
                    <a:pt x="28" y="0"/>
                  </a:cubicBezTo>
                  <a:cubicBezTo>
                    <a:pt x="33" y="0"/>
                    <a:pt x="39" y="0"/>
                    <a:pt x="44" y="0"/>
                  </a:cubicBezTo>
                  <a:cubicBezTo>
                    <a:pt x="50" y="0"/>
                    <a:pt x="56" y="0"/>
                    <a:pt x="61" y="0"/>
                  </a:cubicBezTo>
                  <a:cubicBezTo>
                    <a:pt x="66" y="0"/>
                    <a:pt x="71" y="1"/>
                    <a:pt x="75" y="1"/>
                  </a:cubicBezTo>
                  <a:cubicBezTo>
                    <a:pt x="84" y="1"/>
                    <a:pt x="89" y="1"/>
                    <a:pt x="89" y="1"/>
                  </a:cubicBezTo>
                  <a:cubicBezTo>
                    <a:pt x="89" y="1"/>
                    <a:pt x="84" y="1"/>
                    <a:pt x="75" y="2"/>
                  </a:cubicBezTo>
                  <a:cubicBezTo>
                    <a:pt x="71" y="2"/>
                    <a:pt x="66" y="2"/>
                    <a:pt x="61" y="2"/>
                  </a:cubicBezTo>
                  <a:cubicBezTo>
                    <a:pt x="56" y="2"/>
                    <a:pt x="50" y="2"/>
                    <a:pt x="44" y="2"/>
                  </a:cubicBezTo>
                  <a:cubicBezTo>
                    <a:pt x="39" y="2"/>
                    <a:pt x="33" y="2"/>
                    <a:pt x="28" y="2"/>
                  </a:cubicBezTo>
                  <a:cubicBezTo>
                    <a:pt x="23" y="2"/>
                    <a:pt x="18" y="2"/>
                    <a:pt x="14" y="2"/>
                  </a:cubicBezTo>
                  <a:cubicBezTo>
                    <a:pt x="5" y="1"/>
                    <a:pt x="0" y="1"/>
                    <a:pt x="0" y="1"/>
                  </a:cubicBezTo>
                  <a:close/>
                </a:path>
              </a:pathLst>
            </a:custGeom>
            <a:solidFill>
              <a:srgbClr val="F0DCA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5" name="PA-iṡḻîdé">
              <a:extLst>
                <a:ext uri="{FF2B5EF4-FFF2-40B4-BE49-F238E27FC236}">
                  <a16:creationId xmlns:a16="http://schemas.microsoft.com/office/drawing/2014/main" id="{A3C30F89-9EE4-4557-9B39-C6BABCE91A6E}"/>
                </a:ext>
              </a:extLst>
            </p:cNvPr>
            <p:cNvSpPr/>
            <p:nvPr>
              <p:custDataLst>
                <p:tags r:id="rId63"/>
              </p:custDataLst>
            </p:nvPr>
          </p:nvSpPr>
          <p:spPr bwMode="auto">
            <a:xfrm>
              <a:off x="4251325" y="4329113"/>
              <a:ext cx="1512888" cy="33338"/>
            </a:xfrm>
            <a:custGeom>
              <a:avLst/>
              <a:gdLst>
                <a:gd name="T0" fmla="*/ 0 w 89"/>
                <a:gd name="T1" fmla="*/ 1 h 2"/>
                <a:gd name="T2" fmla="*/ 14 w 89"/>
                <a:gd name="T3" fmla="*/ 0 h 2"/>
                <a:gd name="T4" fmla="*/ 28 w 89"/>
                <a:gd name="T5" fmla="*/ 0 h 2"/>
                <a:gd name="T6" fmla="*/ 44 w 89"/>
                <a:gd name="T7" fmla="*/ 0 h 2"/>
                <a:gd name="T8" fmla="*/ 61 w 89"/>
                <a:gd name="T9" fmla="*/ 0 h 2"/>
                <a:gd name="T10" fmla="*/ 75 w 89"/>
                <a:gd name="T11" fmla="*/ 0 h 2"/>
                <a:gd name="T12" fmla="*/ 89 w 89"/>
                <a:gd name="T13" fmla="*/ 1 h 2"/>
                <a:gd name="T14" fmla="*/ 75 w 89"/>
                <a:gd name="T15" fmla="*/ 1 h 2"/>
                <a:gd name="T16" fmla="*/ 61 w 89"/>
                <a:gd name="T17" fmla="*/ 2 h 2"/>
                <a:gd name="T18" fmla="*/ 44 w 89"/>
                <a:gd name="T19" fmla="*/ 2 h 2"/>
                <a:gd name="T20" fmla="*/ 28 w 89"/>
                <a:gd name="T21" fmla="*/ 2 h 2"/>
                <a:gd name="T22" fmla="*/ 14 w 89"/>
                <a:gd name="T23" fmla="*/ 1 h 2"/>
                <a:gd name="T24" fmla="*/ 0 w 89"/>
                <a:gd name="T25"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2">
                  <a:moveTo>
                    <a:pt x="0" y="1"/>
                  </a:moveTo>
                  <a:cubicBezTo>
                    <a:pt x="0" y="1"/>
                    <a:pt x="5" y="1"/>
                    <a:pt x="14" y="0"/>
                  </a:cubicBezTo>
                  <a:cubicBezTo>
                    <a:pt x="18" y="0"/>
                    <a:pt x="23" y="0"/>
                    <a:pt x="28" y="0"/>
                  </a:cubicBezTo>
                  <a:cubicBezTo>
                    <a:pt x="33" y="0"/>
                    <a:pt x="39" y="0"/>
                    <a:pt x="44" y="0"/>
                  </a:cubicBezTo>
                  <a:cubicBezTo>
                    <a:pt x="50" y="0"/>
                    <a:pt x="56" y="0"/>
                    <a:pt x="61" y="0"/>
                  </a:cubicBezTo>
                  <a:cubicBezTo>
                    <a:pt x="66" y="0"/>
                    <a:pt x="71" y="0"/>
                    <a:pt x="75" y="0"/>
                  </a:cubicBezTo>
                  <a:cubicBezTo>
                    <a:pt x="84" y="1"/>
                    <a:pt x="89" y="1"/>
                    <a:pt x="89" y="1"/>
                  </a:cubicBezTo>
                  <a:cubicBezTo>
                    <a:pt x="89" y="1"/>
                    <a:pt x="84" y="1"/>
                    <a:pt x="75" y="1"/>
                  </a:cubicBezTo>
                  <a:cubicBezTo>
                    <a:pt x="71" y="2"/>
                    <a:pt x="66" y="2"/>
                    <a:pt x="61" y="2"/>
                  </a:cubicBezTo>
                  <a:cubicBezTo>
                    <a:pt x="56" y="2"/>
                    <a:pt x="50" y="2"/>
                    <a:pt x="44" y="2"/>
                  </a:cubicBezTo>
                  <a:cubicBezTo>
                    <a:pt x="39" y="2"/>
                    <a:pt x="33" y="2"/>
                    <a:pt x="28" y="2"/>
                  </a:cubicBezTo>
                  <a:cubicBezTo>
                    <a:pt x="23" y="2"/>
                    <a:pt x="18" y="1"/>
                    <a:pt x="14" y="1"/>
                  </a:cubicBezTo>
                  <a:cubicBezTo>
                    <a:pt x="5" y="1"/>
                    <a:pt x="0" y="1"/>
                    <a:pt x="0" y="1"/>
                  </a:cubicBezTo>
                  <a:close/>
                </a:path>
              </a:pathLst>
            </a:custGeom>
            <a:solidFill>
              <a:srgbClr val="F0DCA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6" name="PA-işḷidê">
              <a:extLst>
                <a:ext uri="{FF2B5EF4-FFF2-40B4-BE49-F238E27FC236}">
                  <a16:creationId xmlns:a16="http://schemas.microsoft.com/office/drawing/2014/main" id="{E9178CA3-0E4E-42EA-993F-F159F1F3AEBD}"/>
                </a:ext>
              </a:extLst>
            </p:cNvPr>
            <p:cNvSpPr/>
            <p:nvPr>
              <p:custDataLst>
                <p:tags r:id="rId64"/>
              </p:custDataLst>
            </p:nvPr>
          </p:nvSpPr>
          <p:spPr bwMode="auto">
            <a:xfrm>
              <a:off x="4251325" y="4397376"/>
              <a:ext cx="1512888" cy="33338"/>
            </a:xfrm>
            <a:custGeom>
              <a:avLst/>
              <a:gdLst>
                <a:gd name="T0" fmla="*/ 0 w 89"/>
                <a:gd name="T1" fmla="*/ 1 h 2"/>
                <a:gd name="T2" fmla="*/ 14 w 89"/>
                <a:gd name="T3" fmla="*/ 0 h 2"/>
                <a:gd name="T4" fmla="*/ 28 w 89"/>
                <a:gd name="T5" fmla="*/ 0 h 2"/>
                <a:gd name="T6" fmla="*/ 44 w 89"/>
                <a:gd name="T7" fmla="*/ 0 h 2"/>
                <a:gd name="T8" fmla="*/ 61 w 89"/>
                <a:gd name="T9" fmla="*/ 0 h 2"/>
                <a:gd name="T10" fmla="*/ 75 w 89"/>
                <a:gd name="T11" fmla="*/ 0 h 2"/>
                <a:gd name="T12" fmla="*/ 89 w 89"/>
                <a:gd name="T13" fmla="*/ 1 h 2"/>
                <a:gd name="T14" fmla="*/ 75 w 89"/>
                <a:gd name="T15" fmla="*/ 1 h 2"/>
                <a:gd name="T16" fmla="*/ 61 w 89"/>
                <a:gd name="T17" fmla="*/ 1 h 2"/>
                <a:gd name="T18" fmla="*/ 44 w 89"/>
                <a:gd name="T19" fmla="*/ 2 h 2"/>
                <a:gd name="T20" fmla="*/ 28 w 89"/>
                <a:gd name="T21" fmla="*/ 1 h 2"/>
                <a:gd name="T22" fmla="*/ 14 w 89"/>
                <a:gd name="T23" fmla="*/ 1 h 2"/>
                <a:gd name="T24" fmla="*/ 0 w 89"/>
                <a:gd name="T25"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2">
                  <a:moveTo>
                    <a:pt x="0" y="1"/>
                  </a:moveTo>
                  <a:cubicBezTo>
                    <a:pt x="0" y="1"/>
                    <a:pt x="5" y="0"/>
                    <a:pt x="14" y="0"/>
                  </a:cubicBezTo>
                  <a:cubicBezTo>
                    <a:pt x="18" y="0"/>
                    <a:pt x="23" y="0"/>
                    <a:pt x="28" y="0"/>
                  </a:cubicBezTo>
                  <a:cubicBezTo>
                    <a:pt x="33" y="0"/>
                    <a:pt x="39" y="0"/>
                    <a:pt x="44" y="0"/>
                  </a:cubicBezTo>
                  <a:cubicBezTo>
                    <a:pt x="50" y="0"/>
                    <a:pt x="56" y="0"/>
                    <a:pt x="61" y="0"/>
                  </a:cubicBezTo>
                  <a:cubicBezTo>
                    <a:pt x="66" y="0"/>
                    <a:pt x="71" y="0"/>
                    <a:pt x="75" y="0"/>
                  </a:cubicBezTo>
                  <a:cubicBezTo>
                    <a:pt x="84" y="0"/>
                    <a:pt x="89" y="1"/>
                    <a:pt x="89" y="1"/>
                  </a:cubicBezTo>
                  <a:cubicBezTo>
                    <a:pt x="89" y="1"/>
                    <a:pt x="84" y="1"/>
                    <a:pt x="75" y="1"/>
                  </a:cubicBezTo>
                  <a:cubicBezTo>
                    <a:pt x="71" y="1"/>
                    <a:pt x="66" y="1"/>
                    <a:pt x="61" y="1"/>
                  </a:cubicBezTo>
                  <a:cubicBezTo>
                    <a:pt x="56" y="2"/>
                    <a:pt x="50" y="2"/>
                    <a:pt x="44" y="2"/>
                  </a:cubicBezTo>
                  <a:cubicBezTo>
                    <a:pt x="39" y="2"/>
                    <a:pt x="33" y="2"/>
                    <a:pt x="28" y="1"/>
                  </a:cubicBezTo>
                  <a:cubicBezTo>
                    <a:pt x="23" y="1"/>
                    <a:pt x="18" y="1"/>
                    <a:pt x="14" y="1"/>
                  </a:cubicBezTo>
                  <a:cubicBezTo>
                    <a:pt x="5" y="1"/>
                    <a:pt x="0" y="1"/>
                    <a:pt x="0" y="1"/>
                  </a:cubicBezTo>
                  <a:close/>
                </a:path>
              </a:pathLst>
            </a:custGeom>
            <a:solidFill>
              <a:srgbClr val="F0DCA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7" name="PA-ïşḷídê">
              <a:extLst>
                <a:ext uri="{FF2B5EF4-FFF2-40B4-BE49-F238E27FC236}">
                  <a16:creationId xmlns:a16="http://schemas.microsoft.com/office/drawing/2014/main" id="{DD99D6C5-0CF6-4A07-A08A-75DFD5AC4C7D}"/>
                </a:ext>
              </a:extLst>
            </p:cNvPr>
            <p:cNvSpPr/>
            <p:nvPr>
              <p:custDataLst>
                <p:tags r:id="rId65"/>
              </p:custDataLst>
            </p:nvPr>
          </p:nvSpPr>
          <p:spPr bwMode="auto">
            <a:xfrm>
              <a:off x="4251325" y="4465638"/>
              <a:ext cx="1512888" cy="15875"/>
            </a:xfrm>
            <a:custGeom>
              <a:avLst/>
              <a:gdLst>
                <a:gd name="T0" fmla="*/ 0 w 89"/>
                <a:gd name="T1" fmla="*/ 0 h 1"/>
                <a:gd name="T2" fmla="*/ 14 w 89"/>
                <a:gd name="T3" fmla="*/ 0 h 1"/>
                <a:gd name="T4" fmla="*/ 28 w 89"/>
                <a:gd name="T5" fmla="*/ 0 h 1"/>
                <a:gd name="T6" fmla="*/ 44 w 89"/>
                <a:gd name="T7" fmla="*/ 0 h 1"/>
                <a:gd name="T8" fmla="*/ 61 w 89"/>
                <a:gd name="T9" fmla="*/ 0 h 1"/>
                <a:gd name="T10" fmla="*/ 75 w 89"/>
                <a:gd name="T11" fmla="*/ 0 h 1"/>
                <a:gd name="T12" fmla="*/ 89 w 89"/>
                <a:gd name="T13" fmla="*/ 0 h 1"/>
                <a:gd name="T14" fmla="*/ 75 w 89"/>
                <a:gd name="T15" fmla="*/ 1 h 1"/>
                <a:gd name="T16" fmla="*/ 61 w 89"/>
                <a:gd name="T17" fmla="*/ 1 h 1"/>
                <a:gd name="T18" fmla="*/ 44 w 89"/>
                <a:gd name="T19" fmla="*/ 1 h 1"/>
                <a:gd name="T20" fmla="*/ 28 w 89"/>
                <a:gd name="T21" fmla="*/ 1 h 1"/>
                <a:gd name="T22" fmla="*/ 14 w 89"/>
                <a:gd name="T23" fmla="*/ 1 h 1"/>
                <a:gd name="T24" fmla="*/ 0 w 89"/>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1">
                  <a:moveTo>
                    <a:pt x="0" y="0"/>
                  </a:moveTo>
                  <a:cubicBezTo>
                    <a:pt x="0" y="0"/>
                    <a:pt x="5" y="0"/>
                    <a:pt x="14" y="0"/>
                  </a:cubicBezTo>
                  <a:cubicBezTo>
                    <a:pt x="18" y="0"/>
                    <a:pt x="23" y="0"/>
                    <a:pt x="28" y="0"/>
                  </a:cubicBezTo>
                  <a:cubicBezTo>
                    <a:pt x="33" y="0"/>
                    <a:pt x="39" y="0"/>
                    <a:pt x="44" y="0"/>
                  </a:cubicBezTo>
                  <a:cubicBezTo>
                    <a:pt x="50" y="0"/>
                    <a:pt x="56" y="0"/>
                    <a:pt x="61" y="0"/>
                  </a:cubicBezTo>
                  <a:cubicBezTo>
                    <a:pt x="66" y="0"/>
                    <a:pt x="71" y="0"/>
                    <a:pt x="75" y="0"/>
                  </a:cubicBezTo>
                  <a:cubicBezTo>
                    <a:pt x="84" y="0"/>
                    <a:pt x="89" y="0"/>
                    <a:pt x="89" y="0"/>
                  </a:cubicBezTo>
                  <a:cubicBezTo>
                    <a:pt x="89" y="0"/>
                    <a:pt x="84" y="1"/>
                    <a:pt x="75" y="1"/>
                  </a:cubicBezTo>
                  <a:cubicBezTo>
                    <a:pt x="71" y="1"/>
                    <a:pt x="66" y="1"/>
                    <a:pt x="61" y="1"/>
                  </a:cubicBezTo>
                  <a:cubicBezTo>
                    <a:pt x="56" y="1"/>
                    <a:pt x="50" y="1"/>
                    <a:pt x="44" y="1"/>
                  </a:cubicBezTo>
                  <a:cubicBezTo>
                    <a:pt x="39" y="1"/>
                    <a:pt x="33" y="1"/>
                    <a:pt x="28" y="1"/>
                  </a:cubicBezTo>
                  <a:cubicBezTo>
                    <a:pt x="23" y="1"/>
                    <a:pt x="18" y="1"/>
                    <a:pt x="14" y="1"/>
                  </a:cubicBezTo>
                  <a:cubicBezTo>
                    <a:pt x="5" y="1"/>
                    <a:pt x="0" y="0"/>
                    <a:pt x="0" y="0"/>
                  </a:cubicBezTo>
                  <a:close/>
                </a:path>
              </a:pathLst>
            </a:custGeom>
            <a:solidFill>
              <a:srgbClr val="F0DCA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8" name="PA-îŝlídê">
              <a:extLst>
                <a:ext uri="{FF2B5EF4-FFF2-40B4-BE49-F238E27FC236}">
                  <a16:creationId xmlns:a16="http://schemas.microsoft.com/office/drawing/2014/main" id="{1BF2D0C4-6EAF-4BC0-B0D0-7EB9939EA3A1}"/>
                </a:ext>
              </a:extLst>
            </p:cNvPr>
            <p:cNvSpPr/>
            <p:nvPr>
              <p:custDataLst>
                <p:tags r:id="rId66"/>
              </p:custDataLst>
            </p:nvPr>
          </p:nvSpPr>
          <p:spPr bwMode="auto">
            <a:xfrm>
              <a:off x="4251325" y="4516438"/>
              <a:ext cx="1512888" cy="33338"/>
            </a:xfrm>
            <a:custGeom>
              <a:avLst/>
              <a:gdLst>
                <a:gd name="T0" fmla="*/ 0 w 89"/>
                <a:gd name="T1" fmla="*/ 1 h 2"/>
                <a:gd name="T2" fmla="*/ 14 w 89"/>
                <a:gd name="T3" fmla="*/ 1 h 2"/>
                <a:gd name="T4" fmla="*/ 28 w 89"/>
                <a:gd name="T5" fmla="*/ 0 h 2"/>
                <a:gd name="T6" fmla="*/ 44 w 89"/>
                <a:gd name="T7" fmla="*/ 0 h 2"/>
                <a:gd name="T8" fmla="*/ 61 w 89"/>
                <a:gd name="T9" fmla="*/ 0 h 2"/>
                <a:gd name="T10" fmla="*/ 75 w 89"/>
                <a:gd name="T11" fmla="*/ 1 h 2"/>
                <a:gd name="T12" fmla="*/ 89 w 89"/>
                <a:gd name="T13" fmla="*/ 1 h 2"/>
                <a:gd name="T14" fmla="*/ 75 w 89"/>
                <a:gd name="T15" fmla="*/ 2 h 2"/>
                <a:gd name="T16" fmla="*/ 61 w 89"/>
                <a:gd name="T17" fmla="*/ 2 h 2"/>
                <a:gd name="T18" fmla="*/ 44 w 89"/>
                <a:gd name="T19" fmla="*/ 2 h 2"/>
                <a:gd name="T20" fmla="*/ 28 w 89"/>
                <a:gd name="T21" fmla="*/ 2 h 2"/>
                <a:gd name="T22" fmla="*/ 14 w 89"/>
                <a:gd name="T23" fmla="*/ 2 h 2"/>
                <a:gd name="T24" fmla="*/ 0 w 89"/>
                <a:gd name="T25"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2">
                  <a:moveTo>
                    <a:pt x="0" y="1"/>
                  </a:moveTo>
                  <a:cubicBezTo>
                    <a:pt x="0" y="1"/>
                    <a:pt x="5" y="1"/>
                    <a:pt x="14" y="1"/>
                  </a:cubicBezTo>
                  <a:cubicBezTo>
                    <a:pt x="18" y="1"/>
                    <a:pt x="23" y="1"/>
                    <a:pt x="28" y="0"/>
                  </a:cubicBezTo>
                  <a:cubicBezTo>
                    <a:pt x="33" y="0"/>
                    <a:pt x="39" y="0"/>
                    <a:pt x="44" y="0"/>
                  </a:cubicBezTo>
                  <a:cubicBezTo>
                    <a:pt x="50" y="0"/>
                    <a:pt x="56" y="0"/>
                    <a:pt x="61" y="0"/>
                  </a:cubicBezTo>
                  <a:cubicBezTo>
                    <a:pt x="66" y="1"/>
                    <a:pt x="71" y="1"/>
                    <a:pt x="75" y="1"/>
                  </a:cubicBezTo>
                  <a:cubicBezTo>
                    <a:pt x="84" y="1"/>
                    <a:pt x="89" y="1"/>
                    <a:pt x="89" y="1"/>
                  </a:cubicBezTo>
                  <a:cubicBezTo>
                    <a:pt x="89" y="1"/>
                    <a:pt x="84" y="2"/>
                    <a:pt x="75" y="2"/>
                  </a:cubicBezTo>
                  <a:cubicBezTo>
                    <a:pt x="71" y="2"/>
                    <a:pt x="66" y="2"/>
                    <a:pt x="61" y="2"/>
                  </a:cubicBezTo>
                  <a:cubicBezTo>
                    <a:pt x="56" y="2"/>
                    <a:pt x="50" y="2"/>
                    <a:pt x="44" y="2"/>
                  </a:cubicBezTo>
                  <a:cubicBezTo>
                    <a:pt x="39" y="2"/>
                    <a:pt x="33" y="2"/>
                    <a:pt x="28" y="2"/>
                  </a:cubicBezTo>
                  <a:cubicBezTo>
                    <a:pt x="23" y="2"/>
                    <a:pt x="18" y="2"/>
                    <a:pt x="14" y="2"/>
                  </a:cubicBezTo>
                  <a:cubicBezTo>
                    <a:pt x="5" y="2"/>
                    <a:pt x="0" y="1"/>
                    <a:pt x="0" y="1"/>
                  </a:cubicBezTo>
                  <a:close/>
                </a:path>
              </a:pathLst>
            </a:custGeom>
            <a:solidFill>
              <a:srgbClr val="F0DCA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9" name="PA-iśľîdê">
              <a:extLst>
                <a:ext uri="{FF2B5EF4-FFF2-40B4-BE49-F238E27FC236}">
                  <a16:creationId xmlns:a16="http://schemas.microsoft.com/office/drawing/2014/main" id="{921D706E-0D71-4290-924A-AAB3067F608A}"/>
                </a:ext>
              </a:extLst>
            </p:cNvPr>
            <p:cNvSpPr/>
            <p:nvPr>
              <p:custDataLst>
                <p:tags r:id="rId67"/>
              </p:custDataLst>
            </p:nvPr>
          </p:nvSpPr>
          <p:spPr bwMode="auto">
            <a:xfrm>
              <a:off x="4251325" y="4583113"/>
              <a:ext cx="1512888" cy="34925"/>
            </a:xfrm>
            <a:custGeom>
              <a:avLst/>
              <a:gdLst>
                <a:gd name="T0" fmla="*/ 0 w 89"/>
                <a:gd name="T1" fmla="*/ 1 h 2"/>
                <a:gd name="T2" fmla="*/ 14 w 89"/>
                <a:gd name="T3" fmla="*/ 0 h 2"/>
                <a:gd name="T4" fmla="*/ 28 w 89"/>
                <a:gd name="T5" fmla="*/ 0 h 2"/>
                <a:gd name="T6" fmla="*/ 44 w 89"/>
                <a:gd name="T7" fmla="*/ 0 h 2"/>
                <a:gd name="T8" fmla="*/ 61 w 89"/>
                <a:gd name="T9" fmla="*/ 0 h 2"/>
                <a:gd name="T10" fmla="*/ 75 w 89"/>
                <a:gd name="T11" fmla="*/ 0 h 2"/>
                <a:gd name="T12" fmla="*/ 89 w 89"/>
                <a:gd name="T13" fmla="*/ 1 h 2"/>
                <a:gd name="T14" fmla="*/ 75 w 89"/>
                <a:gd name="T15" fmla="*/ 1 h 2"/>
                <a:gd name="T16" fmla="*/ 61 w 89"/>
                <a:gd name="T17" fmla="*/ 2 h 2"/>
                <a:gd name="T18" fmla="*/ 44 w 89"/>
                <a:gd name="T19" fmla="*/ 2 h 2"/>
                <a:gd name="T20" fmla="*/ 28 w 89"/>
                <a:gd name="T21" fmla="*/ 2 h 2"/>
                <a:gd name="T22" fmla="*/ 14 w 89"/>
                <a:gd name="T23" fmla="*/ 1 h 2"/>
                <a:gd name="T24" fmla="*/ 0 w 89"/>
                <a:gd name="T25"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2">
                  <a:moveTo>
                    <a:pt x="0" y="1"/>
                  </a:moveTo>
                  <a:cubicBezTo>
                    <a:pt x="0" y="1"/>
                    <a:pt x="5" y="1"/>
                    <a:pt x="14" y="0"/>
                  </a:cubicBezTo>
                  <a:cubicBezTo>
                    <a:pt x="18" y="0"/>
                    <a:pt x="23" y="0"/>
                    <a:pt x="28" y="0"/>
                  </a:cubicBezTo>
                  <a:cubicBezTo>
                    <a:pt x="33" y="0"/>
                    <a:pt x="39" y="0"/>
                    <a:pt x="44" y="0"/>
                  </a:cubicBezTo>
                  <a:cubicBezTo>
                    <a:pt x="50" y="0"/>
                    <a:pt x="56" y="0"/>
                    <a:pt x="61" y="0"/>
                  </a:cubicBezTo>
                  <a:cubicBezTo>
                    <a:pt x="66" y="0"/>
                    <a:pt x="71" y="0"/>
                    <a:pt x="75" y="0"/>
                  </a:cubicBezTo>
                  <a:cubicBezTo>
                    <a:pt x="84" y="1"/>
                    <a:pt x="89" y="1"/>
                    <a:pt x="89" y="1"/>
                  </a:cubicBezTo>
                  <a:cubicBezTo>
                    <a:pt x="89" y="1"/>
                    <a:pt x="84" y="1"/>
                    <a:pt x="75" y="1"/>
                  </a:cubicBezTo>
                  <a:cubicBezTo>
                    <a:pt x="71" y="2"/>
                    <a:pt x="66" y="2"/>
                    <a:pt x="61" y="2"/>
                  </a:cubicBezTo>
                  <a:cubicBezTo>
                    <a:pt x="56" y="2"/>
                    <a:pt x="50" y="2"/>
                    <a:pt x="44" y="2"/>
                  </a:cubicBezTo>
                  <a:cubicBezTo>
                    <a:pt x="39" y="2"/>
                    <a:pt x="33" y="2"/>
                    <a:pt x="28" y="2"/>
                  </a:cubicBezTo>
                  <a:cubicBezTo>
                    <a:pt x="23" y="2"/>
                    <a:pt x="18" y="2"/>
                    <a:pt x="14" y="1"/>
                  </a:cubicBezTo>
                  <a:cubicBezTo>
                    <a:pt x="5" y="1"/>
                    <a:pt x="0" y="1"/>
                    <a:pt x="0" y="1"/>
                  </a:cubicBezTo>
                  <a:close/>
                </a:path>
              </a:pathLst>
            </a:custGeom>
            <a:solidFill>
              <a:srgbClr val="F0DCA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0" name="PA-îsľíḋê">
              <a:extLst>
                <a:ext uri="{FF2B5EF4-FFF2-40B4-BE49-F238E27FC236}">
                  <a16:creationId xmlns:a16="http://schemas.microsoft.com/office/drawing/2014/main" id="{C27C2F90-59FC-456F-9D95-86451FB5F54C}"/>
                </a:ext>
              </a:extLst>
            </p:cNvPr>
            <p:cNvSpPr/>
            <p:nvPr>
              <p:custDataLst>
                <p:tags r:id="rId68"/>
              </p:custDataLst>
            </p:nvPr>
          </p:nvSpPr>
          <p:spPr bwMode="auto">
            <a:xfrm>
              <a:off x="4251325" y="4651376"/>
              <a:ext cx="1512888" cy="34925"/>
            </a:xfrm>
            <a:custGeom>
              <a:avLst/>
              <a:gdLst>
                <a:gd name="T0" fmla="*/ 0 w 89"/>
                <a:gd name="T1" fmla="*/ 1 h 2"/>
                <a:gd name="T2" fmla="*/ 14 w 89"/>
                <a:gd name="T3" fmla="*/ 0 h 2"/>
                <a:gd name="T4" fmla="*/ 28 w 89"/>
                <a:gd name="T5" fmla="*/ 0 h 2"/>
                <a:gd name="T6" fmla="*/ 44 w 89"/>
                <a:gd name="T7" fmla="*/ 0 h 2"/>
                <a:gd name="T8" fmla="*/ 61 w 89"/>
                <a:gd name="T9" fmla="*/ 0 h 2"/>
                <a:gd name="T10" fmla="*/ 75 w 89"/>
                <a:gd name="T11" fmla="*/ 0 h 2"/>
                <a:gd name="T12" fmla="*/ 89 w 89"/>
                <a:gd name="T13" fmla="*/ 1 h 2"/>
                <a:gd name="T14" fmla="*/ 75 w 89"/>
                <a:gd name="T15" fmla="*/ 1 h 2"/>
                <a:gd name="T16" fmla="*/ 61 w 89"/>
                <a:gd name="T17" fmla="*/ 2 h 2"/>
                <a:gd name="T18" fmla="*/ 44 w 89"/>
                <a:gd name="T19" fmla="*/ 2 h 2"/>
                <a:gd name="T20" fmla="*/ 28 w 89"/>
                <a:gd name="T21" fmla="*/ 2 h 2"/>
                <a:gd name="T22" fmla="*/ 14 w 89"/>
                <a:gd name="T23" fmla="*/ 1 h 2"/>
                <a:gd name="T24" fmla="*/ 0 w 89"/>
                <a:gd name="T25"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2">
                  <a:moveTo>
                    <a:pt x="0" y="1"/>
                  </a:moveTo>
                  <a:cubicBezTo>
                    <a:pt x="0" y="1"/>
                    <a:pt x="5" y="0"/>
                    <a:pt x="14" y="0"/>
                  </a:cubicBezTo>
                  <a:cubicBezTo>
                    <a:pt x="18" y="0"/>
                    <a:pt x="23" y="0"/>
                    <a:pt x="28" y="0"/>
                  </a:cubicBezTo>
                  <a:cubicBezTo>
                    <a:pt x="33" y="0"/>
                    <a:pt x="39" y="0"/>
                    <a:pt x="44" y="0"/>
                  </a:cubicBezTo>
                  <a:cubicBezTo>
                    <a:pt x="50" y="0"/>
                    <a:pt x="56" y="0"/>
                    <a:pt x="61" y="0"/>
                  </a:cubicBezTo>
                  <a:cubicBezTo>
                    <a:pt x="66" y="0"/>
                    <a:pt x="71" y="0"/>
                    <a:pt x="75" y="0"/>
                  </a:cubicBezTo>
                  <a:cubicBezTo>
                    <a:pt x="84" y="0"/>
                    <a:pt x="89" y="1"/>
                    <a:pt x="89" y="1"/>
                  </a:cubicBezTo>
                  <a:cubicBezTo>
                    <a:pt x="89" y="1"/>
                    <a:pt x="84" y="1"/>
                    <a:pt x="75" y="1"/>
                  </a:cubicBezTo>
                  <a:cubicBezTo>
                    <a:pt x="71" y="1"/>
                    <a:pt x="66" y="1"/>
                    <a:pt x="61" y="2"/>
                  </a:cubicBezTo>
                  <a:cubicBezTo>
                    <a:pt x="56" y="2"/>
                    <a:pt x="50" y="2"/>
                    <a:pt x="44" y="2"/>
                  </a:cubicBezTo>
                  <a:cubicBezTo>
                    <a:pt x="39" y="2"/>
                    <a:pt x="33" y="2"/>
                    <a:pt x="28" y="2"/>
                  </a:cubicBezTo>
                  <a:cubicBezTo>
                    <a:pt x="23" y="1"/>
                    <a:pt x="18" y="1"/>
                    <a:pt x="14" y="1"/>
                  </a:cubicBezTo>
                  <a:cubicBezTo>
                    <a:pt x="5" y="1"/>
                    <a:pt x="0" y="1"/>
                    <a:pt x="0" y="1"/>
                  </a:cubicBezTo>
                  <a:close/>
                </a:path>
              </a:pathLst>
            </a:custGeom>
            <a:solidFill>
              <a:srgbClr val="F0DCA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1" name="PA-iṣľiḑe">
              <a:extLst>
                <a:ext uri="{FF2B5EF4-FFF2-40B4-BE49-F238E27FC236}">
                  <a16:creationId xmlns:a16="http://schemas.microsoft.com/office/drawing/2014/main" id="{44A02E7A-2FFB-4B3E-A0C8-54B8BA5BD89D}"/>
                </a:ext>
              </a:extLst>
            </p:cNvPr>
            <p:cNvSpPr/>
            <p:nvPr>
              <p:custDataLst>
                <p:tags r:id="rId69"/>
              </p:custDataLst>
            </p:nvPr>
          </p:nvSpPr>
          <p:spPr bwMode="auto">
            <a:xfrm>
              <a:off x="4251325" y="4719638"/>
              <a:ext cx="1512888" cy="17463"/>
            </a:xfrm>
            <a:custGeom>
              <a:avLst/>
              <a:gdLst>
                <a:gd name="T0" fmla="*/ 0 w 89"/>
                <a:gd name="T1" fmla="*/ 1 h 1"/>
                <a:gd name="T2" fmla="*/ 14 w 89"/>
                <a:gd name="T3" fmla="*/ 0 h 1"/>
                <a:gd name="T4" fmla="*/ 28 w 89"/>
                <a:gd name="T5" fmla="*/ 0 h 1"/>
                <a:gd name="T6" fmla="*/ 44 w 89"/>
                <a:gd name="T7" fmla="*/ 0 h 1"/>
                <a:gd name="T8" fmla="*/ 61 w 89"/>
                <a:gd name="T9" fmla="*/ 0 h 1"/>
                <a:gd name="T10" fmla="*/ 75 w 89"/>
                <a:gd name="T11" fmla="*/ 0 h 1"/>
                <a:gd name="T12" fmla="*/ 89 w 89"/>
                <a:gd name="T13" fmla="*/ 1 h 1"/>
                <a:gd name="T14" fmla="*/ 75 w 89"/>
                <a:gd name="T15" fmla="*/ 1 h 1"/>
                <a:gd name="T16" fmla="*/ 61 w 89"/>
                <a:gd name="T17" fmla="*/ 1 h 1"/>
                <a:gd name="T18" fmla="*/ 44 w 89"/>
                <a:gd name="T19" fmla="*/ 1 h 1"/>
                <a:gd name="T20" fmla="*/ 28 w 89"/>
                <a:gd name="T21" fmla="*/ 1 h 1"/>
                <a:gd name="T22" fmla="*/ 14 w 89"/>
                <a:gd name="T23" fmla="*/ 1 h 1"/>
                <a:gd name="T24" fmla="*/ 0 w 89"/>
                <a:gd name="T25"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1">
                  <a:moveTo>
                    <a:pt x="0" y="1"/>
                  </a:moveTo>
                  <a:cubicBezTo>
                    <a:pt x="0" y="1"/>
                    <a:pt x="5" y="0"/>
                    <a:pt x="14" y="0"/>
                  </a:cubicBezTo>
                  <a:cubicBezTo>
                    <a:pt x="18" y="0"/>
                    <a:pt x="23" y="0"/>
                    <a:pt x="28" y="0"/>
                  </a:cubicBezTo>
                  <a:cubicBezTo>
                    <a:pt x="33" y="0"/>
                    <a:pt x="39" y="0"/>
                    <a:pt x="44" y="0"/>
                  </a:cubicBezTo>
                  <a:cubicBezTo>
                    <a:pt x="50" y="0"/>
                    <a:pt x="56" y="0"/>
                    <a:pt x="61" y="0"/>
                  </a:cubicBezTo>
                  <a:cubicBezTo>
                    <a:pt x="66" y="0"/>
                    <a:pt x="71" y="0"/>
                    <a:pt x="75" y="0"/>
                  </a:cubicBezTo>
                  <a:cubicBezTo>
                    <a:pt x="84" y="0"/>
                    <a:pt x="89" y="1"/>
                    <a:pt x="89" y="1"/>
                  </a:cubicBezTo>
                  <a:cubicBezTo>
                    <a:pt x="89" y="1"/>
                    <a:pt x="84" y="1"/>
                    <a:pt x="75" y="1"/>
                  </a:cubicBezTo>
                  <a:cubicBezTo>
                    <a:pt x="71" y="1"/>
                    <a:pt x="66" y="1"/>
                    <a:pt x="61" y="1"/>
                  </a:cubicBezTo>
                  <a:cubicBezTo>
                    <a:pt x="56" y="1"/>
                    <a:pt x="50" y="1"/>
                    <a:pt x="44" y="1"/>
                  </a:cubicBezTo>
                  <a:cubicBezTo>
                    <a:pt x="39" y="1"/>
                    <a:pt x="33" y="1"/>
                    <a:pt x="28" y="1"/>
                  </a:cubicBezTo>
                  <a:cubicBezTo>
                    <a:pt x="23" y="1"/>
                    <a:pt x="18" y="1"/>
                    <a:pt x="14" y="1"/>
                  </a:cubicBezTo>
                  <a:cubicBezTo>
                    <a:pt x="5" y="1"/>
                    <a:pt x="0" y="1"/>
                    <a:pt x="0" y="1"/>
                  </a:cubicBezTo>
                  <a:close/>
                </a:path>
              </a:pathLst>
            </a:custGeom>
            <a:solidFill>
              <a:srgbClr val="F0DCA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2" name="PA-îs1iḓê">
              <a:extLst>
                <a:ext uri="{FF2B5EF4-FFF2-40B4-BE49-F238E27FC236}">
                  <a16:creationId xmlns:a16="http://schemas.microsoft.com/office/drawing/2014/main" id="{327E1F14-F2E8-4853-B54C-C2C6C29C8FB7}"/>
                </a:ext>
              </a:extLst>
            </p:cNvPr>
            <p:cNvSpPr/>
            <p:nvPr>
              <p:custDataLst>
                <p:tags r:id="rId70"/>
              </p:custDataLst>
            </p:nvPr>
          </p:nvSpPr>
          <p:spPr bwMode="auto">
            <a:xfrm>
              <a:off x="4795838" y="3819526"/>
              <a:ext cx="866775" cy="271463"/>
            </a:xfrm>
            <a:custGeom>
              <a:avLst/>
              <a:gdLst>
                <a:gd name="T0" fmla="*/ 51 w 51"/>
                <a:gd name="T1" fmla="*/ 16 h 16"/>
                <a:gd name="T2" fmla="*/ 0 w 51"/>
                <a:gd name="T3" fmla="*/ 16 h 16"/>
                <a:gd name="T4" fmla="*/ 0 w 51"/>
                <a:gd name="T5" fmla="*/ 0 h 16"/>
                <a:gd name="T6" fmla="*/ 51 w 51"/>
                <a:gd name="T7" fmla="*/ 0 h 16"/>
                <a:gd name="T8" fmla="*/ 51 w 51"/>
                <a:gd name="T9" fmla="*/ 16 h 16"/>
              </a:gdLst>
              <a:ahLst/>
              <a:cxnLst>
                <a:cxn ang="0">
                  <a:pos x="T0" y="T1"/>
                </a:cxn>
                <a:cxn ang="0">
                  <a:pos x="T2" y="T3"/>
                </a:cxn>
                <a:cxn ang="0">
                  <a:pos x="T4" y="T5"/>
                </a:cxn>
                <a:cxn ang="0">
                  <a:pos x="T6" y="T7"/>
                </a:cxn>
                <a:cxn ang="0">
                  <a:pos x="T8" y="T9"/>
                </a:cxn>
              </a:cxnLst>
              <a:rect l="0" t="0" r="r" b="b"/>
              <a:pathLst>
                <a:path w="51" h="16">
                  <a:moveTo>
                    <a:pt x="51" y="16"/>
                  </a:moveTo>
                  <a:cubicBezTo>
                    <a:pt x="0" y="16"/>
                    <a:pt x="0" y="16"/>
                    <a:pt x="0" y="16"/>
                  </a:cubicBezTo>
                  <a:cubicBezTo>
                    <a:pt x="0" y="0"/>
                    <a:pt x="0" y="0"/>
                    <a:pt x="0" y="0"/>
                  </a:cubicBezTo>
                  <a:cubicBezTo>
                    <a:pt x="51" y="0"/>
                    <a:pt x="51" y="0"/>
                    <a:pt x="51" y="0"/>
                  </a:cubicBezTo>
                  <a:cubicBezTo>
                    <a:pt x="49" y="0"/>
                    <a:pt x="49" y="16"/>
                    <a:pt x="51" y="16"/>
                  </a:cubicBezTo>
                  <a:close/>
                </a:path>
              </a:pathLst>
            </a:custGeom>
            <a:solidFill>
              <a:srgbClr val="FFF0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3" name="PA-íṥlîḑê">
              <a:extLst>
                <a:ext uri="{FF2B5EF4-FFF2-40B4-BE49-F238E27FC236}">
                  <a16:creationId xmlns:a16="http://schemas.microsoft.com/office/drawing/2014/main" id="{B237F701-43E1-4EF8-AFE1-1EAA288C48D6}"/>
                </a:ext>
              </a:extLst>
            </p:cNvPr>
            <p:cNvSpPr/>
            <p:nvPr>
              <p:custDataLst>
                <p:tags r:id="rId71"/>
              </p:custDataLst>
            </p:nvPr>
          </p:nvSpPr>
          <p:spPr bwMode="auto">
            <a:xfrm>
              <a:off x="4659313" y="3819526"/>
              <a:ext cx="273050" cy="271463"/>
            </a:xfrm>
            <a:prstGeom prst="ellipse">
              <a:avLst/>
            </a:prstGeom>
            <a:solidFill>
              <a:srgbClr val="FFF0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4" name="PA-ïṧliḑê">
              <a:extLst>
                <a:ext uri="{FF2B5EF4-FFF2-40B4-BE49-F238E27FC236}">
                  <a16:creationId xmlns:a16="http://schemas.microsoft.com/office/drawing/2014/main" id="{5E4EA8C5-C1EF-47B3-81B0-E175FB067B7E}"/>
                </a:ext>
              </a:extLst>
            </p:cNvPr>
            <p:cNvSpPr/>
            <p:nvPr>
              <p:custDataLst>
                <p:tags r:id="rId72"/>
              </p:custDataLst>
            </p:nvPr>
          </p:nvSpPr>
          <p:spPr bwMode="auto">
            <a:xfrm>
              <a:off x="3878263" y="3768726"/>
              <a:ext cx="390525" cy="373063"/>
            </a:xfrm>
            <a:prstGeom prst="ellipse">
              <a:avLst/>
            </a:prstGeom>
            <a:solidFill>
              <a:srgbClr val="0064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5" name="PA-iṡḻïḍê">
              <a:extLst>
                <a:ext uri="{FF2B5EF4-FFF2-40B4-BE49-F238E27FC236}">
                  <a16:creationId xmlns:a16="http://schemas.microsoft.com/office/drawing/2014/main" id="{6CCA6459-D775-43DE-B79C-28E9E95839F5}"/>
                </a:ext>
              </a:extLst>
            </p:cNvPr>
            <p:cNvSpPr/>
            <p:nvPr>
              <p:custDataLst>
                <p:tags r:id="rId73"/>
              </p:custDataLst>
            </p:nvPr>
          </p:nvSpPr>
          <p:spPr bwMode="auto">
            <a:xfrm>
              <a:off x="4065588" y="3768726"/>
              <a:ext cx="1597025" cy="373063"/>
            </a:xfrm>
            <a:custGeom>
              <a:avLst/>
              <a:gdLst>
                <a:gd name="T0" fmla="*/ 94 w 94"/>
                <a:gd name="T1" fmla="*/ 0 h 22"/>
                <a:gd name="T2" fmla="*/ 0 w 94"/>
                <a:gd name="T3" fmla="*/ 0 h 22"/>
                <a:gd name="T4" fmla="*/ 0 w 94"/>
                <a:gd name="T5" fmla="*/ 22 h 22"/>
                <a:gd name="T6" fmla="*/ 94 w 94"/>
                <a:gd name="T7" fmla="*/ 22 h 22"/>
                <a:gd name="T8" fmla="*/ 94 w 94"/>
                <a:gd name="T9" fmla="*/ 19 h 22"/>
                <a:gd name="T10" fmla="*/ 43 w 94"/>
                <a:gd name="T11" fmla="*/ 19 h 22"/>
                <a:gd name="T12" fmla="*/ 35 w 94"/>
                <a:gd name="T13" fmla="*/ 11 h 22"/>
                <a:gd name="T14" fmla="*/ 43 w 94"/>
                <a:gd name="T15" fmla="*/ 3 h 22"/>
                <a:gd name="T16" fmla="*/ 94 w 94"/>
                <a:gd name="T17" fmla="*/ 3 h 22"/>
                <a:gd name="T18" fmla="*/ 94 w 94"/>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22">
                  <a:moveTo>
                    <a:pt x="94" y="0"/>
                  </a:moveTo>
                  <a:cubicBezTo>
                    <a:pt x="0" y="0"/>
                    <a:pt x="0" y="0"/>
                    <a:pt x="0" y="0"/>
                  </a:cubicBezTo>
                  <a:cubicBezTo>
                    <a:pt x="0" y="22"/>
                    <a:pt x="0" y="22"/>
                    <a:pt x="0" y="22"/>
                  </a:cubicBezTo>
                  <a:cubicBezTo>
                    <a:pt x="94" y="22"/>
                    <a:pt x="94" y="22"/>
                    <a:pt x="94" y="22"/>
                  </a:cubicBezTo>
                  <a:cubicBezTo>
                    <a:pt x="94" y="19"/>
                    <a:pt x="94" y="19"/>
                    <a:pt x="94" y="19"/>
                  </a:cubicBezTo>
                  <a:cubicBezTo>
                    <a:pt x="43" y="19"/>
                    <a:pt x="43" y="19"/>
                    <a:pt x="43" y="19"/>
                  </a:cubicBezTo>
                  <a:cubicBezTo>
                    <a:pt x="39" y="19"/>
                    <a:pt x="35" y="15"/>
                    <a:pt x="35" y="11"/>
                  </a:cubicBezTo>
                  <a:cubicBezTo>
                    <a:pt x="35" y="6"/>
                    <a:pt x="39" y="3"/>
                    <a:pt x="43" y="3"/>
                  </a:cubicBezTo>
                  <a:cubicBezTo>
                    <a:pt x="94" y="3"/>
                    <a:pt x="94" y="3"/>
                    <a:pt x="94" y="3"/>
                  </a:cubicBezTo>
                  <a:lnTo>
                    <a:pt x="94" y="0"/>
                  </a:lnTo>
                  <a:close/>
                </a:path>
              </a:pathLst>
            </a:custGeom>
            <a:solidFill>
              <a:srgbClr val="0064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6" name="PA-íṡḷïḋè">
              <a:extLst>
                <a:ext uri="{FF2B5EF4-FFF2-40B4-BE49-F238E27FC236}">
                  <a16:creationId xmlns:a16="http://schemas.microsoft.com/office/drawing/2014/main" id="{B6E884B9-A8A2-4C13-A031-DD92EDAB93CD}"/>
                </a:ext>
              </a:extLst>
            </p:cNvPr>
            <p:cNvSpPr/>
            <p:nvPr>
              <p:custDataLst>
                <p:tags r:id="rId74"/>
              </p:custDataLst>
            </p:nvPr>
          </p:nvSpPr>
          <p:spPr bwMode="auto">
            <a:xfrm>
              <a:off x="4014788" y="4805363"/>
              <a:ext cx="304800" cy="373063"/>
            </a:xfrm>
            <a:prstGeom prst="ellipse">
              <a:avLst/>
            </a:prstGeom>
            <a:solidFill>
              <a:srgbClr val="0064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7" name="PA-îṥ1iďê">
              <a:extLst>
                <a:ext uri="{FF2B5EF4-FFF2-40B4-BE49-F238E27FC236}">
                  <a16:creationId xmlns:a16="http://schemas.microsoft.com/office/drawing/2014/main" id="{9EB5AEF0-42CF-4AB6-9B1F-095F761FCE9A}"/>
                </a:ext>
              </a:extLst>
            </p:cNvPr>
            <p:cNvSpPr/>
            <p:nvPr>
              <p:custDataLst>
                <p:tags r:id="rId75"/>
              </p:custDataLst>
            </p:nvPr>
          </p:nvSpPr>
          <p:spPr bwMode="auto">
            <a:xfrm>
              <a:off x="4167188" y="4856163"/>
              <a:ext cx="1716088" cy="271463"/>
            </a:xfrm>
            <a:custGeom>
              <a:avLst/>
              <a:gdLst>
                <a:gd name="T0" fmla="*/ 101 w 101"/>
                <a:gd name="T1" fmla="*/ 16 h 16"/>
                <a:gd name="T2" fmla="*/ 0 w 101"/>
                <a:gd name="T3" fmla="*/ 16 h 16"/>
                <a:gd name="T4" fmla="*/ 0 w 101"/>
                <a:gd name="T5" fmla="*/ 0 h 16"/>
                <a:gd name="T6" fmla="*/ 101 w 101"/>
                <a:gd name="T7" fmla="*/ 0 h 16"/>
                <a:gd name="T8" fmla="*/ 101 w 101"/>
                <a:gd name="T9" fmla="*/ 16 h 16"/>
              </a:gdLst>
              <a:ahLst/>
              <a:cxnLst>
                <a:cxn ang="0">
                  <a:pos x="T0" y="T1"/>
                </a:cxn>
                <a:cxn ang="0">
                  <a:pos x="T2" y="T3"/>
                </a:cxn>
                <a:cxn ang="0">
                  <a:pos x="T4" y="T5"/>
                </a:cxn>
                <a:cxn ang="0">
                  <a:pos x="T6" y="T7"/>
                </a:cxn>
                <a:cxn ang="0">
                  <a:pos x="T8" y="T9"/>
                </a:cxn>
              </a:cxnLst>
              <a:rect l="0" t="0" r="r" b="b"/>
              <a:pathLst>
                <a:path w="101" h="16">
                  <a:moveTo>
                    <a:pt x="101" y="16"/>
                  </a:moveTo>
                  <a:cubicBezTo>
                    <a:pt x="0" y="16"/>
                    <a:pt x="0" y="16"/>
                    <a:pt x="0" y="16"/>
                  </a:cubicBezTo>
                  <a:cubicBezTo>
                    <a:pt x="0" y="0"/>
                    <a:pt x="0" y="0"/>
                    <a:pt x="0" y="0"/>
                  </a:cubicBezTo>
                  <a:cubicBezTo>
                    <a:pt x="101" y="0"/>
                    <a:pt x="101" y="0"/>
                    <a:pt x="101" y="0"/>
                  </a:cubicBezTo>
                  <a:cubicBezTo>
                    <a:pt x="98" y="0"/>
                    <a:pt x="98" y="16"/>
                    <a:pt x="101" y="16"/>
                  </a:cubicBezTo>
                  <a:close/>
                </a:path>
              </a:pathLst>
            </a:custGeom>
            <a:solidFill>
              <a:srgbClr val="FFF0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8" name="PA-ïšļîḍé">
              <a:extLst>
                <a:ext uri="{FF2B5EF4-FFF2-40B4-BE49-F238E27FC236}">
                  <a16:creationId xmlns:a16="http://schemas.microsoft.com/office/drawing/2014/main" id="{8DF0793F-E6A0-4644-A95C-51AB6B1A4AAF}"/>
                </a:ext>
              </a:extLst>
            </p:cNvPr>
            <p:cNvSpPr/>
            <p:nvPr>
              <p:custDataLst>
                <p:tags r:id="rId76"/>
              </p:custDataLst>
            </p:nvPr>
          </p:nvSpPr>
          <p:spPr bwMode="auto">
            <a:xfrm>
              <a:off x="4065588" y="4856163"/>
              <a:ext cx="185738" cy="271463"/>
            </a:xfrm>
            <a:prstGeom prst="ellipse">
              <a:avLst/>
            </a:prstGeom>
            <a:solidFill>
              <a:srgbClr val="FFF0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9" name="PA-îšļíḑè">
              <a:extLst>
                <a:ext uri="{FF2B5EF4-FFF2-40B4-BE49-F238E27FC236}">
                  <a16:creationId xmlns:a16="http://schemas.microsoft.com/office/drawing/2014/main" id="{501E171E-EB95-4D9D-A02D-8F03C2EA4D53}"/>
                </a:ext>
              </a:extLst>
            </p:cNvPr>
            <p:cNvSpPr/>
            <p:nvPr>
              <p:custDataLst>
                <p:tags r:id="rId77"/>
              </p:custDataLst>
            </p:nvPr>
          </p:nvSpPr>
          <p:spPr bwMode="auto">
            <a:xfrm>
              <a:off x="4405313" y="3717926"/>
              <a:ext cx="1325563" cy="50800"/>
            </a:xfrm>
            <a:prstGeom prst="rect">
              <a:avLst/>
            </a:prstGeom>
            <a:solidFill>
              <a:srgbClr val="A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10" name="PA-íSḻîďè">
              <a:extLst>
                <a:ext uri="{FF2B5EF4-FFF2-40B4-BE49-F238E27FC236}">
                  <a16:creationId xmlns:a16="http://schemas.microsoft.com/office/drawing/2014/main" id="{EE4195C2-335A-49C3-AF28-6D0F1F4E4AB1}"/>
                </a:ext>
              </a:extLst>
            </p:cNvPr>
            <p:cNvSpPr/>
            <p:nvPr>
              <p:custDataLst>
                <p:tags r:id="rId78"/>
              </p:custDataLst>
            </p:nvPr>
          </p:nvSpPr>
          <p:spPr bwMode="auto">
            <a:xfrm>
              <a:off x="4405313" y="3479801"/>
              <a:ext cx="1325563" cy="33338"/>
            </a:xfrm>
            <a:prstGeom prst="rect">
              <a:avLst/>
            </a:prstGeom>
            <a:solidFill>
              <a:srgbClr val="A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11" name="PA-íṣļiďè">
              <a:extLst>
                <a:ext uri="{FF2B5EF4-FFF2-40B4-BE49-F238E27FC236}">
                  <a16:creationId xmlns:a16="http://schemas.microsoft.com/office/drawing/2014/main" id="{9EBA69F0-B396-4683-A917-D10CF99BB721}"/>
                </a:ext>
              </a:extLst>
            </p:cNvPr>
            <p:cNvSpPr/>
            <p:nvPr>
              <p:custDataLst>
                <p:tags r:id="rId79"/>
              </p:custDataLst>
            </p:nvPr>
          </p:nvSpPr>
          <p:spPr bwMode="auto">
            <a:xfrm>
              <a:off x="5611813" y="3479801"/>
              <a:ext cx="238125" cy="288925"/>
            </a:xfrm>
            <a:prstGeom prst="ellipse">
              <a:avLst/>
            </a:pr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2" name="PA-iślïde">
              <a:extLst>
                <a:ext uri="{FF2B5EF4-FFF2-40B4-BE49-F238E27FC236}">
                  <a16:creationId xmlns:a16="http://schemas.microsoft.com/office/drawing/2014/main" id="{EA391211-59F8-4BBC-B5E2-E414D8194EEA}"/>
                </a:ext>
              </a:extLst>
            </p:cNvPr>
            <p:cNvSpPr/>
            <p:nvPr>
              <p:custDataLst>
                <p:tags r:id="rId80"/>
              </p:custDataLst>
            </p:nvPr>
          </p:nvSpPr>
          <p:spPr bwMode="auto">
            <a:xfrm>
              <a:off x="4405313" y="3513138"/>
              <a:ext cx="1325563" cy="204788"/>
            </a:xfrm>
            <a:custGeom>
              <a:avLst/>
              <a:gdLst>
                <a:gd name="T0" fmla="*/ 0 w 78"/>
                <a:gd name="T1" fmla="*/ 12 h 12"/>
                <a:gd name="T2" fmla="*/ 78 w 78"/>
                <a:gd name="T3" fmla="*/ 12 h 12"/>
                <a:gd name="T4" fmla="*/ 78 w 78"/>
                <a:gd name="T5" fmla="*/ 0 h 12"/>
                <a:gd name="T6" fmla="*/ 0 w 78"/>
                <a:gd name="T7" fmla="*/ 0 h 12"/>
                <a:gd name="T8" fmla="*/ 0 w 78"/>
                <a:gd name="T9" fmla="*/ 12 h 12"/>
              </a:gdLst>
              <a:ahLst/>
              <a:cxnLst>
                <a:cxn ang="0">
                  <a:pos x="T0" y="T1"/>
                </a:cxn>
                <a:cxn ang="0">
                  <a:pos x="T2" y="T3"/>
                </a:cxn>
                <a:cxn ang="0">
                  <a:pos x="T4" y="T5"/>
                </a:cxn>
                <a:cxn ang="0">
                  <a:pos x="T6" y="T7"/>
                </a:cxn>
                <a:cxn ang="0">
                  <a:pos x="T8" y="T9"/>
                </a:cxn>
              </a:cxnLst>
              <a:rect l="0" t="0" r="r" b="b"/>
              <a:pathLst>
                <a:path w="78" h="12">
                  <a:moveTo>
                    <a:pt x="0" y="12"/>
                  </a:moveTo>
                  <a:cubicBezTo>
                    <a:pt x="78" y="12"/>
                    <a:pt x="78" y="12"/>
                    <a:pt x="78" y="12"/>
                  </a:cubicBezTo>
                  <a:cubicBezTo>
                    <a:pt x="78" y="0"/>
                    <a:pt x="78" y="0"/>
                    <a:pt x="78" y="0"/>
                  </a:cubicBezTo>
                  <a:cubicBezTo>
                    <a:pt x="0" y="0"/>
                    <a:pt x="0" y="0"/>
                    <a:pt x="0" y="0"/>
                  </a:cubicBezTo>
                  <a:cubicBezTo>
                    <a:pt x="2" y="0"/>
                    <a:pt x="2" y="12"/>
                    <a:pt x="0" y="12"/>
                  </a:cubicBezTo>
                  <a:close/>
                </a:path>
              </a:pathLst>
            </a:custGeom>
            <a:solidFill>
              <a:srgbClr val="FFF0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3" name="PA-ïṧḻíḋê">
              <a:extLst>
                <a:ext uri="{FF2B5EF4-FFF2-40B4-BE49-F238E27FC236}">
                  <a16:creationId xmlns:a16="http://schemas.microsoft.com/office/drawing/2014/main" id="{C74F3F05-D1D3-4408-910E-5B9B2BB80AF8}"/>
                </a:ext>
              </a:extLst>
            </p:cNvPr>
            <p:cNvSpPr/>
            <p:nvPr>
              <p:custDataLst>
                <p:tags r:id="rId81"/>
              </p:custDataLst>
            </p:nvPr>
          </p:nvSpPr>
          <p:spPr bwMode="auto">
            <a:xfrm>
              <a:off x="5662613" y="3513138"/>
              <a:ext cx="136525" cy="204788"/>
            </a:xfrm>
            <a:prstGeom prst="ellipse">
              <a:avLst/>
            </a:prstGeom>
            <a:solidFill>
              <a:srgbClr val="FFF0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4" name="PA-iṣḻíḍé">
              <a:extLst>
                <a:ext uri="{FF2B5EF4-FFF2-40B4-BE49-F238E27FC236}">
                  <a16:creationId xmlns:a16="http://schemas.microsoft.com/office/drawing/2014/main" id="{08480A67-080B-4801-9494-FEB772083131}"/>
                </a:ext>
              </a:extLst>
            </p:cNvPr>
            <p:cNvSpPr/>
            <p:nvPr>
              <p:custDataLst>
                <p:tags r:id="rId82"/>
              </p:custDataLst>
            </p:nvPr>
          </p:nvSpPr>
          <p:spPr bwMode="auto">
            <a:xfrm>
              <a:off x="3589338" y="5178426"/>
              <a:ext cx="544513" cy="527050"/>
            </a:xfrm>
            <a:prstGeom prst="ellipse">
              <a:avLst/>
            </a:pr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5" name="PA-íšḻíḍè">
              <a:extLst>
                <a:ext uri="{FF2B5EF4-FFF2-40B4-BE49-F238E27FC236}">
                  <a16:creationId xmlns:a16="http://schemas.microsoft.com/office/drawing/2014/main" id="{97A16A1E-EA06-4175-97FB-C445016B964C}"/>
                </a:ext>
              </a:extLst>
            </p:cNvPr>
            <p:cNvSpPr/>
            <p:nvPr>
              <p:custDataLst>
                <p:tags r:id="rId83"/>
              </p:custDataLst>
            </p:nvPr>
          </p:nvSpPr>
          <p:spPr bwMode="auto">
            <a:xfrm>
              <a:off x="3860800" y="5178426"/>
              <a:ext cx="2192338" cy="527050"/>
            </a:xfrm>
            <a:custGeom>
              <a:avLst/>
              <a:gdLst>
                <a:gd name="T0" fmla="*/ 129 w 129"/>
                <a:gd name="T1" fmla="*/ 0 h 31"/>
                <a:gd name="T2" fmla="*/ 0 w 129"/>
                <a:gd name="T3" fmla="*/ 0 h 31"/>
                <a:gd name="T4" fmla="*/ 0 w 129"/>
                <a:gd name="T5" fmla="*/ 31 h 31"/>
                <a:gd name="T6" fmla="*/ 129 w 129"/>
                <a:gd name="T7" fmla="*/ 31 h 31"/>
                <a:gd name="T8" fmla="*/ 129 w 129"/>
                <a:gd name="T9" fmla="*/ 26 h 31"/>
                <a:gd name="T10" fmla="*/ 59 w 129"/>
                <a:gd name="T11" fmla="*/ 26 h 31"/>
                <a:gd name="T12" fmla="*/ 48 w 129"/>
                <a:gd name="T13" fmla="*/ 15 h 31"/>
                <a:gd name="T14" fmla="*/ 59 w 129"/>
                <a:gd name="T15" fmla="*/ 5 h 31"/>
                <a:gd name="T16" fmla="*/ 129 w 129"/>
                <a:gd name="T17" fmla="*/ 5 h 31"/>
                <a:gd name="T18" fmla="*/ 129 w 129"/>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31">
                  <a:moveTo>
                    <a:pt x="129" y="0"/>
                  </a:moveTo>
                  <a:cubicBezTo>
                    <a:pt x="0" y="0"/>
                    <a:pt x="0" y="0"/>
                    <a:pt x="0" y="0"/>
                  </a:cubicBezTo>
                  <a:cubicBezTo>
                    <a:pt x="0" y="31"/>
                    <a:pt x="0" y="31"/>
                    <a:pt x="0" y="31"/>
                  </a:cubicBezTo>
                  <a:cubicBezTo>
                    <a:pt x="129" y="31"/>
                    <a:pt x="129" y="31"/>
                    <a:pt x="129" y="31"/>
                  </a:cubicBezTo>
                  <a:cubicBezTo>
                    <a:pt x="129" y="26"/>
                    <a:pt x="129" y="26"/>
                    <a:pt x="129" y="26"/>
                  </a:cubicBezTo>
                  <a:cubicBezTo>
                    <a:pt x="59" y="26"/>
                    <a:pt x="59" y="26"/>
                    <a:pt x="59" y="26"/>
                  </a:cubicBezTo>
                  <a:cubicBezTo>
                    <a:pt x="53" y="26"/>
                    <a:pt x="48" y="21"/>
                    <a:pt x="48" y="15"/>
                  </a:cubicBezTo>
                  <a:cubicBezTo>
                    <a:pt x="48" y="9"/>
                    <a:pt x="53" y="5"/>
                    <a:pt x="59" y="5"/>
                  </a:cubicBezTo>
                  <a:cubicBezTo>
                    <a:pt x="129" y="5"/>
                    <a:pt x="129" y="5"/>
                    <a:pt x="129" y="5"/>
                  </a:cubicBezTo>
                  <a:lnTo>
                    <a:pt x="129" y="0"/>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6" name="PA-íSļïďè">
              <a:extLst>
                <a:ext uri="{FF2B5EF4-FFF2-40B4-BE49-F238E27FC236}">
                  <a16:creationId xmlns:a16="http://schemas.microsoft.com/office/drawing/2014/main" id="{B3F3A7C1-7396-4939-96FD-D3484C30D6F4}"/>
                </a:ext>
              </a:extLst>
            </p:cNvPr>
            <p:cNvSpPr/>
            <p:nvPr>
              <p:custDataLst>
                <p:tags r:id="rId84"/>
              </p:custDataLst>
            </p:nvPr>
          </p:nvSpPr>
          <p:spPr bwMode="auto">
            <a:xfrm>
              <a:off x="5764213" y="1543051"/>
              <a:ext cx="1631950" cy="781050"/>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17" name="PA-íŝḻíḍe">
              <a:extLst>
                <a:ext uri="{FF2B5EF4-FFF2-40B4-BE49-F238E27FC236}">
                  <a16:creationId xmlns:a16="http://schemas.microsoft.com/office/drawing/2014/main" id="{E18E386B-8BE2-4EA2-B645-D119C379DFE5}"/>
                </a:ext>
              </a:extLst>
            </p:cNvPr>
            <p:cNvSpPr/>
            <p:nvPr>
              <p:custDataLst>
                <p:tags r:id="rId85"/>
              </p:custDataLst>
            </p:nvPr>
          </p:nvSpPr>
          <p:spPr bwMode="auto">
            <a:xfrm>
              <a:off x="6359525" y="4719638"/>
              <a:ext cx="2141538" cy="458788"/>
            </a:xfrm>
            <a:prstGeom prst="rect">
              <a:avLst/>
            </a:prstGeom>
            <a:solidFill>
              <a:srgbClr val="F05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18" name="PA-íŝḷíḑê">
              <a:extLst>
                <a:ext uri="{FF2B5EF4-FFF2-40B4-BE49-F238E27FC236}">
                  <a16:creationId xmlns:a16="http://schemas.microsoft.com/office/drawing/2014/main" id="{30E9AA90-7176-4ABD-B82F-49A3C20EA12A}"/>
                </a:ext>
              </a:extLst>
            </p:cNvPr>
            <p:cNvSpPr/>
            <p:nvPr>
              <p:custDataLst>
                <p:tags r:id="rId86"/>
              </p:custDataLst>
            </p:nvPr>
          </p:nvSpPr>
          <p:spPr bwMode="auto">
            <a:xfrm>
              <a:off x="6359525" y="4719638"/>
              <a:ext cx="214153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19" name="PA-î$ḷiḍè">
              <a:extLst>
                <a:ext uri="{FF2B5EF4-FFF2-40B4-BE49-F238E27FC236}">
                  <a16:creationId xmlns:a16="http://schemas.microsoft.com/office/drawing/2014/main" id="{6F15393A-5B68-4E71-BDB7-EC4AA231D480}"/>
                </a:ext>
              </a:extLst>
            </p:cNvPr>
            <p:cNvSpPr/>
            <p:nvPr>
              <p:custDataLst>
                <p:tags r:id="rId87"/>
              </p:custDataLst>
            </p:nvPr>
          </p:nvSpPr>
          <p:spPr bwMode="auto">
            <a:xfrm>
              <a:off x="6699250" y="4686301"/>
              <a:ext cx="119063" cy="492125"/>
            </a:xfrm>
            <a:prstGeom prst="rect">
              <a:avLst/>
            </a:prstGeom>
            <a:solidFill>
              <a:srgbClr val="FF96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20" name="PA-íşliḑe">
              <a:extLst>
                <a:ext uri="{FF2B5EF4-FFF2-40B4-BE49-F238E27FC236}">
                  <a16:creationId xmlns:a16="http://schemas.microsoft.com/office/drawing/2014/main" id="{BBDADE09-E23F-459B-82DA-48C4BA0E1DAF}"/>
                </a:ext>
              </a:extLst>
            </p:cNvPr>
            <p:cNvSpPr/>
            <p:nvPr>
              <p:custDataLst>
                <p:tags r:id="rId88"/>
              </p:custDataLst>
            </p:nvPr>
          </p:nvSpPr>
          <p:spPr bwMode="auto">
            <a:xfrm>
              <a:off x="6699250" y="4686301"/>
              <a:ext cx="11906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21" name="PA-íṧḻïḍe">
              <a:extLst>
                <a:ext uri="{FF2B5EF4-FFF2-40B4-BE49-F238E27FC236}">
                  <a16:creationId xmlns:a16="http://schemas.microsoft.com/office/drawing/2014/main" id="{5CD85116-3479-4A8C-B512-86C7DB8834D6}"/>
                </a:ext>
              </a:extLst>
            </p:cNvPr>
            <p:cNvSpPr/>
            <p:nvPr>
              <p:custDataLst>
                <p:tags r:id="rId89"/>
              </p:custDataLst>
            </p:nvPr>
          </p:nvSpPr>
          <p:spPr bwMode="auto">
            <a:xfrm>
              <a:off x="7175500" y="4838701"/>
              <a:ext cx="1173163" cy="220663"/>
            </a:xfrm>
            <a:prstGeom prst="rect">
              <a:avLst/>
            </a:prstGeom>
            <a:solidFill>
              <a:srgbClr val="FF96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22" name="PA-îsḻîďé">
              <a:extLst>
                <a:ext uri="{FF2B5EF4-FFF2-40B4-BE49-F238E27FC236}">
                  <a16:creationId xmlns:a16="http://schemas.microsoft.com/office/drawing/2014/main" id="{3AC5A640-612F-4056-91CE-86CA79162A0B}"/>
                </a:ext>
              </a:extLst>
            </p:cNvPr>
            <p:cNvSpPr/>
            <p:nvPr>
              <p:custDataLst>
                <p:tags r:id="rId90"/>
              </p:custDataLst>
            </p:nvPr>
          </p:nvSpPr>
          <p:spPr bwMode="auto">
            <a:xfrm>
              <a:off x="7175500" y="4838701"/>
              <a:ext cx="117316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23" name="PA-ïş1ïďé">
              <a:extLst>
                <a:ext uri="{FF2B5EF4-FFF2-40B4-BE49-F238E27FC236}">
                  <a16:creationId xmlns:a16="http://schemas.microsoft.com/office/drawing/2014/main" id="{E43B3782-A524-4A02-9C84-8807BF604A9A}"/>
                </a:ext>
              </a:extLst>
            </p:cNvPr>
            <p:cNvSpPr/>
            <p:nvPr>
              <p:custDataLst>
                <p:tags r:id="rId91"/>
              </p:custDataLst>
            </p:nvPr>
          </p:nvSpPr>
          <p:spPr bwMode="auto">
            <a:xfrm>
              <a:off x="8501063" y="4957763"/>
              <a:ext cx="1588" cy="220663"/>
            </a:xfrm>
            <a:prstGeom prst="rect">
              <a:avLst/>
            </a:prstGeom>
            <a:solidFill>
              <a:srgbClr val="FACAB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24" name="PA-ïšliḓè">
              <a:extLst>
                <a:ext uri="{FF2B5EF4-FFF2-40B4-BE49-F238E27FC236}">
                  <a16:creationId xmlns:a16="http://schemas.microsoft.com/office/drawing/2014/main" id="{1A1DFEF8-1B31-45FE-9014-8D9E7585F5A9}"/>
                </a:ext>
              </a:extLst>
            </p:cNvPr>
            <p:cNvSpPr/>
            <p:nvPr>
              <p:custDataLst>
                <p:tags r:id="rId92"/>
              </p:custDataLst>
            </p:nvPr>
          </p:nvSpPr>
          <p:spPr bwMode="auto">
            <a:xfrm>
              <a:off x="8501063" y="4957763"/>
              <a:ext cx="1588"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25" name="PA-î$ļiḍê">
              <a:extLst>
                <a:ext uri="{FF2B5EF4-FFF2-40B4-BE49-F238E27FC236}">
                  <a16:creationId xmlns:a16="http://schemas.microsoft.com/office/drawing/2014/main" id="{796356C5-B89C-4FEF-8391-2B0EAA6A9575}"/>
                </a:ext>
              </a:extLst>
            </p:cNvPr>
            <p:cNvSpPr/>
            <p:nvPr>
              <p:custDataLst>
                <p:tags r:id="rId93"/>
              </p:custDataLst>
            </p:nvPr>
          </p:nvSpPr>
          <p:spPr bwMode="auto">
            <a:xfrm>
              <a:off x="6359525" y="4957763"/>
              <a:ext cx="2141538" cy="220663"/>
            </a:xfrm>
            <a:custGeom>
              <a:avLst/>
              <a:gdLst>
                <a:gd name="T0" fmla="*/ 214 w 1349"/>
                <a:gd name="T1" fmla="*/ 0 h 139"/>
                <a:gd name="T2" fmla="*/ 0 w 1349"/>
                <a:gd name="T3" fmla="*/ 0 h 139"/>
                <a:gd name="T4" fmla="*/ 0 w 1349"/>
                <a:gd name="T5" fmla="*/ 139 h 139"/>
                <a:gd name="T6" fmla="*/ 214 w 1349"/>
                <a:gd name="T7" fmla="*/ 139 h 139"/>
                <a:gd name="T8" fmla="*/ 214 w 1349"/>
                <a:gd name="T9" fmla="*/ 0 h 139"/>
                <a:gd name="T10" fmla="*/ 1349 w 1349"/>
                <a:gd name="T11" fmla="*/ 0 h 139"/>
                <a:gd name="T12" fmla="*/ 1253 w 1349"/>
                <a:gd name="T13" fmla="*/ 0 h 139"/>
                <a:gd name="T14" fmla="*/ 1253 w 1349"/>
                <a:gd name="T15" fmla="*/ 64 h 139"/>
                <a:gd name="T16" fmla="*/ 514 w 1349"/>
                <a:gd name="T17" fmla="*/ 64 h 139"/>
                <a:gd name="T18" fmla="*/ 514 w 1349"/>
                <a:gd name="T19" fmla="*/ 0 h 139"/>
                <a:gd name="T20" fmla="*/ 289 w 1349"/>
                <a:gd name="T21" fmla="*/ 0 h 139"/>
                <a:gd name="T22" fmla="*/ 289 w 1349"/>
                <a:gd name="T23" fmla="*/ 139 h 139"/>
                <a:gd name="T24" fmla="*/ 1349 w 1349"/>
                <a:gd name="T25" fmla="*/ 139 h 139"/>
                <a:gd name="T26" fmla="*/ 1349 w 1349"/>
                <a:gd name="T27"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9" h="139">
                  <a:moveTo>
                    <a:pt x="214" y="0"/>
                  </a:moveTo>
                  <a:lnTo>
                    <a:pt x="0" y="0"/>
                  </a:lnTo>
                  <a:lnTo>
                    <a:pt x="0" y="139"/>
                  </a:lnTo>
                  <a:lnTo>
                    <a:pt x="214" y="139"/>
                  </a:lnTo>
                  <a:lnTo>
                    <a:pt x="214" y="0"/>
                  </a:lnTo>
                  <a:close/>
                  <a:moveTo>
                    <a:pt x="1349" y="0"/>
                  </a:moveTo>
                  <a:lnTo>
                    <a:pt x="1253" y="0"/>
                  </a:lnTo>
                  <a:lnTo>
                    <a:pt x="1253" y="64"/>
                  </a:lnTo>
                  <a:lnTo>
                    <a:pt x="514" y="64"/>
                  </a:lnTo>
                  <a:lnTo>
                    <a:pt x="514" y="0"/>
                  </a:lnTo>
                  <a:lnTo>
                    <a:pt x="289" y="0"/>
                  </a:lnTo>
                  <a:lnTo>
                    <a:pt x="289" y="139"/>
                  </a:lnTo>
                  <a:lnTo>
                    <a:pt x="1349" y="139"/>
                  </a:lnTo>
                  <a:lnTo>
                    <a:pt x="1349" y="0"/>
                  </a:lnTo>
                  <a:close/>
                </a:path>
              </a:pathLst>
            </a:custGeom>
            <a:solidFill>
              <a:srgbClr val="F461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6" name="PA-iś1ïďé">
              <a:extLst>
                <a:ext uri="{FF2B5EF4-FFF2-40B4-BE49-F238E27FC236}">
                  <a16:creationId xmlns:a16="http://schemas.microsoft.com/office/drawing/2014/main" id="{F3E80175-3A5C-47A6-BBAD-06764A1F69D1}"/>
                </a:ext>
              </a:extLst>
            </p:cNvPr>
            <p:cNvSpPr/>
            <p:nvPr>
              <p:custDataLst>
                <p:tags r:id="rId94"/>
              </p:custDataLst>
            </p:nvPr>
          </p:nvSpPr>
          <p:spPr bwMode="auto">
            <a:xfrm>
              <a:off x="6359525" y="4957763"/>
              <a:ext cx="2141538" cy="220663"/>
            </a:xfrm>
            <a:custGeom>
              <a:avLst/>
              <a:gdLst>
                <a:gd name="T0" fmla="*/ 214 w 1349"/>
                <a:gd name="T1" fmla="*/ 0 h 139"/>
                <a:gd name="T2" fmla="*/ 0 w 1349"/>
                <a:gd name="T3" fmla="*/ 0 h 139"/>
                <a:gd name="T4" fmla="*/ 0 w 1349"/>
                <a:gd name="T5" fmla="*/ 139 h 139"/>
                <a:gd name="T6" fmla="*/ 214 w 1349"/>
                <a:gd name="T7" fmla="*/ 139 h 139"/>
                <a:gd name="T8" fmla="*/ 214 w 1349"/>
                <a:gd name="T9" fmla="*/ 0 h 139"/>
                <a:gd name="T10" fmla="*/ 1349 w 1349"/>
                <a:gd name="T11" fmla="*/ 0 h 139"/>
                <a:gd name="T12" fmla="*/ 1253 w 1349"/>
                <a:gd name="T13" fmla="*/ 0 h 139"/>
                <a:gd name="T14" fmla="*/ 1253 w 1349"/>
                <a:gd name="T15" fmla="*/ 64 h 139"/>
                <a:gd name="T16" fmla="*/ 514 w 1349"/>
                <a:gd name="T17" fmla="*/ 64 h 139"/>
                <a:gd name="T18" fmla="*/ 514 w 1349"/>
                <a:gd name="T19" fmla="*/ 0 h 139"/>
                <a:gd name="T20" fmla="*/ 289 w 1349"/>
                <a:gd name="T21" fmla="*/ 0 h 139"/>
                <a:gd name="T22" fmla="*/ 289 w 1349"/>
                <a:gd name="T23" fmla="*/ 139 h 139"/>
                <a:gd name="T24" fmla="*/ 1349 w 1349"/>
                <a:gd name="T25" fmla="*/ 139 h 139"/>
                <a:gd name="T26" fmla="*/ 1349 w 1349"/>
                <a:gd name="T27"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9" h="139">
                  <a:moveTo>
                    <a:pt x="214" y="0"/>
                  </a:moveTo>
                  <a:lnTo>
                    <a:pt x="0" y="0"/>
                  </a:lnTo>
                  <a:lnTo>
                    <a:pt x="0" y="139"/>
                  </a:lnTo>
                  <a:lnTo>
                    <a:pt x="214" y="139"/>
                  </a:lnTo>
                  <a:lnTo>
                    <a:pt x="214" y="0"/>
                  </a:lnTo>
                  <a:moveTo>
                    <a:pt x="1349" y="0"/>
                  </a:moveTo>
                  <a:lnTo>
                    <a:pt x="1253" y="0"/>
                  </a:lnTo>
                  <a:lnTo>
                    <a:pt x="1253" y="64"/>
                  </a:lnTo>
                  <a:lnTo>
                    <a:pt x="514" y="64"/>
                  </a:lnTo>
                  <a:lnTo>
                    <a:pt x="514" y="0"/>
                  </a:lnTo>
                  <a:lnTo>
                    <a:pt x="289" y="0"/>
                  </a:lnTo>
                  <a:lnTo>
                    <a:pt x="289" y="139"/>
                  </a:lnTo>
                  <a:lnTo>
                    <a:pt x="1349" y="139"/>
                  </a:lnTo>
                  <a:lnTo>
                    <a:pt x="134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7" name="PA-iṡľîďè">
              <a:extLst>
                <a:ext uri="{FF2B5EF4-FFF2-40B4-BE49-F238E27FC236}">
                  <a16:creationId xmlns:a16="http://schemas.microsoft.com/office/drawing/2014/main" id="{F5727327-E067-471E-A547-BF3E769E23D6}"/>
                </a:ext>
              </a:extLst>
            </p:cNvPr>
            <p:cNvSpPr/>
            <p:nvPr>
              <p:custDataLst>
                <p:tags r:id="rId95"/>
              </p:custDataLst>
            </p:nvPr>
          </p:nvSpPr>
          <p:spPr bwMode="auto">
            <a:xfrm>
              <a:off x="6699250" y="4957763"/>
              <a:ext cx="119063" cy="220663"/>
            </a:xfrm>
            <a:prstGeom prst="rect">
              <a:avLst/>
            </a:prstGeom>
            <a:solidFill>
              <a:srgbClr val="FFA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28" name="PA-ïSliḍè">
              <a:extLst>
                <a:ext uri="{FF2B5EF4-FFF2-40B4-BE49-F238E27FC236}">
                  <a16:creationId xmlns:a16="http://schemas.microsoft.com/office/drawing/2014/main" id="{9DE5A0F6-F4CA-47D8-8E60-928D4A40E678}"/>
                </a:ext>
              </a:extLst>
            </p:cNvPr>
            <p:cNvSpPr/>
            <p:nvPr>
              <p:custDataLst>
                <p:tags r:id="rId96"/>
              </p:custDataLst>
            </p:nvPr>
          </p:nvSpPr>
          <p:spPr bwMode="auto">
            <a:xfrm>
              <a:off x="6699250" y="4957763"/>
              <a:ext cx="11906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29" name="PA-iṩ1îḋé">
              <a:extLst>
                <a:ext uri="{FF2B5EF4-FFF2-40B4-BE49-F238E27FC236}">
                  <a16:creationId xmlns:a16="http://schemas.microsoft.com/office/drawing/2014/main" id="{8E3C3415-7F50-4971-B19A-4DDDBB0370E6}"/>
                </a:ext>
              </a:extLst>
            </p:cNvPr>
            <p:cNvSpPr/>
            <p:nvPr>
              <p:custDataLst>
                <p:tags r:id="rId97"/>
              </p:custDataLst>
            </p:nvPr>
          </p:nvSpPr>
          <p:spPr bwMode="auto">
            <a:xfrm>
              <a:off x="7175500" y="4957763"/>
              <a:ext cx="1173163" cy="101600"/>
            </a:xfrm>
            <a:prstGeom prst="rect">
              <a:avLst/>
            </a:prstGeom>
            <a:solidFill>
              <a:srgbClr val="FFA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30" name="PA-ïṡ1îḍe">
              <a:extLst>
                <a:ext uri="{FF2B5EF4-FFF2-40B4-BE49-F238E27FC236}">
                  <a16:creationId xmlns:a16="http://schemas.microsoft.com/office/drawing/2014/main" id="{CF78FF56-E918-4065-ABA4-9E5D5E04A2A6}"/>
                </a:ext>
              </a:extLst>
            </p:cNvPr>
            <p:cNvSpPr/>
            <p:nvPr>
              <p:custDataLst>
                <p:tags r:id="rId98"/>
              </p:custDataLst>
            </p:nvPr>
          </p:nvSpPr>
          <p:spPr bwMode="auto">
            <a:xfrm>
              <a:off x="7175500" y="4957763"/>
              <a:ext cx="117316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31" name="PA-íśḷiḍé">
              <a:extLst>
                <a:ext uri="{FF2B5EF4-FFF2-40B4-BE49-F238E27FC236}">
                  <a16:creationId xmlns:a16="http://schemas.microsoft.com/office/drawing/2014/main" id="{CAF6B523-7DAE-4B35-BB36-4BFDE0D6F847}"/>
                </a:ext>
              </a:extLst>
            </p:cNvPr>
            <p:cNvSpPr/>
            <p:nvPr>
              <p:custDataLst>
                <p:tags r:id="rId99"/>
              </p:custDataLst>
            </p:nvPr>
          </p:nvSpPr>
          <p:spPr bwMode="auto">
            <a:xfrm>
              <a:off x="6597650" y="4346576"/>
              <a:ext cx="1700213" cy="373063"/>
            </a:xfrm>
            <a:prstGeom prst="rect">
              <a:avLst/>
            </a:prstGeom>
            <a:solidFill>
              <a:srgbClr val="0064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32" name="PA-íš1îḑé">
              <a:extLst>
                <a:ext uri="{FF2B5EF4-FFF2-40B4-BE49-F238E27FC236}">
                  <a16:creationId xmlns:a16="http://schemas.microsoft.com/office/drawing/2014/main" id="{3F734213-E174-4FF0-B47A-AC6473F9F173}"/>
                </a:ext>
              </a:extLst>
            </p:cNvPr>
            <p:cNvSpPr/>
            <p:nvPr>
              <p:custDataLst>
                <p:tags r:id="rId100"/>
              </p:custDataLst>
            </p:nvPr>
          </p:nvSpPr>
          <p:spPr bwMode="auto">
            <a:xfrm>
              <a:off x="6597650" y="4346576"/>
              <a:ext cx="1700213"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33" name="PA-í$ḻïḋé">
              <a:extLst>
                <a:ext uri="{FF2B5EF4-FFF2-40B4-BE49-F238E27FC236}">
                  <a16:creationId xmlns:a16="http://schemas.microsoft.com/office/drawing/2014/main" id="{2DF595C5-2A5C-408D-9386-B31FDC72600D}"/>
                </a:ext>
              </a:extLst>
            </p:cNvPr>
            <p:cNvSpPr/>
            <p:nvPr>
              <p:custDataLst>
                <p:tags r:id="rId101"/>
              </p:custDataLst>
            </p:nvPr>
          </p:nvSpPr>
          <p:spPr bwMode="auto">
            <a:xfrm>
              <a:off x="7583488" y="4413251"/>
              <a:ext cx="714375" cy="222250"/>
            </a:xfrm>
            <a:prstGeom prst="rect">
              <a:avLst/>
            </a:prstGeom>
            <a:solidFill>
              <a:srgbClr val="008CA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34" name="PA-iṡḷidê">
              <a:extLst>
                <a:ext uri="{FF2B5EF4-FFF2-40B4-BE49-F238E27FC236}">
                  <a16:creationId xmlns:a16="http://schemas.microsoft.com/office/drawing/2014/main" id="{1702DE58-19A7-489A-BA46-ABA67CC246BE}"/>
                </a:ext>
              </a:extLst>
            </p:cNvPr>
            <p:cNvSpPr/>
            <p:nvPr>
              <p:custDataLst>
                <p:tags r:id="rId102"/>
              </p:custDataLst>
            </p:nvPr>
          </p:nvSpPr>
          <p:spPr bwMode="auto">
            <a:xfrm>
              <a:off x="7583488" y="4413251"/>
              <a:ext cx="71437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35" name="PA-ïṣ1ídé">
              <a:extLst>
                <a:ext uri="{FF2B5EF4-FFF2-40B4-BE49-F238E27FC236}">
                  <a16:creationId xmlns:a16="http://schemas.microsoft.com/office/drawing/2014/main" id="{9A314854-3F85-46F6-99CE-EBC947B58291}"/>
                </a:ext>
              </a:extLst>
            </p:cNvPr>
            <p:cNvSpPr/>
            <p:nvPr>
              <p:custDataLst>
                <p:tags r:id="rId103"/>
              </p:custDataLst>
            </p:nvPr>
          </p:nvSpPr>
          <p:spPr bwMode="auto">
            <a:xfrm>
              <a:off x="6597650" y="4346576"/>
              <a:ext cx="1700213" cy="169863"/>
            </a:xfrm>
            <a:custGeom>
              <a:avLst/>
              <a:gdLst>
                <a:gd name="T0" fmla="*/ 1071 w 1071"/>
                <a:gd name="T1" fmla="*/ 0 h 107"/>
                <a:gd name="T2" fmla="*/ 771 w 1071"/>
                <a:gd name="T3" fmla="*/ 0 h 107"/>
                <a:gd name="T4" fmla="*/ 0 w 1071"/>
                <a:gd name="T5" fmla="*/ 0 h 107"/>
                <a:gd name="T6" fmla="*/ 0 w 1071"/>
                <a:gd name="T7" fmla="*/ 107 h 107"/>
                <a:gd name="T8" fmla="*/ 621 w 1071"/>
                <a:gd name="T9" fmla="*/ 107 h 107"/>
                <a:gd name="T10" fmla="*/ 621 w 1071"/>
                <a:gd name="T11" fmla="*/ 42 h 107"/>
                <a:gd name="T12" fmla="*/ 1071 w 1071"/>
                <a:gd name="T13" fmla="*/ 42 h 107"/>
                <a:gd name="T14" fmla="*/ 1071 w 1071"/>
                <a:gd name="T15" fmla="*/ 0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1" h="107">
                  <a:moveTo>
                    <a:pt x="1071" y="0"/>
                  </a:moveTo>
                  <a:lnTo>
                    <a:pt x="771" y="0"/>
                  </a:lnTo>
                  <a:lnTo>
                    <a:pt x="0" y="0"/>
                  </a:lnTo>
                  <a:lnTo>
                    <a:pt x="0" y="107"/>
                  </a:lnTo>
                  <a:lnTo>
                    <a:pt x="621" y="107"/>
                  </a:lnTo>
                  <a:lnTo>
                    <a:pt x="621" y="42"/>
                  </a:lnTo>
                  <a:lnTo>
                    <a:pt x="1071" y="42"/>
                  </a:lnTo>
                  <a:lnTo>
                    <a:pt x="1071" y="0"/>
                  </a:lnTo>
                  <a:close/>
                </a:path>
              </a:pathLst>
            </a:custGeom>
            <a:solidFill>
              <a:srgbClr val="00708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6" name="PA-îŝḻídé">
              <a:extLst>
                <a:ext uri="{FF2B5EF4-FFF2-40B4-BE49-F238E27FC236}">
                  <a16:creationId xmlns:a16="http://schemas.microsoft.com/office/drawing/2014/main" id="{8C04C76D-5C83-4F2F-8C87-2E765BD61C1A}"/>
                </a:ext>
              </a:extLst>
            </p:cNvPr>
            <p:cNvSpPr/>
            <p:nvPr>
              <p:custDataLst>
                <p:tags r:id="rId104"/>
              </p:custDataLst>
            </p:nvPr>
          </p:nvSpPr>
          <p:spPr bwMode="auto">
            <a:xfrm>
              <a:off x="6597650" y="4346576"/>
              <a:ext cx="1700213" cy="169863"/>
            </a:xfrm>
            <a:custGeom>
              <a:avLst/>
              <a:gdLst>
                <a:gd name="T0" fmla="*/ 1071 w 1071"/>
                <a:gd name="T1" fmla="*/ 0 h 107"/>
                <a:gd name="T2" fmla="*/ 771 w 1071"/>
                <a:gd name="T3" fmla="*/ 0 h 107"/>
                <a:gd name="T4" fmla="*/ 0 w 1071"/>
                <a:gd name="T5" fmla="*/ 0 h 107"/>
                <a:gd name="T6" fmla="*/ 0 w 1071"/>
                <a:gd name="T7" fmla="*/ 107 h 107"/>
                <a:gd name="T8" fmla="*/ 621 w 1071"/>
                <a:gd name="T9" fmla="*/ 107 h 107"/>
                <a:gd name="T10" fmla="*/ 621 w 1071"/>
                <a:gd name="T11" fmla="*/ 42 h 107"/>
                <a:gd name="T12" fmla="*/ 1071 w 1071"/>
                <a:gd name="T13" fmla="*/ 42 h 107"/>
                <a:gd name="T14" fmla="*/ 1071 w 1071"/>
                <a:gd name="T15" fmla="*/ 0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1" h="107">
                  <a:moveTo>
                    <a:pt x="1071" y="0"/>
                  </a:moveTo>
                  <a:lnTo>
                    <a:pt x="771" y="0"/>
                  </a:lnTo>
                  <a:lnTo>
                    <a:pt x="0" y="0"/>
                  </a:lnTo>
                  <a:lnTo>
                    <a:pt x="0" y="107"/>
                  </a:lnTo>
                  <a:lnTo>
                    <a:pt x="621" y="107"/>
                  </a:lnTo>
                  <a:lnTo>
                    <a:pt x="621" y="42"/>
                  </a:lnTo>
                  <a:lnTo>
                    <a:pt x="1071" y="42"/>
                  </a:lnTo>
                  <a:lnTo>
                    <a:pt x="10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7" name="PA-îṧļîḓé">
              <a:extLst>
                <a:ext uri="{FF2B5EF4-FFF2-40B4-BE49-F238E27FC236}">
                  <a16:creationId xmlns:a16="http://schemas.microsoft.com/office/drawing/2014/main" id="{76C8A067-F04B-4AC5-B2F0-CCD966E7A46F}"/>
                </a:ext>
              </a:extLst>
            </p:cNvPr>
            <p:cNvSpPr/>
            <p:nvPr>
              <p:custDataLst>
                <p:tags r:id="rId105"/>
              </p:custDataLst>
            </p:nvPr>
          </p:nvSpPr>
          <p:spPr bwMode="auto">
            <a:xfrm>
              <a:off x="7583488" y="4413251"/>
              <a:ext cx="714375" cy="103188"/>
            </a:xfrm>
            <a:prstGeom prst="rect">
              <a:avLst/>
            </a:prstGeom>
            <a:solidFill>
              <a:srgbClr val="0095A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38" name="PA-íŝḷîḋe">
              <a:extLst>
                <a:ext uri="{FF2B5EF4-FFF2-40B4-BE49-F238E27FC236}">
                  <a16:creationId xmlns:a16="http://schemas.microsoft.com/office/drawing/2014/main" id="{9652FCDF-CB77-4E4A-8DF7-84768D31D04E}"/>
                </a:ext>
              </a:extLst>
            </p:cNvPr>
            <p:cNvSpPr/>
            <p:nvPr>
              <p:custDataLst>
                <p:tags r:id="rId106"/>
              </p:custDataLst>
            </p:nvPr>
          </p:nvSpPr>
          <p:spPr bwMode="auto">
            <a:xfrm>
              <a:off x="7583488" y="4413251"/>
              <a:ext cx="714375"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39" name="PA-ïş1íḍê">
              <a:extLst>
                <a:ext uri="{FF2B5EF4-FFF2-40B4-BE49-F238E27FC236}">
                  <a16:creationId xmlns:a16="http://schemas.microsoft.com/office/drawing/2014/main" id="{191F15D2-18D7-4FDC-A72C-ED2980AC03DE}"/>
                </a:ext>
              </a:extLst>
            </p:cNvPr>
            <p:cNvSpPr/>
            <p:nvPr>
              <p:custDataLst>
                <p:tags r:id="rId107"/>
              </p:custDataLst>
            </p:nvPr>
          </p:nvSpPr>
          <p:spPr bwMode="auto">
            <a:xfrm>
              <a:off x="7431088" y="5264151"/>
              <a:ext cx="1189038" cy="355600"/>
            </a:xfrm>
            <a:custGeom>
              <a:avLst/>
              <a:gdLst>
                <a:gd name="T0" fmla="*/ 70 w 70"/>
                <a:gd name="T1" fmla="*/ 21 h 21"/>
                <a:gd name="T2" fmla="*/ 0 w 70"/>
                <a:gd name="T3" fmla="*/ 21 h 21"/>
                <a:gd name="T4" fmla="*/ 0 w 70"/>
                <a:gd name="T5" fmla="*/ 0 h 21"/>
                <a:gd name="T6" fmla="*/ 70 w 70"/>
                <a:gd name="T7" fmla="*/ 0 h 21"/>
                <a:gd name="T8" fmla="*/ 70 w 70"/>
                <a:gd name="T9" fmla="*/ 21 h 21"/>
              </a:gdLst>
              <a:ahLst/>
              <a:cxnLst>
                <a:cxn ang="0">
                  <a:pos x="T0" y="T1"/>
                </a:cxn>
                <a:cxn ang="0">
                  <a:pos x="T2" y="T3"/>
                </a:cxn>
                <a:cxn ang="0">
                  <a:pos x="T4" y="T5"/>
                </a:cxn>
                <a:cxn ang="0">
                  <a:pos x="T6" y="T7"/>
                </a:cxn>
                <a:cxn ang="0">
                  <a:pos x="T8" y="T9"/>
                </a:cxn>
              </a:cxnLst>
              <a:rect l="0" t="0" r="r" b="b"/>
              <a:pathLst>
                <a:path w="70" h="21">
                  <a:moveTo>
                    <a:pt x="70" y="21"/>
                  </a:moveTo>
                  <a:cubicBezTo>
                    <a:pt x="0" y="21"/>
                    <a:pt x="0" y="21"/>
                    <a:pt x="0" y="21"/>
                  </a:cubicBezTo>
                  <a:cubicBezTo>
                    <a:pt x="0" y="0"/>
                    <a:pt x="0" y="0"/>
                    <a:pt x="0" y="0"/>
                  </a:cubicBezTo>
                  <a:cubicBezTo>
                    <a:pt x="70" y="0"/>
                    <a:pt x="70" y="0"/>
                    <a:pt x="70" y="0"/>
                  </a:cubicBezTo>
                  <a:cubicBezTo>
                    <a:pt x="66" y="0"/>
                    <a:pt x="66" y="21"/>
                    <a:pt x="70" y="21"/>
                  </a:cubicBezTo>
                  <a:close/>
                </a:path>
              </a:pathLst>
            </a:custGeom>
            <a:solidFill>
              <a:srgbClr val="FFF0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0" name="PA-í$lïḋê">
              <a:extLst>
                <a:ext uri="{FF2B5EF4-FFF2-40B4-BE49-F238E27FC236}">
                  <a16:creationId xmlns:a16="http://schemas.microsoft.com/office/drawing/2014/main" id="{AD004585-A0CA-4620-9D5D-D32F3E1C73D5}"/>
                </a:ext>
              </a:extLst>
            </p:cNvPr>
            <p:cNvSpPr/>
            <p:nvPr>
              <p:custDataLst>
                <p:tags r:id="rId108"/>
              </p:custDataLst>
            </p:nvPr>
          </p:nvSpPr>
          <p:spPr bwMode="auto">
            <a:xfrm>
              <a:off x="7243763" y="5264151"/>
              <a:ext cx="373063" cy="355600"/>
            </a:xfrm>
            <a:prstGeom prst="ellipse">
              <a:avLst/>
            </a:prstGeom>
            <a:solidFill>
              <a:srgbClr val="FFF0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1" name="PA-îsḷîďê">
              <a:extLst>
                <a:ext uri="{FF2B5EF4-FFF2-40B4-BE49-F238E27FC236}">
                  <a16:creationId xmlns:a16="http://schemas.microsoft.com/office/drawing/2014/main" id="{0CF0400F-015E-4894-AFF3-7C9E2F30D7E2}"/>
                </a:ext>
              </a:extLst>
            </p:cNvPr>
            <p:cNvSpPr/>
            <p:nvPr>
              <p:custDataLst>
                <p:tags r:id="rId109"/>
              </p:custDataLst>
            </p:nvPr>
          </p:nvSpPr>
          <p:spPr bwMode="auto">
            <a:xfrm>
              <a:off x="6172200" y="5178426"/>
              <a:ext cx="527050" cy="527050"/>
            </a:xfrm>
            <a:prstGeom prst="ellipse">
              <a:avLst/>
            </a:prstGeom>
            <a:solidFill>
              <a:srgbClr val="4155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2" name="PA-îS1ídè">
              <a:extLst>
                <a:ext uri="{FF2B5EF4-FFF2-40B4-BE49-F238E27FC236}">
                  <a16:creationId xmlns:a16="http://schemas.microsoft.com/office/drawing/2014/main" id="{4CF9B73A-3385-4F02-8766-3ECACDDC0113}"/>
                </a:ext>
              </a:extLst>
            </p:cNvPr>
            <p:cNvSpPr/>
            <p:nvPr>
              <p:custDataLst>
                <p:tags r:id="rId110"/>
              </p:custDataLst>
            </p:nvPr>
          </p:nvSpPr>
          <p:spPr bwMode="auto">
            <a:xfrm>
              <a:off x="6445250" y="5178426"/>
              <a:ext cx="2174875" cy="527050"/>
            </a:xfrm>
            <a:custGeom>
              <a:avLst/>
              <a:gdLst>
                <a:gd name="T0" fmla="*/ 128 w 128"/>
                <a:gd name="T1" fmla="*/ 0 h 31"/>
                <a:gd name="T2" fmla="*/ 0 w 128"/>
                <a:gd name="T3" fmla="*/ 0 h 31"/>
                <a:gd name="T4" fmla="*/ 0 w 128"/>
                <a:gd name="T5" fmla="*/ 31 h 31"/>
                <a:gd name="T6" fmla="*/ 128 w 128"/>
                <a:gd name="T7" fmla="*/ 31 h 31"/>
                <a:gd name="T8" fmla="*/ 128 w 128"/>
                <a:gd name="T9" fmla="*/ 26 h 31"/>
                <a:gd name="T10" fmla="*/ 58 w 128"/>
                <a:gd name="T11" fmla="*/ 26 h 31"/>
                <a:gd name="T12" fmla="*/ 47 w 128"/>
                <a:gd name="T13" fmla="*/ 16 h 31"/>
                <a:gd name="T14" fmla="*/ 58 w 128"/>
                <a:gd name="T15" fmla="*/ 5 h 31"/>
                <a:gd name="T16" fmla="*/ 128 w 128"/>
                <a:gd name="T17" fmla="*/ 5 h 31"/>
                <a:gd name="T18" fmla="*/ 128 w 128"/>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31">
                  <a:moveTo>
                    <a:pt x="128" y="0"/>
                  </a:moveTo>
                  <a:cubicBezTo>
                    <a:pt x="0" y="0"/>
                    <a:pt x="0" y="0"/>
                    <a:pt x="0" y="0"/>
                  </a:cubicBezTo>
                  <a:cubicBezTo>
                    <a:pt x="0" y="31"/>
                    <a:pt x="0" y="31"/>
                    <a:pt x="0" y="31"/>
                  </a:cubicBezTo>
                  <a:cubicBezTo>
                    <a:pt x="128" y="31"/>
                    <a:pt x="128" y="31"/>
                    <a:pt x="128" y="31"/>
                  </a:cubicBezTo>
                  <a:cubicBezTo>
                    <a:pt x="128" y="26"/>
                    <a:pt x="128" y="26"/>
                    <a:pt x="128" y="26"/>
                  </a:cubicBezTo>
                  <a:cubicBezTo>
                    <a:pt x="58" y="26"/>
                    <a:pt x="58" y="26"/>
                    <a:pt x="58" y="26"/>
                  </a:cubicBezTo>
                  <a:cubicBezTo>
                    <a:pt x="52" y="26"/>
                    <a:pt x="47" y="22"/>
                    <a:pt x="47" y="16"/>
                  </a:cubicBezTo>
                  <a:cubicBezTo>
                    <a:pt x="47" y="10"/>
                    <a:pt x="52" y="5"/>
                    <a:pt x="58" y="5"/>
                  </a:cubicBezTo>
                  <a:cubicBezTo>
                    <a:pt x="128" y="5"/>
                    <a:pt x="128" y="5"/>
                    <a:pt x="128" y="5"/>
                  </a:cubicBezTo>
                  <a:lnTo>
                    <a:pt x="128" y="0"/>
                  </a:lnTo>
                  <a:close/>
                </a:path>
              </a:pathLst>
            </a:custGeom>
            <a:solidFill>
              <a:srgbClr val="4155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3" name="PA-iṩḷiďè">
              <a:extLst>
                <a:ext uri="{FF2B5EF4-FFF2-40B4-BE49-F238E27FC236}">
                  <a16:creationId xmlns:a16="http://schemas.microsoft.com/office/drawing/2014/main" id="{F3E4F0FA-9C50-417B-86AB-878203C707BC}"/>
                </a:ext>
              </a:extLst>
            </p:cNvPr>
            <p:cNvSpPr/>
            <p:nvPr>
              <p:custDataLst>
                <p:tags r:id="rId111"/>
              </p:custDataLst>
            </p:nvPr>
          </p:nvSpPr>
          <p:spPr bwMode="auto">
            <a:xfrm>
              <a:off x="7243763" y="3598863"/>
              <a:ext cx="849313" cy="747713"/>
            </a:xfrm>
            <a:custGeom>
              <a:avLst/>
              <a:gdLst>
                <a:gd name="T0" fmla="*/ 22 w 50"/>
                <a:gd name="T1" fmla="*/ 4 h 44"/>
                <a:gd name="T2" fmla="*/ 2 w 50"/>
                <a:gd name="T3" fmla="*/ 9 h 44"/>
                <a:gd name="T4" fmla="*/ 2 w 50"/>
                <a:gd name="T5" fmla="*/ 25 h 44"/>
                <a:gd name="T6" fmla="*/ 26 w 50"/>
                <a:gd name="T7" fmla="*/ 44 h 44"/>
                <a:gd name="T8" fmla="*/ 50 w 50"/>
                <a:gd name="T9" fmla="*/ 18 h 44"/>
                <a:gd name="T10" fmla="*/ 39 w 50"/>
                <a:gd name="T11" fmla="*/ 3 h 44"/>
                <a:gd name="T12" fmla="*/ 29 w 50"/>
                <a:gd name="T13" fmla="*/ 3 h 44"/>
                <a:gd name="T14" fmla="*/ 22 w 50"/>
                <a:gd name="T15" fmla="*/ 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44">
                  <a:moveTo>
                    <a:pt x="22" y="4"/>
                  </a:moveTo>
                  <a:cubicBezTo>
                    <a:pt x="15" y="3"/>
                    <a:pt x="6" y="0"/>
                    <a:pt x="2" y="9"/>
                  </a:cubicBezTo>
                  <a:cubicBezTo>
                    <a:pt x="0" y="14"/>
                    <a:pt x="0" y="20"/>
                    <a:pt x="2" y="25"/>
                  </a:cubicBezTo>
                  <a:cubicBezTo>
                    <a:pt x="5" y="40"/>
                    <a:pt x="15" y="44"/>
                    <a:pt x="26" y="44"/>
                  </a:cubicBezTo>
                  <a:cubicBezTo>
                    <a:pt x="41" y="44"/>
                    <a:pt x="50" y="32"/>
                    <a:pt x="50" y="18"/>
                  </a:cubicBezTo>
                  <a:cubicBezTo>
                    <a:pt x="50" y="10"/>
                    <a:pt x="46" y="4"/>
                    <a:pt x="39" y="3"/>
                  </a:cubicBezTo>
                  <a:cubicBezTo>
                    <a:pt x="35" y="2"/>
                    <a:pt x="32" y="3"/>
                    <a:pt x="29" y="3"/>
                  </a:cubicBezTo>
                  <a:cubicBezTo>
                    <a:pt x="27" y="3"/>
                    <a:pt x="25" y="4"/>
                    <a:pt x="22" y="4"/>
                  </a:cubicBezTo>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4" name="PA-iśľiḑe">
              <a:extLst>
                <a:ext uri="{FF2B5EF4-FFF2-40B4-BE49-F238E27FC236}">
                  <a16:creationId xmlns:a16="http://schemas.microsoft.com/office/drawing/2014/main" id="{837ACCFA-3197-4333-BD53-C04A7FD79146}"/>
                </a:ext>
              </a:extLst>
            </p:cNvPr>
            <p:cNvSpPr/>
            <p:nvPr>
              <p:custDataLst>
                <p:tags r:id="rId112"/>
              </p:custDataLst>
            </p:nvPr>
          </p:nvSpPr>
          <p:spPr bwMode="auto">
            <a:xfrm>
              <a:off x="7446963" y="3667126"/>
              <a:ext cx="357188" cy="84138"/>
            </a:xfrm>
            <a:custGeom>
              <a:avLst/>
              <a:gdLst>
                <a:gd name="T0" fmla="*/ 2 w 21"/>
                <a:gd name="T1" fmla="*/ 0 h 5"/>
                <a:gd name="T2" fmla="*/ 0 w 21"/>
                <a:gd name="T3" fmla="*/ 1 h 5"/>
                <a:gd name="T4" fmla="*/ 12 w 21"/>
                <a:gd name="T5" fmla="*/ 5 h 5"/>
                <a:gd name="T6" fmla="*/ 20 w 21"/>
                <a:gd name="T7" fmla="*/ 1 h 5"/>
                <a:gd name="T8" fmla="*/ 18 w 21"/>
                <a:gd name="T9" fmla="*/ 0 h 5"/>
                <a:gd name="T10" fmla="*/ 15 w 21"/>
                <a:gd name="T11" fmla="*/ 1 h 5"/>
                <a:gd name="T12" fmla="*/ 12 w 21"/>
                <a:gd name="T13" fmla="*/ 1 h 5"/>
                <a:gd name="T14" fmla="*/ 12 w 21"/>
                <a:gd name="T15" fmla="*/ 1 h 5"/>
                <a:gd name="T16" fmla="*/ 7 w 21"/>
                <a:gd name="T17" fmla="*/ 1 h 5"/>
                <a:gd name="T18" fmla="*/ 2 w 21"/>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5">
                  <a:moveTo>
                    <a:pt x="2" y="0"/>
                  </a:moveTo>
                  <a:cubicBezTo>
                    <a:pt x="1" y="0"/>
                    <a:pt x="0" y="0"/>
                    <a:pt x="0" y="1"/>
                  </a:cubicBezTo>
                  <a:cubicBezTo>
                    <a:pt x="0" y="2"/>
                    <a:pt x="5" y="5"/>
                    <a:pt x="12" y="5"/>
                  </a:cubicBezTo>
                  <a:cubicBezTo>
                    <a:pt x="18" y="5"/>
                    <a:pt x="21" y="2"/>
                    <a:pt x="20" y="1"/>
                  </a:cubicBezTo>
                  <a:cubicBezTo>
                    <a:pt x="19" y="0"/>
                    <a:pt x="19" y="0"/>
                    <a:pt x="18" y="0"/>
                  </a:cubicBezTo>
                  <a:cubicBezTo>
                    <a:pt x="17" y="0"/>
                    <a:pt x="16" y="1"/>
                    <a:pt x="15" y="1"/>
                  </a:cubicBezTo>
                  <a:cubicBezTo>
                    <a:pt x="14" y="1"/>
                    <a:pt x="14" y="1"/>
                    <a:pt x="12" y="1"/>
                  </a:cubicBezTo>
                  <a:cubicBezTo>
                    <a:pt x="12" y="1"/>
                    <a:pt x="12" y="1"/>
                    <a:pt x="12" y="1"/>
                  </a:cubicBezTo>
                  <a:cubicBezTo>
                    <a:pt x="10" y="1"/>
                    <a:pt x="9" y="1"/>
                    <a:pt x="7" y="1"/>
                  </a:cubicBezTo>
                  <a:cubicBezTo>
                    <a:pt x="6" y="1"/>
                    <a:pt x="4" y="0"/>
                    <a:pt x="2" y="0"/>
                  </a:cubicBezTo>
                </a:path>
              </a:pathLst>
            </a:custGeom>
            <a:solidFill>
              <a:srgbClr val="DA37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5" name="PA-íśliďê">
              <a:extLst>
                <a:ext uri="{FF2B5EF4-FFF2-40B4-BE49-F238E27FC236}">
                  <a16:creationId xmlns:a16="http://schemas.microsoft.com/office/drawing/2014/main" id="{DE04BEA7-75F8-40F6-A8E6-CCB522EA5037}"/>
                </a:ext>
              </a:extLst>
            </p:cNvPr>
            <p:cNvSpPr/>
            <p:nvPr>
              <p:custDataLst>
                <p:tags r:id="rId113"/>
              </p:custDataLst>
            </p:nvPr>
          </p:nvSpPr>
          <p:spPr bwMode="auto">
            <a:xfrm>
              <a:off x="7616825" y="3513138"/>
              <a:ext cx="50800" cy="220663"/>
            </a:xfrm>
            <a:custGeom>
              <a:avLst/>
              <a:gdLst>
                <a:gd name="T0" fmla="*/ 2 w 3"/>
                <a:gd name="T1" fmla="*/ 3 h 13"/>
                <a:gd name="T2" fmla="*/ 1 w 3"/>
                <a:gd name="T3" fmla="*/ 8 h 13"/>
                <a:gd name="T4" fmla="*/ 2 w 3"/>
                <a:gd name="T5" fmla="*/ 13 h 13"/>
                <a:gd name="T6" fmla="*/ 0 w 3"/>
                <a:gd name="T7" fmla="*/ 13 h 13"/>
                <a:gd name="T8" fmla="*/ 0 w 3"/>
                <a:gd name="T9" fmla="*/ 1 h 13"/>
                <a:gd name="T10" fmla="*/ 2 w 3"/>
                <a:gd name="T11" fmla="*/ 0 h 13"/>
                <a:gd name="T12" fmla="*/ 2 w 3"/>
                <a:gd name="T13" fmla="*/ 3 h 13"/>
              </a:gdLst>
              <a:ahLst/>
              <a:cxnLst>
                <a:cxn ang="0">
                  <a:pos x="T0" y="T1"/>
                </a:cxn>
                <a:cxn ang="0">
                  <a:pos x="T2" y="T3"/>
                </a:cxn>
                <a:cxn ang="0">
                  <a:pos x="T4" y="T5"/>
                </a:cxn>
                <a:cxn ang="0">
                  <a:pos x="T6" y="T7"/>
                </a:cxn>
                <a:cxn ang="0">
                  <a:pos x="T8" y="T9"/>
                </a:cxn>
                <a:cxn ang="0">
                  <a:pos x="T10" y="T11"/>
                </a:cxn>
                <a:cxn ang="0">
                  <a:pos x="T12" y="T13"/>
                </a:cxn>
              </a:cxnLst>
              <a:rect l="0" t="0" r="r" b="b"/>
              <a:pathLst>
                <a:path w="3" h="13">
                  <a:moveTo>
                    <a:pt x="2" y="3"/>
                  </a:moveTo>
                  <a:cubicBezTo>
                    <a:pt x="2" y="5"/>
                    <a:pt x="2" y="6"/>
                    <a:pt x="1" y="8"/>
                  </a:cubicBezTo>
                  <a:cubicBezTo>
                    <a:pt x="1" y="10"/>
                    <a:pt x="2" y="11"/>
                    <a:pt x="2" y="13"/>
                  </a:cubicBezTo>
                  <a:cubicBezTo>
                    <a:pt x="1" y="13"/>
                    <a:pt x="1" y="13"/>
                    <a:pt x="0" y="13"/>
                  </a:cubicBezTo>
                  <a:cubicBezTo>
                    <a:pt x="0" y="9"/>
                    <a:pt x="0" y="5"/>
                    <a:pt x="0" y="1"/>
                  </a:cubicBezTo>
                  <a:cubicBezTo>
                    <a:pt x="0" y="0"/>
                    <a:pt x="1" y="0"/>
                    <a:pt x="2" y="0"/>
                  </a:cubicBezTo>
                  <a:cubicBezTo>
                    <a:pt x="3" y="1"/>
                    <a:pt x="3" y="2"/>
                    <a:pt x="2" y="3"/>
                  </a:cubicBezTo>
                  <a:close/>
                </a:path>
              </a:pathLst>
            </a:custGeom>
            <a:solidFill>
              <a:srgbClr val="7832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6" name="PA-íšļïdé">
              <a:extLst>
                <a:ext uri="{FF2B5EF4-FFF2-40B4-BE49-F238E27FC236}">
                  <a16:creationId xmlns:a16="http://schemas.microsoft.com/office/drawing/2014/main" id="{2EFBF5C1-1A85-466D-9A41-B3639480C645}"/>
                </a:ext>
              </a:extLst>
            </p:cNvPr>
            <p:cNvSpPr/>
            <p:nvPr>
              <p:custDataLst>
                <p:tags r:id="rId114"/>
              </p:custDataLst>
            </p:nvPr>
          </p:nvSpPr>
          <p:spPr bwMode="auto">
            <a:xfrm>
              <a:off x="7804150" y="3667126"/>
              <a:ext cx="204788" cy="134938"/>
            </a:xfrm>
            <a:custGeom>
              <a:avLst/>
              <a:gdLst>
                <a:gd name="T0" fmla="*/ 5 w 12"/>
                <a:gd name="T1" fmla="*/ 0 h 8"/>
                <a:gd name="T2" fmla="*/ 4 w 12"/>
                <a:gd name="T3" fmla="*/ 1 h 8"/>
                <a:gd name="T4" fmla="*/ 1 w 12"/>
                <a:gd name="T5" fmla="*/ 5 h 8"/>
                <a:gd name="T6" fmla="*/ 9 w 12"/>
                <a:gd name="T7" fmla="*/ 8 h 8"/>
                <a:gd name="T8" fmla="*/ 10 w 12"/>
                <a:gd name="T9" fmla="*/ 8 h 8"/>
                <a:gd name="T10" fmla="*/ 12 w 12"/>
                <a:gd name="T11" fmla="*/ 7 h 8"/>
                <a:gd name="T12" fmla="*/ 11 w 12"/>
                <a:gd name="T13" fmla="*/ 4 h 8"/>
                <a:gd name="T14" fmla="*/ 5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5" y="0"/>
                  </a:moveTo>
                  <a:cubicBezTo>
                    <a:pt x="5" y="0"/>
                    <a:pt x="4" y="0"/>
                    <a:pt x="4" y="1"/>
                  </a:cubicBezTo>
                  <a:cubicBezTo>
                    <a:pt x="3" y="3"/>
                    <a:pt x="0" y="3"/>
                    <a:pt x="1" y="5"/>
                  </a:cubicBezTo>
                  <a:cubicBezTo>
                    <a:pt x="2" y="6"/>
                    <a:pt x="7" y="7"/>
                    <a:pt x="9" y="8"/>
                  </a:cubicBezTo>
                  <a:cubicBezTo>
                    <a:pt x="9" y="8"/>
                    <a:pt x="10" y="8"/>
                    <a:pt x="10" y="8"/>
                  </a:cubicBezTo>
                  <a:cubicBezTo>
                    <a:pt x="11" y="8"/>
                    <a:pt x="12" y="8"/>
                    <a:pt x="12" y="7"/>
                  </a:cubicBezTo>
                  <a:cubicBezTo>
                    <a:pt x="12" y="6"/>
                    <a:pt x="12" y="5"/>
                    <a:pt x="11" y="4"/>
                  </a:cubicBezTo>
                  <a:cubicBezTo>
                    <a:pt x="10" y="2"/>
                    <a:pt x="7" y="0"/>
                    <a:pt x="5" y="0"/>
                  </a:cubicBezTo>
                </a:path>
              </a:pathLst>
            </a:custGeom>
            <a:solidFill>
              <a:srgbClr val="F4D7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7" name="PA-îṧḷïďe">
              <a:extLst>
                <a:ext uri="{FF2B5EF4-FFF2-40B4-BE49-F238E27FC236}">
                  <a16:creationId xmlns:a16="http://schemas.microsoft.com/office/drawing/2014/main" id="{8BFB2853-531F-461F-B441-967C7FF7A5AE}"/>
                </a:ext>
              </a:extLst>
            </p:cNvPr>
            <p:cNvSpPr/>
            <p:nvPr>
              <p:custDataLst>
                <p:tags r:id="rId115"/>
              </p:custDataLst>
            </p:nvPr>
          </p:nvSpPr>
          <p:spPr bwMode="auto">
            <a:xfrm>
              <a:off x="7821613" y="4159251"/>
              <a:ext cx="203200" cy="169863"/>
            </a:xfrm>
            <a:custGeom>
              <a:avLst/>
              <a:gdLst>
                <a:gd name="T0" fmla="*/ 12 w 12"/>
                <a:gd name="T1" fmla="*/ 0 h 10"/>
                <a:gd name="T2" fmla="*/ 12 w 12"/>
                <a:gd name="T3" fmla="*/ 0 h 10"/>
                <a:gd name="T4" fmla="*/ 0 w 12"/>
                <a:gd name="T5" fmla="*/ 10 h 10"/>
                <a:gd name="T6" fmla="*/ 0 w 12"/>
                <a:gd name="T7" fmla="*/ 10 h 10"/>
                <a:gd name="T8" fmla="*/ 12 w 12"/>
                <a:gd name="T9" fmla="*/ 0 h 10"/>
              </a:gdLst>
              <a:ahLst/>
              <a:cxnLst>
                <a:cxn ang="0">
                  <a:pos x="T0" y="T1"/>
                </a:cxn>
                <a:cxn ang="0">
                  <a:pos x="T2" y="T3"/>
                </a:cxn>
                <a:cxn ang="0">
                  <a:pos x="T4" y="T5"/>
                </a:cxn>
                <a:cxn ang="0">
                  <a:pos x="T6" y="T7"/>
                </a:cxn>
                <a:cxn ang="0">
                  <a:pos x="T8" y="T9"/>
                </a:cxn>
              </a:cxnLst>
              <a:rect l="0" t="0" r="r" b="b"/>
              <a:pathLst>
                <a:path w="12" h="10">
                  <a:moveTo>
                    <a:pt x="12" y="0"/>
                  </a:moveTo>
                  <a:cubicBezTo>
                    <a:pt x="12" y="0"/>
                    <a:pt x="12" y="0"/>
                    <a:pt x="12" y="0"/>
                  </a:cubicBezTo>
                  <a:cubicBezTo>
                    <a:pt x="9" y="5"/>
                    <a:pt x="5" y="8"/>
                    <a:pt x="0" y="10"/>
                  </a:cubicBezTo>
                  <a:cubicBezTo>
                    <a:pt x="0" y="10"/>
                    <a:pt x="0" y="10"/>
                    <a:pt x="0" y="10"/>
                  </a:cubicBezTo>
                  <a:cubicBezTo>
                    <a:pt x="5" y="8"/>
                    <a:pt x="9" y="5"/>
                    <a:pt x="12" y="0"/>
                  </a:cubicBezTo>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8" name="PA-ïṥḻîde">
              <a:extLst>
                <a:ext uri="{FF2B5EF4-FFF2-40B4-BE49-F238E27FC236}">
                  <a16:creationId xmlns:a16="http://schemas.microsoft.com/office/drawing/2014/main" id="{201B0026-D721-4776-B965-4FAD8CF1907C}"/>
                </a:ext>
              </a:extLst>
            </p:cNvPr>
            <p:cNvSpPr/>
            <p:nvPr>
              <p:custDataLst>
                <p:tags r:id="rId116"/>
              </p:custDataLst>
            </p:nvPr>
          </p:nvSpPr>
          <p:spPr bwMode="auto">
            <a:xfrm>
              <a:off x="7685088" y="4329113"/>
              <a:ext cx="136525" cy="17463"/>
            </a:xfrm>
            <a:custGeom>
              <a:avLst/>
              <a:gdLst>
                <a:gd name="T0" fmla="*/ 8 w 8"/>
                <a:gd name="T1" fmla="*/ 0 h 1"/>
                <a:gd name="T2" fmla="*/ 0 w 8"/>
                <a:gd name="T3" fmla="*/ 1 h 1"/>
                <a:gd name="T4" fmla="*/ 0 w 8"/>
                <a:gd name="T5" fmla="*/ 1 h 1"/>
                <a:gd name="T6" fmla="*/ 8 w 8"/>
                <a:gd name="T7" fmla="*/ 0 h 1"/>
                <a:gd name="T8" fmla="*/ 8 w 8"/>
                <a:gd name="T9" fmla="*/ 0 h 1"/>
              </a:gdLst>
              <a:ahLst/>
              <a:cxnLst>
                <a:cxn ang="0">
                  <a:pos x="T0" y="T1"/>
                </a:cxn>
                <a:cxn ang="0">
                  <a:pos x="T2" y="T3"/>
                </a:cxn>
                <a:cxn ang="0">
                  <a:pos x="T4" y="T5"/>
                </a:cxn>
                <a:cxn ang="0">
                  <a:pos x="T6" y="T7"/>
                </a:cxn>
                <a:cxn ang="0">
                  <a:pos x="T8" y="T9"/>
                </a:cxn>
              </a:cxnLst>
              <a:rect l="0" t="0" r="r" b="b"/>
              <a:pathLst>
                <a:path w="8" h="1">
                  <a:moveTo>
                    <a:pt x="8" y="0"/>
                  </a:moveTo>
                  <a:cubicBezTo>
                    <a:pt x="5" y="0"/>
                    <a:pt x="3" y="1"/>
                    <a:pt x="0" y="1"/>
                  </a:cubicBezTo>
                  <a:cubicBezTo>
                    <a:pt x="0" y="1"/>
                    <a:pt x="0" y="1"/>
                    <a:pt x="0" y="1"/>
                  </a:cubicBezTo>
                  <a:cubicBezTo>
                    <a:pt x="3" y="1"/>
                    <a:pt x="5" y="0"/>
                    <a:pt x="8" y="0"/>
                  </a:cubicBezTo>
                  <a:cubicBezTo>
                    <a:pt x="8" y="0"/>
                    <a:pt x="8" y="0"/>
                    <a:pt x="8" y="0"/>
                  </a:cubicBezTo>
                </a:path>
              </a:pathLst>
            </a:cu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9" name="PA-íSlïḑê">
              <a:extLst>
                <a:ext uri="{FF2B5EF4-FFF2-40B4-BE49-F238E27FC236}">
                  <a16:creationId xmlns:a16="http://schemas.microsoft.com/office/drawing/2014/main" id="{A3047469-59E6-4EA4-B624-7C3A5220C3F1}"/>
                </a:ext>
              </a:extLst>
            </p:cNvPr>
            <p:cNvSpPr/>
            <p:nvPr>
              <p:custDataLst>
                <p:tags r:id="rId117"/>
              </p:custDataLst>
            </p:nvPr>
          </p:nvSpPr>
          <p:spPr bwMode="auto">
            <a:xfrm>
              <a:off x="7243763" y="3667126"/>
              <a:ext cx="781050" cy="679450"/>
            </a:xfrm>
            <a:custGeom>
              <a:avLst/>
              <a:gdLst>
                <a:gd name="T0" fmla="*/ 7 w 46"/>
                <a:gd name="T1" fmla="*/ 0 h 40"/>
                <a:gd name="T2" fmla="*/ 2 w 46"/>
                <a:gd name="T3" fmla="*/ 5 h 40"/>
                <a:gd name="T4" fmla="*/ 2 w 46"/>
                <a:gd name="T5" fmla="*/ 21 h 40"/>
                <a:gd name="T6" fmla="*/ 26 w 46"/>
                <a:gd name="T7" fmla="*/ 40 h 40"/>
                <a:gd name="T8" fmla="*/ 34 w 46"/>
                <a:gd name="T9" fmla="*/ 39 h 40"/>
                <a:gd name="T10" fmla="*/ 46 w 46"/>
                <a:gd name="T11" fmla="*/ 29 h 40"/>
                <a:gd name="T12" fmla="*/ 31 w 46"/>
                <a:gd name="T13" fmla="*/ 33 h 40"/>
                <a:gd name="T14" fmla="*/ 15 w 46"/>
                <a:gd name="T15" fmla="*/ 27 h 40"/>
                <a:gd name="T16" fmla="*/ 6 w 46"/>
                <a:gd name="T17" fmla="*/ 12 h 40"/>
                <a:gd name="T18" fmla="*/ 6 w 46"/>
                <a:gd name="T19" fmla="*/ 3 h 40"/>
                <a:gd name="T20" fmla="*/ 7 w 46"/>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40">
                  <a:moveTo>
                    <a:pt x="7" y="0"/>
                  </a:moveTo>
                  <a:cubicBezTo>
                    <a:pt x="5" y="1"/>
                    <a:pt x="3" y="3"/>
                    <a:pt x="2" y="5"/>
                  </a:cubicBezTo>
                  <a:cubicBezTo>
                    <a:pt x="0" y="10"/>
                    <a:pt x="0" y="16"/>
                    <a:pt x="2" y="21"/>
                  </a:cubicBezTo>
                  <a:cubicBezTo>
                    <a:pt x="5" y="36"/>
                    <a:pt x="15" y="40"/>
                    <a:pt x="26" y="40"/>
                  </a:cubicBezTo>
                  <a:cubicBezTo>
                    <a:pt x="29" y="40"/>
                    <a:pt x="31" y="39"/>
                    <a:pt x="34" y="39"/>
                  </a:cubicBezTo>
                  <a:cubicBezTo>
                    <a:pt x="39" y="37"/>
                    <a:pt x="43" y="34"/>
                    <a:pt x="46" y="29"/>
                  </a:cubicBezTo>
                  <a:cubicBezTo>
                    <a:pt x="41" y="31"/>
                    <a:pt x="36" y="33"/>
                    <a:pt x="31" y="33"/>
                  </a:cubicBezTo>
                  <a:cubicBezTo>
                    <a:pt x="25" y="33"/>
                    <a:pt x="19" y="31"/>
                    <a:pt x="15" y="27"/>
                  </a:cubicBezTo>
                  <a:cubicBezTo>
                    <a:pt x="11" y="24"/>
                    <a:pt x="7" y="18"/>
                    <a:pt x="6" y="12"/>
                  </a:cubicBezTo>
                  <a:cubicBezTo>
                    <a:pt x="6" y="9"/>
                    <a:pt x="6" y="6"/>
                    <a:pt x="6" y="3"/>
                  </a:cubicBezTo>
                  <a:cubicBezTo>
                    <a:pt x="6" y="2"/>
                    <a:pt x="6" y="1"/>
                    <a:pt x="7" y="0"/>
                  </a:cubicBezTo>
                </a:path>
              </a:pathLst>
            </a:custGeom>
            <a:solidFill>
              <a:srgbClr val="DA37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0" name="PA-íṩļîdé">
              <a:extLst>
                <a:ext uri="{FF2B5EF4-FFF2-40B4-BE49-F238E27FC236}">
                  <a16:creationId xmlns:a16="http://schemas.microsoft.com/office/drawing/2014/main" id="{DD7EB07F-4BA7-44F7-9D37-0295DBF1E370}"/>
                </a:ext>
              </a:extLst>
            </p:cNvPr>
            <p:cNvSpPr/>
            <p:nvPr>
              <p:custDataLst>
                <p:tags r:id="rId118"/>
              </p:custDataLst>
            </p:nvPr>
          </p:nvSpPr>
          <p:spPr bwMode="auto">
            <a:xfrm>
              <a:off x="5424488" y="1508126"/>
              <a:ext cx="50800" cy="527050"/>
            </a:xfrm>
            <a:prstGeom prst="rect">
              <a:avLst/>
            </a:prstGeom>
            <a:solidFill>
              <a:srgbClr val="1E324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51" name="PA-ïṥ1iďe">
              <a:extLst>
                <a:ext uri="{FF2B5EF4-FFF2-40B4-BE49-F238E27FC236}">
                  <a16:creationId xmlns:a16="http://schemas.microsoft.com/office/drawing/2014/main" id="{11979442-DD89-4CAA-B355-52B741B2992C}"/>
                </a:ext>
              </a:extLst>
            </p:cNvPr>
            <p:cNvSpPr/>
            <p:nvPr>
              <p:custDataLst>
                <p:tags r:id="rId119"/>
              </p:custDataLst>
            </p:nvPr>
          </p:nvSpPr>
          <p:spPr bwMode="auto">
            <a:xfrm>
              <a:off x="5373688" y="2017713"/>
              <a:ext cx="152400" cy="153988"/>
            </a:xfrm>
            <a:prstGeom prst="ellipse">
              <a:avLst/>
            </a:prstGeom>
            <a:solidFill>
              <a:srgbClr val="FFC8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2" name="PA-ïṡľiḍe">
              <a:extLst>
                <a:ext uri="{FF2B5EF4-FFF2-40B4-BE49-F238E27FC236}">
                  <a16:creationId xmlns:a16="http://schemas.microsoft.com/office/drawing/2014/main" id="{40708FA0-B5B6-430E-98D6-4C3A5B9FC82B}"/>
                </a:ext>
              </a:extLst>
            </p:cNvPr>
            <p:cNvSpPr/>
            <p:nvPr>
              <p:custDataLst>
                <p:tags r:id="rId120"/>
              </p:custDataLst>
            </p:nvPr>
          </p:nvSpPr>
          <p:spPr bwMode="auto">
            <a:xfrm>
              <a:off x="5305425" y="1117601"/>
              <a:ext cx="2532063" cy="782638"/>
            </a:xfrm>
            <a:custGeom>
              <a:avLst/>
              <a:gdLst>
                <a:gd name="T0" fmla="*/ 803 w 1595"/>
                <a:gd name="T1" fmla="*/ 493 h 493"/>
                <a:gd name="T2" fmla="*/ 1595 w 1595"/>
                <a:gd name="T3" fmla="*/ 246 h 493"/>
                <a:gd name="T4" fmla="*/ 803 w 1595"/>
                <a:gd name="T5" fmla="*/ 0 h 493"/>
                <a:gd name="T6" fmla="*/ 0 w 1595"/>
                <a:gd name="T7" fmla="*/ 246 h 493"/>
                <a:gd name="T8" fmla="*/ 803 w 1595"/>
                <a:gd name="T9" fmla="*/ 493 h 493"/>
              </a:gdLst>
              <a:ahLst/>
              <a:cxnLst>
                <a:cxn ang="0">
                  <a:pos x="T0" y="T1"/>
                </a:cxn>
                <a:cxn ang="0">
                  <a:pos x="T2" y="T3"/>
                </a:cxn>
                <a:cxn ang="0">
                  <a:pos x="T4" y="T5"/>
                </a:cxn>
                <a:cxn ang="0">
                  <a:pos x="T6" y="T7"/>
                </a:cxn>
                <a:cxn ang="0">
                  <a:pos x="T8" y="T9"/>
                </a:cxn>
              </a:cxnLst>
              <a:rect l="0" t="0" r="r" b="b"/>
              <a:pathLst>
                <a:path w="1595" h="493">
                  <a:moveTo>
                    <a:pt x="803" y="493"/>
                  </a:moveTo>
                  <a:lnTo>
                    <a:pt x="1595" y="246"/>
                  </a:lnTo>
                  <a:lnTo>
                    <a:pt x="803" y="0"/>
                  </a:lnTo>
                  <a:lnTo>
                    <a:pt x="0" y="246"/>
                  </a:lnTo>
                  <a:lnTo>
                    <a:pt x="803" y="493"/>
                  </a:ln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7" name="PA-组合 6">
            <a:extLst>
              <a:ext uri="{FF2B5EF4-FFF2-40B4-BE49-F238E27FC236}">
                <a16:creationId xmlns:a16="http://schemas.microsoft.com/office/drawing/2014/main" id="{A8F5B874-B4A7-4F8D-A719-6AAC3AA3EF73}"/>
              </a:ext>
            </a:extLst>
          </p:cNvPr>
          <p:cNvGrpSpPr/>
          <p:nvPr>
            <p:custDataLst>
              <p:tags r:id="rId11"/>
            </p:custDataLst>
          </p:nvPr>
        </p:nvGrpSpPr>
        <p:grpSpPr>
          <a:xfrm>
            <a:off x="557660" y="2191690"/>
            <a:ext cx="6696580" cy="664312"/>
            <a:chOff x="654894" y="2050313"/>
            <a:chExt cx="7136556" cy="664312"/>
          </a:xfrm>
        </p:grpSpPr>
        <p:sp>
          <p:nvSpPr>
            <p:cNvPr id="2" name="PA-圆角矩形 1">
              <a:extLst>
                <a:ext uri="{FF2B5EF4-FFF2-40B4-BE49-F238E27FC236}">
                  <a16:creationId xmlns:a16="http://schemas.microsoft.com/office/drawing/2014/main" id="{72F2B1AA-4A0C-4DD0-A8A7-5F249E6FEB6C}"/>
                </a:ext>
              </a:extLst>
            </p:cNvPr>
            <p:cNvSpPr/>
            <p:nvPr>
              <p:custDataLst>
                <p:tags r:id="rId28"/>
              </p:custDataLst>
            </p:nvPr>
          </p:nvSpPr>
          <p:spPr>
            <a:xfrm>
              <a:off x="654894" y="2050313"/>
              <a:ext cx="7136556" cy="66431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PA-圆角矩形 152">
              <a:extLst>
                <a:ext uri="{FF2B5EF4-FFF2-40B4-BE49-F238E27FC236}">
                  <a16:creationId xmlns:a16="http://schemas.microsoft.com/office/drawing/2014/main" id="{25695852-5C64-43D1-AEEE-AC611D55D2B5}"/>
                </a:ext>
              </a:extLst>
            </p:cNvPr>
            <p:cNvSpPr/>
            <p:nvPr>
              <p:custDataLst>
                <p:tags r:id="rId29"/>
              </p:custDataLst>
            </p:nvPr>
          </p:nvSpPr>
          <p:spPr>
            <a:xfrm>
              <a:off x="752129" y="2151612"/>
              <a:ext cx="1229071" cy="46171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i="0" u="none" strike="noStrike" dirty="0">
                  <a:solidFill>
                    <a:srgbClr val="000000"/>
                  </a:solidFill>
                  <a:effectLst/>
                  <a:latin typeface="微软雅黑" panose="020B0503020204020204" pitchFamily="34" charset="-122"/>
                  <a:ea typeface="微软雅黑" panose="020B0503020204020204" pitchFamily="34" charset="-122"/>
                </a:rPr>
                <a:t>吴杰伟</a:t>
              </a:r>
              <a:endParaRPr lang="zh-CN" altLang="en-US" sz="1600" dirty="0"/>
            </a:p>
          </p:txBody>
        </p:sp>
        <p:sp>
          <p:nvSpPr>
            <p:cNvPr id="154" name="PA-圆角矩形 153">
              <a:extLst>
                <a:ext uri="{FF2B5EF4-FFF2-40B4-BE49-F238E27FC236}">
                  <a16:creationId xmlns:a16="http://schemas.microsoft.com/office/drawing/2014/main" id="{E5E8FCE5-FFDE-4D52-AD85-9A5239ADB5C7}"/>
                </a:ext>
              </a:extLst>
            </p:cNvPr>
            <p:cNvSpPr/>
            <p:nvPr>
              <p:custDataLst>
                <p:tags r:id="rId30"/>
              </p:custDataLst>
            </p:nvPr>
          </p:nvSpPr>
          <p:spPr>
            <a:xfrm>
              <a:off x="2257079" y="2151612"/>
              <a:ext cx="5372446" cy="46171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i="0" u="none" strike="noStrike" kern="1200" dirty="0">
                  <a:solidFill>
                    <a:srgbClr val="000000"/>
                  </a:solidFill>
                  <a:effectLst/>
                  <a:latin typeface="微软雅黑" panose="020B0503020204020204" pitchFamily="34" charset="-122"/>
                  <a:ea typeface="微软雅黑" panose="020B0503020204020204" pitchFamily="34" charset="-122"/>
                  <a:cs typeface="+mn-cs"/>
                </a:rPr>
                <a:t>“太平洋丝绸之路”档案文献管理与研究</a:t>
              </a:r>
            </a:p>
          </p:txBody>
        </p:sp>
        <p:sp>
          <p:nvSpPr>
            <p:cNvPr id="3" name="PA-椭圆 2">
              <a:extLst>
                <a:ext uri="{FF2B5EF4-FFF2-40B4-BE49-F238E27FC236}">
                  <a16:creationId xmlns:a16="http://schemas.microsoft.com/office/drawing/2014/main" id="{87BFA368-0064-4F3B-BA27-9138BC95489D}"/>
                </a:ext>
              </a:extLst>
            </p:cNvPr>
            <p:cNvSpPr/>
            <p:nvPr>
              <p:custDataLst>
                <p:tags r:id="rId31"/>
              </p:custDataLst>
            </p:nvPr>
          </p:nvSpPr>
          <p:spPr>
            <a:xfrm flipV="1">
              <a:off x="1853322" y="2355678"/>
              <a:ext cx="53583" cy="5358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PA-椭圆 154">
              <a:extLst>
                <a:ext uri="{FF2B5EF4-FFF2-40B4-BE49-F238E27FC236}">
                  <a16:creationId xmlns:a16="http://schemas.microsoft.com/office/drawing/2014/main" id="{BBC1BEF8-E36E-426E-99BB-1C5C5591EAB4}"/>
                </a:ext>
              </a:extLst>
            </p:cNvPr>
            <p:cNvSpPr/>
            <p:nvPr>
              <p:custDataLst>
                <p:tags r:id="rId32"/>
              </p:custDataLst>
            </p:nvPr>
          </p:nvSpPr>
          <p:spPr>
            <a:xfrm flipV="1">
              <a:off x="2327667" y="2355678"/>
              <a:ext cx="53583" cy="5358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PA-直接连接符 5">
              <a:extLst>
                <a:ext uri="{FF2B5EF4-FFF2-40B4-BE49-F238E27FC236}">
                  <a16:creationId xmlns:a16="http://schemas.microsoft.com/office/drawing/2014/main" id="{1B240034-60DF-4BB2-8FAE-F9D680331E5B}"/>
                </a:ext>
              </a:extLst>
            </p:cNvPr>
            <p:cNvCxnSpPr>
              <a:stCxn id="3" idx="6"/>
              <a:endCxn id="155" idx="2"/>
            </p:cNvCxnSpPr>
            <p:nvPr>
              <p:custDataLst>
                <p:tags r:id="rId33"/>
              </p:custDataLst>
            </p:nvPr>
          </p:nvCxnSpPr>
          <p:spPr>
            <a:xfrm>
              <a:off x="1906905" y="2382469"/>
              <a:ext cx="42076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56" name="PA-文本框 155">
            <a:extLst>
              <a:ext uri="{FF2B5EF4-FFF2-40B4-BE49-F238E27FC236}">
                <a16:creationId xmlns:a16="http://schemas.microsoft.com/office/drawing/2014/main" id="{67E82FD0-38B5-428B-A3DB-C3CB7ECE08C5}"/>
              </a:ext>
            </a:extLst>
          </p:cNvPr>
          <p:cNvSpPr txBox="1"/>
          <p:nvPr>
            <p:custDataLst>
              <p:tags r:id="rId12"/>
            </p:custDataLst>
          </p:nvPr>
        </p:nvSpPr>
        <p:spPr>
          <a:xfrm>
            <a:off x="466220" y="3262902"/>
            <a:ext cx="4335354" cy="400110"/>
          </a:xfrm>
          <a:prstGeom prst="rect">
            <a:avLst/>
          </a:prstGeom>
          <a:noFill/>
        </p:spPr>
        <p:txBody>
          <a:bodyPr wrap="square">
            <a:spAutoFit/>
          </a:bodyPr>
          <a:lstStyle/>
          <a:p>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2021</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年国家社科基金冷门绝学项目</a:t>
            </a:r>
          </a:p>
        </p:txBody>
      </p:sp>
      <p:grpSp>
        <p:nvGrpSpPr>
          <p:cNvPr id="157" name="PA-组合 156">
            <a:extLst>
              <a:ext uri="{FF2B5EF4-FFF2-40B4-BE49-F238E27FC236}">
                <a16:creationId xmlns:a16="http://schemas.microsoft.com/office/drawing/2014/main" id="{1604CC0D-0149-4F8C-B36C-0476272D72FB}"/>
              </a:ext>
            </a:extLst>
          </p:cNvPr>
          <p:cNvGrpSpPr/>
          <p:nvPr>
            <p:custDataLst>
              <p:tags r:id="rId13"/>
            </p:custDataLst>
          </p:nvPr>
        </p:nvGrpSpPr>
        <p:grpSpPr>
          <a:xfrm>
            <a:off x="557660" y="3843118"/>
            <a:ext cx="6696580" cy="664312"/>
            <a:chOff x="654894" y="2050313"/>
            <a:chExt cx="7136556" cy="664312"/>
          </a:xfrm>
        </p:grpSpPr>
        <p:sp>
          <p:nvSpPr>
            <p:cNvPr id="158" name="PA-圆角矩形 157">
              <a:extLst>
                <a:ext uri="{FF2B5EF4-FFF2-40B4-BE49-F238E27FC236}">
                  <a16:creationId xmlns:a16="http://schemas.microsoft.com/office/drawing/2014/main" id="{918C4C3F-3D33-404E-817E-520C41F0A836}"/>
                </a:ext>
              </a:extLst>
            </p:cNvPr>
            <p:cNvSpPr/>
            <p:nvPr>
              <p:custDataLst>
                <p:tags r:id="rId22"/>
              </p:custDataLst>
            </p:nvPr>
          </p:nvSpPr>
          <p:spPr>
            <a:xfrm>
              <a:off x="654894" y="2050313"/>
              <a:ext cx="7136556" cy="66431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PA-圆角矩形 158">
              <a:extLst>
                <a:ext uri="{FF2B5EF4-FFF2-40B4-BE49-F238E27FC236}">
                  <a16:creationId xmlns:a16="http://schemas.microsoft.com/office/drawing/2014/main" id="{EB2CD7DB-19E5-40CD-9243-58AE9BE2D44A}"/>
                </a:ext>
              </a:extLst>
            </p:cNvPr>
            <p:cNvSpPr/>
            <p:nvPr>
              <p:custDataLst>
                <p:tags r:id="rId23"/>
              </p:custDataLst>
            </p:nvPr>
          </p:nvSpPr>
          <p:spPr>
            <a:xfrm>
              <a:off x="752129" y="2151612"/>
              <a:ext cx="1229071" cy="46171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i="0" u="none" strike="noStrike" dirty="0">
                  <a:solidFill>
                    <a:srgbClr val="000000"/>
                  </a:solidFill>
                  <a:effectLst/>
                  <a:latin typeface="微软雅黑" panose="020B0503020204020204" pitchFamily="34" charset="-122"/>
                  <a:ea typeface="微软雅黑" panose="020B0503020204020204" pitchFamily="34" charset="-122"/>
                </a:rPr>
                <a:t> 张嘉妹</a:t>
              </a:r>
              <a:endParaRPr lang="zh-CN" altLang="en-US" sz="1600" dirty="0"/>
            </a:p>
          </p:txBody>
        </p:sp>
        <p:sp>
          <p:nvSpPr>
            <p:cNvPr id="160" name="PA-圆角矩形 159">
              <a:extLst>
                <a:ext uri="{FF2B5EF4-FFF2-40B4-BE49-F238E27FC236}">
                  <a16:creationId xmlns:a16="http://schemas.microsoft.com/office/drawing/2014/main" id="{F74E37DE-B308-43CE-9C8B-16122F56C4E8}"/>
                </a:ext>
              </a:extLst>
            </p:cNvPr>
            <p:cNvSpPr/>
            <p:nvPr>
              <p:custDataLst>
                <p:tags r:id="rId24"/>
              </p:custDataLst>
            </p:nvPr>
          </p:nvSpPr>
          <p:spPr>
            <a:xfrm>
              <a:off x="2257079" y="2151612"/>
              <a:ext cx="5372446" cy="46171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i="0" u="none" strike="noStrike" kern="1200" dirty="0">
                  <a:solidFill>
                    <a:srgbClr val="000000"/>
                  </a:solidFill>
                  <a:effectLst/>
                  <a:latin typeface="微软雅黑" panose="020B0503020204020204" pitchFamily="34" charset="-122"/>
                  <a:ea typeface="微软雅黑" panose="020B0503020204020204" pitchFamily="34" charset="-122"/>
                  <a:cs typeface="+mn-cs"/>
                </a:rPr>
                <a:t>13</a:t>
              </a:r>
              <a:r>
                <a:rPr lang="zh-CN" altLang="en-US" sz="1600" i="0" u="none" strike="noStrike" kern="1200" dirty="0">
                  <a:solidFill>
                    <a:srgbClr val="000000"/>
                  </a:solidFill>
                  <a:effectLst/>
                  <a:latin typeface="微软雅黑" panose="020B0503020204020204" pitchFamily="34" charset="-122"/>
                  <a:ea typeface="微软雅黑" panose="020B0503020204020204" pitchFamily="34" charset="-122"/>
                  <a:cs typeface="+mn-cs"/>
                </a:rPr>
                <a:t>至</a:t>
              </a:r>
              <a:r>
                <a:rPr lang="en-US" altLang="zh-CN" sz="1600" i="0" u="none" strike="noStrike" kern="1200" dirty="0">
                  <a:solidFill>
                    <a:srgbClr val="000000"/>
                  </a:solidFill>
                  <a:effectLst/>
                  <a:latin typeface="微软雅黑" panose="020B0503020204020204" pitchFamily="34" charset="-122"/>
                  <a:ea typeface="微软雅黑" panose="020B0503020204020204" pitchFamily="34" charset="-122"/>
                  <a:cs typeface="+mn-cs"/>
                </a:rPr>
                <a:t>18</a:t>
              </a:r>
              <a:r>
                <a:rPr lang="zh-CN" altLang="en-US" sz="1600" i="0" u="none" strike="noStrike" kern="1200" dirty="0">
                  <a:solidFill>
                    <a:srgbClr val="000000"/>
                  </a:solidFill>
                  <a:effectLst/>
                  <a:latin typeface="微软雅黑" panose="020B0503020204020204" pitchFamily="34" charset="-122"/>
                  <a:ea typeface="微软雅黑" panose="020B0503020204020204" pitchFamily="34" charset="-122"/>
                  <a:cs typeface="+mn-cs"/>
                </a:rPr>
                <a:t>世纪乌尔都语发展与南亚文化共变性研究</a:t>
              </a:r>
            </a:p>
          </p:txBody>
        </p:sp>
        <p:sp>
          <p:nvSpPr>
            <p:cNvPr id="161" name="PA-椭圆 160">
              <a:extLst>
                <a:ext uri="{FF2B5EF4-FFF2-40B4-BE49-F238E27FC236}">
                  <a16:creationId xmlns:a16="http://schemas.microsoft.com/office/drawing/2014/main" id="{2DFF4740-0CDF-440C-83A6-EEF96AEE372D}"/>
                </a:ext>
              </a:extLst>
            </p:cNvPr>
            <p:cNvSpPr/>
            <p:nvPr>
              <p:custDataLst>
                <p:tags r:id="rId25"/>
              </p:custDataLst>
            </p:nvPr>
          </p:nvSpPr>
          <p:spPr>
            <a:xfrm flipV="1">
              <a:off x="1853322" y="2355678"/>
              <a:ext cx="53583" cy="5358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PA-椭圆 161">
              <a:extLst>
                <a:ext uri="{FF2B5EF4-FFF2-40B4-BE49-F238E27FC236}">
                  <a16:creationId xmlns:a16="http://schemas.microsoft.com/office/drawing/2014/main" id="{D9E9A0D4-0E0B-403C-9650-5F26CB30722F}"/>
                </a:ext>
              </a:extLst>
            </p:cNvPr>
            <p:cNvSpPr/>
            <p:nvPr>
              <p:custDataLst>
                <p:tags r:id="rId26"/>
              </p:custDataLst>
            </p:nvPr>
          </p:nvSpPr>
          <p:spPr>
            <a:xfrm flipV="1">
              <a:off x="2327667" y="2355678"/>
              <a:ext cx="53583" cy="5358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3" name="PA-直接连接符 162">
              <a:extLst>
                <a:ext uri="{FF2B5EF4-FFF2-40B4-BE49-F238E27FC236}">
                  <a16:creationId xmlns:a16="http://schemas.microsoft.com/office/drawing/2014/main" id="{5BE623D5-7C0B-49BB-BBF3-ED5F2D77C9D3}"/>
                </a:ext>
              </a:extLst>
            </p:cNvPr>
            <p:cNvCxnSpPr>
              <a:stCxn id="161" idx="6"/>
              <a:endCxn id="162" idx="2"/>
            </p:cNvCxnSpPr>
            <p:nvPr>
              <p:custDataLst>
                <p:tags r:id="rId27"/>
              </p:custDataLst>
            </p:nvPr>
          </p:nvCxnSpPr>
          <p:spPr>
            <a:xfrm>
              <a:off x="1906905" y="2382469"/>
              <a:ext cx="42076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64" name="PA-文本框 163">
            <a:extLst>
              <a:ext uri="{FF2B5EF4-FFF2-40B4-BE49-F238E27FC236}">
                <a16:creationId xmlns:a16="http://schemas.microsoft.com/office/drawing/2014/main" id="{67F4FE1F-81B4-4C33-A75E-E4C64D0C821E}"/>
              </a:ext>
            </a:extLst>
          </p:cNvPr>
          <p:cNvSpPr txBox="1"/>
          <p:nvPr>
            <p:custDataLst>
              <p:tags r:id="rId14"/>
            </p:custDataLst>
          </p:nvPr>
        </p:nvSpPr>
        <p:spPr>
          <a:xfrm>
            <a:off x="466220" y="4945436"/>
            <a:ext cx="5041228" cy="400110"/>
          </a:xfrm>
          <a:prstGeom prst="rect">
            <a:avLst/>
          </a:prstGeom>
          <a:noFill/>
        </p:spPr>
        <p:txBody>
          <a:bodyPr wrap="square">
            <a:spAutoFit/>
          </a:bodyPr>
          <a:lstStyle/>
          <a:p>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2021</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年中国博士后科学基金面上资助项目</a:t>
            </a:r>
          </a:p>
        </p:txBody>
      </p:sp>
      <p:grpSp>
        <p:nvGrpSpPr>
          <p:cNvPr id="165" name="PA-组合 164">
            <a:extLst>
              <a:ext uri="{FF2B5EF4-FFF2-40B4-BE49-F238E27FC236}">
                <a16:creationId xmlns:a16="http://schemas.microsoft.com/office/drawing/2014/main" id="{C7EEF79C-F655-46C5-B8E1-ECCE3C432428}"/>
              </a:ext>
            </a:extLst>
          </p:cNvPr>
          <p:cNvGrpSpPr/>
          <p:nvPr>
            <p:custDataLst>
              <p:tags r:id="rId15"/>
            </p:custDataLst>
          </p:nvPr>
        </p:nvGrpSpPr>
        <p:grpSpPr>
          <a:xfrm>
            <a:off x="557660" y="5525652"/>
            <a:ext cx="6696580" cy="664312"/>
            <a:chOff x="654894" y="2050313"/>
            <a:chExt cx="7136556" cy="664312"/>
          </a:xfrm>
        </p:grpSpPr>
        <p:sp>
          <p:nvSpPr>
            <p:cNvPr id="166" name="PA-圆角矩形 165">
              <a:extLst>
                <a:ext uri="{FF2B5EF4-FFF2-40B4-BE49-F238E27FC236}">
                  <a16:creationId xmlns:a16="http://schemas.microsoft.com/office/drawing/2014/main" id="{D5123E0E-220B-4DED-9120-2E4EA69BB63C}"/>
                </a:ext>
              </a:extLst>
            </p:cNvPr>
            <p:cNvSpPr/>
            <p:nvPr>
              <p:custDataLst>
                <p:tags r:id="rId16"/>
              </p:custDataLst>
            </p:nvPr>
          </p:nvSpPr>
          <p:spPr>
            <a:xfrm>
              <a:off x="654894" y="2050313"/>
              <a:ext cx="7136556" cy="66431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PA-圆角矩形 166">
              <a:extLst>
                <a:ext uri="{FF2B5EF4-FFF2-40B4-BE49-F238E27FC236}">
                  <a16:creationId xmlns:a16="http://schemas.microsoft.com/office/drawing/2014/main" id="{E540490C-8093-4875-A016-04FDD7FA80DE}"/>
                </a:ext>
              </a:extLst>
            </p:cNvPr>
            <p:cNvSpPr/>
            <p:nvPr>
              <p:custDataLst>
                <p:tags r:id="rId17"/>
              </p:custDataLst>
            </p:nvPr>
          </p:nvSpPr>
          <p:spPr>
            <a:xfrm>
              <a:off x="752129" y="2151612"/>
              <a:ext cx="1229071" cy="46171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i="0" u="none" strike="noStrike" dirty="0">
                  <a:solidFill>
                    <a:srgbClr val="000000"/>
                  </a:solidFill>
                  <a:effectLst/>
                  <a:latin typeface="微软雅黑" panose="020B0503020204020204" pitchFamily="34" charset="-122"/>
                  <a:ea typeface="微软雅黑" panose="020B0503020204020204" pitchFamily="34" charset="-122"/>
                </a:rPr>
                <a:t> 李睿恒</a:t>
              </a:r>
              <a:endParaRPr lang="zh-CN" altLang="en-US" sz="1600" dirty="0"/>
            </a:p>
          </p:txBody>
        </p:sp>
        <p:sp>
          <p:nvSpPr>
            <p:cNvPr id="168" name="PA-圆角矩形 167">
              <a:extLst>
                <a:ext uri="{FF2B5EF4-FFF2-40B4-BE49-F238E27FC236}">
                  <a16:creationId xmlns:a16="http://schemas.microsoft.com/office/drawing/2014/main" id="{8CF5E1C9-E88F-49CA-AF02-924E636DCC42}"/>
                </a:ext>
              </a:extLst>
            </p:cNvPr>
            <p:cNvSpPr/>
            <p:nvPr>
              <p:custDataLst>
                <p:tags r:id="rId18"/>
              </p:custDataLst>
            </p:nvPr>
          </p:nvSpPr>
          <p:spPr>
            <a:xfrm>
              <a:off x="2257079" y="2151612"/>
              <a:ext cx="5372446" cy="46171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i="0" u="none" strike="noStrike" kern="1200" dirty="0">
                  <a:solidFill>
                    <a:srgbClr val="000000"/>
                  </a:solidFill>
                  <a:effectLst/>
                  <a:latin typeface="微软雅黑" panose="020B0503020204020204" pitchFamily="34" charset="-122"/>
                  <a:ea typeface="微软雅黑" panose="020B0503020204020204" pitchFamily="34" charset="-122"/>
                  <a:cs typeface="+mn-cs"/>
                </a:rPr>
                <a:t>美国干涉中东库尔德问题的手段和趋势特点研究</a:t>
              </a:r>
            </a:p>
          </p:txBody>
        </p:sp>
        <p:sp>
          <p:nvSpPr>
            <p:cNvPr id="169" name="PA-椭圆 168">
              <a:extLst>
                <a:ext uri="{FF2B5EF4-FFF2-40B4-BE49-F238E27FC236}">
                  <a16:creationId xmlns:a16="http://schemas.microsoft.com/office/drawing/2014/main" id="{F3BD6845-7016-48FC-B682-2D673EDD51CB}"/>
                </a:ext>
              </a:extLst>
            </p:cNvPr>
            <p:cNvSpPr/>
            <p:nvPr>
              <p:custDataLst>
                <p:tags r:id="rId19"/>
              </p:custDataLst>
            </p:nvPr>
          </p:nvSpPr>
          <p:spPr>
            <a:xfrm flipV="1">
              <a:off x="1853322" y="2355678"/>
              <a:ext cx="53583" cy="5358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PA-椭圆 169">
              <a:extLst>
                <a:ext uri="{FF2B5EF4-FFF2-40B4-BE49-F238E27FC236}">
                  <a16:creationId xmlns:a16="http://schemas.microsoft.com/office/drawing/2014/main" id="{A64634AC-BBD1-4425-AFCC-7C89E82C39E0}"/>
                </a:ext>
              </a:extLst>
            </p:cNvPr>
            <p:cNvSpPr/>
            <p:nvPr>
              <p:custDataLst>
                <p:tags r:id="rId20"/>
              </p:custDataLst>
            </p:nvPr>
          </p:nvSpPr>
          <p:spPr>
            <a:xfrm flipV="1">
              <a:off x="2327667" y="2355678"/>
              <a:ext cx="53583" cy="5358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1" name="PA-直接连接符 170">
              <a:extLst>
                <a:ext uri="{FF2B5EF4-FFF2-40B4-BE49-F238E27FC236}">
                  <a16:creationId xmlns:a16="http://schemas.microsoft.com/office/drawing/2014/main" id="{1F02A167-67DA-4CDB-8141-90022DCC4290}"/>
                </a:ext>
              </a:extLst>
            </p:cNvPr>
            <p:cNvCxnSpPr>
              <a:stCxn id="169" idx="6"/>
              <a:endCxn id="170" idx="2"/>
            </p:cNvCxnSpPr>
            <p:nvPr>
              <p:custDataLst>
                <p:tags r:id="rId21"/>
              </p:custDataLst>
            </p:nvPr>
          </p:nvCxnSpPr>
          <p:spPr>
            <a:xfrm>
              <a:off x="1906905" y="2382469"/>
              <a:ext cx="42076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73914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0-#ppt_w/2"/>
                                          </p:val>
                                        </p:tav>
                                        <p:tav tm="100000">
                                          <p:val>
                                            <p:strVal val="#ppt_x"/>
                                          </p:val>
                                        </p:tav>
                                      </p:tavLst>
                                    </p:anim>
                                    <p:anim calcmode="lin" valueType="num">
                                      <p:cBhvr additive="base">
                                        <p:cTn id="8" dur="1000" fill="hold"/>
                                        <p:tgtEl>
                                          <p:spTgt spid="34"/>
                                        </p:tgtEl>
                                        <p:attrNameLst>
                                          <p:attrName>ppt_y</p:attrName>
                                        </p:attrNameLst>
                                      </p:cBhvr>
                                      <p:tavLst>
                                        <p:tav tm="0">
                                          <p:val>
                                            <p:strVal val="#ppt_y"/>
                                          </p:val>
                                        </p:tav>
                                        <p:tav tm="100000">
                                          <p:val>
                                            <p:strVal val="#ppt_y"/>
                                          </p:val>
                                        </p:tav>
                                      </p:tavLst>
                                    </p:anim>
                                    <p:set>
                                      <p:cBhvr>
                                        <p:cTn id="9" dur="1" fill="hold">
                                          <p:stCondLst>
                                            <p:cond delay="0"/>
                                          </p:stCondLst>
                                        </p:cTn>
                                        <p:tgtEl>
                                          <p:spTgt spid="34"/>
                                        </p:tgtEl>
                                        <p:attrNameLst>
                                          <p:attrName>style.visibility</p:attrName>
                                        </p:attrNameLst>
                                      </p:cBhvr>
                                      <p:to>
                                        <p:strVal val="visible"/>
                                      </p:to>
                                    </p:set>
                                    <p:anim to="" calcmode="lin" valueType="num">
                                      <p:cBhvr>
                                        <p:cTn id="10" dur="1000" fill="hold">
                                          <p:stCondLst>
                                            <p:cond delay="0"/>
                                          </p:stCondLst>
                                        </p:cTn>
                                        <p:tgtEl>
                                          <p:spTgt spid="34"/>
                                        </p:tgtEl>
                                        <p:attrNameLst>
                                          <p:attrName>ppt_w</p:attrName>
                                        </p:attrNameLst>
                                      </p:cBhvr>
                                      <p:tavLst>
                                        <p:tav tm="0">
                                          <p:val>
                                            <p:strVal val="0"/>
                                          </p:val>
                                        </p:tav>
                                        <p:tav tm="100000">
                                          <p:val>
                                            <p:strVal val="#ppt_w"/>
                                          </p:val>
                                        </p:tav>
                                      </p:tavLst>
                                    </p:anim>
                                    <p:anim to="" calcmode="lin" valueType="num">
                                      <p:cBhvr>
                                        <p:cTn id="11" dur="1000" fill="hold">
                                          <p:stCondLst>
                                            <p:cond delay="0"/>
                                          </p:stCondLst>
                                        </p:cTn>
                                        <p:tgtEl>
                                          <p:spTgt spid="34"/>
                                        </p:tgtEl>
                                        <p:attrNameLst>
                                          <p:attrName>ppt_h</p:attrName>
                                        </p:attrNameLst>
                                      </p:cBhvr>
                                      <p:tavLst>
                                        <p:tav tm="0">
                                          <p:val>
                                            <p:strVal val="0"/>
                                          </p:val>
                                        </p:tav>
                                        <p:tav tm="100000">
                                          <p:val>
                                            <p:strVal val="#ppt_h"/>
                                          </p:val>
                                        </p:tav>
                                      </p:tavLst>
                                    </p:anim>
                                    <p:animEffect filter="fade">
                                      <p:cBhvr>
                                        <p:cTn id="12" dur="1000">
                                          <p:stCondLst>
                                            <p:cond delay="0"/>
                                          </p:stCondLst>
                                        </p:cTn>
                                        <p:tgtEl>
                                          <p:spTgt spid="34"/>
                                        </p:tgtEl>
                                      </p:cBhvr>
                                    </p:animEffect>
                                  </p:childTnLst>
                                </p:cTn>
                              </p:par>
                              <p:par>
                                <p:cTn id="13" presetID="2" presetClass="entr" presetSubtype="8" decel="10000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1000" fill="hold"/>
                                        <p:tgtEl>
                                          <p:spTgt spid="35"/>
                                        </p:tgtEl>
                                        <p:attrNameLst>
                                          <p:attrName>ppt_x</p:attrName>
                                        </p:attrNameLst>
                                      </p:cBhvr>
                                      <p:tavLst>
                                        <p:tav tm="0">
                                          <p:val>
                                            <p:strVal val="0-#ppt_w/2"/>
                                          </p:val>
                                        </p:tav>
                                        <p:tav tm="100000">
                                          <p:val>
                                            <p:strVal val="#ppt_x"/>
                                          </p:val>
                                        </p:tav>
                                      </p:tavLst>
                                    </p:anim>
                                    <p:anim calcmode="lin" valueType="num">
                                      <p:cBhvr additive="base">
                                        <p:cTn id="16" dur="1000" fill="hold"/>
                                        <p:tgtEl>
                                          <p:spTgt spid="35"/>
                                        </p:tgtEl>
                                        <p:attrNameLst>
                                          <p:attrName>ppt_y</p:attrName>
                                        </p:attrNameLst>
                                      </p:cBhvr>
                                      <p:tavLst>
                                        <p:tav tm="0">
                                          <p:val>
                                            <p:strVal val="#ppt_y"/>
                                          </p:val>
                                        </p:tav>
                                        <p:tav tm="100000">
                                          <p:val>
                                            <p:strVal val="#ppt_y"/>
                                          </p:val>
                                        </p:tav>
                                      </p:tavLst>
                                    </p:anim>
                                    <p:set>
                                      <p:cBhvr>
                                        <p:cTn id="17" dur="1" fill="hold">
                                          <p:stCondLst>
                                            <p:cond delay="0"/>
                                          </p:stCondLst>
                                        </p:cTn>
                                        <p:tgtEl>
                                          <p:spTgt spid="35"/>
                                        </p:tgtEl>
                                        <p:attrNameLst>
                                          <p:attrName>style.visibility</p:attrName>
                                        </p:attrNameLst>
                                      </p:cBhvr>
                                      <p:to>
                                        <p:strVal val="visible"/>
                                      </p:to>
                                    </p:set>
                                    <p:anim to="" calcmode="lin" valueType="num">
                                      <p:cBhvr>
                                        <p:cTn id="18" dur="1000" fill="hold">
                                          <p:stCondLst>
                                            <p:cond delay="0"/>
                                          </p:stCondLst>
                                        </p:cTn>
                                        <p:tgtEl>
                                          <p:spTgt spid="35"/>
                                        </p:tgtEl>
                                        <p:attrNameLst>
                                          <p:attrName>ppt_w</p:attrName>
                                        </p:attrNameLst>
                                      </p:cBhvr>
                                      <p:tavLst>
                                        <p:tav tm="0">
                                          <p:val>
                                            <p:strVal val="0"/>
                                          </p:val>
                                        </p:tav>
                                        <p:tav tm="100000">
                                          <p:val>
                                            <p:strVal val="#ppt_w"/>
                                          </p:val>
                                        </p:tav>
                                      </p:tavLst>
                                    </p:anim>
                                    <p:anim to="" calcmode="lin" valueType="num">
                                      <p:cBhvr>
                                        <p:cTn id="19" dur="1000" fill="hold">
                                          <p:stCondLst>
                                            <p:cond delay="0"/>
                                          </p:stCondLst>
                                        </p:cTn>
                                        <p:tgtEl>
                                          <p:spTgt spid="35"/>
                                        </p:tgtEl>
                                        <p:attrNameLst>
                                          <p:attrName>ppt_h</p:attrName>
                                        </p:attrNameLst>
                                      </p:cBhvr>
                                      <p:tavLst>
                                        <p:tav tm="0">
                                          <p:val>
                                            <p:strVal val="0"/>
                                          </p:val>
                                        </p:tav>
                                        <p:tav tm="100000">
                                          <p:val>
                                            <p:strVal val="#ppt_h"/>
                                          </p:val>
                                        </p:tav>
                                      </p:tavLst>
                                    </p:anim>
                                    <p:animEffect filter="fade">
                                      <p:cBhvr>
                                        <p:cTn id="20" dur="1000">
                                          <p:stCondLst>
                                            <p:cond delay="0"/>
                                          </p:stCondLst>
                                        </p:cTn>
                                        <p:tgtEl>
                                          <p:spTgt spid="35"/>
                                        </p:tgtEl>
                                      </p:cBhvr>
                                    </p:animEffect>
                                  </p:childTnLst>
                                </p:cTn>
                              </p:par>
                              <p:par>
                                <p:cTn id="21" presetID="2" presetClass="entr" presetSubtype="8" decel="10000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1000" fill="hold"/>
                                        <p:tgtEl>
                                          <p:spTgt spid="36"/>
                                        </p:tgtEl>
                                        <p:attrNameLst>
                                          <p:attrName>ppt_x</p:attrName>
                                        </p:attrNameLst>
                                      </p:cBhvr>
                                      <p:tavLst>
                                        <p:tav tm="0">
                                          <p:val>
                                            <p:strVal val="0-#ppt_w/2"/>
                                          </p:val>
                                        </p:tav>
                                        <p:tav tm="100000">
                                          <p:val>
                                            <p:strVal val="#ppt_x"/>
                                          </p:val>
                                        </p:tav>
                                      </p:tavLst>
                                    </p:anim>
                                    <p:anim calcmode="lin" valueType="num">
                                      <p:cBhvr additive="base">
                                        <p:cTn id="24" dur="1000" fill="hold"/>
                                        <p:tgtEl>
                                          <p:spTgt spid="36"/>
                                        </p:tgtEl>
                                        <p:attrNameLst>
                                          <p:attrName>ppt_y</p:attrName>
                                        </p:attrNameLst>
                                      </p:cBhvr>
                                      <p:tavLst>
                                        <p:tav tm="0">
                                          <p:val>
                                            <p:strVal val="#ppt_y"/>
                                          </p:val>
                                        </p:tav>
                                        <p:tav tm="100000">
                                          <p:val>
                                            <p:strVal val="#ppt_y"/>
                                          </p:val>
                                        </p:tav>
                                      </p:tavLst>
                                    </p:anim>
                                    <p:set>
                                      <p:cBhvr>
                                        <p:cTn id="25" dur="1" fill="hold">
                                          <p:stCondLst>
                                            <p:cond delay="0"/>
                                          </p:stCondLst>
                                        </p:cTn>
                                        <p:tgtEl>
                                          <p:spTgt spid="36"/>
                                        </p:tgtEl>
                                        <p:attrNameLst>
                                          <p:attrName>style.visibility</p:attrName>
                                        </p:attrNameLst>
                                      </p:cBhvr>
                                      <p:to>
                                        <p:strVal val="visible"/>
                                      </p:to>
                                    </p:set>
                                    <p:anim to="" calcmode="lin" valueType="num">
                                      <p:cBhvr>
                                        <p:cTn id="26" dur="1000" fill="hold">
                                          <p:stCondLst>
                                            <p:cond delay="0"/>
                                          </p:stCondLst>
                                        </p:cTn>
                                        <p:tgtEl>
                                          <p:spTgt spid="36"/>
                                        </p:tgtEl>
                                        <p:attrNameLst>
                                          <p:attrName>ppt_w</p:attrName>
                                        </p:attrNameLst>
                                      </p:cBhvr>
                                      <p:tavLst>
                                        <p:tav tm="0">
                                          <p:val>
                                            <p:strVal val="0"/>
                                          </p:val>
                                        </p:tav>
                                        <p:tav tm="100000">
                                          <p:val>
                                            <p:strVal val="#ppt_w"/>
                                          </p:val>
                                        </p:tav>
                                      </p:tavLst>
                                    </p:anim>
                                    <p:anim to="" calcmode="lin" valueType="num">
                                      <p:cBhvr>
                                        <p:cTn id="27" dur="1000" fill="hold">
                                          <p:stCondLst>
                                            <p:cond delay="0"/>
                                          </p:stCondLst>
                                        </p:cTn>
                                        <p:tgtEl>
                                          <p:spTgt spid="36"/>
                                        </p:tgtEl>
                                        <p:attrNameLst>
                                          <p:attrName>ppt_h</p:attrName>
                                        </p:attrNameLst>
                                      </p:cBhvr>
                                      <p:tavLst>
                                        <p:tav tm="0">
                                          <p:val>
                                            <p:strVal val="0"/>
                                          </p:val>
                                        </p:tav>
                                        <p:tav tm="100000">
                                          <p:val>
                                            <p:strVal val="#ppt_h"/>
                                          </p:val>
                                        </p:tav>
                                      </p:tavLst>
                                    </p:anim>
                                    <p:animEffect filter="fade">
                                      <p:cBhvr>
                                        <p:cTn id="28" dur="1000">
                                          <p:stCondLst>
                                            <p:cond delay="0"/>
                                          </p:stCondLst>
                                        </p:cTn>
                                        <p:tgtEl>
                                          <p:spTgt spid="36"/>
                                        </p:tgtEl>
                                      </p:cBhvr>
                                    </p:animEffect>
                                  </p:childTnLst>
                                </p:cTn>
                              </p:par>
                              <p:par>
                                <p:cTn id="29" presetID="2" presetClass="entr" presetSubtype="2" decel="10000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1000" fill="hold"/>
                                        <p:tgtEl>
                                          <p:spTgt spid="37"/>
                                        </p:tgtEl>
                                        <p:attrNameLst>
                                          <p:attrName>ppt_x</p:attrName>
                                        </p:attrNameLst>
                                      </p:cBhvr>
                                      <p:tavLst>
                                        <p:tav tm="0">
                                          <p:val>
                                            <p:strVal val="1+#ppt_w/2"/>
                                          </p:val>
                                        </p:tav>
                                        <p:tav tm="100000">
                                          <p:val>
                                            <p:strVal val="#ppt_x"/>
                                          </p:val>
                                        </p:tav>
                                      </p:tavLst>
                                    </p:anim>
                                    <p:anim calcmode="lin" valueType="num">
                                      <p:cBhvr additive="base">
                                        <p:cTn id="32" dur="1000" fill="hold"/>
                                        <p:tgtEl>
                                          <p:spTgt spid="37"/>
                                        </p:tgtEl>
                                        <p:attrNameLst>
                                          <p:attrName>ppt_y</p:attrName>
                                        </p:attrNameLst>
                                      </p:cBhvr>
                                      <p:tavLst>
                                        <p:tav tm="0">
                                          <p:val>
                                            <p:strVal val="#ppt_y"/>
                                          </p:val>
                                        </p:tav>
                                        <p:tav tm="100000">
                                          <p:val>
                                            <p:strVal val="#ppt_y"/>
                                          </p:val>
                                        </p:tav>
                                      </p:tavLst>
                                    </p:anim>
                                  </p:childTnLst>
                                </p:cTn>
                              </p:par>
                              <p:par>
                                <p:cTn id="33" presetID="2" presetClass="entr" presetSubtype="4" decel="100000" fill="hold" grpId="0" nodeType="withEffect">
                                  <p:stCondLst>
                                    <p:cond delay="50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1000" fill="hold"/>
                                        <p:tgtEl>
                                          <p:spTgt spid="21"/>
                                        </p:tgtEl>
                                        <p:attrNameLst>
                                          <p:attrName>ppt_x</p:attrName>
                                        </p:attrNameLst>
                                      </p:cBhvr>
                                      <p:tavLst>
                                        <p:tav tm="0">
                                          <p:val>
                                            <p:strVal val="#ppt_x"/>
                                          </p:val>
                                        </p:tav>
                                        <p:tav tm="100000">
                                          <p:val>
                                            <p:strVal val="#ppt_x"/>
                                          </p:val>
                                        </p:tav>
                                      </p:tavLst>
                                    </p:anim>
                                    <p:anim calcmode="lin" valueType="num">
                                      <p:cBhvr additive="base">
                                        <p:cTn id="36" dur="100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decel="100000" fill="hold" nodeType="withEffect">
                                  <p:stCondLst>
                                    <p:cond delay="50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1000" fill="hold"/>
                                        <p:tgtEl>
                                          <p:spTgt spid="7"/>
                                        </p:tgtEl>
                                        <p:attrNameLst>
                                          <p:attrName>ppt_x</p:attrName>
                                        </p:attrNameLst>
                                      </p:cBhvr>
                                      <p:tavLst>
                                        <p:tav tm="0">
                                          <p:val>
                                            <p:strVal val="#ppt_x"/>
                                          </p:val>
                                        </p:tav>
                                        <p:tav tm="100000">
                                          <p:val>
                                            <p:strVal val="#ppt_x"/>
                                          </p:val>
                                        </p:tav>
                                      </p:tavLst>
                                    </p:anim>
                                    <p:anim calcmode="lin" valueType="num">
                                      <p:cBhvr additive="base">
                                        <p:cTn id="40" dur="1000" fill="hold"/>
                                        <p:tgtEl>
                                          <p:spTgt spid="7"/>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156"/>
                                        </p:tgtEl>
                                        <p:attrNameLst>
                                          <p:attrName>style.visibility</p:attrName>
                                        </p:attrNameLst>
                                      </p:cBhvr>
                                      <p:to>
                                        <p:strVal val="visible"/>
                                      </p:to>
                                    </p:set>
                                    <p:anim calcmode="lin" valueType="num">
                                      <p:cBhvr additive="base">
                                        <p:cTn id="43" dur="1000" fill="hold"/>
                                        <p:tgtEl>
                                          <p:spTgt spid="156"/>
                                        </p:tgtEl>
                                        <p:attrNameLst>
                                          <p:attrName>ppt_x</p:attrName>
                                        </p:attrNameLst>
                                      </p:cBhvr>
                                      <p:tavLst>
                                        <p:tav tm="0">
                                          <p:val>
                                            <p:strVal val="#ppt_x"/>
                                          </p:val>
                                        </p:tav>
                                        <p:tav tm="100000">
                                          <p:val>
                                            <p:strVal val="#ppt_x"/>
                                          </p:val>
                                        </p:tav>
                                      </p:tavLst>
                                    </p:anim>
                                    <p:anim calcmode="lin" valueType="num">
                                      <p:cBhvr additive="base">
                                        <p:cTn id="44" dur="1000" fill="hold"/>
                                        <p:tgtEl>
                                          <p:spTgt spid="156"/>
                                        </p:tgtEl>
                                        <p:attrNameLst>
                                          <p:attrName>ppt_y</p:attrName>
                                        </p:attrNameLst>
                                      </p:cBhvr>
                                      <p:tavLst>
                                        <p:tav tm="0">
                                          <p:val>
                                            <p:strVal val="1+#ppt_h/2"/>
                                          </p:val>
                                        </p:tav>
                                        <p:tav tm="100000">
                                          <p:val>
                                            <p:strVal val="#ppt_y"/>
                                          </p:val>
                                        </p:tav>
                                      </p:tavLst>
                                    </p:anim>
                                  </p:childTnLst>
                                </p:cTn>
                              </p:par>
                              <p:par>
                                <p:cTn id="45" presetID="2" presetClass="entr" presetSubtype="4" decel="100000" fill="hold" nodeType="withEffect">
                                  <p:stCondLst>
                                    <p:cond delay="500"/>
                                  </p:stCondLst>
                                  <p:childTnLst>
                                    <p:set>
                                      <p:cBhvr>
                                        <p:cTn id="46" dur="1" fill="hold">
                                          <p:stCondLst>
                                            <p:cond delay="0"/>
                                          </p:stCondLst>
                                        </p:cTn>
                                        <p:tgtEl>
                                          <p:spTgt spid="157"/>
                                        </p:tgtEl>
                                        <p:attrNameLst>
                                          <p:attrName>style.visibility</p:attrName>
                                        </p:attrNameLst>
                                      </p:cBhvr>
                                      <p:to>
                                        <p:strVal val="visible"/>
                                      </p:to>
                                    </p:set>
                                    <p:anim calcmode="lin" valueType="num">
                                      <p:cBhvr additive="base">
                                        <p:cTn id="47" dur="1000" fill="hold"/>
                                        <p:tgtEl>
                                          <p:spTgt spid="157"/>
                                        </p:tgtEl>
                                        <p:attrNameLst>
                                          <p:attrName>ppt_x</p:attrName>
                                        </p:attrNameLst>
                                      </p:cBhvr>
                                      <p:tavLst>
                                        <p:tav tm="0">
                                          <p:val>
                                            <p:strVal val="#ppt_x"/>
                                          </p:val>
                                        </p:tav>
                                        <p:tav tm="100000">
                                          <p:val>
                                            <p:strVal val="#ppt_x"/>
                                          </p:val>
                                        </p:tav>
                                      </p:tavLst>
                                    </p:anim>
                                    <p:anim calcmode="lin" valueType="num">
                                      <p:cBhvr additive="base">
                                        <p:cTn id="48" dur="1000" fill="hold"/>
                                        <p:tgtEl>
                                          <p:spTgt spid="157"/>
                                        </p:tgtEl>
                                        <p:attrNameLst>
                                          <p:attrName>ppt_y</p:attrName>
                                        </p:attrNameLst>
                                      </p:cBhvr>
                                      <p:tavLst>
                                        <p:tav tm="0">
                                          <p:val>
                                            <p:strVal val="1+#ppt_h/2"/>
                                          </p:val>
                                        </p:tav>
                                        <p:tav tm="100000">
                                          <p:val>
                                            <p:strVal val="#ppt_y"/>
                                          </p:val>
                                        </p:tav>
                                      </p:tavLst>
                                    </p:anim>
                                  </p:childTnLst>
                                </p:cTn>
                              </p:par>
                              <p:par>
                                <p:cTn id="49" presetID="2" presetClass="entr" presetSubtype="4" decel="100000" fill="hold" grpId="0" nodeType="withEffect">
                                  <p:stCondLst>
                                    <p:cond delay="500"/>
                                  </p:stCondLst>
                                  <p:childTnLst>
                                    <p:set>
                                      <p:cBhvr>
                                        <p:cTn id="50" dur="1" fill="hold">
                                          <p:stCondLst>
                                            <p:cond delay="0"/>
                                          </p:stCondLst>
                                        </p:cTn>
                                        <p:tgtEl>
                                          <p:spTgt spid="164"/>
                                        </p:tgtEl>
                                        <p:attrNameLst>
                                          <p:attrName>style.visibility</p:attrName>
                                        </p:attrNameLst>
                                      </p:cBhvr>
                                      <p:to>
                                        <p:strVal val="visible"/>
                                      </p:to>
                                    </p:set>
                                    <p:anim calcmode="lin" valueType="num">
                                      <p:cBhvr additive="base">
                                        <p:cTn id="51" dur="1000" fill="hold"/>
                                        <p:tgtEl>
                                          <p:spTgt spid="164"/>
                                        </p:tgtEl>
                                        <p:attrNameLst>
                                          <p:attrName>ppt_x</p:attrName>
                                        </p:attrNameLst>
                                      </p:cBhvr>
                                      <p:tavLst>
                                        <p:tav tm="0">
                                          <p:val>
                                            <p:strVal val="#ppt_x"/>
                                          </p:val>
                                        </p:tav>
                                        <p:tav tm="100000">
                                          <p:val>
                                            <p:strVal val="#ppt_x"/>
                                          </p:val>
                                        </p:tav>
                                      </p:tavLst>
                                    </p:anim>
                                    <p:anim calcmode="lin" valueType="num">
                                      <p:cBhvr additive="base">
                                        <p:cTn id="52" dur="1000" fill="hold"/>
                                        <p:tgtEl>
                                          <p:spTgt spid="164"/>
                                        </p:tgtEl>
                                        <p:attrNameLst>
                                          <p:attrName>ppt_y</p:attrName>
                                        </p:attrNameLst>
                                      </p:cBhvr>
                                      <p:tavLst>
                                        <p:tav tm="0">
                                          <p:val>
                                            <p:strVal val="1+#ppt_h/2"/>
                                          </p:val>
                                        </p:tav>
                                        <p:tav tm="100000">
                                          <p:val>
                                            <p:strVal val="#ppt_y"/>
                                          </p:val>
                                        </p:tav>
                                      </p:tavLst>
                                    </p:anim>
                                  </p:childTnLst>
                                </p:cTn>
                              </p:par>
                              <p:par>
                                <p:cTn id="53" presetID="2" presetClass="entr" presetSubtype="4" decel="100000" fill="hold" nodeType="withEffect">
                                  <p:stCondLst>
                                    <p:cond delay="500"/>
                                  </p:stCondLst>
                                  <p:childTnLst>
                                    <p:set>
                                      <p:cBhvr>
                                        <p:cTn id="54" dur="1" fill="hold">
                                          <p:stCondLst>
                                            <p:cond delay="0"/>
                                          </p:stCondLst>
                                        </p:cTn>
                                        <p:tgtEl>
                                          <p:spTgt spid="165"/>
                                        </p:tgtEl>
                                        <p:attrNameLst>
                                          <p:attrName>style.visibility</p:attrName>
                                        </p:attrNameLst>
                                      </p:cBhvr>
                                      <p:to>
                                        <p:strVal val="visible"/>
                                      </p:to>
                                    </p:set>
                                    <p:anim calcmode="lin" valueType="num">
                                      <p:cBhvr additive="base">
                                        <p:cTn id="55" dur="1000" fill="hold"/>
                                        <p:tgtEl>
                                          <p:spTgt spid="165"/>
                                        </p:tgtEl>
                                        <p:attrNameLst>
                                          <p:attrName>ppt_x</p:attrName>
                                        </p:attrNameLst>
                                      </p:cBhvr>
                                      <p:tavLst>
                                        <p:tav tm="0">
                                          <p:val>
                                            <p:strVal val="#ppt_x"/>
                                          </p:val>
                                        </p:tav>
                                        <p:tav tm="100000">
                                          <p:val>
                                            <p:strVal val="#ppt_x"/>
                                          </p:val>
                                        </p:tav>
                                      </p:tavLst>
                                    </p:anim>
                                    <p:anim calcmode="lin" valueType="num">
                                      <p:cBhvr additive="base">
                                        <p:cTn id="56" dur="1000" fill="hold"/>
                                        <p:tgtEl>
                                          <p:spTgt spid="165"/>
                                        </p:tgtEl>
                                        <p:attrNameLst>
                                          <p:attrName>ppt_y</p:attrName>
                                        </p:attrNameLst>
                                      </p:cBhvr>
                                      <p:tavLst>
                                        <p:tav tm="0">
                                          <p:val>
                                            <p:strVal val="1+#ppt_h/2"/>
                                          </p:val>
                                        </p:tav>
                                        <p:tav tm="100000">
                                          <p:val>
                                            <p:strVal val="#ppt_y"/>
                                          </p:val>
                                        </p:tav>
                                      </p:tavLst>
                                    </p:anim>
                                  </p:childTnLst>
                                </p:cTn>
                              </p:par>
                              <p:par>
                                <p:cTn id="57" presetID="2" presetClass="entr" presetSubtype="4" decel="100000" fill="hold" grpId="0" nodeType="withEffect">
                                  <p:stCondLst>
                                    <p:cond delay="500"/>
                                  </p:stCondLst>
                                  <p:childTnLst>
                                    <p:set>
                                      <p:cBhvr>
                                        <p:cTn id="58" dur="1" fill="hold">
                                          <p:stCondLst>
                                            <p:cond delay="0"/>
                                          </p:stCondLst>
                                        </p:cTn>
                                        <p:tgtEl>
                                          <p:spTgt spid="172"/>
                                        </p:tgtEl>
                                        <p:attrNameLst>
                                          <p:attrName>style.visibility</p:attrName>
                                        </p:attrNameLst>
                                      </p:cBhvr>
                                      <p:to>
                                        <p:strVal val="visible"/>
                                      </p:to>
                                    </p:set>
                                    <p:anim calcmode="lin" valueType="num">
                                      <p:cBhvr additive="base">
                                        <p:cTn id="59" dur="1000" fill="hold"/>
                                        <p:tgtEl>
                                          <p:spTgt spid="172"/>
                                        </p:tgtEl>
                                        <p:attrNameLst>
                                          <p:attrName>ppt_x</p:attrName>
                                        </p:attrNameLst>
                                      </p:cBhvr>
                                      <p:tavLst>
                                        <p:tav tm="0">
                                          <p:val>
                                            <p:strVal val="#ppt_x"/>
                                          </p:val>
                                        </p:tav>
                                        <p:tav tm="100000">
                                          <p:val>
                                            <p:strVal val="#ppt_x"/>
                                          </p:val>
                                        </p:tav>
                                      </p:tavLst>
                                    </p:anim>
                                    <p:anim calcmode="lin" valueType="num">
                                      <p:cBhvr additive="base">
                                        <p:cTn id="60" dur="1000" fill="hold"/>
                                        <p:tgtEl>
                                          <p:spTgt spid="172"/>
                                        </p:tgtEl>
                                        <p:attrNameLst>
                                          <p:attrName>ppt_y</p:attrName>
                                        </p:attrNameLst>
                                      </p:cBhvr>
                                      <p:tavLst>
                                        <p:tav tm="0">
                                          <p:val>
                                            <p:strVal val="1+#ppt_h/2"/>
                                          </p:val>
                                        </p:tav>
                                        <p:tav tm="100000">
                                          <p:val>
                                            <p:strVal val="#ppt_y"/>
                                          </p:val>
                                        </p:tav>
                                      </p:tavLst>
                                    </p:anim>
                                  </p:childTnLst>
                                </p:cTn>
                              </p:par>
                              <p:par>
                                <p:cTn id="61" presetID="2" presetClass="entr" presetSubtype="4" decel="100000" fill="hold" grpId="0" nodeType="withEffect">
                                  <p:stCondLst>
                                    <p:cond delay="50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1000" fill="hold"/>
                                        <p:tgtEl>
                                          <p:spTgt spid="8"/>
                                        </p:tgtEl>
                                        <p:attrNameLst>
                                          <p:attrName>ppt_x</p:attrName>
                                        </p:attrNameLst>
                                      </p:cBhvr>
                                      <p:tavLst>
                                        <p:tav tm="0">
                                          <p:val>
                                            <p:strVal val="#ppt_x"/>
                                          </p:val>
                                        </p:tav>
                                        <p:tav tm="100000">
                                          <p:val>
                                            <p:strVal val="#ppt_x"/>
                                          </p:val>
                                        </p:tav>
                                      </p:tavLst>
                                    </p:anim>
                                    <p:anim calcmode="lin" valueType="num">
                                      <p:cBhvr additive="base">
                                        <p:cTn id="64" dur="1000" fill="hold"/>
                                        <p:tgtEl>
                                          <p:spTgt spid="8"/>
                                        </p:tgtEl>
                                        <p:attrNameLst>
                                          <p:attrName>ppt_y</p:attrName>
                                        </p:attrNameLst>
                                      </p:cBhvr>
                                      <p:tavLst>
                                        <p:tav tm="0">
                                          <p:val>
                                            <p:strVal val="1+#ppt_h/2"/>
                                          </p:val>
                                        </p:tav>
                                        <p:tav tm="100000">
                                          <p:val>
                                            <p:strVal val="#ppt_y"/>
                                          </p:val>
                                        </p:tav>
                                      </p:tavLst>
                                    </p:anim>
                                  </p:childTnLst>
                                </p:cTn>
                              </p:par>
                              <p:par>
                                <p:cTn id="65" presetID="2" presetClass="entr" presetSubtype="4" decel="100000" fill="hold" grpId="0" nodeType="withEffect">
                                  <p:stCondLst>
                                    <p:cond delay="500"/>
                                  </p:stCondLst>
                                  <p:childTnLst>
                                    <p:set>
                                      <p:cBhvr>
                                        <p:cTn id="66" dur="1" fill="hold">
                                          <p:stCondLst>
                                            <p:cond delay="0"/>
                                          </p:stCondLst>
                                        </p:cTn>
                                        <p:tgtEl>
                                          <p:spTgt spid="173"/>
                                        </p:tgtEl>
                                        <p:attrNameLst>
                                          <p:attrName>style.visibility</p:attrName>
                                        </p:attrNameLst>
                                      </p:cBhvr>
                                      <p:to>
                                        <p:strVal val="visible"/>
                                      </p:to>
                                    </p:set>
                                    <p:anim calcmode="lin" valueType="num">
                                      <p:cBhvr additive="base">
                                        <p:cTn id="67" dur="1000" fill="hold"/>
                                        <p:tgtEl>
                                          <p:spTgt spid="173"/>
                                        </p:tgtEl>
                                        <p:attrNameLst>
                                          <p:attrName>ppt_x</p:attrName>
                                        </p:attrNameLst>
                                      </p:cBhvr>
                                      <p:tavLst>
                                        <p:tav tm="0">
                                          <p:val>
                                            <p:strVal val="#ppt_x"/>
                                          </p:val>
                                        </p:tav>
                                        <p:tav tm="100000">
                                          <p:val>
                                            <p:strVal val="#ppt_x"/>
                                          </p:val>
                                        </p:tav>
                                      </p:tavLst>
                                    </p:anim>
                                    <p:anim calcmode="lin" valueType="num">
                                      <p:cBhvr additive="base">
                                        <p:cTn id="68" dur="1000" fill="hold"/>
                                        <p:tgtEl>
                                          <p:spTgt spid="173"/>
                                        </p:tgtEl>
                                        <p:attrNameLst>
                                          <p:attrName>ppt_y</p:attrName>
                                        </p:attrNameLst>
                                      </p:cBhvr>
                                      <p:tavLst>
                                        <p:tav tm="0">
                                          <p:val>
                                            <p:strVal val="1+#ppt_h/2"/>
                                          </p:val>
                                        </p:tav>
                                        <p:tav tm="100000">
                                          <p:val>
                                            <p:strVal val="#ppt_y"/>
                                          </p:val>
                                        </p:tav>
                                      </p:tavLst>
                                    </p:anim>
                                  </p:childTnLst>
                                </p:cTn>
                              </p:par>
                              <p:par>
                                <p:cTn id="69" presetID="2" presetClass="entr" presetSubtype="4" decel="100000" fill="hold" nodeType="withEffect">
                                  <p:stCondLst>
                                    <p:cond delay="500"/>
                                  </p:stCondLst>
                                  <p:childTnLst>
                                    <p:set>
                                      <p:cBhvr>
                                        <p:cTn id="70" dur="1" fill="hold">
                                          <p:stCondLst>
                                            <p:cond delay="0"/>
                                          </p:stCondLst>
                                        </p:cTn>
                                        <p:tgtEl>
                                          <p:spTgt spid="64"/>
                                        </p:tgtEl>
                                        <p:attrNameLst>
                                          <p:attrName>style.visibility</p:attrName>
                                        </p:attrNameLst>
                                      </p:cBhvr>
                                      <p:to>
                                        <p:strVal val="visible"/>
                                      </p:to>
                                    </p:set>
                                    <p:anim calcmode="lin" valueType="num">
                                      <p:cBhvr additive="base">
                                        <p:cTn id="71" dur="1000" fill="hold"/>
                                        <p:tgtEl>
                                          <p:spTgt spid="64"/>
                                        </p:tgtEl>
                                        <p:attrNameLst>
                                          <p:attrName>ppt_x</p:attrName>
                                        </p:attrNameLst>
                                      </p:cBhvr>
                                      <p:tavLst>
                                        <p:tav tm="0">
                                          <p:val>
                                            <p:strVal val="#ppt_x"/>
                                          </p:val>
                                        </p:tav>
                                        <p:tav tm="100000">
                                          <p:val>
                                            <p:strVal val="#ppt_x"/>
                                          </p:val>
                                        </p:tav>
                                      </p:tavLst>
                                    </p:anim>
                                    <p:anim calcmode="lin" valueType="num">
                                      <p:cBhvr additive="base">
                                        <p:cTn id="72" dur="10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2" grpId="0" animBg="1"/>
      <p:bldP spid="173" grpId="0" animBg="1"/>
      <p:bldP spid="21" grpId="0"/>
      <p:bldP spid="34" grpId="0"/>
      <p:bldP spid="156" grpId="0"/>
      <p:bldP spid="16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5.2.11"/>
</p:tagLst>
</file>

<file path=ppt/tags/tag10.xml><?xml version="1.0" encoding="utf-8"?>
<p:tagLst xmlns:a="http://schemas.openxmlformats.org/drawingml/2006/main" xmlns:r="http://schemas.openxmlformats.org/officeDocument/2006/relationships" xmlns:p="http://schemas.openxmlformats.org/presentationml/2006/main">
  <p:tag name="PA" val="v5.2.11"/>
  <p:tag name="RESOURCELIBID_ANIM" val="515"/>
</p:tagLst>
</file>

<file path=ppt/tags/tag100.xml><?xml version="1.0" encoding="utf-8"?>
<p:tagLst xmlns:a="http://schemas.openxmlformats.org/drawingml/2006/main" xmlns:r="http://schemas.openxmlformats.org/officeDocument/2006/relationships" xmlns:p="http://schemas.openxmlformats.org/presentationml/2006/main">
  <p:tag name="PA" val="v5.2.11"/>
</p:tagLst>
</file>

<file path=ppt/tags/tag101.xml><?xml version="1.0" encoding="utf-8"?>
<p:tagLst xmlns:a="http://schemas.openxmlformats.org/drawingml/2006/main" xmlns:r="http://schemas.openxmlformats.org/officeDocument/2006/relationships" xmlns:p="http://schemas.openxmlformats.org/presentationml/2006/main">
  <p:tag name="PA" val="v5.2.11"/>
</p:tagLst>
</file>

<file path=ppt/tags/tag102.xml><?xml version="1.0" encoding="utf-8"?>
<p:tagLst xmlns:a="http://schemas.openxmlformats.org/drawingml/2006/main" xmlns:r="http://schemas.openxmlformats.org/officeDocument/2006/relationships" xmlns:p="http://schemas.openxmlformats.org/presentationml/2006/main">
  <p:tag name="PA" val="v5.2.11"/>
</p:tagLst>
</file>

<file path=ppt/tags/tag103.xml><?xml version="1.0" encoding="utf-8"?>
<p:tagLst xmlns:a="http://schemas.openxmlformats.org/drawingml/2006/main" xmlns:r="http://schemas.openxmlformats.org/officeDocument/2006/relationships" xmlns:p="http://schemas.openxmlformats.org/presentationml/2006/main">
  <p:tag name="PA" val="v5.2.11"/>
</p:tagLst>
</file>

<file path=ppt/tags/tag104.xml><?xml version="1.0" encoding="utf-8"?>
<p:tagLst xmlns:a="http://schemas.openxmlformats.org/drawingml/2006/main" xmlns:r="http://schemas.openxmlformats.org/officeDocument/2006/relationships" xmlns:p="http://schemas.openxmlformats.org/presentationml/2006/main">
  <p:tag name="PA" val="v5.2.11"/>
</p:tagLst>
</file>

<file path=ppt/tags/tag105.xml><?xml version="1.0" encoding="utf-8"?>
<p:tagLst xmlns:a="http://schemas.openxmlformats.org/drawingml/2006/main" xmlns:r="http://schemas.openxmlformats.org/officeDocument/2006/relationships" xmlns:p="http://schemas.openxmlformats.org/presentationml/2006/main">
  <p:tag name="PA" val="v5.2.11"/>
</p:tagLst>
</file>

<file path=ppt/tags/tag106.xml><?xml version="1.0" encoding="utf-8"?>
<p:tagLst xmlns:a="http://schemas.openxmlformats.org/drawingml/2006/main" xmlns:r="http://schemas.openxmlformats.org/officeDocument/2006/relationships" xmlns:p="http://schemas.openxmlformats.org/presentationml/2006/main">
  <p:tag name="PA" val="v5.2.11"/>
</p:tagLst>
</file>

<file path=ppt/tags/tag107.xml><?xml version="1.0" encoding="utf-8"?>
<p:tagLst xmlns:a="http://schemas.openxmlformats.org/drawingml/2006/main" xmlns:r="http://schemas.openxmlformats.org/officeDocument/2006/relationships" xmlns:p="http://schemas.openxmlformats.org/presentationml/2006/main">
  <p:tag name="PA" val="v5.2.11"/>
</p:tagLst>
</file>

<file path=ppt/tags/tag108.xml><?xml version="1.0" encoding="utf-8"?>
<p:tagLst xmlns:a="http://schemas.openxmlformats.org/drawingml/2006/main" xmlns:r="http://schemas.openxmlformats.org/officeDocument/2006/relationships" xmlns:p="http://schemas.openxmlformats.org/presentationml/2006/main">
  <p:tag name="PA" val="v5.2.11"/>
</p:tagLst>
</file>

<file path=ppt/tags/tag109.xml><?xml version="1.0" encoding="utf-8"?>
<p:tagLst xmlns:a="http://schemas.openxmlformats.org/drawingml/2006/main" xmlns:r="http://schemas.openxmlformats.org/officeDocument/2006/relationships" xmlns:p="http://schemas.openxmlformats.org/presentationml/2006/main">
  <p:tag name="PA" val="v5.2.11"/>
</p:tagLst>
</file>

<file path=ppt/tags/tag11.xml><?xml version="1.0" encoding="utf-8"?>
<p:tagLst xmlns:a="http://schemas.openxmlformats.org/drawingml/2006/main" xmlns:r="http://schemas.openxmlformats.org/officeDocument/2006/relationships" xmlns:p="http://schemas.openxmlformats.org/presentationml/2006/main">
  <p:tag name="PA" val="v5.2.11"/>
</p:tagLst>
</file>

<file path=ppt/tags/tag110.xml><?xml version="1.0" encoding="utf-8"?>
<p:tagLst xmlns:a="http://schemas.openxmlformats.org/drawingml/2006/main" xmlns:r="http://schemas.openxmlformats.org/officeDocument/2006/relationships" xmlns:p="http://schemas.openxmlformats.org/presentationml/2006/main">
  <p:tag name="PA" val="v5.2.11"/>
</p:tagLst>
</file>

<file path=ppt/tags/tag111.xml><?xml version="1.0" encoding="utf-8"?>
<p:tagLst xmlns:a="http://schemas.openxmlformats.org/drawingml/2006/main" xmlns:r="http://schemas.openxmlformats.org/officeDocument/2006/relationships" xmlns:p="http://schemas.openxmlformats.org/presentationml/2006/main">
  <p:tag name="PA" val="v5.2.11"/>
</p:tagLst>
</file>

<file path=ppt/tags/tag112.xml><?xml version="1.0" encoding="utf-8"?>
<p:tagLst xmlns:a="http://schemas.openxmlformats.org/drawingml/2006/main" xmlns:r="http://schemas.openxmlformats.org/officeDocument/2006/relationships" xmlns:p="http://schemas.openxmlformats.org/presentationml/2006/main">
  <p:tag name="PA" val="v5.2.11"/>
</p:tagLst>
</file>

<file path=ppt/tags/tag113.xml><?xml version="1.0" encoding="utf-8"?>
<p:tagLst xmlns:a="http://schemas.openxmlformats.org/drawingml/2006/main" xmlns:r="http://schemas.openxmlformats.org/officeDocument/2006/relationships" xmlns:p="http://schemas.openxmlformats.org/presentationml/2006/main">
  <p:tag name="PA" val="v5.2.11"/>
</p:tagLst>
</file>

<file path=ppt/tags/tag114.xml><?xml version="1.0" encoding="utf-8"?>
<p:tagLst xmlns:a="http://schemas.openxmlformats.org/drawingml/2006/main" xmlns:r="http://schemas.openxmlformats.org/officeDocument/2006/relationships" xmlns:p="http://schemas.openxmlformats.org/presentationml/2006/main">
  <p:tag name="PA" val="v5.2.11"/>
</p:tagLst>
</file>

<file path=ppt/tags/tag115.xml><?xml version="1.0" encoding="utf-8"?>
<p:tagLst xmlns:a="http://schemas.openxmlformats.org/drawingml/2006/main" xmlns:r="http://schemas.openxmlformats.org/officeDocument/2006/relationships" xmlns:p="http://schemas.openxmlformats.org/presentationml/2006/main">
  <p:tag name="PA" val="v5.2.11"/>
</p:tagLst>
</file>

<file path=ppt/tags/tag116.xml><?xml version="1.0" encoding="utf-8"?>
<p:tagLst xmlns:a="http://schemas.openxmlformats.org/drawingml/2006/main" xmlns:r="http://schemas.openxmlformats.org/officeDocument/2006/relationships" xmlns:p="http://schemas.openxmlformats.org/presentationml/2006/main">
  <p:tag name="PA" val="v5.2.11"/>
</p:tagLst>
</file>

<file path=ppt/tags/tag117.xml><?xml version="1.0" encoding="utf-8"?>
<p:tagLst xmlns:a="http://schemas.openxmlformats.org/drawingml/2006/main" xmlns:r="http://schemas.openxmlformats.org/officeDocument/2006/relationships" xmlns:p="http://schemas.openxmlformats.org/presentationml/2006/main">
  <p:tag name="PA" val="v5.2.11"/>
</p:tagLst>
</file>

<file path=ppt/tags/tag118.xml><?xml version="1.0" encoding="utf-8"?>
<p:tagLst xmlns:a="http://schemas.openxmlformats.org/drawingml/2006/main" xmlns:r="http://schemas.openxmlformats.org/officeDocument/2006/relationships" xmlns:p="http://schemas.openxmlformats.org/presentationml/2006/main">
  <p:tag name="PA" val="v5.2.11"/>
</p:tagLst>
</file>

<file path=ppt/tags/tag119.xml><?xml version="1.0" encoding="utf-8"?>
<p:tagLst xmlns:a="http://schemas.openxmlformats.org/drawingml/2006/main" xmlns:r="http://schemas.openxmlformats.org/officeDocument/2006/relationships" xmlns:p="http://schemas.openxmlformats.org/presentationml/2006/main">
  <p:tag name="PA" val="v5.2.11"/>
</p:tagLst>
</file>

<file path=ppt/tags/tag12.xml><?xml version="1.0" encoding="utf-8"?>
<p:tagLst xmlns:a="http://schemas.openxmlformats.org/drawingml/2006/main" xmlns:r="http://schemas.openxmlformats.org/officeDocument/2006/relationships" xmlns:p="http://schemas.openxmlformats.org/presentationml/2006/main">
  <p:tag name="PA" val="v5.2.11"/>
</p:tagLst>
</file>

<file path=ppt/tags/tag120.xml><?xml version="1.0" encoding="utf-8"?>
<p:tagLst xmlns:a="http://schemas.openxmlformats.org/drawingml/2006/main" xmlns:r="http://schemas.openxmlformats.org/officeDocument/2006/relationships" xmlns:p="http://schemas.openxmlformats.org/presentationml/2006/main">
  <p:tag name="PA" val="v5.2.11"/>
</p:tagLst>
</file>

<file path=ppt/tags/tag121.xml><?xml version="1.0" encoding="utf-8"?>
<p:tagLst xmlns:a="http://schemas.openxmlformats.org/drawingml/2006/main" xmlns:r="http://schemas.openxmlformats.org/officeDocument/2006/relationships" xmlns:p="http://schemas.openxmlformats.org/presentationml/2006/main">
  <p:tag name="PA" val="v5.2.11"/>
</p:tagLst>
</file>

<file path=ppt/tags/tag122.xml><?xml version="1.0" encoding="utf-8"?>
<p:tagLst xmlns:a="http://schemas.openxmlformats.org/drawingml/2006/main" xmlns:r="http://schemas.openxmlformats.org/officeDocument/2006/relationships" xmlns:p="http://schemas.openxmlformats.org/presentationml/2006/main">
  <p:tag name="PA" val="v5.2.11"/>
</p:tagLst>
</file>

<file path=ppt/tags/tag123.xml><?xml version="1.0" encoding="utf-8"?>
<p:tagLst xmlns:a="http://schemas.openxmlformats.org/drawingml/2006/main" xmlns:r="http://schemas.openxmlformats.org/officeDocument/2006/relationships" xmlns:p="http://schemas.openxmlformats.org/presentationml/2006/main">
  <p:tag name="PA" val="v5.2.11"/>
</p:tagLst>
</file>

<file path=ppt/tags/tag124.xml><?xml version="1.0" encoding="utf-8"?>
<p:tagLst xmlns:a="http://schemas.openxmlformats.org/drawingml/2006/main" xmlns:r="http://schemas.openxmlformats.org/officeDocument/2006/relationships" xmlns:p="http://schemas.openxmlformats.org/presentationml/2006/main">
  <p:tag name="PA" val="v5.2.11"/>
</p:tagLst>
</file>

<file path=ppt/tags/tag125.xml><?xml version="1.0" encoding="utf-8"?>
<p:tagLst xmlns:a="http://schemas.openxmlformats.org/drawingml/2006/main" xmlns:r="http://schemas.openxmlformats.org/officeDocument/2006/relationships" xmlns:p="http://schemas.openxmlformats.org/presentationml/2006/main">
  <p:tag name="PA" val="v5.2.11"/>
</p:tagLst>
</file>

<file path=ppt/tags/tag126.xml><?xml version="1.0" encoding="utf-8"?>
<p:tagLst xmlns:a="http://schemas.openxmlformats.org/drawingml/2006/main" xmlns:r="http://schemas.openxmlformats.org/officeDocument/2006/relationships" xmlns:p="http://schemas.openxmlformats.org/presentationml/2006/main">
  <p:tag name="PA" val="v5.2.11"/>
</p:tagLst>
</file>

<file path=ppt/tags/tag127.xml><?xml version="1.0" encoding="utf-8"?>
<p:tagLst xmlns:a="http://schemas.openxmlformats.org/drawingml/2006/main" xmlns:r="http://schemas.openxmlformats.org/officeDocument/2006/relationships" xmlns:p="http://schemas.openxmlformats.org/presentationml/2006/main">
  <p:tag name="PA" val="v5.2.11"/>
</p:tagLst>
</file>

<file path=ppt/tags/tag128.xml><?xml version="1.0" encoding="utf-8"?>
<p:tagLst xmlns:a="http://schemas.openxmlformats.org/drawingml/2006/main" xmlns:r="http://schemas.openxmlformats.org/officeDocument/2006/relationships" xmlns:p="http://schemas.openxmlformats.org/presentationml/2006/main">
  <p:tag name="PA" val="v5.2.11"/>
</p:tagLst>
</file>

<file path=ppt/tags/tag129.xml><?xml version="1.0" encoding="utf-8"?>
<p:tagLst xmlns:a="http://schemas.openxmlformats.org/drawingml/2006/main" xmlns:r="http://schemas.openxmlformats.org/officeDocument/2006/relationships" xmlns:p="http://schemas.openxmlformats.org/presentationml/2006/main">
  <p:tag name="PA" val="v5.2.11"/>
</p:tagLst>
</file>

<file path=ppt/tags/tag13.xml><?xml version="1.0" encoding="utf-8"?>
<p:tagLst xmlns:a="http://schemas.openxmlformats.org/drawingml/2006/main" xmlns:r="http://schemas.openxmlformats.org/officeDocument/2006/relationships" xmlns:p="http://schemas.openxmlformats.org/presentationml/2006/main">
  <p:tag name="PA" val="v5.2.11"/>
</p:tagLst>
</file>

<file path=ppt/tags/tag130.xml><?xml version="1.0" encoding="utf-8"?>
<p:tagLst xmlns:a="http://schemas.openxmlformats.org/drawingml/2006/main" xmlns:r="http://schemas.openxmlformats.org/officeDocument/2006/relationships" xmlns:p="http://schemas.openxmlformats.org/presentationml/2006/main">
  <p:tag name="PA" val="v5.2.11"/>
</p:tagLst>
</file>

<file path=ppt/tags/tag131.xml><?xml version="1.0" encoding="utf-8"?>
<p:tagLst xmlns:a="http://schemas.openxmlformats.org/drawingml/2006/main" xmlns:r="http://schemas.openxmlformats.org/officeDocument/2006/relationships" xmlns:p="http://schemas.openxmlformats.org/presentationml/2006/main">
  <p:tag name="PA" val="v5.2.11"/>
</p:tagLst>
</file>

<file path=ppt/tags/tag132.xml><?xml version="1.0" encoding="utf-8"?>
<p:tagLst xmlns:a="http://schemas.openxmlformats.org/drawingml/2006/main" xmlns:r="http://schemas.openxmlformats.org/officeDocument/2006/relationships" xmlns:p="http://schemas.openxmlformats.org/presentationml/2006/main">
  <p:tag name="PA" val="v5.2.11"/>
</p:tagLst>
</file>

<file path=ppt/tags/tag133.xml><?xml version="1.0" encoding="utf-8"?>
<p:tagLst xmlns:a="http://schemas.openxmlformats.org/drawingml/2006/main" xmlns:r="http://schemas.openxmlformats.org/officeDocument/2006/relationships" xmlns:p="http://schemas.openxmlformats.org/presentationml/2006/main">
  <p:tag name="PA" val="v5.2.11"/>
</p:tagLst>
</file>

<file path=ppt/tags/tag134.xml><?xml version="1.0" encoding="utf-8"?>
<p:tagLst xmlns:a="http://schemas.openxmlformats.org/drawingml/2006/main" xmlns:r="http://schemas.openxmlformats.org/officeDocument/2006/relationships" xmlns:p="http://schemas.openxmlformats.org/presentationml/2006/main">
  <p:tag name="PA" val="v5.2.11"/>
</p:tagLst>
</file>

<file path=ppt/tags/tag135.xml><?xml version="1.0" encoding="utf-8"?>
<p:tagLst xmlns:a="http://schemas.openxmlformats.org/drawingml/2006/main" xmlns:r="http://schemas.openxmlformats.org/officeDocument/2006/relationships" xmlns:p="http://schemas.openxmlformats.org/presentationml/2006/main">
  <p:tag name="PA" val="v5.2.11"/>
</p:tagLst>
</file>

<file path=ppt/tags/tag136.xml><?xml version="1.0" encoding="utf-8"?>
<p:tagLst xmlns:a="http://schemas.openxmlformats.org/drawingml/2006/main" xmlns:r="http://schemas.openxmlformats.org/officeDocument/2006/relationships" xmlns:p="http://schemas.openxmlformats.org/presentationml/2006/main">
  <p:tag name="PA" val="v5.2.11"/>
</p:tagLst>
</file>

<file path=ppt/tags/tag137.xml><?xml version="1.0" encoding="utf-8"?>
<p:tagLst xmlns:a="http://schemas.openxmlformats.org/drawingml/2006/main" xmlns:r="http://schemas.openxmlformats.org/officeDocument/2006/relationships" xmlns:p="http://schemas.openxmlformats.org/presentationml/2006/main">
  <p:tag name="PA" val="v5.2.11"/>
</p:tagLst>
</file>

<file path=ppt/tags/tag138.xml><?xml version="1.0" encoding="utf-8"?>
<p:tagLst xmlns:a="http://schemas.openxmlformats.org/drawingml/2006/main" xmlns:r="http://schemas.openxmlformats.org/officeDocument/2006/relationships" xmlns:p="http://schemas.openxmlformats.org/presentationml/2006/main">
  <p:tag name="PA" val="v5.2.11"/>
</p:tagLst>
</file>

<file path=ppt/tags/tag139.xml><?xml version="1.0" encoding="utf-8"?>
<p:tagLst xmlns:a="http://schemas.openxmlformats.org/drawingml/2006/main" xmlns:r="http://schemas.openxmlformats.org/officeDocument/2006/relationships" xmlns:p="http://schemas.openxmlformats.org/presentationml/2006/main">
  <p:tag name="PA" val="v5.2.11"/>
</p:tagLst>
</file>

<file path=ppt/tags/tag14.xml><?xml version="1.0" encoding="utf-8"?>
<p:tagLst xmlns:a="http://schemas.openxmlformats.org/drawingml/2006/main" xmlns:r="http://schemas.openxmlformats.org/officeDocument/2006/relationships" xmlns:p="http://schemas.openxmlformats.org/presentationml/2006/main">
  <p:tag name="PA" val="v5.2.11"/>
</p:tagLst>
</file>

<file path=ppt/tags/tag140.xml><?xml version="1.0" encoding="utf-8"?>
<p:tagLst xmlns:a="http://schemas.openxmlformats.org/drawingml/2006/main" xmlns:r="http://schemas.openxmlformats.org/officeDocument/2006/relationships" xmlns:p="http://schemas.openxmlformats.org/presentationml/2006/main">
  <p:tag name="PA" val="v5.2.11"/>
</p:tagLst>
</file>

<file path=ppt/tags/tag141.xml><?xml version="1.0" encoding="utf-8"?>
<p:tagLst xmlns:a="http://schemas.openxmlformats.org/drawingml/2006/main" xmlns:r="http://schemas.openxmlformats.org/officeDocument/2006/relationships" xmlns:p="http://schemas.openxmlformats.org/presentationml/2006/main">
  <p:tag name="PA" val="v5.2.11"/>
</p:tagLst>
</file>

<file path=ppt/tags/tag142.xml><?xml version="1.0" encoding="utf-8"?>
<p:tagLst xmlns:a="http://schemas.openxmlformats.org/drawingml/2006/main" xmlns:r="http://schemas.openxmlformats.org/officeDocument/2006/relationships" xmlns:p="http://schemas.openxmlformats.org/presentationml/2006/main">
  <p:tag name="PA" val="v5.2.11"/>
</p:tagLst>
</file>

<file path=ppt/tags/tag143.xml><?xml version="1.0" encoding="utf-8"?>
<p:tagLst xmlns:a="http://schemas.openxmlformats.org/drawingml/2006/main" xmlns:r="http://schemas.openxmlformats.org/officeDocument/2006/relationships" xmlns:p="http://schemas.openxmlformats.org/presentationml/2006/main">
  <p:tag name="PA" val="v5.2.11"/>
</p:tagLst>
</file>

<file path=ppt/tags/tag144.xml><?xml version="1.0" encoding="utf-8"?>
<p:tagLst xmlns:a="http://schemas.openxmlformats.org/drawingml/2006/main" xmlns:r="http://schemas.openxmlformats.org/officeDocument/2006/relationships" xmlns:p="http://schemas.openxmlformats.org/presentationml/2006/main">
  <p:tag name="PA" val="v5.2.11"/>
</p:tagLst>
</file>

<file path=ppt/tags/tag145.xml><?xml version="1.0" encoding="utf-8"?>
<p:tagLst xmlns:a="http://schemas.openxmlformats.org/drawingml/2006/main" xmlns:r="http://schemas.openxmlformats.org/officeDocument/2006/relationships" xmlns:p="http://schemas.openxmlformats.org/presentationml/2006/main">
  <p:tag name="PA" val="v5.2.11"/>
</p:tagLst>
</file>

<file path=ppt/tags/tag146.xml><?xml version="1.0" encoding="utf-8"?>
<p:tagLst xmlns:a="http://schemas.openxmlformats.org/drawingml/2006/main" xmlns:r="http://schemas.openxmlformats.org/officeDocument/2006/relationships" xmlns:p="http://schemas.openxmlformats.org/presentationml/2006/main">
  <p:tag name="PA" val="v5.2.11"/>
</p:tagLst>
</file>

<file path=ppt/tags/tag147.xml><?xml version="1.0" encoding="utf-8"?>
<p:tagLst xmlns:a="http://schemas.openxmlformats.org/drawingml/2006/main" xmlns:r="http://schemas.openxmlformats.org/officeDocument/2006/relationships" xmlns:p="http://schemas.openxmlformats.org/presentationml/2006/main">
  <p:tag name="PA" val="v5.2.11"/>
</p:tagLst>
</file>

<file path=ppt/tags/tag148.xml><?xml version="1.0" encoding="utf-8"?>
<p:tagLst xmlns:a="http://schemas.openxmlformats.org/drawingml/2006/main" xmlns:r="http://schemas.openxmlformats.org/officeDocument/2006/relationships" xmlns:p="http://schemas.openxmlformats.org/presentationml/2006/main">
  <p:tag name="PA" val="v5.2.11"/>
</p:tagLst>
</file>

<file path=ppt/tags/tag149.xml><?xml version="1.0" encoding="utf-8"?>
<p:tagLst xmlns:a="http://schemas.openxmlformats.org/drawingml/2006/main" xmlns:r="http://schemas.openxmlformats.org/officeDocument/2006/relationships" xmlns:p="http://schemas.openxmlformats.org/presentationml/2006/main">
  <p:tag name="PA" val="v5.2.11"/>
</p:tagLst>
</file>

<file path=ppt/tags/tag15.xml><?xml version="1.0" encoding="utf-8"?>
<p:tagLst xmlns:a="http://schemas.openxmlformats.org/drawingml/2006/main" xmlns:r="http://schemas.openxmlformats.org/officeDocument/2006/relationships" xmlns:p="http://schemas.openxmlformats.org/presentationml/2006/main">
  <p:tag name="PA" val="v5.2.11"/>
</p:tagLst>
</file>

<file path=ppt/tags/tag150.xml><?xml version="1.0" encoding="utf-8"?>
<p:tagLst xmlns:a="http://schemas.openxmlformats.org/drawingml/2006/main" xmlns:r="http://schemas.openxmlformats.org/officeDocument/2006/relationships" xmlns:p="http://schemas.openxmlformats.org/presentationml/2006/main">
  <p:tag name="PA" val="v5.2.11"/>
</p:tagLst>
</file>

<file path=ppt/tags/tag151.xml><?xml version="1.0" encoding="utf-8"?>
<p:tagLst xmlns:a="http://schemas.openxmlformats.org/drawingml/2006/main" xmlns:r="http://schemas.openxmlformats.org/officeDocument/2006/relationships" xmlns:p="http://schemas.openxmlformats.org/presentationml/2006/main">
  <p:tag name="PA" val="v5.2.11"/>
</p:tagLst>
</file>

<file path=ppt/tags/tag152.xml><?xml version="1.0" encoding="utf-8"?>
<p:tagLst xmlns:a="http://schemas.openxmlformats.org/drawingml/2006/main" xmlns:r="http://schemas.openxmlformats.org/officeDocument/2006/relationships" xmlns:p="http://schemas.openxmlformats.org/presentationml/2006/main">
  <p:tag name="PA" val="v5.2.11"/>
</p:tagLst>
</file>

<file path=ppt/tags/tag153.xml><?xml version="1.0" encoding="utf-8"?>
<p:tagLst xmlns:a="http://schemas.openxmlformats.org/drawingml/2006/main" xmlns:r="http://schemas.openxmlformats.org/officeDocument/2006/relationships" xmlns:p="http://schemas.openxmlformats.org/presentationml/2006/main">
  <p:tag name="PA" val="v5.2.11"/>
</p:tagLst>
</file>

<file path=ppt/tags/tag154.xml><?xml version="1.0" encoding="utf-8"?>
<p:tagLst xmlns:a="http://schemas.openxmlformats.org/drawingml/2006/main" xmlns:r="http://schemas.openxmlformats.org/officeDocument/2006/relationships" xmlns:p="http://schemas.openxmlformats.org/presentationml/2006/main">
  <p:tag name="PA" val="v5.2.11"/>
</p:tagLst>
</file>

<file path=ppt/tags/tag155.xml><?xml version="1.0" encoding="utf-8"?>
<p:tagLst xmlns:a="http://schemas.openxmlformats.org/drawingml/2006/main" xmlns:r="http://schemas.openxmlformats.org/officeDocument/2006/relationships" xmlns:p="http://schemas.openxmlformats.org/presentationml/2006/main">
  <p:tag name="PA" val="v5.2.11"/>
</p:tagLst>
</file>

<file path=ppt/tags/tag156.xml><?xml version="1.0" encoding="utf-8"?>
<p:tagLst xmlns:a="http://schemas.openxmlformats.org/drawingml/2006/main" xmlns:r="http://schemas.openxmlformats.org/officeDocument/2006/relationships" xmlns:p="http://schemas.openxmlformats.org/presentationml/2006/main">
  <p:tag name="PA" val="v5.2.11"/>
</p:tagLst>
</file>

<file path=ppt/tags/tag157.xml><?xml version="1.0" encoding="utf-8"?>
<p:tagLst xmlns:a="http://schemas.openxmlformats.org/drawingml/2006/main" xmlns:r="http://schemas.openxmlformats.org/officeDocument/2006/relationships" xmlns:p="http://schemas.openxmlformats.org/presentationml/2006/main">
  <p:tag name="PA" val="v5.2.11"/>
</p:tagLst>
</file>

<file path=ppt/tags/tag158.xml><?xml version="1.0" encoding="utf-8"?>
<p:tagLst xmlns:a="http://schemas.openxmlformats.org/drawingml/2006/main" xmlns:r="http://schemas.openxmlformats.org/officeDocument/2006/relationships" xmlns:p="http://schemas.openxmlformats.org/presentationml/2006/main">
  <p:tag name="PA" val="v5.2.11"/>
</p:tagLst>
</file>

<file path=ppt/tags/tag159.xml><?xml version="1.0" encoding="utf-8"?>
<p:tagLst xmlns:a="http://schemas.openxmlformats.org/drawingml/2006/main" xmlns:r="http://schemas.openxmlformats.org/officeDocument/2006/relationships" xmlns:p="http://schemas.openxmlformats.org/presentationml/2006/main">
  <p:tag name="PA" val="v5.2.11"/>
</p:tagLst>
</file>

<file path=ppt/tags/tag16.xml><?xml version="1.0" encoding="utf-8"?>
<p:tagLst xmlns:a="http://schemas.openxmlformats.org/drawingml/2006/main" xmlns:r="http://schemas.openxmlformats.org/officeDocument/2006/relationships" xmlns:p="http://schemas.openxmlformats.org/presentationml/2006/main">
  <p:tag name="PA" val="v5.2.11"/>
</p:tagLst>
</file>

<file path=ppt/tags/tag160.xml><?xml version="1.0" encoding="utf-8"?>
<p:tagLst xmlns:a="http://schemas.openxmlformats.org/drawingml/2006/main" xmlns:r="http://schemas.openxmlformats.org/officeDocument/2006/relationships" xmlns:p="http://schemas.openxmlformats.org/presentationml/2006/main">
  <p:tag name="PA" val="v5.2.11"/>
</p:tagLst>
</file>

<file path=ppt/tags/tag161.xml><?xml version="1.0" encoding="utf-8"?>
<p:tagLst xmlns:a="http://schemas.openxmlformats.org/drawingml/2006/main" xmlns:r="http://schemas.openxmlformats.org/officeDocument/2006/relationships" xmlns:p="http://schemas.openxmlformats.org/presentationml/2006/main">
  <p:tag name="PA" val="v5.2.11"/>
</p:tagLst>
</file>

<file path=ppt/tags/tag162.xml><?xml version="1.0" encoding="utf-8"?>
<p:tagLst xmlns:a="http://schemas.openxmlformats.org/drawingml/2006/main" xmlns:r="http://schemas.openxmlformats.org/officeDocument/2006/relationships" xmlns:p="http://schemas.openxmlformats.org/presentationml/2006/main">
  <p:tag name="PA" val="v5.2.11"/>
</p:tagLst>
</file>

<file path=ppt/tags/tag163.xml><?xml version="1.0" encoding="utf-8"?>
<p:tagLst xmlns:a="http://schemas.openxmlformats.org/drawingml/2006/main" xmlns:r="http://schemas.openxmlformats.org/officeDocument/2006/relationships" xmlns:p="http://schemas.openxmlformats.org/presentationml/2006/main">
  <p:tag name="PA" val="v5.2.11"/>
</p:tagLst>
</file>

<file path=ppt/tags/tag164.xml><?xml version="1.0" encoding="utf-8"?>
<p:tagLst xmlns:a="http://schemas.openxmlformats.org/drawingml/2006/main" xmlns:r="http://schemas.openxmlformats.org/officeDocument/2006/relationships" xmlns:p="http://schemas.openxmlformats.org/presentationml/2006/main">
  <p:tag name="PA" val="v5.2.11"/>
</p:tagLst>
</file>

<file path=ppt/tags/tag165.xml><?xml version="1.0" encoding="utf-8"?>
<p:tagLst xmlns:a="http://schemas.openxmlformats.org/drawingml/2006/main" xmlns:r="http://schemas.openxmlformats.org/officeDocument/2006/relationships" xmlns:p="http://schemas.openxmlformats.org/presentationml/2006/main">
  <p:tag name="PA" val="v5.2.11"/>
</p:tagLst>
</file>

<file path=ppt/tags/tag166.xml><?xml version="1.0" encoding="utf-8"?>
<p:tagLst xmlns:a="http://schemas.openxmlformats.org/drawingml/2006/main" xmlns:r="http://schemas.openxmlformats.org/officeDocument/2006/relationships" xmlns:p="http://schemas.openxmlformats.org/presentationml/2006/main">
  <p:tag name="PA" val="v5.2.11"/>
</p:tagLst>
</file>

<file path=ppt/tags/tag167.xml><?xml version="1.0" encoding="utf-8"?>
<p:tagLst xmlns:a="http://schemas.openxmlformats.org/drawingml/2006/main" xmlns:r="http://schemas.openxmlformats.org/officeDocument/2006/relationships" xmlns:p="http://schemas.openxmlformats.org/presentationml/2006/main">
  <p:tag name="PA" val="v5.2.11"/>
</p:tagLst>
</file>

<file path=ppt/tags/tag168.xml><?xml version="1.0" encoding="utf-8"?>
<p:tagLst xmlns:a="http://schemas.openxmlformats.org/drawingml/2006/main" xmlns:r="http://schemas.openxmlformats.org/officeDocument/2006/relationships" xmlns:p="http://schemas.openxmlformats.org/presentationml/2006/main">
  <p:tag name="PA" val="v5.2.11"/>
</p:tagLst>
</file>

<file path=ppt/tags/tag169.xml><?xml version="1.0" encoding="utf-8"?>
<p:tagLst xmlns:a="http://schemas.openxmlformats.org/drawingml/2006/main" xmlns:r="http://schemas.openxmlformats.org/officeDocument/2006/relationships" xmlns:p="http://schemas.openxmlformats.org/presentationml/2006/main">
  <p:tag name="PA" val="v5.2.11"/>
</p:tagLst>
</file>

<file path=ppt/tags/tag17.xml><?xml version="1.0" encoding="utf-8"?>
<p:tagLst xmlns:a="http://schemas.openxmlformats.org/drawingml/2006/main" xmlns:r="http://schemas.openxmlformats.org/officeDocument/2006/relationships" xmlns:p="http://schemas.openxmlformats.org/presentationml/2006/main">
  <p:tag name="PA" val="v5.2.11"/>
</p:tagLst>
</file>

<file path=ppt/tags/tag170.xml><?xml version="1.0" encoding="utf-8"?>
<p:tagLst xmlns:a="http://schemas.openxmlformats.org/drawingml/2006/main" xmlns:r="http://schemas.openxmlformats.org/officeDocument/2006/relationships" xmlns:p="http://schemas.openxmlformats.org/presentationml/2006/main">
  <p:tag name="PA" val="v5.2.11"/>
</p:tagLst>
</file>

<file path=ppt/tags/tag171.xml><?xml version="1.0" encoding="utf-8"?>
<p:tagLst xmlns:a="http://schemas.openxmlformats.org/drawingml/2006/main" xmlns:r="http://schemas.openxmlformats.org/officeDocument/2006/relationships" xmlns:p="http://schemas.openxmlformats.org/presentationml/2006/main">
  <p:tag name="PA" val="v5.2.11"/>
</p:tagLst>
</file>

<file path=ppt/tags/tag172.xml><?xml version="1.0" encoding="utf-8"?>
<p:tagLst xmlns:a="http://schemas.openxmlformats.org/drawingml/2006/main" xmlns:r="http://schemas.openxmlformats.org/officeDocument/2006/relationships" xmlns:p="http://schemas.openxmlformats.org/presentationml/2006/main">
  <p:tag name="PA" val="v5.2.11"/>
</p:tagLst>
</file>

<file path=ppt/tags/tag173.xml><?xml version="1.0" encoding="utf-8"?>
<p:tagLst xmlns:a="http://schemas.openxmlformats.org/drawingml/2006/main" xmlns:r="http://schemas.openxmlformats.org/officeDocument/2006/relationships" xmlns:p="http://schemas.openxmlformats.org/presentationml/2006/main">
  <p:tag name="PA" val="v5.2.11"/>
</p:tagLst>
</file>

<file path=ppt/tags/tag174.xml><?xml version="1.0" encoding="utf-8"?>
<p:tagLst xmlns:a="http://schemas.openxmlformats.org/drawingml/2006/main" xmlns:r="http://schemas.openxmlformats.org/officeDocument/2006/relationships" xmlns:p="http://schemas.openxmlformats.org/presentationml/2006/main">
  <p:tag name="PA" val="v5.2.11"/>
</p:tagLst>
</file>

<file path=ppt/tags/tag175.xml><?xml version="1.0" encoding="utf-8"?>
<p:tagLst xmlns:a="http://schemas.openxmlformats.org/drawingml/2006/main" xmlns:r="http://schemas.openxmlformats.org/officeDocument/2006/relationships" xmlns:p="http://schemas.openxmlformats.org/presentationml/2006/main">
  <p:tag name="PA" val="v5.2.11"/>
</p:tagLst>
</file>

<file path=ppt/tags/tag176.xml><?xml version="1.0" encoding="utf-8"?>
<p:tagLst xmlns:a="http://schemas.openxmlformats.org/drawingml/2006/main" xmlns:r="http://schemas.openxmlformats.org/officeDocument/2006/relationships" xmlns:p="http://schemas.openxmlformats.org/presentationml/2006/main">
  <p:tag name="PA" val="v5.2.11"/>
</p:tagLst>
</file>

<file path=ppt/tags/tag177.xml><?xml version="1.0" encoding="utf-8"?>
<p:tagLst xmlns:a="http://schemas.openxmlformats.org/drawingml/2006/main" xmlns:r="http://schemas.openxmlformats.org/officeDocument/2006/relationships" xmlns:p="http://schemas.openxmlformats.org/presentationml/2006/main">
  <p:tag name="PA" val="v5.2.11"/>
</p:tagLst>
</file>

<file path=ppt/tags/tag178.xml><?xml version="1.0" encoding="utf-8"?>
<p:tagLst xmlns:a="http://schemas.openxmlformats.org/drawingml/2006/main" xmlns:r="http://schemas.openxmlformats.org/officeDocument/2006/relationships" xmlns:p="http://schemas.openxmlformats.org/presentationml/2006/main">
  <p:tag name="PA" val="v5.2.11"/>
</p:tagLst>
</file>

<file path=ppt/tags/tag179.xml><?xml version="1.0" encoding="utf-8"?>
<p:tagLst xmlns:a="http://schemas.openxmlformats.org/drawingml/2006/main" xmlns:r="http://schemas.openxmlformats.org/officeDocument/2006/relationships" xmlns:p="http://schemas.openxmlformats.org/presentationml/2006/main">
  <p:tag name="PA" val="v5.2.11"/>
</p:tagLst>
</file>

<file path=ppt/tags/tag18.xml><?xml version="1.0" encoding="utf-8"?>
<p:tagLst xmlns:a="http://schemas.openxmlformats.org/drawingml/2006/main" xmlns:r="http://schemas.openxmlformats.org/officeDocument/2006/relationships" xmlns:p="http://schemas.openxmlformats.org/presentationml/2006/main">
  <p:tag name="PA" val="v5.2.11"/>
</p:tagLst>
</file>

<file path=ppt/tags/tag180.xml><?xml version="1.0" encoding="utf-8"?>
<p:tagLst xmlns:a="http://schemas.openxmlformats.org/drawingml/2006/main" xmlns:r="http://schemas.openxmlformats.org/officeDocument/2006/relationships" xmlns:p="http://schemas.openxmlformats.org/presentationml/2006/main">
  <p:tag name="PA" val="v5.2.11"/>
</p:tagLst>
</file>

<file path=ppt/tags/tag181.xml><?xml version="1.0" encoding="utf-8"?>
<p:tagLst xmlns:a="http://schemas.openxmlformats.org/drawingml/2006/main" xmlns:r="http://schemas.openxmlformats.org/officeDocument/2006/relationships" xmlns:p="http://schemas.openxmlformats.org/presentationml/2006/main">
  <p:tag name="PA" val="v5.2.11"/>
</p:tagLst>
</file>

<file path=ppt/tags/tag182.xml><?xml version="1.0" encoding="utf-8"?>
<p:tagLst xmlns:a="http://schemas.openxmlformats.org/drawingml/2006/main" xmlns:r="http://schemas.openxmlformats.org/officeDocument/2006/relationships" xmlns:p="http://schemas.openxmlformats.org/presentationml/2006/main">
  <p:tag name="PA" val="v5.2.11"/>
</p:tagLst>
</file>

<file path=ppt/tags/tag183.xml><?xml version="1.0" encoding="utf-8"?>
<p:tagLst xmlns:a="http://schemas.openxmlformats.org/drawingml/2006/main" xmlns:r="http://schemas.openxmlformats.org/officeDocument/2006/relationships" xmlns:p="http://schemas.openxmlformats.org/presentationml/2006/main">
  <p:tag name="PA" val="v5.2.11"/>
</p:tagLst>
</file>

<file path=ppt/tags/tag184.xml><?xml version="1.0" encoding="utf-8"?>
<p:tagLst xmlns:a="http://schemas.openxmlformats.org/drawingml/2006/main" xmlns:r="http://schemas.openxmlformats.org/officeDocument/2006/relationships" xmlns:p="http://schemas.openxmlformats.org/presentationml/2006/main">
  <p:tag name="PA" val="v5.2.11"/>
</p:tagLst>
</file>

<file path=ppt/tags/tag185.xml><?xml version="1.0" encoding="utf-8"?>
<p:tagLst xmlns:a="http://schemas.openxmlformats.org/drawingml/2006/main" xmlns:r="http://schemas.openxmlformats.org/officeDocument/2006/relationships" xmlns:p="http://schemas.openxmlformats.org/presentationml/2006/main">
  <p:tag name="PA" val="v5.2.11"/>
</p:tagLst>
</file>

<file path=ppt/tags/tag186.xml><?xml version="1.0" encoding="utf-8"?>
<p:tagLst xmlns:a="http://schemas.openxmlformats.org/drawingml/2006/main" xmlns:r="http://schemas.openxmlformats.org/officeDocument/2006/relationships" xmlns:p="http://schemas.openxmlformats.org/presentationml/2006/main">
  <p:tag name="PA" val="v5.2.11"/>
</p:tagLst>
</file>

<file path=ppt/tags/tag187.xml><?xml version="1.0" encoding="utf-8"?>
<p:tagLst xmlns:a="http://schemas.openxmlformats.org/drawingml/2006/main" xmlns:r="http://schemas.openxmlformats.org/officeDocument/2006/relationships" xmlns:p="http://schemas.openxmlformats.org/presentationml/2006/main">
  <p:tag name="PA" val="v5.2.11"/>
</p:tagLst>
</file>

<file path=ppt/tags/tag188.xml><?xml version="1.0" encoding="utf-8"?>
<p:tagLst xmlns:a="http://schemas.openxmlformats.org/drawingml/2006/main" xmlns:r="http://schemas.openxmlformats.org/officeDocument/2006/relationships" xmlns:p="http://schemas.openxmlformats.org/presentationml/2006/main">
  <p:tag name="PA" val="v5.2.11"/>
</p:tagLst>
</file>

<file path=ppt/tags/tag189.xml><?xml version="1.0" encoding="utf-8"?>
<p:tagLst xmlns:a="http://schemas.openxmlformats.org/drawingml/2006/main" xmlns:r="http://schemas.openxmlformats.org/officeDocument/2006/relationships" xmlns:p="http://schemas.openxmlformats.org/presentationml/2006/main">
  <p:tag name="PA" val="v5.2.11"/>
</p:tagLst>
</file>

<file path=ppt/tags/tag19.xml><?xml version="1.0" encoding="utf-8"?>
<p:tagLst xmlns:a="http://schemas.openxmlformats.org/drawingml/2006/main" xmlns:r="http://schemas.openxmlformats.org/officeDocument/2006/relationships" xmlns:p="http://schemas.openxmlformats.org/presentationml/2006/main">
  <p:tag name="PA" val="v5.2.11"/>
</p:tagLst>
</file>

<file path=ppt/tags/tag190.xml><?xml version="1.0" encoding="utf-8"?>
<p:tagLst xmlns:a="http://schemas.openxmlformats.org/drawingml/2006/main" xmlns:r="http://schemas.openxmlformats.org/officeDocument/2006/relationships" xmlns:p="http://schemas.openxmlformats.org/presentationml/2006/main">
  <p:tag name="PA" val="v5.2.11"/>
</p:tagLst>
</file>

<file path=ppt/tags/tag191.xml><?xml version="1.0" encoding="utf-8"?>
<p:tagLst xmlns:a="http://schemas.openxmlformats.org/drawingml/2006/main" xmlns:r="http://schemas.openxmlformats.org/officeDocument/2006/relationships" xmlns:p="http://schemas.openxmlformats.org/presentationml/2006/main">
  <p:tag name="PA" val="v5.2.11"/>
</p:tagLst>
</file>

<file path=ppt/tags/tag192.xml><?xml version="1.0" encoding="utf-8"?>
<p:tagLst xmlns:a="http://schemas.openxmlformats.org/drawingml/2006/main" xmlns:r="http://schemas.openxmlformats.org/officeDocument/2006/relationships" xmlns:p="http://schemas.openxmlformats.org/presentationml/2006/main">
  <p:tag name="PA" val="v5.2.11"/>
</p:tagLst>
</file>

<file path=ppt/tags/tag193.xml><?xml version="1.0" encoding="utf-8"?>
<p:tagLst xmlns:a="http://schemas.openxmlformats.org/drawingml/2006/main" xmlns:r="http://schemas.openxmlformats.org/officeDocument/2006/relationships" xmlns:p="http://schemas.openxmlformats.org/presentationml/2006/main">
  <p:tag name="PA" val="v5.2.11"/>
</p:tagLst>
</file>

<file path=ppt/tags/tag194.xml><?xml version="1.0" encoding="utf-8"?>
<p:tagLst xmlns:a="http://schemas.openxmlformats.org/drawingml/2006/main" xmlns:r="http://schemas.openxmlformats.org/officeDocument/2006/relationships" xmlns:p="http://schemas.openxmlformats.org/presentationml/2006/main">
  <p:tag name="PA" val="v5.2.11"/>
</p:tagLst>
</file>

<file path=ppt/tags/tag195.xml><?xml version="1.0" encoding="utf-8"?>
<p:tagLst xmlns:a="http://schemas.openxmlformats.org/drawingml/2006/main" xmlns:r="http://schemas.openxmlformats.org/officeDocument/2006/relationships" xmlns:p="http://schemas.openxmlformats.org/presentationml/2006/main">
  <p:tag name="PA" val="v5.2.11"/>
</p:tagLst>
</file>

<file path=ppt/tags/tag196.xml><?xml version="1.0" encoding="utf-8"?>
<p:tagLst xmlns:a="http://schemas.openxmlformats.org/drawingml/2006/main" xmlns:r="http://schemas.openxmlformats.org/officeDocument/2006/relationships" xmlns:p="http://schemas.openxmlformats.org/presentationml/2006/main">
  <p:tag name="PA" val="v5.2.11"/>
</p:tagLst>
</file>

<file path=ppt/tags/tag197.xml><?xml version="1.0" encoding="utf-8"?>
<p:tagLst xmlns:a="http://schemas.openxmlformats.org/drawingml/2006/main" xmlns:r="http://schemas.openxmlformats.org/officeDocument/2006/relationships" xmlns:p="http://schemas.openxmlformats.org/presentationml/2006/main">
  <p:tag name="PA" val="v5.2.11"/>
</p:tagLst>
</file>

<file path=ppt/tags/tag198.xml><?xml version="1.0" encoding="utf-8"?>
<p:tagLst xmlns:a="http://schemas.openxmlformats.org/drawingml/2006/main" xmlns:r="http://schemas.openxmlformats.org/officeDocument/2006/relationships" xmlns:p="http://schemas.openxmlformats.org/presentationml/2006/main">
  <p:tag name="PA" val="v5.2.11"/>
</p:tagLst>
</file>

<file path=ppt/tags/tag199.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20.xml><?xml version="1.0" encoding="utf-8"?>
<p:tagLst xmlns:a="http://schemas.openxmlformats.org/drawingml/2006/main" xmlns:r="http://schemas.openxmlformats.org/officeDocument/2006/relationships" xmlns:p="http://schemas.openxmlformats.org/presentationml/2006/main">
  <p:tag name="PA" val="v5.2.11"/>
</p:tagLst>
</file>

<file path=ppt/tags/tag200.xml><?xml version="1.0" encoding="utf-8"?>
<p:tagLst xmlns:a="http://schemas.openxmlformats.org/drawingml/2006/main" xmlns:r="http://schemas.openxmlformats.org/officeDocument/2006/relationships" xmlns:p="http://schemas.openxmlformats.org/presentationml/2006/main">
  <p:tag name="PA" val="v5.2.11"/>
</p:tagLst>
</file>

<file path=ppt/tags/tag201.xml><?xml version="1.0" encoding="utf-8"?>
<p:tagLst xmlns:a="http://schemas.openxmlformats.org/drawingml/2006/main" xmlns:r="http://schemas.openxmlformats.org/officeDocument/2006/relationships" xmlns:p="http://schemas.openxmlformats.org/presentationml/2006/main">
  <p:tag name="PA" val="v5.2.11"/>
</p:tagLst>
</file>

<file path=ppt/tags/tag202.xml><?xml version="1.0" encoding="utf-8"?>
<p:tagLst xmlns:a="http://schemas.openxmlformats.org/drawingml/2006/main" xmlns:r="http://schemas.openxmlformats.org/officeDocument/2006/relationships" xmlns:p="http://schemas.openxmlformats.org/presentationml/2006/main">
  <p:tag name="PA" val="v5.2.11"/>
</p:tagLst>
</file>

<file path=ppt/tags/tag203.xml><?xml version="1.0" encoding="utf-8"?>
<p:tagLst xmlns:a="http://schemas.openxmlformats.org/drawingml/2006/main" xmlns:r="http://schemas.openxmlformats.org/officeDocument/2006/relationships" xmlns:p="http://schemas.openxmlformats.org/presentationml/2006/main">
  <p:tag name="PA" val="v5.2.11"/>
</p:tagLst>
</file>

<file path=ppt/tags/tag204.xml><?xml version="1.0" encoding="utf-8"?>
<p:tagLst xmlns:a="http://schemas.openxmlformats.org/drawingml/2006/main" xmlns:r="http://schemas.openxmlformats.org/officeDocument/2006/relationships" xmlns:p="http://schemas.openxmlformats.org/presentationml/2006/main">
  <p:tag name="PA" val="v5.2.11"/>
</p:tagLst>
</file>

<file path=ppt/tags/tag205.xml><?xml version="1.0" encoding="utf-8"?>
<p:tagLst xmlns:a="http://schemas.openxmlformats.org/drawingml/2006/main" xmlns:r="http://schemas.openxmlformats.org/officeDocument/2006/relationships" xmlns:p="http://schemas.openxmlformats.org/presentationml/2006/main">
  <p:tag name="PA" val="v5.2.11"/>
</p:tagLst>
</file>

<file path=ppt/tags/tag206.xml><?xml version="1.0" encoding="utf-8"?>
<p:tagLst xmlns:a="http://schemas.openxmlformats.org/drawingml/2006/main" xmlns:r="http://schemas.openxmlformats.org/officeDocument/2006/relationships" xmlns:p="http://schemas.openxmlformats.org/presentationml/2006/main">
  <p:tag name="PA" val="v5.2.11"/>
</p:tagLst>
</file>

<file path=ppt/tags/tag207.xml><?xml version="1.0" encoding="utf-8"?>
<p:tagLst xmlns:a="http://schemas.openxmlformats.org/drawingml/2006/main" xmlns:r="http://schemas.openxmlformats.org/officeDocument/2006/relationships" xmlns:p="http://schemas.openxmlformats.org/presentationml/2006/main">
  <p:tag name="PA" val="v5.2.11"/>
</p:tagLst>
</file>

<file path=ppt/tags/tag208.xml><?xml version="1.0" encoding="utf-8"?>
<p:tagLst xmlns:a="http://schemas.openxmlformats.org/drawingml/2006/main" xmlns:r="http://schemas.openxmlformats.org/officeDocument/2006/relationships" xmlns:p="http://schemas.openxmlformats.org/presentationml/2006/main">
  <p:tag name="PA" val="v5.2.11"/>
</p:tagLst>
</file>

<file path=ppt/tags/tag209.xml><?xml version="1.0" encoding="utf-8"?>
<p:tagLst xmlns:a="http://schemas.openxmlformats.org/drawingml/2006/main" xmlns:r="http://schemas.openxmlformats.org/officeDocument/2006/relationships" xmlns:p="http://schemas.openxmlformats.org/presentationml/2006/main">
  <p:tag name="PA" val="v5.2.11"/>
</p:tagLst>
</file>

<file path=ppt/tags/tag21.xml><?xml version="1.0" encoding="utf-8"?>
<p:tagLst xmlns:a="http://schemas.openxmlformats.org/drawingml/2006/main" xmlns:r="http://schemas.openxmlformats.org/officeDocument/2006/relationships" xmlns:p="http://schemas.openxmlformats.org/presentationml/2006/main">
  <p:tag name="PA" val="v5.2.11"/>
</p:tagLst>
</file>

<file path=ppt/tags/tag210.xml><?xml version="1.0" encoding="utf-8"?>
<p:tagLst xmlns:a="http://schemas.openxmlformats.org/drawingml/2006/main" xmlns:r="http://schemas.openxmlformats.org/officeDocument/2006/relationships" xmlns:p="http://schemas.openxmlformats.org/presentationml/2006/main">
  <p:tag name="PA" val="v5.2.11"/>
</p:tagLst>
</file>

<file path=ppt/tags/tag211.xml><?xml version="1.0" encoding="utf-8"?>
<p:tagLst xmlns:a="http://schemas.openxmlformats.org/drawingml/2006/main" xmlns:r="http://schemas.openxmlformats.org/officeDocument/2006/relationships" xmlns:p="http://schemas.openxmlformats.org/presentationml/2006/main">
  <p:tag name="PA" val="v5.2.11"/>
</p:tagLst>
</file>

<file path=ppt/tags/tag212.xml><?xml version="1.0" encoding="utf-8"?>
<p:tagLst xmlns:a="http://schemas.openxmlformats.org/drawingml/2006/main" xmlns:r="http://schemas.openxmlformats.org/officeDocument/2006/relationships" xmlns:p="http://schemas.openxmlformats.org/presentationml/2006/main">
  <p:tag name="PA" val="v5.2.11"/>
</p:tagLst>
</file>

<file path=ppt/tags/tag213.xml><?xml version="1.0" encoding="utf-8"?>
<p:tagLst xmlns:a="http://schemas.openxmlformats.org/drawingml/2006/main" xmlns:r="http://schemas.openxmlformats.org/officeDocument/2006/relationships" xmlns:p="http://schemas.openxmlformats.org/presentationml/2006/main">
  <p:tag name="PA" val="v5.2.11"/>
</p:tagLst>
</file>

<file path=ppt/tags/tag214.xml><?xml version="1.0" encoding="utf-8"?>
<p:tagLst xmlns:a="http://schemas.openxmlformats.org/drawingml/2006/main" xmlns:r="http://schemas.openxmlformats.org/officeDocument/2006/relationships" xmlns:p="http://schemas.openxmlformats.org/presentationml/2006/main">
  <p:tag name="PA" val="v5.2.11"/>
</p:tagLst>
</file>

<file path=ppt/tags/tag215.xml><?xml version="1.0" encoding="utf-8"?>
<p:tagLst xmlns:a="http://schemas.openxmlformats.org/drawingml/2006/main" xmlns:r="http://schemas.openxmlformats.org/officeDocument/2006/relationships" xmlns:p="http://schemas.openxmlformats.org/presentationml/2006/main">
  <p:tag name="PA" val="v5.2.11"/>
</p:tagLst>
</file>

<file path=ppt/tags/tag216.xml><?xml version="1.0" encoding="utf-8"?>
<p:tagLst xmlns:a="http://schemas.openxmlformats.org/drawingml/2006/main" xmlns:r="http://schemas.openxmlformats.org/officeDocument/2006/relationships" xmlns:p="http://schemas.openxmlformats.org/presentationml/2006/main">
  <p:tag name="PA" val="v5.2.11"/>
</p:tagLst>
</file>

<file path=ppt/tags/tag217.xml><?xml version="1.0" encoding="utf-8"?>
<p:tagLst xmlns:a="http://schemas.openxmlformats.org/drawingml/2006/main" xmlns:r="http://schemas.openxmlformats.org/officeDocument/2006/relationships" xmlns:p="http://schemas.openxmlformats.org/presentationml/2006/main">
  <p:tag name="PA" val="v5.2.11"/>
</p:tagLst>
</file>

<file path=ppt/tags/tag218.xml><?xml version="1.0" encoding="utf-8"?>
<p:tagLst xmlns:a="http://schemas.openxmlformats.org/drawingml/2006/main" xmlns:r="http://schemas.openxmlformats.org/officeDocument/2006/relationships" xmlns:p="http://schemas.openxmlformats.org/presentationml/2006/main">
  <p:tag name="PA" val="v5.2.11"/>
</p:tagLst>
</file>

<file path=ppt/tags/tag219.xml><?xml version="1.0" encoding="utf-8"?>
<p:tagLst xmlns:a="http://schemas.openxmlformats.org/drawingml/2006/main" xmlns:r="http://schemas.openxmlformats.org/officeDocument/2006/relationships" xmlns:p="http://schemas.openxmlformats.org/presentationml/2006/main">
  <p:tag name="ISLIDE.VECTOR" val="#203085;"/>
</p:tagLst>
</file>

<file path=ppt/tags/tag22.xml><?xml version="1.0" encoding="utf-8"?>
<p:tagLst xmlns:a="http://schemas.openxmlformats.org/drawingml/2006/main" xmlns:r="http://schemas.openxmlformats.org/officeDocument/2006/relationships" xmlns:p="http://schemas.openxmlformats.org/presentationml/2006/main">
  <p:tag name="PA" val="v5.2.11"/>
</p:tagLst>
</file>

<file path=ppt/tags/tag220.xml><?xml version="1.0" encoding="utf-8"?>
<p:tagLst xmlns:a="http://schemas.openxmlformats.org/drawingml/2006/main" xmlns:r="http://schemas.openxmlformats.org/officeDocument/2006/relationships" xmlns:p="http://schemas.openxmlformats.org/presentationml/2006/main">
  <p:tag name="PA" val="v5.2.11"/>
</p:tagLst>
</file>

<file path=ppt/tags/tag221.xml><?xml version="1.0" encoding="utf-8"?>
<p:tagLst xmlns:a="http://schemas.openxmlformats.org/drawingml/2006/main" xmlns:r="http://schemas.openxmlformats.org/officeDocument/2006/relationships" xmlns:p="http://schemas.openxmlformats.org/presentationml/2006/main">
  <p:tag name="PA" val="v5.2.11"/>
</p:tagLst>
</file>

<file path=ppt/tags/tag222.xml><?xml version="1.0" encoding="utf-8"?>
<p:tagLst xmlns:a="http://schemas.openxmlformats.org/drawingml/2006/main" xmlns:r="http://schemas.openxmlformats.org/officeDocument/2006/relationships" xmlns:p="http://schemas.openxmlformats.org/presentationml/2006/main">
  <p:tag name="PA" val="v5.2.11"/>
</p:tagLst>
</file>

<file path=ppt/tags/tag223.xml><?xml version="1.0" encoding="utf-8"?>
<p:tagLst xmlns:a="http://schemas.openxmlformats.org/drawingml/2006/main" xmlns:r="http://schemas.openxmlformats.org/officeDocument/2006/relationships" xmlns:p="http://schemas.openxmlformats.org/presentationml/2006/main">
  <p:tag name="PA" val="v5.2.11"/>
</p:tagLst>
</file>

<file path=ppt/tags/tag224.xml><?xml version="1.0" encoding="utf-8"?>
<p:tagLst xmlns:a="http://schemas.openxmlformats.org/drawingml/2006/main" xmlns:r="http://schemas.openxmlformats.org/officeDocument/2006/relationships" xmlns:p="http://schemas.openxmlformats.org/presentationml/2006/main">
  <p:tag name="PA" val="v5.2.11"/>
</p:tagLst>
</file>

<file path=ppt/tags/tag225.xml><?xml version="1.0" encoding="utf-8"?>
<p:tagLst xmlns:a="http://schemas.openxmlformats.org/drawingml/2006/main" xmlns:r="http://schemas.openxmlformats.org/officeDocument/2006/relationships" xmlns:p="http://schemas.openxmlformats.org/presentationml/2006/main">
  <p:tag name="PA" val="v5.2.11"/>
</p:tagLst>
</file>

<file path=ppt/tags/tag226.xml><?xml version="1.0" encoding="utf-8"?>
<p:tagLst xmlns:a="http://schemas.openxmlformats.org/drawingml/2006/main" xmlns:r="http://schemas.openxmlformats.org/officeDocument/2006/relationships" xmlns:p="http://schemas.openxmlformats.org/presentationml/2006/main">
  <p:tag name="PA" val="v5.2.11"/>
</p:tagLst>
</file>

<file path=ppt/tags/tag227.xml><?xml version="1.0" encoding="utf-8"?>
<p:tagLst xmlns:a="http://schemas.openxmlformats.org/drawingml/2006/main" xmlns:r="http://schemas.openxmlformats.org/officeDocument/2006/relationships" xmlns:p="http://schemas.openxmlformats.org/presentationml/2006/main">
  <p:tag name="PA" val="v5.2.11"/>
</p:tagLst>
</file>

<file path=ppt/tags/tag228.xml><?xml version="1.0" encoding="utf-8"?>
<p:tagLst xmlns:a="http://schemas.openxmlformats.org/drawingml/2006/main" xmlns:r="http://schemas.openxmlformats.org/officeDocument/2006/relationships" xmlns:p="http://schemas.openxmlformats.org/presentationml/2006/main">
  <p:tag name="PA" val="v5.2.11"/>
</p:tagLst>
</file>

<file path=ppt/tags/tag229.xml><?xml version="1.0" encoding="utf-8"?>
<p:tagLst xmlns:a="http://schemas.openxmlformats.org/drawingml/2006/main" xmlns:r="http://schemas.openxmlformats.org/officeDocument/2006/relationships" xmlns:p="http://schemas.openxmlformats.org/presentationml/2006/main">
  <p:tag name="PA" val="v5.2.11"/>
</p:tagLst>
</file>

<file path=ppt/tags/tag23.xml><?xml version="1.0" encoding="utf-8"?>
<p:tagLst xmlns:a="http://schemas.openxmlformats.org/drawingml/2006/main" xmlns:r="http://schemas.openxmlformats.org/officeDocument/2006/relationships" xmlns:p="http://schemas.openxmlformats.org/presentationml/2006/main">
  <p:tag name="PA" val="v5.2.11"/>
</p:tagLst>
</file>

<file path=ppt/tags/tag230.xml><?xml version="1.0" encoding="utf-8"?>
<p:tagLst xmlns:a="http://schemas.openxmlformats.org/drawingml/2006/main" xmlns:r="http://schemas.openxmlformats.org/officeDocument/2006/relationships" xmlns:p="http://schemas.openxmlformats.org/presentationml/2006/main">
  <p:tag name="PA" val="v5.2.11"/>
</p:tagLst>
</file>

<file path=ppt/tags/tag231.xml><?xml version="1.0" encoding="utf-8"?>
<p:tagLst xmlns:a="http://schemas.openxmlformats.org/drawingml/2006/main" xmlns:r="http://schemas.openxmlformats.org/officeDocument/2006/relationships" xmlns:p="http://schemas.openxmlformats.org/presentationml/2006/main">
  <p:tag name="PA" val="v5.2.11"/>
</p:tagLst>
</file>

<file path=ppt/tags/tag232.xml><?xml version="1.0" encoding="utf-8"?>
<p:tagLst xmlns:a="http://schemas.openxmlformats.org/drawingml/2006/main" xmlns:r="http://schemas.openxmlformats.org/officeDocument/2006/relationships" xmlns:p="http://schemas.openxmlformats.org/presentationml/2006/main">
  <p:tag name="PA" val="v5.2.11"/>
</p:tagLst>
</file>

<file path=ppt/tags/tag233.xml><?xml version="1.0" encoding="utf-8"?>
<p:tagLst xmlns:a="http://schemas.openxmlformats.org/drawingml/2006/main" xmlns:r="http://schemas.openxmlformats.org/officeDocument/2006/relationships" xmlns:p="http://schemas.openxmlformats.org/presentationml/2006/main">
  <p:tag name="PA" val="v5.2.11"/>
</p:tagLst>
</file>

<file path=ppt/tags/tag234.xml><?xml version="1.0" encoding="utf-8"?>
<p:tagLst xmlns:a="http://schemas.openxmlformats.org/drawingml/2006/main" xmlns:r="http://schemas.openxmlformats.org/officeDocument/2006/relationships" xmlns:p="http://schemas.openxmlformats.org/presentationml/2006/main">
  <p:tag name="PA" val="v5.2.11"/>
</p:tagLst>
</file>

<file path=ppt/tags/tag235.xml><?xml version="1.0" encoding="utf-8"?>
<p:tagLst xmlns:a="http://schemas.openxmlformats.org/drawingml/2006/main" xmlns:r="http://schemas.openxmlformats.org/officeDocument/2006/relationships" xmlns:p="http://schemas.openxmlformats.org/presentationml/2006/main">
  <p:tag name="PA" val="v5.2.11"/>
</p:tagLst>
</file>

<file path=ppt/tags/tag236.xml><?xml version="1.0" encoding="utf-8"?>
<p:tagLst xmlns:a="http://schemas.openxmlformats.org/drawingml/2006/main" xmlns:r="http://schemas.openxmlformats.org/officeDocument/2006/relationships" xmlns:p="http://schemas.openxmlformats.org/presentationml/2006/main">
  <p:tag name="PA" val="v5.2.11"/>
</p:tagLst>
</file>

<file path=ppt/tags/tag237.xml><?xml version="1.0" encoding="utf-8"?>
<p:tagLst xmlns:a="http://schemas.openxmlformats.org/drawingml/2006/main" xmlns:r="http://schemas.openxmlformats.org/officeDocument/2006/relationships" xmlns:p="http://schemas.openxmlformats.org/presentationml/2006/main">
  <p:tag name="PA" val="v5.2.11"/>
</p:tagLst>
</file>

<file path=ppt/tags/tag238.xml><?xml version="1.0" encoding="utf-8"?>
<p:tagLst xmlns:a="http://schemas.openxmlformats.org/drawingml/2006/main" xmlns:r="http://schemas.openxmlformats.org/officeDocument/2006/relationships" xmlns:p="http://schemas.openxmlformats.org/presentationml/2006/main">
  <p:tag name="PA" val="v5.2.11"/>
</p:tagLst>
</file>

<file path=ppt/tags/tag239.xml><?xml version="1.0" encoding="utf-8"?>
<p:tagLst xmlns:a="http://schemas.openxmlformats.org/drawingml/2006/main" xmlns:r="http://schemas.openxmlformats.org/officeDocument/2006/relationships" xmlns:p="http://schemas.openxmlformats.org/presentationml/2006/main">
  <p:tag name="PA" val="v5.2.11"/>
</p:tagLst>
</file>

<file path=ppt/tags/tag24.xml><?xml version="1.0" encoding="utf-8"?>
<p:tagLst xmlns:a="http://schemas.openxmlformats.org/drawingml/2006/main" xmlns:r="http://schemas.openxmlformats.org/officeDocument/2006/relationships" xmlns:p="http://schemas.openxmlformats.org/presentationml/2006/main">
  <p:tag name="PA" val="v5.2.11"/>
</p:tagLst>
</file>

<file path=ppt/tags/tag240.xml><?xml version="1.0" encoding="utf-8"?>
<p:tagLst xmlns:a="http://schemas.openxmlformats.org/drawingml/2006/main" xmlns:r="http://schemas.openxmlformats.org/officeDocument/2006/relationships" xmlns:p="http://schemas.openxmlformats.org/presentationml/2006/main">
  <p:tag name="PA" val="v5.2.11"/>
</p:tagLst>
</file>

<file path=ppt/tags/tag241.xml><?xml version="1.0" encoding="utf-8"?>
<p:tagLst xmlns:a="http://schemas.openxmlformats.org/drawingml/2006/main" xmlns:r="http://schemas.openxmlformats.org/officeDocument/2006/relationships" xmlns:p="http://schemas.openxmlformats.org/presentationml/2006/main">
  <p:tag name="PA" val="v5.2.11"/>
</p:tagLst>
</file>

<file path=ppt/tags/tag242.xml><?xml version="1.0" encoding="utf-8"?>
<p:tagLst xmlns:a="http://schemas.openxmlformats.org/drawingml/2006/main" xmlns:r="http://schemas.openxmlformats.org/officeDocument/2006/relationships" xmlns:p="http://schemas.openxmlformats.org/presentationml/2006/main">
  <p:tag name="PA" val="v5.2.11"/>
</p:tagLst>
</file>

<file path=ppt/tags/tag243.xml><?xml version="1.0" encoding="utf-8"?>
<p:tagLst xmlns:a="http://schemas.openxmlformats.org/drawingml/2006/main" xmlns:r="http://schemas.openxmlformats.org/officeDocument/2006/relationships" xmlns:p="http://schemas.openxmlformats.org/presentationml/2006/main">
  <p:tag name="PA" val="v5.2.11"/>
</p:tagLst>
</file>

<file path=ppt/tags/tag244.xml><?xml version="1.0" encoding="utf-8"?>
<p:tagLst xmlns:a="http://schemas.openxmlformats.org/drawingml/2006/main" xmlns:r="http://schemas.openxmlformats.org/officeDocument/2006/relationships" xmlns:p="http://schemas.openxmlformats.org/presentationml/2006/main">
  <p:tag name="PA" val="v5.2.11"/>
</p:tagLst>
</file>

<file path=ppt/tags/tag245.xml><?xml version="1.0" encoding="utf-8"?>
<p:tagLst xmlns:a="http://schemas.openxmlformats.org/drawingml/2006/main" xmlns:r="http://schemas.openxmlformats.org/officeDocument/2006/relationships" xmlns:p="http://schemas.openxmlformats.org/presentationml/2006/main">
  <p:tag name="PA" val="v5.2.11"/>
</p:tagLst>
</file>

<file path=ppt/tags/tag246.xml><?xml version="1.0" encoding="utf-8"?>
<p:tagLst xmlns:a="http://schemas.openxmlformats.org/drawingml/2006/main" xmlns:r="http://schemas.openxmlformats.org/officeDocument/2006/relationships" xmlns:p="http://schemas.openxmlformats.org/presentationml/2006/main">
  <p:tag name="PA" val="v5.2.11"/>
</p:tagLst>
</file>

<file path=ppt/tags/tag247.xml><?xml version="1.0" encoding="utf-8"?>
<p:tagLst xmlns:a="http://schemas.openxmlformats.org/drawingml/2006/main" xmlns:r="http://schemas.openxmlformats.org/officeDocument/2006/relationships" xmlns:p="http://schemas.openxmlformats.org/presentationml/2006/main">
  <p:tag name="PA" val="v5.2.11"/>
</p:tagLst>
</file>

<file path=ppt/tags/tag248.xml><?xml version="1.0" encoding="utf-8"?>
<p:tagLst xmlns:a="http://schemas.openxmlformats.org/drawingml/2006/main" xmlns:r="http://schemas.openxmlformats.org/officeDocument/2006/relationships" xmlns:p="http://schemas.openxmlformats.org/presentationml/2006/main">
  <p:tag name="PA" val="v5.2.11"/>
</p:tagLst>
</file>

<file path=ppt/tags/tag249.xml><?xml version="1.0" encoding="utf-8"?>
<p:tagLst xmlns:a="http://schemas.openxmlformats.org/drawingml/2006/main" xmlns:r="http://schemas.openxmlformats.org/officeDocument/2006/relationships" xmlns:p="http://schemas.openxmlformats.org/presentationml/2006/main">
  <p:tag name="PA" val="v5.2.11"/>
</p:tagLst>
</file>

<file path=ppt/tags/tag25.xml><?xml version="1.0" encoding="utf-8"?>
<p:tagLst xmlns:a="http://schemas.openxmlformats.org/drawingml/2006/main" xmlns:r="http://schemas.openxmlformats.org/officeDocument/2006/relationships" xmlns:p="http://schemas.openxmlformats.org/presentationml/2006/main">
  <p:tag name="PA" val="v5.2.11"/>
</p:tagLst>
</file>

<file path=ppt/tags/tag250.xml><?xml version="1.0" encoding="utf-8"?>
<p:tagLst xmlns:a="http://schemas.openxmlformats.org/drawingml/2006/main" xmlns:r="http://schemas.openxmlformats.org/officeDocument/2006/relationships" xmlns:p="http://schemas.openxmlformats.org/presentationml/2006/main">
  <p:tag name="PA" val="v5.2.11"/>
</p:tagLst>
</file>

<file path=ppt/tags/tag251.xml><?xml version="1.0" encoding="utf-8"?>
<p:tagLst xmlns:a="http://schemas.openxmlformats.org/drawingml/2006/main" xmlns:r="http://schemas.openxmlformats.org/officeDocument/2006/relationships" xmlns:p="http://schemas.openxmlformats.org/presentationml/2006/main">
  <p:tag name="PA" val="v5.2.11"/>
</p:tagLst>
</file>

<file path=ppt/tags/tag252.xml><?xml version="1.0" encoding="utf-8"?>
<p:tagLst xmlns:a="http://schemas.openxmlformats.org/drawingml/2006/main" xmlns:r="http://schemas.openxmlformats.org/officeDocument/2006/relationships" xmlns:p="http://schemas.openxmlformats.org/presentationml/2006/main">
  <p:tag name="PA" val="v5.2.11"/>
</p:tagLst>
</file>

<file path=ppt/tags/tag253.xml><?xml version="1.0" encoding="utf-8"?>
<p:tagLst xmlns:a="http://schemas.openxmlformats.org/drawingml/2006/main" xmlns:r="http://schemas.openxmlformats.org/officeDocument/2006/relationships" xmlns:p="http://schemas.openxmlformats.org/presentationml/2006/main">
  <p:tag name="PA" val="v5.2.11"/>
</p:tagLst>
</file>

<file path=ppt/tags/tag254.xml><?xml version="1.0" encoding="utf-8"?>
<p:tagLst xmlns:a="http://schemas.openxmlformats.org/drawingml/2006/main" xmlns:r="http://schemas.openxmlformats.org/officeDocument/2006/relationships" xmlns:p="http://schemas.openxmlformats.org/presentationml/2006/main">
  <p:tag name="PA" val="v5.2.11"/>
</p:tagLst>
</file>

<file path=ppt/tags/tag255.xml><?xml version="1.0" encoding="utf-8"?>
<p:tagLst xmlns:a="http://schemas.openxmlformats.org/drawingml/2006/main" xmlns:r="http://schemas.openxmlformats.org/officeDocument/2006/relationships" xmlns:p="http://schemas.openxmlformats.org/presentationml/2006/main">
  <p:tag name="PA" val="v5.2.11"/>
</p:tagLst>
</file>

<file path=ppt/tags/tag256.xml><?xml version="1.0" encoding="utf-8"?>
<p:tagLst xmlns:a="http://schemas.openxmlformats.org/drawingml/2006/main" xmlns:r="http://schemas.openxmlformats.org/officeDocument/2006/relationships" xmlns:p="http://schemas.openxmlformats.org/presentationml/2006/main">
  <p:tag name="PA" val="v5.2.11"/>
</p:tagLst>
</file>

<file path=ppt/tags/tag257.xml><?xml version="1.0" encoding="utf-8"?>
<p:tagLst xmlns:a="http://schemas.openxmlformats.org/drawingml/2006/main" xmlns:r="http://schemas.openxmlformats.org/officeDocument/2006/relationships" xmlns:p="http://schemas.openxmlformats.org/presentationml/2006/main">
  <p:tag name="PA" val="v5.2.11"/>
</p:tagLst>
</file>

<file path=ppt/tags/tag258.xml><?xml version="1.0" encoding="utf-8"?>
<p:tagLst xmlns:a="http://schemas.openxmlformats.org/drawingml/2006/main" xmlns:r="http://schemas.openxmlformats.org/officeDocument/2006/relationships" xmlns:p="http://schemas.openxmlformats.org/presentationml/2006/main">
  <p:tag name="PA" val="v5.2.11"/>
</p:tagLst>
</file>

<file path=ppt/tags/tag259.xml><?xml version="1.0" encoding="utf-8"?>
<p:tagLst xmlns:a="http://schemas.openxmlformats.org/drawingml/2006/main" xmlns:r="http://schemas.openxmlformats.org/officeDocument/2006/relationships" xmlns:p="http://schemas.openxmlformats.org/presentationml/2006/main">
  <p:tag name="PA" val="v5.2.11"/>
</p:tagLst>
</file>

<file path=ppt/tags/tag26.xml><?xml version="1.0" encoding="utf-8"?>
<p:tagLst xmlns:a="http://schemas.openxmlformats.org/drawingml/2006/main" xmlns:r="http://schemas.openxmlformats.org/officeDocument/2006/relationships" xmlns:p="http://schemas.openxmlformats.org/presentationml/2006/main">
  <p:tag name="PA" val="v5.2.11"/>
</p:tagLst>
</file>

<file path=ppt/tags/tag260.xml><?xml version="1.0" encoding="utf-8"?>
<p:tagLst xmlns:a="http://schemas.openxmlformats.org/drawingml/2006/main" xmlns:r="http://schemas.openxmlformats.org/officeDocument/2006/relationships" xmlns:p="http://schemas.openxmlformats.org/presentationml/2006/main">
  <p:tag name="PA" val="v5.2.11"/>
</p:tagLst>
</file>

<file path=ppt/tags/tag261.xml><?xml version="1.0" encoding="utf-8"?>
<p:tagLst xmlns:a="http://schemas.openxmlformats.org/drawingml/2006/main" xmlns:r="http://schemas.openxmlformats.org/officeDocument/2006/relationships" xmlns:p="http://schemas.openxmlformats.org/presentationml/2006/main">
  <p:tag name="PA" val="v5.2.11"/>
</p:tagLst>
</file>

<file path=ppt/tags/tag262.xml><?xml version="1.0" encoding="utf-8"?>
<p:tagLst xmlns:a="http://schemas.openxmlformats.org/drawingml/2006/main" xmlns:r="http://schemas.openxmlformats.org/officeDocument/2006/relationships" xmlns:p="http://schemas.openxmlformats.org/presentationml/2006/main">
  <p:tag name="PA" val="v5.2.11"/>
</p:tagLst>
</file>

<file path=ppt/tags/tag263.xml><?xml version="1.0" encoding="utf-8"?>
<p:tagLst xmlns:a="http://schemas.openxmlformats.org/drawingml/2006/main" xmlns:r="http://schemas.openxmlformats.org/officeDocument/2006/relationships" xmlns:p="http://schemas.openxmlformats.org/presentationml/2006/main">
  <p:tag name="PA" val="v5.2.11"/>
</p:tagLst>
</file>

<file path=ppt/tags/tag264.xml><?xml version="1.0" encoding="utf-8"?>
<p:tagLst xmlns:a="http://schemas.openxmlformats.org/drawingml/2006/main" xmlns:r="http://schemas.openxmlformats.org/officeDocument/2006/relationships" xmlns:p="http://schemas.openxmlformats.org/presentationml/2006/main">
  <p:tag name="PA" val="v5.2.11"/>
</p:tagLst>
</file>

<file path=ppt/tags/tag265.xml><?xml version="1.0" encoding="utf-8"?>
<p:tagLst xmlns:a="http://schemas.openxmlformats.org/drawingml/2006/main" xmlns:r="http://schemas.openxmlformats.org/officeDocument/2006/relationships" xmlns:p="http://schemas.openxmlformats.org/presentationml/2006/main">
  <p:tag name="PA" val="v5.2.11"/>
</p:tagLst>
</file>

<file path=ppt/tags/tag266.xml><?xml version="1.0" encoding="utf-8"?>
<p:tagLst xmlns:a="http://schemas.openxmlformats.org/drawingml/2006/main" xmlns:r="http://schemas.openxmlformats.org/officeDocument/2006/relationships" xmlns:p="http://schemas.openxmlformats.org/presentationml/2006/main">
  <p:tag name="PA" val="v5.2.11"/>
</p:tagLst>
</file>

<file path=ppt/tags/tag267.xml><?xml version="1.0" encoding="utf-8"?>
<p:tagLst xmlns:a="http://schemas.openxmlformats.org/drawingml/2006/main" xmlns:r="http://schemas.openxmlformats.org/officeDocument/2006/relationships" xmlns:p="http://schemas.openxmlformats.org/presentationml/2006/main">
  <p:tag name="PA" val="v5.2.11"/>
</p:tagLst>
</file>

<file path=ppt/tags/tag268.xml><?xml version="1.0" encoding="utf-8"?>
<p:tagLst xmlns:a="http://schemas.openxmlformats.org/drawingml/2006/main" xmlns:r="http://schemas.openxmlformats.org/officeDocument/2006/relationships" xmlns:p="http://schemas.openxmlformats.org/presentationml/2006/main">
  <p:tag name="PA" val="v5.2.11"/>
</p:tagLst>
</file>

<file path=ppt/tags/tag269.xml><?xml version="1.0" encoding="utf-8"?>
<p:tagLst xmlns:a="http://schemas.openxmlformats.org/drawingml/2006/main" xmlns:r="http://schemas.openxmlformats.org/officeDocument/2006/relationships" xmlns:p="http://schemas.openxmlformats.org/presentationml/2006/main">
  <p:tag name="PA" val="v5.2.11"/>
</p:tagLst>
</file>

<file path=ppt/tags/tag27.xml><?xml version="1.0" encoding="utf-8"?>
<p:tagLst xmlns:a="http://schemas.openxmlformats.org/drawingml/2006/main" xmlns:r="http://schemas.openxmlformats.org/officeDocument/2006/relationships" xmlns:p="http://schemas.openxmlformats.org/presentationml/2006/main">
  <p:tag name="PA" val="v5.2.11"/>
</p:tagLst>
</file>

<file path=ppt/tags/tag270.xml><?xml version="1.0" encoding="utf-8"?>
<p:tagLst xmlns:a="http://schemas.openxmlformats.org/drawingml/2006/main" xmlns:r="http://schemas.openxmlformats.org/officeDocument/2006/relationships" xmlns:p="http://schemas.openxmlformats.org/presentationml/2006/main">
  <p:tag name="PA" val="v5.2.11"/>
</p:tagLst>
</file>

<file path=ppt/tags/tag271.xml><?xml version="1.0" encoding="utf-8"?>
<p:tagLst xmlns:a="http://schemas.openxmlformats.org/drawingml/2006/main" xmlns:r="http://schemas.openxmlformats.org/officeDocument/2006/relationships" xmlns:p="http://schemas.openxmlformats.org/presentationml/2006/main">
  <p:tag name="PA" val="v5.2.11"/>
</p:tagLst>
</file>

<file path=ppt/tags/tag272.xml><?xml version="1.0" encoding="utf-8"?>
<p:tagLst xmlns:a="http://schemas.openxmlformats.org/drawingml/2006/main" xmlns:r="http://schemas.openxmlformats.org/officeDocument/2006/relationships" xmlns:p="http://schemas.openxmlformats.org/presentationml/2006/main">
  <p:tag name="PA" val="v5.2.11"/>
</p:tagLst>
</file>

<file path=ppt/tags/tag273.xml><?xml version="1.0" encoding="utf-8"?>
<p:tagLst xmlns:a="http://schemas.openxmlformats.org/drawingml/2006/main" xmlns:r="http://schemas.openxmlformats.org/officeDocument/2006/relationships" xmlns:p="http://schemas.openxmlformats.org/presentationml/2006/main">
  <p:tag name="PA" val="v5.2.11"/>
</p:tagLst>
</file>

<file path=ppt/tags/tag274.xml><?xml version="1.0" encoding="utf-8"?>
<p:tagLst xmlns:a="http://schemas.openxmlformats.org/drawingml/2006/main" xmlns:r="http://schemas.openxmlformats.org/officeDocument/2006/relationships" xmlns:p="http://schemas.openxmlformats.org/presentationml/2006/main">
  <p:tag name="PA" val="v5.2.11"/>
</p:tagLst>
</file>

<file path=ppt/tags/tag275.xml><?xml version="1.0" encoding="utf-8"?>
<p:tagLst xmlns:a="http://schemas.openxmlformats.org/drawingml/2006/main" xmlns:r="http://schemas.openxmlformats.org/officeDocument/2006/relationships" xmlns:p="http://schemas.openxmlformats.org/presentationml/2006/main">
  <p:tag name="PA" val="v5.2.11"/>
</p:tagLst>
</file>

<file path=ppt/tags/tag276.xml><?xml version="1.0" encoding="utf-8"?>
<p:tagLst xmlns:a="http://schemas.openxmlformats.org/drawingml/2006/main" xmlns:r="http://schemas.openxmlformats.org/officeDocument/2006/relationships" xmlns:p="http://schemas.openxmlformats.org/presentationml/2006/main">
  <p:tag name="PA" val="v5.2.11"/>
</p:tagLst>
</file>

<file path=ppt/tags/tag277.xml><?xml version="1.0" encoding="utf-8"?>
<p:tagLst xmlns:a="http://schemas.openxmlformats.org/drawingml/2006/main" xmlns:r="http://schemas.openxmlformats.org/officeDocument/2006/relationships" xmlns:p="http://schemas.openxmlformats.org/presentationml/2006/main">
  <p:tag name="PA" val="v5.2.11"/>
</p:tagLst>
</file>

<file path=ppt/tags/tag278.xml><?xml version="1.0" encoding="utf-8"?>
<p:tagLst xmlns:a="http://schemas.openxmlformats.org/drawingml/2006/main" xmlns:r="http://schemas.openxmlformats.org/officeDocument/2006/relationships" xmlns:p="http://schemas.openxmlformats.org/presentationml/2006/main">
  <p:tag name="PA" val="v5.2.11"/>
</p:tagLst>
</file>

<file path=ppt/tags/tag279.xml><?xml version="1.0" encoding="utf-8"?>
<p:tagLst xmlns:a="http://schemas.openxmlformats.org/drawingml/2006/main" xmlns:r="http://schemas.openxmlformats.org/officeDocument/2006/relationships" xmlns:p="http://schemas.openxmlformats.org/presentationml/2006/main">
  <p:tag name="PA" val="v5.2.11"/>
</p:tagLst>
</file>

<file path=ppt/tags/tag28.xml><?xml version="1.0" encoding="utf-8"?>
<p:tagLst xmlns:a="http://schemas.openxmlformats.org/drawingml/2006/main" xmlns:r="http://schemas.openxmlformats.org/officeDocument/2006/relationships" xmlns:p="http://schemas.openxmlformats.org/presentationml/2006/main">
  <p:tag name="PA" val="v5.2.11"/>
</p:tagLst>
</file>

<file path=ppt/tags/tag280.xml><?xml version="1.0" encoding="utf-8"?>
<p:tagLst xmlns:a="http://schemas.openxmlformats.org/drawingml/2006/main" xmlns:r="http://schemas.openxmlformats.org/officeDocument/2006/relationships" xmlns:p="http://schemas.openxmlformats.org/presentationml/2006/main">
  <p:tag name="PA" val="v5.2.11"/>
</p:tagLst>
</file>

<file path=ppt/tags/tag281.xml><?xml version="1.0" encoding="utf-8"?>
<p:tagLst xmlns:a="http://schemas.openxmlformats.org/drawingml/2006/main" xmlns:r="http://schemas.openxmlformats.org/officeDocument/2006/relationships" xmlns:p="http://schemas.openxmlformats.org/presentationml/2006/main">
  <p:tag name="PA" val="v5.2.11"/>
</p:tagLst>
</file>

<file path=ppt/tags/tag282.xml><?xml version="1.0" encoding="utf-8"?>
<p:tagLst xmlns:a="http://schemas.openxmlformats.org/drawingml/2006/main" xmlns:r="http://schemas.openxmlformats.org/officeDocument/2006/relationships" xmlns:p="http://schemas.openxmlformats.org/presentationml/2006/main">
  <p:tag name="PA" val="v5.2.11"/>
</p:tagLst>
</file>

<file path=ppt/tags/tag283.xml><?xml version="1.0" encoding="utf-8"?>
<p:tagLst xmlns:a="http://schemas.openxmlformats.org/drawingml/2006/main" xmlns:r="http://schemas.openxmlformats.org/officeDocument/2006/relationships" xmlns:p="http://schemas.openxmlformats.org/presentationml/2006/main">
  <p:tag name="PA" val="v5.2.11"/>
</p:tagLst>
</file>

<file path=ppt/tags/tag284.xml><?xml version="1.0" encoding="utf-8"?>
<p:tagLst xmlns:a="http://schemas.openxmlformats.org/drawingml/2006/main" xmlns:r="http://schemas.openxmlformats.org/officeDocument/2006/relationships" xmlns:p="http://schemas.openxmlformats.org/presentationml/2006/main">
  <p:tag name="PA" val="v5.2.11"/>
</p:tagLst>
</file>

<file path=ppt/tags/tag285.xml><?xml version="1.0" encoding="utf-8"?>
<p:tagLst xmlns:a="http://schemas.openxmlformats.org/drawingml/2006/main" xmlns:r="http://schemas.openxmlformats.org/officeDocument/2006/relationships" xmlns:p="http://schemas.openxmlformats.org/presentationml/2006/main">
  <p:tag name="PA" val="v5.2.11"/>
</p:tagLst>
</file>

<file path=ppt/tags/tag286.xml><?xml version="1.0" encoding="utf-8"?>
<p:tagLst xmlns:a="http://schemas.openxmlformats.org/drawingml/2006/main" xmlns:r="http://schemas.openxmlformats.org/officeDocument/2006/relationships" xmlns:p="http://schemas.openxmlformats.org/presentationml/2006/main">
  <p:tag name="PA" val="v5.2.11"/>
</p:tagLst>
</file>

<file path=ppt/tags/tag287.xml><?xml version="1.0" encoding="utf-8"?>
<p:tagLst xmlns:a="http://schemas.openxmlformats.org/drawingml/2006/main" xmlns:r="http://schemas.openxmlformats.org/officeDocument/2006/relationships" xmlns:p="http://schemas.openxmlformats.org/presentationml/2006/main">
  <p:tag name="PA" val="v5.2.11"/>
</p:tagLst>
</file>

<file path=ppt/tags/tag288.xml><?xml version="1.0" encoding="utf-8"?>
<p:tagLst xmlns:a="http://schemas.openxmlformats.org/drawingml/2006/main" xmlns:r="http://schemas.openxmlformats.org/officeDocument/2006/relationships" xmlns:p="http://schemas.openxmlformats.org/presentationml/2006/main">
  <p:tag name="PA" val="v5.2.11"/>
</p:tagLst>
</file>

<file path=ppt/tags/tag289.xml><?xml version="1.0" encoding="utf-8"?>
<p:tagLst xmlns:a="http://schemas.openxmlformats.org/drawingml/2006/main" xmlns:r="http://schemas.openxmlformats.org/officeDocument/2006/relationships" xmlns:p="http://schemas.openxmlformats.org/presentationml/2006/main">
  <p:tag name="PA" val="v5.2.11"/>
</p:tagLst>
</file>

<file path=ppt/tags/tag29.xml><?xml version="1.0" encoding="utf-8"?>
<p:tagLst xmlns:a="http://schemas.openxmlformats.org/drawingml/2006/main" xmlns:r="http://schemas.openxmlformats.org/officeDocument/2006/relationships" xmlns:p="http://schemas.openxmlformats.org/presentationml/2006/main">
  <p:tag name="PA" val="v5.2.11"/>
</p:tagLst>
</file>

<file path=ppt/tags/tag290.xml><?xml version="1.0" encoding="utf-8"?>
<p:tagLst xmlns:a="http://schemas.openxmlformats.org/drawingml/2006/main" xmlns:r="http://schemas.openxmlformats.org/officeDocument/2006/relationships" xmlns:p="http://schemas.openxmlformats.org/presentationml/2006/main">
  <p:tag name="PA" val="v5.2.11"/>
</p:tagLst>
</file>

<file path=ppt/tags/tag291.xml><?xml version="1.0" encoding="utf-8"?>
<p:tagLst xmlns:a="http://schemas.openxmlformats.org/drawingml/2006/main" xmlns:r="http://schemas.openxmlformats.org/officeDocument/2006/relationships" xmlns:p="http://schemas.openxmlformats.org/presentationml/2006/main">
  <p:tag name="PA" val="v5.2.11"/>
</p:tagLst>
</file>

<file path=ppt/tags/tag292.xml><?xml version="1.0" encoding="utf-8"?>
<p:tagLst xmlns:a="http://schemas.openxmlformats.org/drawingml/2006/main" xmlns:r="http://schemas.openxmlformats.org/officeDocument/2006/relationships" xmlns:p="http://schemas.openxmlformats.org/presentationml/2006/main">
  <p:tag name="PA" val="v5.2.11"/>
</p:tagLst>
</file>

<file path=ppt/tags/tag293.xml><?xml version="1.0" encoding="utf-8"?>
<p:tagLst xmlns:a="http://schemas.openxmlformats.org/drawingml/2006/main" xmlns:r="http://schemas.openxmlformats.org/officeDocument/2006/relationships" xmlns:p="http://schemas.openxmlformats.org/presentationml/2006/main">
  <p:tag name="PA" val="v5.2.11"/>
</p:tagLst>
</file>

<file path=ppt/tags/tag294.xml><?xml version="1.0" encoding="utf-8"?>
<p:tagLst xmlns:a="http://schemas.openxmlformats.org/drawingml/2006/main" xmlns:r="http://schemas.openxmlformats.org/officeDocument/2006/relationships" xmlns:p="http://schemas.openxmlformats.org/presentationml/2006/main">
  <p:tag name="PA" val="v5.2.11"/>
</p:tagLst>
</file>

<file path=ppt/tags/tag295.xml><?xml version="1.0" encoding="utf-8"?>
<p:tagLst xmlns:a="http://schemas.openxmlformats.org/drawingml/2006/main" xmlns:r="http://schemas.openxmlformats.org/officeDocument/2006/relationships" xmlns:p="http://schemas.openxmlformats.org/presentationml/2006/main">
  <p:tag name="PA" val="v5.2.11"/>
</p:tagLst>
</file>

<file path=ppt/tags/tag296.xml><?xml version="1.0" encoding="utf-8"?>
<p:tagLst xmlns:a="http://schemas.openxmlformats.org/drawingml/2006/main" xmlns:r="http://schemas.openxmlformats.org/officeDocument/2006/relationships" xmlns:p="http://schemas.openxmlformats.org/presentationml/2006/main">
  <p:tag name="PA" val="v5.2.11"/>
</p:tagLst>
</file>

<file path=ppt/tags/tag297.xml><?xml version="1.0" encoding="utf-8"?>
<p:tagLst xmlns:a="http://schemas.openxmlformats.org/drawingml/2006/main" xmlns:r="http://schemas.openxmlformats.org/officeDocument/2006/relationships" xmlns:p="http://schemas.openxmlformats.org/presentationml/2006/main">
  <p:tag name="PA" val="v5.2.11"/>
</p:tagLst>
</file>

<file path=ppt/tags/tag298.xml><?xml version="1.0" encoding="utf-8"?>
<p:tagLst xmlns:a="http://schemas.openxmlformats.org/drawingml/2006/main" xmlns:r="http://schemas.openxmlformats.org/officeDocument/2006/relationships" xmlns:p="http://schemas.openxmlformats.org/presentationml/2006/main">
  <p:tag name="PA" val="v5.2.11"/>
</p:tagLst>
</file>

<file path=ppt/tags/tag299.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ags/tag30.xml><?xml version="1.0" encoding="utf-8"?>
<p:tagLst xmlns:a="http://schemas.openxmlformats.org/drawingml/2006/main" xmlns:r="http://schemas.openxmlformats.org/officeDocument/2006/relationships" xmlns:p="http://schemas.openxmlformats.org/presentationml/2006/main">
  <p:tag name="PA" val="v5.2.11"/>
</p:tagLst>
</file>

<file path=ppt/tags/tag300.xml><?xml version="1.0" encoding="utf-8"?>
<p:tagLst xmlns:a="http://schemas.openxmlformats.org/drawingml/2006/main" xmlns:r="http://schemas.openxmlformats.org/officeDocument/2006/relationships" xmlns:p="http://schemas.openxmlformats.org/presentationml/2006/main">
  <p:tag name="PA" val="v5.2.11"/>
</p:tagLst>
</file>

<file path=ppt/tags/tag301.xml><?xml version="1.0" encoding="utf-8"?>
<p:tagLst xmlns:a="http://schemas.openxmlformats.org/drawingml/2006/main" xmlns:r="http://schemas.openxmlformats.org/officeDocument/2006/relationships" xmlns:p="http://schemas.openxmlformats.org/presentationml/2006/main">
  <p:tag name="PA" val="v5.2.11"/>
</p:tagLst>
</file>

<file path=ppt/tags/tag302.xml><?xml version="1.0" encoding="utf-8"?>
<p:tagLst xmlns:a="http://schemas.openxmlformats.org/drawingml/2006/main" xmlns:r="http://schemas.openxmlformats.org/officeDocument/2006/relationships" xmlns:p="http://schemas.openxmlformats.org/presentationml/2006/main">
  <p:tag name="PA" val="v5.2.11"/>
</p:tagLst>
</file>

<file path=ppt/tags/tag303.xml><?xml version="1.0" encoding="utf-8"?>
<p:tagLst xmlns:a="http://schemas.openxmlformats.org/drawingml/2006/main" xmlns:r="http://schemas.openxmlformats.org/officeDocument/2006/relationships" xmlns:p="http://schemas.openxmlformats.org/presentationml/2006/main">
  <p:tag name="PA" val="v5.2.11"/>
</p:tagLst>
</file>

<file path=ppt/tags/tag304.xml><?xml version="1.0" encoding="utf-8"?>
<p:tagLst xmlns:a="http://schemas.openxmlformats.org/drawingml/2006/main" xmlns:r="http://schemas.openxmlformats.org/officeDocument/2006/relationships" xmlns:p="http://schemas.openxmlformats.org/presentationml/2006/main">
  <p:tag name="PA" val="v5.2.11"/>
</p:tagLst>
</file>

<file path=ppt/tags/tag305.xml><?xml version="1.0" encoding="utf-8"?>
<p:tagLst xmlns:a="http://schemas.openxmlformats.org/drawingml/2006/main" xmlns:r="http://schemas.openxmlformats.org/officeDocument/2006/relationships" xmlns:p="http://schemas.openxmlformats.org/presentationml/2006/main">
  <p:tag name="PA" val="v5.2.11"/>
</p:tagLst>
</file>

<file path=ppt/tags/tag306.xml><?xml version="1.0" encoding="utf-8"?>
<p:tagLst xmlns:a="http://schemas.openxmlformats.org/drawingml/2006/main" xmlns:r="http://schemas.openxmlformats.org/officeDocument/2006/relationships" xmlns:p="http://schemas.openxmlformats.org/presentationml/2006/main">
  <p:tag name="PA" val="v5.2.11"/>
</p:tagLst>
</file>

<file path=ppt/tags/tag307.xml><?xml version="1.0" encoding="utf-8"?>
<p:tagLst xmlns:a="http://schemas.openxmlformats.org/drawingml/2006/main" xmlns:r="http://schemas.openxmlformats.org/officeDocument/2006/relationships" xmlns:p="http://schemas.openxmlformats.org/presentationml/2006/main">
  <p:tag name="PA" val="v5.2.11"/>
</p:tagLst>
</file>

<file path=ppt/tags/tag308.xml><?xml version="1.0" encoding="utf-8"?>
<p:tagLst xmlns:a="http://schemas.openxmlformats.org/drawingml/2006/main" xmlns:r="http://schemas.openxmlformats.org/officeDocument/2006/relationships" xmlns:p="http://schemas.openxmlformats.org/presentationml/2006/main">
  <p:tag name="PA" val="v5.2.11"/>
</p:tagLst>
</file>

<file path=ppt/tags/tag309.xml><?xml version="1.0" encoding="utf-8"?>
<p:tagLst xmlns:a="http://schemas.openxmlformats.org/drawingml/2006/main" xmlns:r="http://schemas.openxmlformats.org/officeDocument/2006/relationships" xmlns:p="http://schemas.openxmlformats.org/presentationml/2006/main">
  <p:tag name="PA" val="v5.2.11"/>
</p:tagLst>
</file>

<file path=ppt/tags/tag31.xml><?xml version="1.0" encoding="utf-8"?>
<p:tagLst xmlns:a="http://schemas.openxmlformats.org/drawingml/2006/main" xmlns:r="http://schemas.openxmlformats.org/officeDocument/2006/relationships" xmlns:p="http://schemas.openxmlformats.org/presentationml/2006/main">
  <p:tag name="PA" val="v5.2.11"/>
</p:tagLst>
</file>

<file path=ppt/tags/tag310.xml><?xml version="1.0" encoding="utf-8"?>
<p:tagLst xmlns:a="http://schemas.openxmlformats.org/drawingml/2006/main" xmlns:r="http://schemas.openxmlformats.org/officeDocument/2006/relationships" xmlns:p="http://schemas.openxmlformats.org/presentationml/2006/main">
  <p:tag name="PA" val="v5.2.11"/>
</p:tagLst>
</file>

<file path=ppt/tags/tag311.xml><?xml version="1.0" encoding="utf-8"?>
<p:tagLst xmlns:a="http://schemas.openxmlformats.org/drawingml/2006/main" xmlns:r="http://schemas.openxmlformats.org/officeDocument/2006/relationships" xmlns:p="http://schemas.openxmlformats.org/presentationml/2006/main">
  <p:tag name="PA" val="v5.2.11"/>
</p:tagLst>
</file>

<file path=ppt/tags/tag312.xml><?xml version="1.0" encoding="utf-8"?>
<p:tagLst xmlns:a="http://schemas.openxmlformats.org/drawingml/2006/main" xmlns:r="http://schemas.openxmlformats.org/officeDocument/2006/relationships" xmlns:p="http://schemas.openxmlformats.org/presentationml/2006/main">
  <p:tag name="PA" val="v5.2.11"/>
</p:tagLst>
</file>

<file path=ppt/tags/tag313.xml><?xml version="1.0" encoding="utf-8"?>
<p:tagLst xmlns:a="http://schemas.openxmlformats.org/drawingml/2006/main" xmlns:r="http://schemas.openxmlformats.org/officeDocument/2006/relationships" xmlns:p="http://schemas.openxmlformats.org/presentationml/2006/main">
  <p:tag name="PA" val="v5.2.11"/>
</p:tagLst>
</file>

<file path=ppt/tags/tag314.xml><?xml version="1.0" encoding="utf-8"?>
<p:tagLst xmlns:a="http://schemas.openxmlformats.org/drawingml/2006/main" xmlns:r="http://schemas.openxmlformats.org/officeDocument/2006/relationships" xmlns:p="http://schemas.openxmlformats.org/presentationml/2006/main">
  <p:tag name="PA" val="v5.2.11"/>
</p:tagLst>
</file>

<file path=ppt/tags/tag315.xml><?xml version="1.0" encoding="utf-8"?>
<p:tagLst xmlns:a="http://schemas.openxmlformats.org/drawingml/2006/main" xmlns:r="http://schemas.openxmlformats.org/officeDocument/2006/relationships" xmlns:p="http://schemas.openxmlformats.org/presentationml/2006/main">
  <p:tag name="PA" val="v5.2.11"/>
</p:tagLst>
</file>

<file path=ppt/tags/tag316.xml><?xml version="1.0" encoding="utf-8"?>
<p:tagLst xmlns:a="http://schemas.openxmlformats.org/drawingml/2006/main" xmlns:r="http://schemas.openxmlformats.org/officeDocument/2006/relationships" xmlns:p="http://schemas.openxmlformats.org/presentationml/2006/main">
  <p:tag name="PA" val="v5.2.11"/>
</p:tagLst>
</file>

<file path=ppt/tags/tag317.xml><?xml version="1.0" encoding="utf-8"?>
<p:tagLst xmlns:a="http://schemas.openxmlformats.org/drawingml/2006/main" xmlns:r="http://schemas.openxmlformats.org/officeDocument/2006/relationships" xmlns:p="http://schemas.openxmlformats.org/presentationml/2006/main">
  <p:tag name="PA" val="v5.2.11"/>
</p:tagLst>
</file>

<file path=ppt/tags/tag318.xml><?xml version="1.0" encoding="utf-8"?>
<p:tagLst xmlns:a="http://schemas.openxmlformats.org/drawingml/2006/main" xmlns:r="http://schemas.openxmlformats.org/officeDocument/2006/relationships" xmlns:p="http://schemas.openxmlformats.org/presentationml/2006/main">
  <p:tag name="PA" val="v5.2.11"/>
</p:tagLst>
</file>

<file path=ppt/tags/tag319.xml><?xml version="1.0" encoding="utf-8"?>
<p:tagLst xmlns:a="http://schemas.openxmlformats.org/drawingml/2006/main" xmlns:r="http://schemas.openxmlformats.org/officeDocument/2006/relationships" xmlns:p="http://schemas.openxmlformats.org/presentationml/2006/main">
  <p:tag name="PA" val="v5.2.11"/>
</p:tagLst>
</file>

<file path=ppt/tags/tag32.xml><?xml version="1.0" encoding="utf-8"?>
<p:tagLst xmlns:a="http://schemas.openxmlformats.org/drawingml/2006/main" xmlns:r="http://schemas.openxmlformats.org/officeDocument/2006/relationships" xmlns:p="http://schemas.openxmlformats.org/presentationml/2006/main">
  <p:tag name="PA" val="v5.2.11"/>
</p:tagLst>
</file>

<file path=ppt/tags/tag320.xml><?xml version="1.0" encoding="utf-8"?>
<p:tagLst xmlns:a="http://schemas.openxmlformats.org/drawingml/2006/main" xmlns:r="http://schemas.openxmlformats.org/officeDocument/2006/relationships" xmlns:p="http://schemas.openxmlformats.org/presentationml/2006/main">
  <p:tag name="PA" val="v5.2.11"/>
</p:tagLst>
</file>

<file path=ppt/tags/tag321.xml><?xml version="1.0" encoding="utf-8"?>
<p:tagLst xmlns:a="http://schemas.openxmlformats.org/drawingml/2006/main" xmlns:r="http://schemas.openxmlformats.org/officeDocument/2006/relationships" xmlns:p="http://schemas.openxmlformats.org/presentationml/2006/main">
  <p:tag name="PA" val="v5.2.11"/>
</p:tagLst>
</file>

<file path=ppt/tags/tag322.xml><?xml version="1.0" encoding="utf-8"?>
<p:tagLst xmlns:a="http://schemas.openxmlformats.org/drawingml/2006/main" xmlns:r="http://schemas.openxmlformats.org/officeDocument/2006/relationships" xmlns:p="http://schemas.openxmlformats.org/presentationml/2006/main">
  <p:tag name="PA" val="v5.2.11"/>
</p:tagLst>
</file>

<file path=ppt/tags/tag323.xml><?xml version="1.0" encoding="utf-8"?>
<p:tagLst xmlns:a="http://schemas.openxmlformats.org/drawingml/2006/main" xmlns:r="http://schemas.openxmlformats.org/officeDocument/2006/relationships" xmlns:p="http://schemas.openxmlformats.org/presentationml/2006/main">
  <p:tag name="PA" val="v5.2.11"/>
</p:tagLst>
</file>

<file path=ppt/tags/tag324.xml><?xml version="1.0" encoding="utf-8"?>
<p:tagLst xmlns:a="http://schemas.openxmlformats.org/drawingml/2006/main" xmlns:r="http://schemas.openxmlformats.org/officeDocument/2006/relationships" xmlns:p="http://schemas.openxmlformats.org/presentationml/2006/main">
  <p:tag name="PA" val="v5.2.11"/>
</p:tagLst>
</file>

<file path=ppt/tags/tag325.xml><?xml version="1.0" encoding="utf-8"?>
<p:tagLst xmlns:a="http://schemas.openxmlformats.org/drawingml/2006/main" xmlns:r="http://schemas.openxmlformats.org/officeDocument/2006/relationships" xmlns:p="http://schemas.openxmlformats.org/presentationml/2006/main">
  <p:tag name="PA" val="v5.2.11"/>
</p:tagLst>
</file>

<file path=ppt/tags/tag326.xml><?xml version="1.0" encoding="utf-8"?>
<p:tagLst xmlns:a="http://schemas.openxmlformats.org/drawingml/2006/main" xmlns:r="http://schemas.openxmlformats.org/officeDocument/2006/relationships" xmlns:p="http://schemas.openxmlformats.org/presentationml/2006/main">
  <p:tag name="PA" val="v5.2.11"/>
</p:tagLst>
</file>

<file path=ppt/tags/tag327.xml><?xml version="1.0" encoding="utf-8"?>
<p:tagLst xmlns:a="http://schemas.openxmlformats.org/drawingml/2006/main" xmlns:r="http://schemas.openxmlformats.org/officeDocument/2006/relationships" xmlns:p="http://schemas.openxmlformats.org/presentationml/2006/main">
  <p:tag name="PA" val="v5.2.11"/>
</p:tagLst>
</file>

<file path=ppt/tags/tag328.xml><?xml version="1.0" encoding="utf-8"?>
<p:tagLst xmlns:a="http://schemas.openxmlformats.org/drawingml/2006/main" xmlns:r="http://schemas.openxmlformats.org/officeDocument/2006/relationships" xmlns:p="http://schemas.openxmlformats.org/presentationml/2006/main">
  <p:tag name="PA" val="v5.2.11"/>
</p:tagLst>
</file>

<file path=ppt/tags/tag329.xml><?xml version="1.0" encoding="utf-8"?>
<p:tagLst xmlns:a="http://schemas.openxmlformats.org/drawingml/2006/main" xmlns:r="http://schemas.openxmlformats.org/officeDocument/2006/relationships" xmlns:p="http://schemas.openxmlformats.org/presentationml/2006/main">
  <p:tag name="PA" val="v5.2.11"/>
</p:tagLst>
</file>

<file path=ppt/tags/tag33.xml><?xml version="1.0" encoding="utf-8"?>
<p:tagLst xmlns:a="http://schemas.openxmlformats.org/drawingml/2006/main" xmlns:r="http://schemas.openxmlformats.org/officeDocument/2006/relationships" xmlns:p="http://schemas.openxmlformats.org/presentationml/2006/main">
  <p:tag name="PA" val="v5.2.11"/>
</p:tagLst>
</file>

<file path=ppt/tags/tag330.xml><?xml version="1.0" encoding="utf-8"?>
<p:tagLst xmlns:a="http://schemas.openxmlformats.org/drawingml/2006/main" xmlns:r="http://schemas.openxmlformats.org/officeDocument/2006/relationships" xmlns:p="http://schemas.openxmlformats.org/presentationml/2006/main">
  <p:tag name="PA" val="v5.2.11"/>
</p:tagLst>
</file>

<file path=ppt/tags/tag331.xml><?xml version="1.0" encoding="utf-8"?>
<p:tagLst xmlns:a="http://schemas.openxmlformats.org/drawingml/2006/main" xmlns:r="http://schemas.openxmlformats.org/officeDocument/2006/relationships" xmlns:p="http://schemas.openxmlformats.org/presentationml/2006/main">
  <p:tag name="PA" val="v5.2.11"/>
</p:tagLst>
</file>

<file path=ppt/tags/tag332.xml><?xml version="1.0" encoding="utf-8"?>
<p:tagLst xmlns:a="http://schemas.openxmlformats.org/drawingml/2006/main" xmlns:r="http://schemas.openxmlformats.org/officeDocument/2006/relationships" xmlns:p="http://schemas.openxmlformats.org/presentationml/2006/main">
  <p:tag name="PA" val="v5.2.11"/>
</p:tagLst>
</file>

<file path=ppt/tags/tag333.xml><?xml version="1.0" encoding="utf-8"?>
<p:tagLst xmlns:a="http://schemas.openxmlformats.org/drawingml/2006/main" xmlns:r="http://schemas.openxmlformats.org/officeDocument/2006/relationships" xmlns:p="http://schemas.openxmlformats.org/presentationml/2006/main">
  <p:tag name="PA" val="v5.2.11"/>
</p:tagLst>
</file>

<file path=ppt/tags/tag334.xml><?xml version="1.0" encoding="utf-8"?>
<p:tagLst xmlns:a="http://schemas.openxmlformats.org/drawingml/2006/main" xmlns:r="http://schemas.openxmlformats.org/officeDocument/2006/relationships" xmlns:p="http://schemas.openxmlformats.org/presentationml/2006/main">
  <p:tag name="PA" val="v5.2.11"/>
</p:tagLst>
</file>

<file path=ppt/tags/tag335.xml><?xml version="1.0" encoding="utf-8"?>
<p:tagLst xmlns:a="http://schemas.openxmlformats.org/drawingml/2006/main" xmlns:r="http://schemas.openxmlformats.org/officeDocument/2006/relationships" xmlns:p="http://schemas.openxmlformats.org/presentationml/2006/main">
  <p:tag name="PA" val="v5.2.11"/>
</p:tagLst>
</file>

<file path=ppt/tags/tag336.xml><?xml version="1.0" encoding="utf-8"?>
<p:tagLst xmlns:a="http://schemas.openxmlformats.org/drawingml/2006/main" xmlns:r="http://schemas.openxmlformats.org/officeDocument/2006/relationships" xmlns:p="http://schemas.openxmlformats.org/presentationml/2006/main">
  <p:tag name="PA" val="v5.2.11"/>
</p:tagLst>
</file>

<file path=ppt/tags/tag337.xml><?xml version="1.0" encoding="utf-8"?>
<p:tagLst xmlns:a="http://schemas.openxmlformats.org/drawingml/2006/main" xmlns:r="http://schemas.openxmlformats.org/officeDocument/2006/relationships" xmlns:p="http://schemas.openxmlformats.org/presentationml/2006/main">
  <p:tag name="PA" val="v5.2.11"/>
</p:tagLst>
</file>

<file path=ppt/tags/tag338.xml><?xml version="1.0" encoding="utf-8"?>
<p:tagLst xmlns:a="http://schemas.openxmlformats.org/drawingml/2006/main" xmlns:r="http://schemas.openxmlformats.org/officeDocument/2006/relationships" xmlns:p="http://schemas.openxmlformats.org/presentationml/2006/main">
  <p:tag name="PA" val="v5.2.11"/>
</p:tagLst>
</file>

<file path=ppt/tags/tag339.xml><?xml version="1.0" encoding="utf-8"?>
<p:tagLst xmlns:a="http://schemas.openxmlformats.org/drawingml/2006/main" xmlns:r="http://schemas.openxmlformats.org/officeDocument/2006/relationships" xmlns:p="http://schemas.openxmlformats.org/presentationml/2006/main">
  <p:tag name="PA" val="v5.2.11"/>
</p:tagLst>
</file>

<file path=ppt/tags/tag34.xml><?xml version="1.0" encoding="utf-8"?>
<p:tagLst xmlns:a="http://schemas.openxmlformats.org/drawingml/2006/main" xmlns:r="http://schemas.openxmlformats.org/officeDocument/2006/relationships" xmlns:p="http://schemas.openxmlformats.org/presentationml/2006/main">
  <p:tag name="PA" val="v5.2.11"/>
</p:tagLst>
</file>

<file path=ppt/tags/tag340.xml><?xml version="1.0" encoding="utf-8"?>
<p:tagLst xmlns:a="http://schemas.openxmlformats.org/drawingml/2006/main" xmlns:r="http://schemas.openxmlformats.org/officeDocument/2006/relationships" xmlns:p="http://schemas.openxmlformats.org/presentationml/2006/main">
  <p:tag name="PA" val="v5.2.11"/>
</p:tagLst>
</file>

<file path=ppt/tags/tag341.xml><?xml version="1.0" encoding="utf-8"?>
<p:tagLst xmlns:a="http://schemas.openxmlformats.org/drawingml/2006/main" xmlns:r="http://schemas.openxmlformats.org/officeDocument/2006/relationships" xmlns:p="http://schemas.openxmlformats.org/presentationml/2006/main">
  <p:tag name="PA" val="v5.2.11"/>
</p:tagLst>
</file>

<file path=ppt/tags/tag342.xml><?xml version="1.0" encoding="utf-8"?>
<p:tagLst xmlns:a="http://schemas.openxmlformats.org/drawingml/2006/main" xmlns:r="http://schemas.openxmlformats.org/officeDocument/2006/relationships" xmlns:p="http://schemas.openxmlformats.org/presentationml/2006/main">
  <p:tag name="PA" val="v5.2.11"/>
</p:tagLst>
</file>

<file path=ppt/tags/tag343.xml><?xml version="1.0" encoding="utf-8"?>
<p:tagLst xmlns:a="http://schemas.openxmlformats.org/drawingml/2006/main" xmlns:r="http://schemas.openxmlformats.org/officeDocument/2006/relationships" xmlns:p="http://schemas.openxmlformats.org/presentationml/2006/main">
  <p:tag name="PA" val="v5.2.11"/>
</p:tagLst>
</file>

<file path=ppt/tags/tag344.xml><?xml version="1.0" encoding="utf-8"?>
<p:tagLst xmlns:a="http://schemas.openxmlformats.org/drawingml/2006/main" xmlns:r="http://schemas.openxmlformats.org/officeDocument/2006/relationships" xmlns:p="http://schemas.openxmlformats.org/presentationml/2006/main">
  <p:tag name="PA" val="v5.2.11"/>
</p:tagLst>
</file>

<file path=ppt/tags/tag345.xml><?xml version="1.0" encoding="utf-8"?>
<p:tagLst xmlns:a="http://schemas.openxmlformats.org/drawingml/2006/main" xmlns:r="http://schemas.openxmlformats.org/officeDocument/2006/relationships" xmlns:p="http://schemas.openxmlformats.org/presentationml/2006/main">
  <p:tag name="PA" val="v5.2.11"/>
</p:tagLst>
</file>

<file path=ppt/tags/tag346.xml><?xml version="1.0" encoding="utf-8"?>
<p:tagLst xmlns:a="http://schemas.openxmlformats.org/drawingml/2006/main" xmlns:r="http://schemas.openxmlformats.org/officeDocument/2006/relationships" xmlns:p="http://schemas.openxmlformats.org/presentationml/2006/main">
  <p:tag name="PA" val="v5.2.11"/>
</p:tagLst>
</file>

<file path=ppt/tags/tag347.xml><?xml version="1.0" encoding="utf-8"?>
<p:tagLst xmlns:a="http://schemas.openxmlformats.org/drawingml/2006/main" xmlns:r="http://schemas.openxmlformats.org/officeDocument/2006/relationships" xmlns:p="http://schemas.openxmlformats.org/presentationml/2006/main">
  <p:tag name="PA" val="v5.2.11"/>
</p:tagLst>
</file>

<file path=ppt/tags/tag348.xml><?xml version="1.0" encoding="utf-8"?>
<p:tagLst xmlns:a="http://schemas.openxmlformats.org/drawingml/2006/main" xmlns:r="http://schemas.openxmlformats.org/officeDocument/2006/relationships" xmlns:p="http://schemas.openxmlformats.org/presentationml/2006/main">
  <p:tag name="PA" val="v5.2.11"/>
</p:tagLst>
</file>

<file path=ppt/tags/tag349.xml><?xml version="1.0" encoding="utf-8"?>
<p:tagLst xmlns:a="http://schemas.openxmlformats.org/drawingml/2006/main" xmlns:r="http://schemas.openxmlformats.org/officeDocument/2006/relationships" xmlns:p="http://schemas.openxmlformats.org/presentationml/2006/main">
  <p:tag name="PA" val="v5.2.11"/>
</p:tagLst>
</file>

<file path=ppt/tags/tag35.xml><?xml version="1.0" encoding="utf-8"?>
<p:tagLst xmlns:a="http://schemas.openxmlformats.org/drawingml/2006/main" xmlns:r="http://schemas.openxmlformats.org/officeDocument/2006/relationships" xmlns:p="http://schemas.openxmlformats.org/presentationml/2006/main">
  <p:tag name="PA" val="v5.2.11"/>
</p:tagLst>
</file>

<file path=ppt/tags/tag350.xml><?xml version="1.0" encoding="utf-8"?>
<p:tagLst xmlns:a="http://schemas.openxmlformats.org/drawingml/2006/main" xmlns:r="http://schemas.openxmlformats.org/officeDocument/2006/relationships" xmlns:p="http://schemas.openxmlformats.org/presentationml/2006/main">
  <p:tag name="PA" val="v5.2.11"/>
</p:tagLst>
</file>

<file path=ppt/tags/tag351.xml><?xml version="1.0" encoding="utf-8"?>
<p:tagLst xmlns:a="http://schemas.openxmlformats.org/drawingml/2006/main" xmlns:r="http://schemas.openxmlformats.org/officeDocument/2006/relationships" xmlns:p="http://schemas.openxmlformats.org/presentationml/2006/main">
  <p:tag name="PA" val="v5.2.11"/>
</p:tagLst>
</file>

<file path=ppt/tags/tag352.xml><?xml version="1.0" encoding="utf-8"?>
<p:tagLst xmlns:a="http://schemas.openxmlformats.org/drawingml/2006/main" xmlns:r="http://schemas.openxmlformats.org/officeDocument/2006/relationships" xmlns:p="http://schemas.openxmlformats.org/presentationml/2006/main">
  <p:tag name="PA" val="v5.2.11"/>
</p:tagLst>
</file>

<file path=ppt/tags/tag353.xml><?xml version="1.0" encoding="utf-8"?>
<p:tagLst xmlns:a="http://schemas.openxmlformats.org/drawingml/2006/main" xmlns:r="http://schemas.openxmlformats.org/officeDocument/2006/relationships" xmlns:p="http://schemas.openxmlformats.org/presentationml/2006/main">
  <p:tag name="PA" val="v5.2.11"/>
</p:tagLst>
</file>

<file path=ppt/tags/tag354.xml><?xml version="1.0" encoding="utf-8"?>
<p:tagLst xmlns:a="http://schemas.openxmlformats.org/drawingml/2006/main" xmlns:r="http://schemas.openxmlformats.org/officeDocument/2006/relationships" xmlns:p="http://schemas.openxmlformats.org/presentationml/2006/main">
  <p:tag name="PA" val="v5.2.11"/>
</p:tagLst>
</file>

<file path=ppt/tags/tag355.xml><?xml version="1.0" encoding="utf-8"?>
<p:tagLst xmlns:a="http://schemas.openxmlformats.org/drawingml/2006/main" xmlns:r="http://schemas.openxmlformats.org/officeDocument/2006/relationships" xmlns:p="http://schemas.openxmlformats.org/presentationml/2006/main">
  <p:tag name="PA" val="v5.2.11"/>
</p:tagLst>
</file>

<file path=ppt/tags/tag356.xml><?xml version="1.0" encoding="utf-8"?>
<p:tagLst xmlns:a="http://schemas.openxmlformats.org/drawingml/2006/main" xmlns:r="http://schemas.openxmlformats.org/officeDocument/2006/relationships" xmlns:p="http://schemas.openxmlformats.org/presentationml/2006/main">
  <p:tag name="PA" val="v5.2.11"/>
</p:tagLst>
</file>

<file path=ppt/tags/tag357.xml><?xml version="1.0" encoding="utf-8"?>
<p:tagLst xmlns:a="http://schemas.openxmlformats.org/drawingml/2006/main" xmlns:r="http://schemas.openxmlformats.org/officeDocument/2006/relationships" xmlns:p="http://schemas.openxmlformats.org/presentationml/2006/main">
  <p:tag name="PA" val="v5.2.11"/>
</p:tagLst>
</file>

<file path=ppt/tags/tag358.xml><?xml version="1.0" encoding="utf-8"?>
<p:tagLst xmlns:a="http://schemas.openxmlformats.org/drawingml/2006/main" xmlns:r="http://schemas.openxmlformats.org/officeDocument/2006/relationships" xmlns:p="http://schemas.openxmlformats.org/presentationml/2006/main">
  <p:tag name="PA" val="v5.2.11"/>
</p:tagLst>
</file>

<file path=ppt/tags/tag359.xml><?xml version="1.0" encoding="utf-8"?>
<p:tagLst xmlns:a="http://schemas.openxmlformats.org/drawingml/2006/main" xmlns:r="http://schemas.openxmlformats.org/officeDocument/2006/relationships" xmlns:p="http://schemas.openxmlformats.org/presentationml/2006/main">
  <p:tag name="PA" val="v5.2.11"/>
</p:tagLst>
</file>

<file path=ppt/tags/tag36.xml><?xml version="1.0" encoding="utf-8"?>
<p:tagLst xmlns:a="http://schemas.openxmlformats.org/drawingml/2006/main" xmlns:r="http://schemas.openxmlformats.org/officeDocument/2006/relationships" xmlns:p="http://schemas.openxmlformats.org/presentationml/2006/main">
  <p:tag name="PA" val="v5.2.11"/>
</p:tagLst>
</file>

<file path=ppt/tags/tag360.xml><?xml version="1.0" encoding="utf-8"?>
<p:tagLst xmlns:a="http://schemas.openxmlformats.org/drawingml/2006/main" xmlns:r="http://schemas.openxmlformats.org/officeDocument/2006/relationships" xmlns:p="http://schemas.openxmlformats.org/presentationml/2006/main">
  <p:tag name="PA" val="v5.2.11"/>
</p:tagLst>
</file>

<file path=ppt/tags/tag361.xml><?xml version="1.0" encoding="utf-8"?>
<p:tagLst xmlns:a="http://schemas.openxmlformats.org/drawingml/2006/main" xmlns:r="http://schemas.openxmlformats.org/officeDocument/2006/relationships" xmlns:p="http://schemas.openxmlformats.org/presentationml/2006/main">
  <p:tag name="PA" val="v5.2.11"/>
</p:tagLst>
</file>

<file path=ppt/tags/tag362.xml><?xml version="1.0" encoding="utf-8"?>
<p:tagLst xmlns:a="http://schemas.openxmlformats.org/drawingml/2006/main" xmlns:r="http://schemas.openxmlformats.org/officeDocument/2006/relationships" xmlns:p="http://schemas.openxmlformats.org/presentationml/2006/main">
  <p:tag name="PA" val="v5.2.11"/>
</p:tagLst>
</file>

<file path=ppt/tags/tag363.xml><?xml version="1.0" encoding="utf-8"?>
<p:tagLst xmlns:a="http://schemas.openxmlformats.org/drawingml/2006/main" xmlns:r="http://schemas.openxmlformats.org/officeDocument/2006/relationships" xmlns:p="http://schemas.openxmlformats.org/presentationml/2006/main">
  <p:tag name="PA" val="v5.2.11"/>
</p:tagLst>
</file>

<file path=ppt/tags/tag364.xml><?xml version="1.0" encoding="utf-8"?>
<p:tagLst xmlns:a="http://schemas.openxmlformats.org/drawingml/2006/main" xmlns:r="http://schemas.openxmlformats.org/officeDocument/2006/relationships" xmlns:p="http://schemas.openxmlformats.org/presentationml/2006/main">
  <p:tag name="ISLIDE.VECTOR" val="#189994;#340094;"/>
</p:tagLst>
</file>

<file path=ppt/tags/tag365.xml><?xml version="1.0" encoding="utf-8"?>
<p:tagLst xmlns:a="http://schemas.openxmlformats.org/drawingml/2006/main" xmlns:r="http://schemas.openxmlformats.org/officeDocument/2006/relationships" xmlns:p="http://schemas.openxmlformats.org/presentationml/2006/main">
  <p:tag name="PA" val="v5.2.11"/>
</p:tagLst>
</file>

<file path=ppt/tags/tag366.xml><?xml version="1.0" encoding="utf-8"?>
<p:tagLst xmlns:a="http://schemas.openxmlformats.org/drawingml/2006/main" xmlns:r="http://schemas.openxmlformats.org/officeDocument/2006/relationships" xmlns:p="http://schemas.openxmlformats.org/presentationml/2006/main">
  <p:tag name="PA" val="v5.2.11"/>
</p:tagLst>
</file>

<file path=ppt/tags/tag367.xml><?xml version="1.0" encoding="utf-8"?>
<p:tagLst xmlns:a="http://schemas.openxmlformats.org/drawingml/2006/main" xmlns:r="http://schemas.openxmlformats.org/officeDocument/2006/relationships" xmlns:p="http://schemas.openxmlformats.org/presentationml/2006/main">
  <p:tag name="PA" val="v5.2.11"/>
</p:tagLst>
</file>

<file path=ppt/tags/tag368.xml><?xml version="1.0" encoding="utf-8"?>
<p:tagLst xmlns:a="http://schemas.openxmlformats.org/drawingml/2006/main" xmlns:r="http://schemas.openxmlformats.org/officeDocument/2006/relationships" xmlns:p="http://schemas.openxmlformats.org/presentationml/2006/main">
  <p:tag name="PA" val="v5.2.11"/>
</p:tagLst>
</file>

<file path=ppt/tags/tag369.xml><?xml version="1.0" encoding="utf-8"?>
<p:tagLst xmlns:a="http://schemas.openxmlformats.org/drawingml/2006/main" xmlns:r="http://schemas.openxmlformats.org/officeDocument/2006/relationships" xmlns:p="http://schemas.openxmlformats.org/presentationml/2006/main">
  <p:tag name="PA" val="v5.2.11"/>
</p:tagLst>
</file>

<file path=ppt/tags/tag37.xml><?xml version="1.0" encoding="utf-8"?>
<p:tagLst xmlns:a="http://schemas.openxmlformats.org/drawingml/2006/main" xmlns:r="http://schemas.openxmlformats.org/officeDocument/2006/relationships" xmlns:p="http://schemas.openxmlformats.org/presentationml/2006/main">
  <p:tag name="PA" val="v5.2.11"/>
</p:tagLst>
</file>

<file path=ppt/tags/tag370.xml><?xml version="1.0" encoding="utf-8"?>
<p:tagLst xmlns:a="http://schemas.openxmlformats.org/drawingml/2006/main" xmlns:r="http://schemas.openxmlformats.org/officeDocument/2006/relationships" xmlns:p="http://schemas.openxmlformats.org/presentationml/2006/main">
  <p:tag name="PA" val="v5.2.11"/>
</p:tagLst>
</file>

<file path=ppt/tags/tag371.xml><?xml version="1.0" encoding="utf-8"?>
<p:tagLst xmlns:a="http://schemas.openxmlformats.org/drawingml/2006/main" xmlns:r="http://schemas.openxmlformats.org/officeDocument/2006/relationships" xmlns:p="http://schemas.openxmlformats.org/presentationml/2006/main">
  <p:tag name="PA" val="v5.2.11"/>
</p:tagLst>
</file>

<file path=ppt/tags/tag372.xml><?xml version="1.0" encoding="utf-8"?>
<p:tagLst xmlns:a="http://schemas.openxmlformats.org/drawingml/2006/main" xmlns:r="http://schemas.openxmlformats.org/officeDocument/2006/relationships" xmlns:p="http://schemas.openxmlformats.org/presentationml/2006/main">
  <p:tag name="PA" val="v5.2.11"/>
</p:tagLst>
</file>

<file path=ppt/tags/tag373.xml><?xml version="1.0" encoding="utf-8"?>
<p:tagLst xmlns:a="http://schemas.openxmlformats.org/drawingml/2006/main" xmlns:r="http://schemas.openxmlformats.org/officeDocument/2006/relationships" xmlns:p="http://schemas.openxmlformats.org/presentationml/2006/main">
  <p:tag name="PA" val="v5.2.11"/>
</p:tagLst>
</file>

<file path=ppt/tags/tag374.xml><?xml version="1.0" encoding="utf-8"?>
<p:tagLst xmlns:a="http://schemas.openxmlformats.org/drawingml/2006/main" xmlns:r="http://schemas.openxmlformats.org/officeDocument/2006/relationships" xmlns:p="http://schemas.openxmlformats.org/presentationml/2006/main">
  <p:tag name="PA" val="v5.2.11"/>
</p:tagLst>
</file>

<file path=ppt/tags/tag375.xml><?xml version="1.0" encoding="utf-8"?>
<p:tagLst xmlns:a="http://schemas.openxmlformats.org/drawingml/2006/main" xmlns:r="http://schemas.openxmlformats.org/officeDocument/2006/relationships" xmlns:p="http://schemas.openxmlformats.org/presentationml/2006/main">
  <p:tag name="PA" val="v5.2.11"/>
</p:tagLst>
</file>

<file path=ppt/tags/tag376.xml><?xml version="1.0" encoding="utf-8"?>
<p:tagLst xmlns:a="http://schemas.openxmlformats.org/drawingml/2006/main" xmlns:r="http://schemas.openxmlformats.org/officeDocument/2006/relationships" xmlns:p="http://schemas.openxmlformats.org/presentationml/2006/main">
  <p:tag name="PA" val="v5.2.11"/>
</p:tagLst>
</file>

<file path=ppt/tags/tag377.xml><?xml version="1.0" encoding="utf-8"?>
<p:tagLst xmlns:a="http://schemas.openxmlformats.org/drawingml/2006/main" xmlns:r="http://schemas.openxmlformats.org/officeDocument/2006/relationships" xmlns:p="http://schemas.openxmlformats.org/presentationml/2006/main">
  <p:tag name="PA" val="v5.2.11"/>
</p:tagLst>
</file>

<file path=ppt/tags/tag378.xml><?xml version="1.0" encoding="utf-8"?>
<p:tagLst xmlns:a="http://schemas.openxmlformats.org/drawingml/2006/main" xmlns:r="http://schemas.openxmlformats.org/officeDocument/2006/relationships" xmlns:p="http://schemas.openxmlformats.org/presentationml/2006/main">
  <p:tag name="PA" val="v5.2.11"/>
</p:tagLst>
</file>

<file path=ppt/tags/tag379.xml><?xml version="1.0" encoding="utf-8"?>
<p:tagLst xmlns:a="http://schemas.openxmlformats.org/drawingml/2006/main" xmlns:r="http://schemas.openxmlformats.org/officeDocument/2006/relationships" xmlns:p="http://schemas.openxmlformats.org/presentationml/2006/main">
  <p:tag name="PA" val="v5.2.11"/>
</p:tagLst>
</file>

<file path=ppt/tags/tag38.xml><?xml version="1.0" encoding="utf-8"?>
<p:tagLst xmlns:a="http://schemas.openxmlformats.org/drawingml/2006/main" xmlns:r="http://schemas.openxmlformats.org/officeDocument/2006/relationships" xmlns:p="http://schemas.openxmlformats.org/presentationml/2006/main">
  <p:tag name="PA" val="v5.2.11"/>
</p:tagLst>
</file>

<file path=ppt/tags/tag380.xml><?xml version="1.0" encoding="utf-8"?>
<p:tagLst xmlns:a="http://schemas.openxmlformats.org/drawingml/2006/main" xmlns:r="http://schemas.openxmlformats.org/officeDocument/2006/relationships" xmlns:p="http://schemas.openxmlformats.org/presentationml/2006/main">
  <p:tag name="PA" val="v5.2.11"/>
</p:tagLst>
</file>

<file path=ppt/tags/tag381.xml><?xml version="1.0" encoding="utf-8"?>
<p:tagLst xmlns:a="http://schemas.openxmlformats.org/drawingml/2006/main" xmlns:r="http://schemas.openxmlformats.org/officeDocument/2006/relationships" xmlns:p="http://schemas.openxmlformats.org/presentationml/2006/main">
  <p:tag name="PA" val="v5.2.11"/>
</p:tagLst>
</file>

<file path=ppt/tags/tag382.xml><?xml version="1.0" encoding="utf-8"?>
<p:tagLst xmlns:a="http://schemas.openxmlformats.org/drawingml/2006/main" xmlns:r="http://schemas.openxmlformats.org/officeDocument/2006/relationships" xmlns:p="http://schemas.openxmlformats.org/presentationml/2006/main">
  <p:tag name="PA" val="v5.2.11"/>
</p:tagLst>
</file>

<file path=ppt/tags/tag383.xml><?xml version="1.0" encoding="utf-8"?>
<p:tagLst xmlns:a="http://schemas.openxmlformats.org/drawingml/2006/main" xmlns:r="http://schemas.openxmlformats.org/officeDocument/2006/relationships" xmlns:p="http://schemas.openxmlformats.org/presentationml/2006/main">
  <p:tag name="PA" val="v5.2.11"/>
</p:tagLst>
</file>

<file path=ppt/tags/tag384.xml><?xml version="1.0" encoding="utf-8"?>
<p:tagLst xmlns:a="http://schemas.openxmlformats.org/drawingml/2006/main" xmlns:r="http://schemas.openxmlformats.org/officeDocument/2006/relationships" xmlns:p="http://schemas.openxmlformats.org/presentationml/2006/main">
  <p:tag name="PA" val="v5.2.11"/>
</p:tagLst>
</file>

<file path=ppt/tags/tag385.xml><?xml version="1.0" encoding="utf-8"?>
<p:tagLst xmlns:a="http://schemas.openxmlformats.org/drawingml/2006/main" xmlns:r="http://schemas.openxmlformats.org/officeDocument/2006/relationships" xmlns:p="http://schemas.openxmlformats.org/presentationml/2006/main">
  <p:tag name="PA" val="v5.2.11"/>
</p:tagLst>
</file>

<file path=ppt/tags/tag386.xml><?xml version="1.0" encoding="utf-8"?>
<p:tagLst xmlns:a="http://schemas.openxmlformats.org/drawingml/2006/main" xmlns:r="http://schemas.openxmlformats.org/officeDocument/2006/relationships" xmlns:p="http://schemas.openxmlformats.org/presentationml/2006/main">
  <p:tag name="PA" val="v5.2.11"/>
</p:tagLst>
</file>

<file path=ppt/tags/tag387.xml><?xml version="1.0" encoding="utf-8"?>
<p:tagLst xmlns:a="http://schemas.openxmlformats.org/drawingml/2006/main" xmlns:r="http://schemas.openxmlformats.org/officeDocument/2006/relationships" xmlns:p="http://schemas.openxmlformats.org/presentationml/2006/main">
  <p:tag name="PA" val="v5.2.11"/>
</p:tagLst>
</file>

<file path=ppt/tags/tag388.xml><?xml version="1.0" encoding="utf-8"?>
<p:tagLst xmlns:a="http://schemas.openxmlformats.org/drawingml/2006/main" xmlns:r="http://schemas.openxmlformats.org/officeDocument/2006/relationships" xmlns:p="http://schemas.openxmlformats.org/presentationml/2006/main">
  <p:tag name="PA" val="v5.2.11"/>
</p:tagLst>
</file>

<file path=ppt/tags/tag389.xml><?xml version="1.0" encoding="utf-8"?>
<p:tagLst xmlns:a="http://schemas.openxmlformats.org/drawingml/2006/main" xmlns:r="http://schemas.openxmlformats.org/officeDocument/2006/relationships" xmlns:p="http://schemas.openxmlformats.org/presentationml/2006/main">
  <p:tag name="PA" val="v5.2.11"/>
</p:tagLst>
</file>

<file path=ppt/tags/tag39.xml><?xml version="1.0" encoding="utf-8"?>
<p:tagLst xmlns:a="http://schemas.openxmlformats.org/drawingml/2006/main" xmlns:r="http://schemas.openxmlformats.org/officeDocument/2006/relationships" xmlns:p="http://schemas.openxmlformats.org/presentationml/2006/main">
  <p:tag name="PA" val="v5.2.11"/>
</p:tagLst>
</file>

<file path=ppt/tags/tag390.xml><?xml version="1.0" encoding="utf-8"?>
<p:tagLst xmlns:a="http://schemas.openxmlformats.org/drawingml/2006/main" xmlns:r="http://schemas.openxmlformats.org/officeDocument/2006/relationships" xmlns:p="http://schemas.openxmlformats.org/presentationml/2006/main">
  <p:tag name="PA" val="v5.2.11"/>
</p:tagLst>
</file>

<file path=ppt/tags/tag391.xml><?xml version="1.0" encoding="utf-8"?>
<p:tagLst xmlns:a="http://schemas.openxmlformats.org/drawingml/2006/main" xmlns:r="http://schemas.openxmlformats.org/officeDocument/2006/relationships" xmlns:p="http://schemas.openxmlformats.org/presentationml/2006/main">
  <p:tag name="PA" val="v5.2.11"/>
</p:tagLst>
</file>

<file path=ppt/tags/tag392.xml><?xml version="1.0" encoding="utf-8"?>
<p:tagLst xmlns:a="http://schemas.openxmlformats.org/drawingml/2006/main" xmlns:r="http://schemas.openxmlformats.org/officeDocument/2006/relationships" xmlns:p="http://schemas.openxmlformats.org/presentationml/2006/main">
  <p:tag name="PA" val="v5.2.11"/>
</p:tagLst>
</file>

<file path=ppt/tags/tag393.xml><?xml version="1.0" encoding="utf-8"?>
<p:tagLst xmlns:a="http://schemas.openxmlformats.org/drawingml/2006/main" xmlns:r="http://schemas.openxmlformats.org/officeDocument/2006/relationships" xmlns:p="http://schemas.openxmlformats.org/presentationml/2006/main">
  <p:tag name="PA" val="v5.2.11"/>
</p:tagLst>
</file>

<file path=ppt/tags/tag394.xml><?xml version="1.0" encoding="utf-8"?>
<p:tagLst xmlns:a="http://schemas.openxmlformats.org/drawingml/2006/main" xmlns:r="http://schemas.openxmlformats.org/officeDocument/2006/relationships" xmlns:p="http://schemas.openxmlformats.org/presentationml/2006/main">
  <p:tag name="PA" val="v5.2.11"/>
</p:tagLst>
</file>

<file path=ppt/tags/tag395.xml><?xml version="1.0" encoding="utf-8"?>
<p:tagLst xmlns:a="http://schemas.openxmlformats.org/drawingml/2006/main" xmlns:r="http://schemas.openxmlformats.org/officeDocument/2006/relationships" xmlns:p="http://schemas.openxmlformats.org/presentationml/2006/main">
  <p:tag name="PA" val="v5.2.11"/>
</p:tagLst>
</file>

<file path=ppt/tags/tag396.xml><?xml version="1.0" encoding="utf-8"?>
<p:tagLst xmlns:a="http://schemas.openxmlformats.org/drawingml/2006/main" xmlns:r="http://schemas.openxmlformats.org/officeDocument/2006/relationships" xmlns:p="http://schemas.openxmlformats.org/presentationml/2006/main">
  <p:tag name="PA" val="v5.2.11"/>
</p:tagLst>
</file>

<file path=ppt/tags/tag397.xml><?xml version="1.0" encoding="utf-8"?>
<p:tagLst xmlns:a="http://schemas.openxmlformats.org/drawingml/2006/main" xmlns:r="http://schemas.openxmlformats.org/officeDocument/2006/relationships" xmlns:p="http://schemas.openxmlformats.org/presentationml/2006/main">
  <p:tag name="PA" val="v5.2.11"/>
</p:tagLst>
</file>

<file path=ppt/tags/tag398.xml><?xml version="1.0" encoding="utf-8"?>
<p:tagLst xmlns:a="http://schemas.openxmlformats.org/drawingml/2006/main" xmlns:r="http://schemas.openxmlformats.org/officeDocument/2006/relationships" xmlns:p="http://schemas.openxmlformats.org/presentationml/2006/main">
  <p:tag name="PA" val="v5.2.11"/>
</p:tagLst>
</file>

<file path=ppt/tags/tag399.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ags/tag40.xml><?xml version="1.0" encoding="utf-8"?>
<p:tagLst xmlns:a="http://schemas.openxmlformats.org/drawingml/2006/main" xmlns:r="http://schemas.openxmlformats.org/officeDocument/2006/relationships" xmlns:p="http://schemas.openxmlformats.org/presentationml/2006/main">
  <p:tag name="PA" val="v5.2.11"/>
</p:tagLst>
</file>

<file path=ppt/tags/tag400.xml><?xml version="1.0" encoding="utf-8"?>
<p:tagLst xmlns:a="http://schemas.openxmlformats.org/drawingml/2006/main" xmlns:r="http://schemas.openxmlformats.org/officeDocument/2006/relationships" xmlns:p="http://schemas.openxmlformats.org/presentationml/2006/main">
  <p:tag name="PA" val="v5.2.11"/>
</p:tagLst>
</file>

<file path=ppt/tags/tag401.xml><?xml version="1.0" encoding="utf-8"?>
<p:tagLst xmlns:a="http://schemas.openxmlformats.org/drawingml/2006/main" xmlns:r="http://schemas.openxmlformats.org/officeDocument/2006/relationships" xmlns:p="http://schemas.openxmlformats.org/presentationml/2006/main">
  <p:tag name="PA" val="v5.2.11"/>
</p:tagLst>
</file>

<file path=ppt/tags/tag402.xml><?xml version="1.0" encoding="utf-8"?>
<p:tagLst xmlns:a="http://schemas.openxmlformats.org/drawingml/2006/main" xmlns:r="http://schemas.openxmlformats.org/officeDocument/2006/relationships" xmlns:p="http://schemas.openxmlformats.org/presentationml/2006/main">
  <p:tag name="PA" val="v5.2.11"/>
</p:tagLst>
</file>

<file path=ppt/tags/tag403.xml><?xml version="1.0" encoding="utf-8"?>
<p:tagLst xmlns:a="http://schemas.openxmlformats.org/drawingml/2006/main" xmlns:r="http://schemas.openxmlformats.org/officeDocument/2006/relationships" xmlns:p="http://schemas.openxmlformats.org/presentationml/2006/main">
  <p:tag name="PA" val="v5.2.11"/>
</p:tagLst>
</file>

<file path=ppt/tags/tag404.xml><?xml version="1.0" encoding="utf-8"?>
<p:tagLst xmlns:a="http://schemas.openxmlformats.org/drawingml/2006/main" xmlns:r="http://schemas.openxmlformats.org/officeDocument/2006/relationships" xmlns:p="http://schemas.openxmlformats.org/presentationml/2006/main">
  <p:tag name="PA" val="v5.2.11"/>
</p:tagLst>
</file>

<file path=ppt/tags/tag405.xml><?xml version="1.0" encoding="utf-8"?>
<p:tagLst xmlns:a="http://schemas.openxmlformats.org/drawingml/2006/main" xmlns:r="http://schemas.openxmlformats.org/officeDocument/2006/relationships" xmlns:p="http://schemas.openxmlformats.org/presentationml/2006/main">
  <p:tag name="PA" val="v5.2.11"/>
</p:tagLst>
</file>

<file path=ppt/tags/tag406.xml><?xml version="1.0" encoding="utf-8"?>
<p:tagLst xmlns:a="http://schemas.openxmlformats.org/drawingml/2006/main" xmlns:r="http://schemas.openxmlformats.org/officeDocument/2006/relationships" xmlns:p="http://schemas.openxmlformats.org/presentationml/2006/main">
  <p:tag name="PA" val="v5.2.11"/>
</p:tagLst>
</file>

<file path=ppt/tags/tag407.xml><?xml version="1.0" encoding="utf-8"?>
<p:tagLst xmlns:a="http://schemas.openxmlformats.org/drawingml/2006/main" xmlns:r="http://schemas.openxmlformats.org/officeDocument/2006/relationships" xmlns:p="http://schemas.openxmlformats.org/presentationml/2006/main">
  <p:tag name="PA" val="v5.2.11"/>
</p:tagLst>
</file>

<file path=ppt/tags/tag408.xml><?xml version="1.0" encoding="utf-8"?>
<p:tagLst xmlns:a="http://schemas.openxmlformats.org/drawingml/2006/main" xmlns:r="http://schemas.openxmlformats.org/officeDocument/2006/relationships" xmlns:p="http://schemas.openxmlformats.org/presentationml/2006/main">
  <p:tag name="PA" val="v5.2.11"/>
</p:tagLst>
</file>

<file path=ppt/tags/tag409.xml><?xml version="1.0" encoding="utf-8"?>
<p:tagLst xmlns:a="http://schemas.openxmlformats.org/drawingml/2006/main" xmlns:r="http://schemas.openxmlformats.org/officeDocument/2006/relationships" xmlns:p="http://schemas.openxmlformats.org/presentationml/2006/main">
  <p:tag name="PA" val="v5.2.11"/>
</p:tagLst>
</file>

<file path=ppt/tags/tag41.xml><?xml version="1.0" encoding="utf-8"?>
<p:tagLst xmlns:a="http://schemas.openxmlformats.org/drawingml/2006/main" xmlns:r="http://schemas.openxmlformats.org/officeDocument/2006/relationships" xmlns:p="http://schemas.openxmlformats.org/presentationml/2006/main">
  <p:tag name="PA" val="v5.2.11"/>
</p:tagLst>
</file>

<file path=ppt/tags/tag410.xml><?xml version="1.0" encoding="utf-8"?>
<p:tagLst xmlns:a="http://schemas.openxmlformats.org/drawingml/2006/main" xmlns:r="http://schemas.openxmlformats.org/officeDocument/2006/relationships" xmlns:p="http://schemas.openxmlformats.org/presentationml/2006/main">
  <p:tag name="PA" val="v5.2.11"/>
</p:tagLst>
</file>

<file path=ppt/tags/tag411.xml><?xml version="1.0" encoding="utf-8"?>
<p:tagLst xmlns:a="http://schemas.openxmlformats.org/drawingml/2006/main" xmlns:r="http://schemas.openxmlformats.org/officeDocument/2006/relationships" xmlns:p="http://schemas.openxmlformats.org/presentationml/2006/main">
  <p:tag name="PA" val="v5.2.11"/>
</p:tagLst>
</file>

<file path=ppt/tags/tag412.xml><?xml version="1.0" encoding="utf-8"?>
<p:tagLst xmlns:a="http://schemas.openxmlformats.org/drawingml/2006/main" xmlns:r="http://schemas.openxmlformats.org/officeDocument/2006/relationships" xmlns:p="http://schemas.openxmlformats.org/presentationml/2006/main">
  <p:tag name="PA" val="v5.2.11"/>
</p:tagLst>
</file>

<file path=ppt/tags/tag413.xml><?xml version="1.0" encoding="utf-8"?>
<p:tagLst xmlns:a="http://schemas.openxmlformats.org/drawingml/2006/main" xmlns:r="http://schemas.openxmlformats.org/officeDocument/2006/relationships" xmlns:p="http://schemas.openxmlformats.org/presentationml/2006/main">
  <p:tag name="PA" val="v5.2.11"/>
</p:tagLst>
</file>

<file path=ppt/tags/tag414.xml><?xml version="1.0" encoding="utf-8"?>
<p:tagLst xmlns:a="http://schemas.openxmlformats.org/drawingml/2006/main" xmlns:r="http://schemas.openxmlformats.org/officeDocument/2006/relationships" xmlns:p="http://schemas.openxmlformats.org/presentationml/2006/main">
  <p:tag name="PA" val="v5.2.11"/>
</p:tagLst>
</file>

<file path=ppt/tags/tag415.xml><?xml version="1.0" encoding="utf-8"?>
<p:tagLst xmlns:a="http://schemas.openxmlformats.org/drawingml/2006/main" xmlns:r="http://schemas.openxmlformats.org/officeDocument/2006/relationships" xmlns:p="http://schemas.openxmlformats.org/presentationml/2006/main">
  <p:tag name="PA" val="v5.2.11"/>
</p:tagLst>
</file>

<file path=ppt/tags/tag416.xml><?xml version="1.0" encoding="utf-8"?>
<p:tagLst xmlns:a="http://schemas.openxmlformats.org/drawingml/2006/main" xmlns:r="http://schemas.openxmlformats.org/officeDocument/2006/relationships" xmlns:p="http://schemas.openxmlformats.org/presentationml/2006/main">
  <p:tag name="PA" val="v5.2.11"/>
</p:tagLst>
</file>

<file path=ppt/tags/tag417.xml><?xml version="1.0" encoding="utf-8"?>
<p:tagLst xmlns:a="http://schemas.openxmlformats.org/drawingml/2006/main" xmlns:r="http://schemas.openxmlformats.org/officeDocument/2006/relationships" xmlns:p="http://schemas.openxmlformats.org/presentationml/2006/main">
  <p:tag name="PA" val="v5.2.11"/>
</p:tagLst>
</file>

<file path=ppt/tags/tag418.xml><?xml version="1.0" encoding="utf-8"?>
<p:tagLst xmlns:a="http://schemas.openxmlformats.org/drawingml/2006/main" xmlns:r="http://schemas.openxmlformats.org/officeDocument/2006/relationships" xmlns:p="http://schemas.openxmlformats.org/presentationml/2006/main">
  <p:tag name="PA" val="v5.2.11"/>
</p:tagLst>
</file>

<file path=ppt/tags/tag419.xml><?xml version="1.0" encoding="utf-8"?>
<p:tagLst xmlns:a="http://schemas.openxmlformats.org/drawingml/2006/main" xmlns:r="http://schemas.openxmlformats.org/officeDocument/2006/relationships" xmlns:p="http://schemas.openxmlformats.org/presentationml/2006/main">
  <p:tag name="PA" val="v5.2.11"/>
</p:tagLst>
</file>

<file path=ppt/tags/tag42.xml><?xml version="1.0" encoding="utf-8"?>
<p:tagLst xmlns:a="http://schemas.openxmlformats.org/drawingml/2006/main" xmlns:r="http://schemas.openxmlformats.org/officeDocument/2006/relationships" xmlns:p="http://schemas.openxmlformats.org/presentationml/2006/main">
  <p:tag name="PA" val="v5.2.11"/>
</p:tagLst>
</file>

<file path=ppt/tags/tag420.xml><?xml version="1.0" encoding="utf-8"?>
<p:tagLst xmlns:a="http://schemas.openxmlformats.org/drawingml/2006/main" xmlns:r="http://schemas.openxmlformats.org/officeDocument/2006/relationships" xmlns:p="http://schemas.openxmlformats.org/presentationml/2006/main">
  <p:tag name="PA" val="v5.2.11"/>
</p:tagLst>
</file>

<file path=ppt/tags/tag421.xml><?xml version="1.0" encoding="utf-8"?>
<p:tagLst xmlns:a="http://schemas.openxmlformats.org/drawingml/2006/main" xmlns:r="http://schemas.openxmlformats.org/officeDocument/2006/relationships" xmlns:p="http://schemas.openxmlformats.org/presentationml/2006/main">
  <p:tag name="PA" val="v5.2.11"/>
</p:tagLst>
</file>

<file path=ppt/tags/tag422.xml><?xml version="1.0" encoding="utf-8"?>
<p:tagLst xmlns:a="http://schemas.openxmlformats.org/drawingml/2006/main" xmlns:r="http://schemas.openxmlformats.org/officeDocument/2006/relationships" xmlns:p="http://schemas.openxmlformats.org/presentationml/2006/main">
  <p:tag name="PA" val="v5.2.11"/>
</p:tagLst>
</file>

<file path=ppt/tags/tag423.xml><?xml version="1.0" encoding="utf-8"?>
<p:tagLst xmlns:a="http://schemas.openxmlformats.org/drawingml/2006/main" xmlns:r="http://schemas.openxmlformats.org/officeDocument/2006/relationships" xmlns:p="http://schemas.openxmlformats.org/presentationml/2006/main">
  <p:tag name="PA" val="v5.2.11"/>
</p:tagLst>
</file>

<file path=ppt/tags/tag424.xml><?xml version="1.0" encoding="utf-8"?>
<p:tagLst xmlns:a="http://schemas.openxmlformats.org/drawingml/2006/main" xmlns:r="http://schemas.openxmlformats.org/officeDocument/2006/relationships" xmlns:p="http://schemas.openxmlformats.org/presentationml/2006/main">
  <p:tag name="PA" val="v5.2.11"/>
</p:tagLst>
</file>

<file path=ppt/tags/tag425.xml><?xml version="1.0" encoding="utf-8"?>
<p:tagLst xmlns:a="http://schemas.openxmlformats.org/drawingml/2006/main" xmlns:r="http://schemas.openxmlformats.org/officeDocument/2006/relationships" xmlns:p="http://schemas.openxmlformats.org/presentationml/2006/main">
  <p:tag name="PA" val="v5.2.11"/>
</p:tagLst>
</file>

<file path=ppt/tags/tag426.xml><?xml version="1.0" encoding="utf-8"?>
<p:tagLst xmlns:a="http://schemas.openxmlformats.org/drawingml/2006/main" xmlns:r="http://schemas.openxmlformats.org/officeDocument/2006/relationships" xmlns:p="http://schemas.openxmlformats.org/presentationml/2006/main">
  <p:tag name="PA" val="v5.2.11"/>
</p:tagLst>
</file>

<file path=ppt/tags/tag427.xml><?xml version="1.0" encoding="utf-8"?>
<p:tagLst xmlns:a="http://schemas.openxmlformats.org/drawingml/2006/main" xmlns:r="http://schemas.openxmlformats.org/officeDocument/2006/relationships" xmlns:p="http://schemas.openxmlformats.org/presentationml/2006/main">
  <p:tag name="PA" val="v5.2.11"/>
</p:tagLst>
</file>

<file path=ppt/tags/tag428.xml><?xml version="1.0" encoding="utf-8"?>
<p:tagLst xmlns:a="http://schemas.openxmlformats.org/drawingml/2006/main" xmlns:r="http://schemas.openxmlformats.org/officeDocument/2006/relationships" xmlns:p="http://schemas.openxmlformats.org/presentationml/2006/main">
  <p:tag name="PA" val="v5.2.11"/>
</p:tagLst>
</file>

<file path=ppt/tags/tag429.xml><?xml version="1.0" encoding="utf-8"?>
<p:tagLst xmlns:a="http://schemas.openxmlformats.org/drawingml/2006/main" xmlns:r="http://schemas.openxmlformats.org/officeDocument/2006/relationships" xmlns:p="http://schemas.openxmlformats.org/presentationml/2006/main">
  <p:tag name="PA" val="v5.2.11"/>
</p:tagLst>
</file>

<file path=ppt/tags/tag43.xml><?xml version="1.0" encoding="utf-8"?>
<p:tagLst xmlns:a="http://schemas.openxmlformats.org/drawingml/2006/main" xmlns:r="http://schemas.openxmlformats.org/officeDocument/2006/relationships" xmlns:p="http://schemas.openxmlformats.org/presentationml/2006/main">
  <p:tag name="PA" val="v5.2.11"/>
</p:tagLst>
</file>

<file path=ppt/tags/tag430.xml><?xml version="1.0" encoding="utf-8"?>
<p:tagLst xmlns:a="http://schemas.openxmlformats.org/drawingml/2006/main" xmlns:r="http://schemas.openxmlformats.org/officeDocument/2006/relationships" xmlns:p="http://schemas.openxmlformats.org/presentationml/2006/main">
  <p:tag name="PA" val="v5.2.11"/>
</p:tagLst>
</file>

<file path=ppt/tags/tag431.xml><?xml version="1.0" encoding="utf-8"?>
<p:tagLst xmlns:a="http://schemas.openxmlformats.org/drawingml/2006/main" xmlns:r="http://schemas.openxmlformats.org/officeDocument/2006/relationships" xmlns:p="http://schemas.openxmlformats.org/presentationml/2006/main">
  <p:tag name="PA" val="v5.2.11"/>
</p:tagLst>
</file>

<file path=ppt/tags/tag432.xml><?xml version="1.0" encoding="utf-8"?>
<p:tagLst xmlns:a="http://schemas.openxmlformats.org/drawingml/2006/main" xmlns:r="http://schemas.openxmlformats.org/officeDocument/2006/relationships" xmlns:p="http://schemas.openxmlformats.org/presentationml/2006/main">
  <p:tag name="PA" val="v5.2.11"/>
</p:tagLst>
</file>

<file path=ppt/tags/tag433.xml><?xml version="1.0" encoding="utf-8"?>
<p:tagLst xmlns:a="http://schemas.openxmlformats.org/drawingml/2006/main" xmlns:r="http://schemas.openxmlformats.org/officeDocument/2006/relationships" xmlns:p="http://schemas.openxmlformats.org/presentationml/2006/main">
  <p:tag name="PA" val="v5.2.11"/>
</p:tagLst>
</file>

<file path=ppt/tags/tag434.xml><?xml version="1.0" encoding="utf-8"?>
<p:tagLst xmlns:a="http://schemas.openxmlformats.org/drawingml/2006/main" xmlns:r="http://schemas.openxmlformats.org/officeDocument/2006/relationships" xmlns:p="http://schemas.openxmlformats.org/presentationml/2006/main">
  <p:tag name="PA" val="v5.2.11"/>
</p:tagLst>
</file>

<file path=ppt/tags/tag435.xml><?xml version="1.0" encoding="utf-8"?>
<p:tagLst xmlns:a="http://schemas.openxmlformats.org/drawingml/2006/main" xmlns:r="http://schemas.openxmlformats.org/officeDocument/2006/relationships" xmlns:p="http://schemas.openxmlformats.org/presentationml/2006/main">
  <p:tag name="PA" val="v5.2.11"/>
</p:tagLst>
</file>

<file path=ppt/tags/tag436.xml><?xml version="1.0" encoding="utf-8"?>
<p:tagLst xmlns:a="http://schemas.openxmlformats.org/drawingml/2006/main" xmlns:r="http://schemas.openxmlformats.org/officeDocument/2006/relationships" xmlns:p="http://schemas.openxmlformats.org/presentationml/2006/main">
  <p:tag name="PA" val="v5.2.11"/>
</p:tagLst>
</file>

<file path=ppt/tags/tag437.xml><?xml version="1.0" encoding="utf-8"?>
<p:tagLst xmlns:a="http://schemas.openxmlformats.org/drawingml/2006/main" xmlns:r="http://schemas.openxmlformats.org/officeDocument/2006/relationships" xmlns:p="http://schemas.openxmlformats.org/presentationml/2006/main">
  <p:tag name="PA" val="v5.2.11"/>
</p:tagLst>
</file>

<file path=ppt/tags/tag438.xml><?xml version="1.0" encoding="utf-8"?>
<p:tagLst xmlns:a="http://schemas.openxmlformats.org/drawingml/2006/main" xmlns:r="http://schemas.openxmlformats.org/officeDocument/2006/relationships" xmlns:p="http://schemas.openxmlformats.org/presentationml/2006/main">
  <p:tag name="PA" val="v5.2.11"/>
</p:tagLst>
</file>

<file path=ppt/tags/tag439.xml><?xml version="1.0" encoding="utf-8"?>
<p:tagLst xmlns:a="http://schemas.openxmlformats.org/drawingml/2006/main" xmlns:r="http://schemas.openxmlformats.org/officeDocument/2006/relationships" xmlns:p="http://schemas.openxmlformats.org/presentationml/2006/main">
  <p:tag name="PA" val="v5.2.11"/>
</p:tagLst>
</file>

<file path=ppt/tags/tag44.xml><?xml version="1.0" encoding="utf-8"?>
<p:tagLst xmlns:a="http://schemas.openxmlformats.org/drawingml/2006/main" xmlns:r="http://schemas.openxmlformats.org/officeDocument/2006/relationships" xmlns:p="http://schemas.openxmlformats.org/presentationml/2006/main">
  <p:tag name="PA" val="v5.2.11"/>
</p:tagLst>
</file>

<file path=ppt/tags/tag440.xml><?xml version="1.0" encoding="utf-8"?>
<p:tagLst xmlns:a="http://schemas.openxmlformats.org/drawingml/2006/main" xmlns:r="http://schemas.openxmlformats.org/officeDocument/2006/relationships" xmlns:p="http://schemas.openxmlformats.org/presentationml/2006/main">
  <p:tag name="PA" val="v5.2.11"/>
</p:tagLst>
</file>

<file path=ppt/tags/tag441.xml><?xml version="1.0" encoding="utf-8"?>
<p:tagLst xmlns:a="http://schemas.openxmlformats.org/drawingml/2006/main" xmlns:r="http://schemas.openxmlformats.org/officeDocument/2006/relationships" xmlns:p="http://schemas.openxmlformats.org/presentationml/2006/main">
  <p:tag name="PA" val="v5.2.11"/>
</p:tagLst>
</file>

<file path=ppt/tags/tag442.xml><?xml version="1.0" encoding="utf-8"?>
<p:tagLst xmlns:a="http://schemas.openxmlformats.org/drawingml/2006/main" xmlns:r="http://schemas.openxmlformats.org/officeDocument/2006/relationships" xmlns:p="http://schemas.openxmlformats.org/presentationml/2006/main">
  <p:tag name="PA" val="v5.2.11"/>
</p:tagLst>
</file>

<file path=ppt/tags/tag443.xml><?xml version="1.0" encoding="utf-8"?>
<p:tagLst xmlns:a="http://schemas.openxmlformats.org/drawingml/2006/main" xmlns:r="http://schemas.openxmlformats.org/officeDocument/2006/relationships" xmlns:p="http://schemas.openxmlformats.org/presentationml/2006/main">
  <p:tag name="PA" val="v5.2.11"/>
</p:tagLst>
</file>

<file path=ppt/tags/tag444.xml><?xml version="1.0" encoding="utf-8"?>
<p:tagLst xmlns:a="http://schemas.openxmlformats.org/drawingml/2006/main" xmlns:r="http://schemas.openxmlformats.org/officeDocument/2006/relationships" xmlns:p="http://schemas.openxmlformats.org/presentationml/2006/main">
  <p:tag name="PA" val="v5.2.11"/>
</p:tagLst>
</file>

<file path=ppt/tags/tag445.xml><?xml version="1.0" encoding="utf-8"?>
<p:tagLst xmlns:a="http://schemas.openxmlformats.org/drawingml/2006/main" xmlns:r="http://schemas.openxmlformats.org/officeDocument/2006/relationships" xmlns:p="http://schemas.openxmlformats.org/presentationml/2006/main">
  <p:tag name="PA" val="v5.2.11"/>
</p:tagLst>
</file>

<file path=ppt/tags/tag446.xml><?xml version="1.0" encoding="utf-8"?>
<p:tagLst xmlns:a="http://schemas.openxmlformats.org/drawingml/2006/main" xmlns:r="http://schemas.openxmlformats.org/officeDocument/2006/relationships" xmlns:p="http://schemas.openxmlformats.org/presentationml/2006/main">
  <p:tag name="PA" val="v5.2.11"/>
</p:tagLst>
</file>

<file path=ppt/tags/tag447.xml><?xml version="1.0" encoding="utf-8"?>
<p:tagLst xmlns:a="http://schemas.openxmlformats.org/drawingml/2006/main" xmlns:r="http://schemas.openxmlformats.org/officeDocument/2006/relationships" xmlns:p="http://schemas.openxmlformats.org/presentationml/2006/main">
  <p:tag name="PA" val="v5.2.11"/>
</p:tagLst>
</file>

<file path=ppt/tags/tag448.xml><?xml version="1.0" encoding="utf-8"?>
<p:tagLst xmlns:a="http://schemas.openxmlformats.org/drawingml/2006/main" xmlns:r="http://schemas.openxmlformats.org/officeDocument/2006/relationships" xmlns:p="http://schemas.openxmlformats.org/presentationml/2006/main">
  <p:tag name="PA" val="v5.2.11"/>
</p:tagLst>
</file>

<file path=ppt/tags/tag449.xml><?xml version="1.0" encoding="utf-8"?>
<p:tagLst xmlns:a="http://schemas.openxmlformats.org/drawingml/2006/main" xmlns:r="http://schemas.openxmlformats.org/officeDocument/2006/relationships" xmlns:p="http://schemas.openxmlformats.org/presentationml/2006/main">
  <p:tag name="PA" val="v5.2.11"/>
</p:tagLst>
</file>

<file path=ppt/tags/tag45.xml><?xml version="1.0" encoding="utf-8"?>
<p:tagLst xmlns:a="http://schemas.openxmlformats.org/drawingml/2006/main" xmlns:r="http://schemas.openxmlformats.org/officeDocument/2006/relationships" xmlns:p="http://schemas.openxmlformats.org/presentationml/2006/main">
  <p:tag name="PA" val="v5.2.11"/>
</p:tagLst>
</file>

<file path=ppt/tags/tag450.xml><?xml version="1.0" encoding="utf-8"?>
<p:tagLst xmlns:a="http://schemas.openxmlformats.org/drawingml/2006/main" xmlns:r="http://schemas.openxmlformats.org/officeDocument/2006/relationships" xmlns:p="http://schemas.openxmlformats.org/presentationml/2006/main">
  <p:tag name="PA" val="v5.2.11"/>
</p:tagLst>
</file>

<file path=ppt/tags/tag451.xml><?xml version="1.0" encoding="utf-8"?>
<p:tagLst xmlns:a="http://schemas.openxmlformats.org/drawingml/2006/main" xmlns:r="http://schemas.openxmlformats.org/officeDocument/2006/relationships" xmlns:p="http://schemas.openxmlformats.org/presentationml/2006/main">
  <p:tag name="PA" val="v5.2.11"/>
</p:tagLst>
</file>

<file path=ppt/tags/tag452.xml><?xml version="1.0" encoding="utf-8"?>
<p:tagLst xmlns:a="http://schemas.openxmlformats.org/drawingml/2006/main" xmlns:r="http://schemas.openxmlformats.org/officeDocument/2006/relationships" xmlns:p="http://schemas.openxmlformats.org/presentationml/2006/main">
  <p:tag name="PA" val="v5.2.11"/>
</p:tagLst>
</file>

<file path=ppt/tags/tag453.xml><?xml version="1.0" encoding="utf-8"?>
<p:tagLst xmlns:a="http://schemas.openxmlformats.org/drawingml/2006/main" xmlns:r="http://schemas.openxmlformats.org/officeDocument/2006/relationships" xmlns:p="http://schemas.openxmlformats.org/presentationml/2006/main">
  <p:tag name="PA" val="v5.2.11"/>
</p:tagLst>
</file>

<file path=ppt/tags/tag454.xml><?xml version="1.0" encoding="utf-8"?>
<p:tagLst xmlns:a="http://schemas.openxmlformats.org/drawingml/2006/main" xmlns:r="http://schemas.openxmlformats.org/officeDocument/2006/relationships" xmlns:p="http://schemas.openxmlformats.org/presentationml/2006/main">
  <p:tag name="PA" val="v5.2.11"/>
</p:tagLst>
</file>

<file path=ppt/tags/tag455.xml><?xml version="1.0" encoding="utf-8"?>
<p:tagLst xmlns:a="http://schemas.openxmlformats.org/drawingml/2006/main" xmlns:r="http://schemas.openxmlformats.org/officeDocument/2006/relationships" xmlns:p="http://schemas.openxmlformats.org/presentationml/2006/main">
  <p:tag name="PA" val="v5.2.11"/>
</p:tagLst>
</file>

<file path=ppt/tags/tag456.xml><?xml version="1.0" encoding="utf-8"?>
<p:tagLst xmlns:a="http://schemas.openxmlformats.org/drawingml/2006/main" xmlns:r="http://schemas.openxmlformats.org/officeDocument/2006/relationships" xmlns:p="http://schemas.openxmlformats.org/presentationml/2006/main">
  <p:tag name="PA" val="v5.2.11"/>
</p:tagLst>
</file>

<file path=ppt/tags/tag457.xml><?xml version="1.0" encoding="utf-8"?>
<p:tagLst xmlns:a="http://schemas.openxmlformats.org/drawingml/2006/main" xmlns:r="http://schemas.openxmlformats.org/officeDocument/2006/relationships" xmlns:p="http://schemas.openxmlformats.org/presentationml/2006/main">
  <p:tag name="PA" val="v5.2.11"/>
</p:tagLst>
</file>

<file path=ppt/tags/tag458.xml><?xml version="1.0" encoding="utf-8"?>
<p:tagLst xmlns:a="http://schemas.openxmlformats.org/drawingml/2006/main" xmlns:r="http://schemas.openxmlformats.org/officeDocument/2006/relationships" xmlns:p="http://schemas.openxmlformats.org/presentationml/2006/main">
  <p:tag name="PA" val="v5.2.11"/>
</p:tagLst>
</file>

<file path=ppt/tags/tag459.xml><?xml version="1.0" encoding="utf-8"?>
<p:tagLst xmlns:a="http://schemas.openxmlformats.org/drawingml/2006/main" xmlns:r="http://schemas.openxmlformats.org/officeDocument/2006/relationships" xmlns:p="http://schemas.openxmlformats.org/presentationml/2006/main">
  <p:tag name="PA" val="v5.2.11"/>
</p:tagLst>
</file>

<file path=ppt/tags/tag46.xml><?xml version="1.0" encoding="utf-8"?>
<p:tagLst xmlns:a="http://schemas.openxmlformats.org/drawingml/2006/main" xmlns:r="http://schemas.openxmlformats.org/officeDocument/2006/relationships" xmlns:p="http://schemas.openxmlformats.org/presentationml/2006/main">
  <p:tag name="PA" val="v5.2.11"/>
</p:tagLst>
</file>

<file path=ppt/tags/tag460.xml><?xml version="1.0" encoding="utf-8"?>
<p:tagLst xmlns:a="http://schemas.openxmlformats.org/drawingml/2006/main" xmlns:r="http://schemas.openxmlformats.org/officeDocument/2006/relationships" xmlns:p="http://schemas.openxmlformats.org/presentationml/2006/main">
  <p:tag name="PA" val="v5.2.11"/>
</p:tagLst>
</file>

<file path=ppt/tags/tag461.xml><?xml version="1.0" encoding="utf-8"?>
<p:tagLst xmlns:a="http://schemas.openxmlformats.org/drawingml/2006/main" xmlns:r="http://schemas.openxmlformats.org/officeDocument/2006/relationships" xmlns:p="http://schemas.openxmlformats.org/presentationml/2006/main">
  <p:tag name="PA" val="v5.2.11"/>
</p:tagLst>
</file>

<file path=ppt/tags/tag462.xml><?xml version="1.0" encoding="utf-8"?>
<p:tagLst xmlns:a="http://schemas.openxmlformats.org/drawingml/2006/main" xmlns:r="http://schemas.openxmlformats.org/officeDocument/2006/relationships" xmlns:p="http://schemas.openxmlformats.org/presentationml/2006/main">
  <p:tag name="PA" val="v5.2.11"/>
</p:tagLst>
</file>

<file path=ppt/tags/tag463.xml><?xml version="1.0" encoding="utf-8"?>
<p:tagLst xmlns:a="http://schemas.openxmlformats.org/drawingml/2006/main" xmlns:r="http://schemas.openxmlformats.org/officeDocument/2006/relationships" xmlns:p="http://schemas.openxmlformats.org/presentationml/2006/main">
  <p:tag name="PA" val="v5.2.11"/>
</p:tagLst>
</file>

<file path=ppt/tags/tag464.xml><?xml version="1.0" encoding="utf-8"?>
<p:tagLst xmlns:a="http://schemas.openxmlformats.org/drawingml/2006/main" xmlns:r="http://schemas.openxmlformats.org/officeDocument/2006/relationships" xmlns:p="http://schemas.openxmlformats.org/presentationml/2006/main">
  <p:tag name="PA" val="v5.2.11"/>
</p:tagLst>
</file>

<file path=ppt/tags/tag465.xml><?xml version="1.0" encoding="utf-8"?>
<p:tagLst xmlns:a="http://schemas.openxmlformats.org/drawingml/2006/main" xmlns:r="http://schemas.openxmlformats.org/officeDocument/2006/relationships" xmlns:p="http://schemas.openxmlformats.org/presentationml/2006/main">
  <p:tag name="PA" val="v5.2.11"/>
</p:tagLst>
</file>

<file path=ppt/tags/tag466.xml><?xml version="1.0" encoding="utf-8"?>
<p:tagLst xmlns:a="http://schemas.openxmlformats.org/drawingml/2006/main" xmlns:r="http://schemas.openxmlformats.org/officeDocument/2006/relationships" xmlns:p="http://schemas.openxmlformats.org/presentationml/2006/main">
  <p:tag name="PA" val="v5.2.11"/>
</p:tagLst>
</file>

<file path=ppt/tags/tag467.xml><?xml version="1.0" encoding="utf-8"?>
<p:tagLst xmlns:a="http://schemas.openxmlformats.org/drawingml/2006/main" xmlns:r="http://schemas.openxmlformats.org/officeDocument/2006/relationships" xmlns:p="http://schemas.openxmlformats.org/presentationml/2006/main">
  <p:tag name="PA" val="v5.2.11"/>
</p:tagLst>
</file>

<file path=ppt/tags/tag468.xml><?xml version="1.0" encoding="utf-8"?>
<p:tagLst xmlns:a="http://schemas.openxmlformats.org/drawingml/2006/main" xmlns:r="http://schemas.openxmlformats.org/officeDocument/2006/relationships" xmlns:p="http://schemas.openxmlformats.org/presentationml/2006/main">
  <p:tag name="PA" val="v5.2.11"/>
</p:tagLst>
</file>

<file path=ppt/tags/tag469.xml><?xml version="1.0" encoding="utf-8"?>
<p:tagLst xmlns:a="http://schemas.openxmlformats.org/drawingml/2006/main" xmlns:r="http://schemas.openxmlformats.org/officeDocument/2006/relationships" xmlns:p="http://schemas.openxmlformats.org/presentationml/2006/main">
  <p:tag name="PA" val="v5.2.11"/>
</p:tagLst>
</file>

<file path=ppt/tags/tag47.xml><?xml version="1.0" encoding="utf-8"?>
<p:tagLst xmlns:a="http://schemas.openxmlformats.org/drawingml/2006/main" xmlns:r="http://schemas.openxmlformats.org/officeDocument/2006/relationships" xmlns:p="http://schemas.openxmlformats.org/presentationml/2006/main">
  <p:tag name="PA" val="v5.2.11"/>
</p:tagLst>
</file>

<file path=ppt/tags/tag470.xml><?xml version="1.0" encoding="utf-8"?>
<p:tagLst xmlns:a="http://schemas.openxmlformats.org/drawingml/2006/main" xmlns:r="http://schemas.openxmlformats.org/officeDocument/2006/relationships" xmlns:p="http://schemas.openxmlformats.org/presentationml/2006/main">
  <p:tag name="PA" val="v5.2.11"/>
</p:tagLst>
</file>

<file path=ppt/tags/tag471.xml><?xml version="1.0" encoding="utf-8"?>
<p:tagLst xmlns:a="http://schemas.openxmlformats.org/drawingml/2006/main" xmlns:r="http://schemas.openxmlformats.org/officeDocument/2006/relationships" xmlns:p="http://schemas.openxmlformats.org/presentationml/2006/main">
  <p:tag name="PA" val="v5.2.11"/>
</p:tagLst>
</file>

<file path=ppt/tags/tag472.xml><?xml version="1.0" encoding="utf-8"?>
<p:tagLst xmlns:a="http://schemas.openxmlformats.org/drawingml/2006/main" xmlns:r="http://schemas.openxmlformats.org/officeDocument/2006/relationships" xmlns:p="http://schemas.openxmlformats.org/presentationml/2006/main">
  <p:tag name="PA" val="v5.2.11"/>
</p:tagLst>
</file>

<file path=ppt/tags/tag473.xml><?xml version="1.0" encoding="utf-8"?>
<p:tagLst xmlns:a="http://schemas.openxmlformats.org/drawingml/2006/main" xmlns:r="http://schemas.openxmlformats.org/officeDocument/2006/relationships" xmlns:p="http://schemas.openxmlformats.org/presentationml/2006/main">
  <p:tag name="PA" val="v5.2.11"/>
</p:tagLst>
</file>

<file path=ppt/tags/tag474.xml><?xml version="1.0" encoding="utf-8"?>
<p:tagLst xmlns:a="http://schemas.openxmlformats.org/drawingml/2006/main" xmlns:r="http://schemas.openxmlformats.org/officeDocument/2006/relationships" xmlns:p="http://schemas.openxmlformats.org/presentationml/2006/main">
  <p:tag name="PA" val="v5.2.11"/>
</p:tagLst>
</file>

<file path=ppt/tags/tag475.xml><?xml version="1.0" encoding="utf-8"?>
<p:tagLst xmlns:a="http://schemas.openxmlformats.org/drawingml/2006/main" xmlns:r="http://schemas.openxmlformats.org/officeDocument/2006/relationships" xmlns:p="http://schemas.openxmlformats.org/presentationml/2006/main">
  <p:tag name="PA" val="v5.2.11"/>
</p:tagLst>
</file>

<file path=ppt/tags/tag476.xml><?xml version="1.0" encoding="utf-8"?>
<p:tagLst xmlns:a="http://schemas.openxmlformats.org/drawingml/2006/main" xmlns:r="http://schemas.openxmlformats.org/officeDocument/2006/relationships" xmlns:p="http://schemas.openxmlformats.org/presentationml/2006/main">
  <p:tag name="PA" val="v5.2.11"/>
</p:tagLst>
</file>

<file path=ppt/tags/tag477.xml><?xml version="1.0" encoding="utf-8"?>
<p:tagLst xmlns:a="http://schemas.openxmlformats.org/drawingml/2006/main" xmlns:r="http://schemas.openxmlformats.org/officeDocument/2006/relationships" xmlns:p="http://schemas.openxmlformats.org/presentationml/2006/main">
  <p:tag name="PA" val="v5.2.11"/>
</p:tagLst>
</file>

<file path=ppt/tags/tag478.xml><?xml version="1.0" encoding="utf-8"?>
<p:tagLst xmlns:a="http://schemas.openxmlformats.org/drawingml/2006/main" xmlns:r="http://schemas.openxmlformats.org/officeDocument/2006/relationships" xmlns:p="http://schemas.openxmlformats.org/presentationml/2006/main">
  <p:tag name="PA" val="v5.2.11"/>
</p:tagLst>
</file>

<file path=ppt/tags/tag479.xml><?xml version="1.0" encoding="utf-8"?>
<p:tagLst xmlns:a="http://schemas.openxmlformats.org/drawingml/2006/main" xmlns:r="http://schemas.openxmlformats.org/officeDocument/2006/relationships" xmlns:p="http://schemas.openxmlformats.org/presentationml/2006/main">
  <p:tag name="PA" val="v5.2.11"/>
</p:tagLst>
</file>

<file path=ppt/tags/tag48.xml><?xml version="1.0" encoding="utf-8"?>
<p:tagLst xmlns:a="http://schemas.openxmlformats.org/drawingml/2006/main" xmlns:r="http://schemas.openxmlformats.org/officeDocument/2006/relationships" xmlns:p="http://schemas.openxmlformats.org/presentationml/2006/main">
  <p:tag name="PA" val="v5.2.11"/>
</p:tagLst>
</file>

<file path=ppt/tags/tag480.xml><?xml version="1.0" encoding="utf-8"?>
<p:tagLst xmlns:a="http://schemas.openxmlformats.org/drawingml/2006/main" xmlns:r="http://schemas.openxmlformats.org/officeDocument/2006/relationships" xmlns:p="http://schemas.openxmlformats.org/presentationml/2006/main">
  <p:tag name="PA" val="v5.2.11"/>
</p:tagLst>
</file>

<file path=ppt/tags/tag481.xml><?xml version="1.0" encoding="utf-8"?>
<p:tagLst xmlns:a="http://schemas.openxmlformats.org/drawingml/2006/main" xmlns:r="http://schemas.openxmlformats.org/officeDocument/2006/relationships" xmlns:p="http://schemas.openxmlformats.org/presentationml/2006/main">
  <p:tag name="PA" val="v5.2.11"/>
</p:tagLst>
</file>

<file path=ppt/tags/tag482.xml><?xml version="1.0" encoding="utf-8"?>
<p:tagLst xmlns:a="http://schemas.openxmlformats.org/drawingml/2006/main" xmlns:r="http://schemas.openxmlformats.org/officeDocument/2006/relationships" xmlns:p="http://schemas.openxmlformats.org/presentationml/2006/main">
  <p:tag name="PA" val="v5.2.11"/>
</p:tagLst>
</file>

<file path=ppt/tags/tag483.xml><?xml version="1.0" encoding="utf-8"?>
<p:tagLst xmlns:a="http://schemas.openxmlformats.org/drawingml/2006/main" xmlns:r="http://schemas.openxmlformats.org/officeDocument/2006/relationships" xmlns:p="http://schemas.openxmlformats.org/presentationml/2006/main">
  <p:tag name="PA" val="v5.2.11"/>
</p:tagLst>
</file>

<file path=ppt/tags/tag484.xml><?xml version="1.0" encoding="utf-8"?>
<p:tagLst xmlns:a="http://schemas.openxmlformats.org/drawingml/2006/main" xmlns:r="http://schemas.openxmlformats.org/officeDocument/2006/relationships" xmlns:p="http://schemas.openxmlformats.org/presentationml/2006/main">
  <p:tag name="PA" val="v5.2.11"/>
</p:tagLst>
</file>

<file path=ppt/tags/tag485.xml><?xml version="1.0" encoding="utf-8"?>
<p:tagLst xmlns:a="http://schemas.openxmlformats.org/drawingml/2006/main" xmlns:r="http://schemas.openxmlformats.org/officeDocument/2006/relationships" xmlns:p="http://schemas.openxmlformats.org/presentationml/2006/main">
  <p:tag name="PA" val="v5.2.11"/>
</p:tagLst>
</file>

<file path=ppt/tags/tag486.xml><?xml version="1.0" encoding="utf-8"?>
<p:tagLst xmlns:a="http://schemas.openxmlformats.org/drawingml/2006/main" xmlns:r="http://schemas.openxmlformats.org/officeDocument/2006/relationships" xmlns:p="http://schemas.openxmlformats.org/presentationml/2006/main">
  <p:tag name="PA" val="v5.2.11"/>
</p:tagLst>
</file>

<file path=ppt/tags/tag487.xml><?xml version="1.0" encoding="utf-8"?>
<p:tagLst xmlns:a="http://schemas.openxmlformats.org/drawingml/2006/main" xmlns:r="http://schemas.openxmlformats.org/officeDocument/2006/relationships" xmlns:p="http://schemas.openxmlformats.org/presentationml/2006/main">
  <p:tag name="PA" val="v5.2.11"/>
</p:tagLst>
</file>

<file path=ppt/tags/tag488.xml><?xml version="1.0" encoding="utf-8"?>
<p:tagLst xmlns:a="http://schemas.openxmlformats.org/drawingml/2006/main" xmlns:r="http://schemas.openxmlformats.org/officeDocument/2006/relationships" xmlns:p="http://schemas.openxmlformats.org/presentationml/2006/main">
  <p:tag name="PA" val="v5.2.11"/>
</p:tagLst>
</file>

<file path=ppt/tags/tag489.xml><?xml version="1.0" encoding="utf-8"?>
<p:tagLst xmlns:a="http://schemas.openxmlformats.org/drawingml/2006/main" xmlns:r="http://schemas.openxmlformats.org/officeDocument/2006/relationships" xmlns:p="http://schemas.openxmlformats.org/presentationml/2006/main">
  <p:tag name="PA" val="v5.2.11"/>
</p:tagLst>
</file>

<file path=ppt/tags/tag49.xml><?xml version="1.0" encoding="utf-8"?>
<p:tagLst xmlns:a="http://schemas.openxmlformats.org/drawingml/2006/main" xmlns:r="http://schemas.openxmlformats.org/officeDocument/2006/relationships" xmlns:p="http://schemas.openxmlformats.org/presentationml/2006/main">
  <p:tag name="PA" val="v5.2.11"/>
</p:tagLst>
</file>

<file path=ppt/tags/tag490.xml><?xml version="1.0" encoding="utf-8"?>
<p:tagLst xmlns:a="http://schemas.openxmlformats.org/drawingml/2006/main" xmlns:r="http://schemas.openxmlformats.org/officeDocument/2006/relationships" xmlns:p="http://schemas.openxmlformats.org/presentationml/2006/main">
  <p:tag name="ISLIDE.VECTOR" val="#379057;"/>
</p:tagLst>
</file>

<file path=ppt/tags/tag491.xml><?xml version="1.0" encoding="utf-8"?>
<p:tagLst xmlns:a="http://schemas.openxmlformats.org/drawingml/2006/main" xmlns:r="http://schemas.openxmlformats.org/officeDocument/2006/relationships" xmlns:p="http://schemas.openxmlformats.org/presentationml/2006/main">
  <p:tag name="PA" val="v5.2.11"/>
</p:tagLst>
</file>

<file path=ppt/tags/tag492.xml><?xml version="1.0" encoding="utf-8"?>
<p:tagLst xmlns:a="http://schemas.openxmlformats.org/drawingml/2006/main" xmlns:r="http://schemas.openxmlformats.org/officeDocument/2006/relationships" xmlns:p="http://schemas.openxmlformats.org/presentationml/2006/main">
  <p:tag name="PA" val="v5.2.11"/>
</p:tagLst>
</file>

<file path=ppt/tags/tag493.xml><?xml version="1.0" encoding="utf-8"?>
<p:tagLst xmlns:a="http://schemas.openxmlformats.org/drawingml/2006/main" xmlns:r="http://schemas.openxmlformats.org/officeDocument/2006/relationships" xmlns:p="http://schemas.openxmlformats.org/presentationml/2006/main">
  <p:tag name="PA" val="v5.2.11"/>
</p:tagLst>
</file>

<file path=ppt/tags/tag494.xml><?xml version="1.0" encoding="utf-8"?>
<p:tagLst xmlns:a="http://schemas.openxmlformats.org/drawingml/2006/main" xmlns:r="http://schemas.openxmlformats.org/officeDocument/2006/relationships" xmlns:p="http://schemas.openxmlformats.org/presentationml/2006/main">
  <p:tag name="PA" val="v5.2.11"/>
</p:tagLst>
</file>

<file path=ppt/tags/tag495.xml><?xml version="1.0" encoding="utf-8"?>
<p:tagLst xmlns:a="http://schemas.openxmlformats.org/drawingml/2006/main" xmlns:r="http://schemas.openxmlformats.org/officeDocument/2006/relationships" xmlns:p="http://schemas.openxmlformats.org/presentationml/2006/main">
  <p:tag name="PA" val="v5.2.11"/>
</p:tagLst>
</file>

<file path=ppt/tags/tag496.xml><?xml version="1.0" encoding="utf-8"?>
<p:tagLst xmlns:a="http://schemas.openxmlformats.org/drawingml/2006/main" xmlns:r="http://schemas.openxmlformats.org/officeDocument/2006/relationships" xmlns:p="http://schemas.openxmlformats.org/presentationml/2006/main">
  <p:tag name="PA" val="v5.2.11"/>
</p:tagLst>
</file>

<file path=ppt/tags/tag497.xml><?xml version="1.0" encoding="utf-8"?>
<p:tagLst xmlns:a="http://schemas.openxmlformats.org/drawingml/2006/main" xmlns:r="http://schemas.openxmlformats.org/officeDocument/2006/relationships" xmlns:p="http://schemas.openxmlformats.org/presentationml/2006/main">
  <p:tag name="PA" val="v5.2.11"/>
</p:tagLst>
</file>

<file path=ppt/tags/tag498.xml><?xml version="1.0" encoding="utf-8"?>
<p:tagLst xmlns:a="http://schemas.openxmlformats.org/drawingml/2006/main" xmlns:r="http://schemas.openxmlformats.org/officeDocument/2006/relationships" xmlns:p="http://schemas.openxmlformats.org/presentationml/2006/main">
  <p:tag name="PA" val="v5.2.11"/>
</p:tagLst>
</file>

<file path=ppt/tags/tag499.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PA" val="v5.2.11"/>
</p:tagLst>
</file>

<file path=ppt/tags/tag50.xml><?xml version="1.0" encoding="utf-8"?>
<p:tagLst xmlns:a="http://schemas.openxmlformats.org/drawingml/2006/main" xmlns:r="http://schemas.openxmlformats.org/officeDocument/2006/relationships" xmlns:p="http://schemas.openxmlformats.org/presentationml/2006/main">
  <p:tag name="PA" val="v5.2.11"/>
</p:tagLst>
</file>

<file path=ppt/tags/tag500.xml><?xml version="1.0" encoding="utf-8"?>
<p:tagLst xmlns:a="http://schemas.openxmlformats.org/drawingml/2006/main" xmlns:r="http://schemas.openxmlformats.org/officeDocument/2006/relationships" xmlns:p="http://schemas.openxmlformats.org/presentationml/2006/main">
  <p:tag name="PA" val="v5.2.11"/>
</p:tagLst>
</file>

<file path=ppt/tags/tag501.xml><?xml version="1.0" encoding="utf-8"?>
<p:tagLst xmlns:a="http://schemas.openxmlformats.org/drawingml/2006/main" xmlns:r="http://schemas.openxmlformats.org/officeDocument/2006/relationships" xmlns:p="http://schemas.openxmlformats.org/presentationml/2006/main">
  <p:tag name="PA" val="v5.2.11"/>
</p:tagLst>
</file>

<file path=ppt/tags/tag502.xml><?xml version="1.0" encoding="utf-8"?>
<p:tagLst xmlns:a="http://schemas.openxmlformats.org/drawingml/2006/main" xmlns:r="http://schemas.openxmlformats.org/officeDocument/2006/relationships" xmlns:p="http://schemas.openxmlformats.org/presentationml/2006/main">
  <p:tag name="PA" val="v5.2.11"/>
</p:tagLst>
</file>

<file path=ppt/tags/tag503.xml><?xml version="1.0" encoding="utf-8"?>
<p:tagLst xmlns:a="http://schemas.openxmlformats.org/drawingml/2006/main" xmlns:r="http://schemas.openxmlformats.org/officeDocument/2006/relationships" xmlns:p="http://schemas.openxmlformats.org/presentationml/2006/main">
  <p:tag name="PA" val="v5.2.11"/>
</p:tagLst>
</file>

<file path=ppt/tags/tag504.xml><?xml version="1.0" encoding="utf-8"?>
<p:tagLst xmlns:a="http://schemas.openxmlformats.org/drawingml/2006/main" xmlns:r="http://schemas.openxmlformats.org/officeDocument/2006/relationships" xmlns:p="http://schemas.openxmlformats.org/presentationml/2006/main">
  <p:tag name="PA" val="v5.2.11"/>
</p:tagLst>
</file>

<file path=ppt/tags/tag505.xml><?xml version="1.0" encoding="utf-8"?>
<p:tagLst xmlns:a="http://schemas.openxmlformats.org/drawingml/2006/main" xmlns:r="http://schemas.openxmlformats.org/officeDocument/2006/relationships" xmlns:p="http://schemas.openxmlformats.org/presentationml/2006/main">
  <p:tag name="PA" val="v5.2.11"/>
</p:tagLst>
</file>

<file path=ppt/tags/tag506.xml><?xml version="1.0" encoding="utf-8"?>
<p:tagLst xmlns:a="http://schemas.openxmlformats.org/drawingml/2006/main" xmlns:r="http://schemas.openxmlformats.org/officeDocument/2006/relationships" xmlns:p="http://schemas.openxmlformats.org/presentationml/2006/main">
  <p:tag name="PA" val="v5.2.11"/>
</p:tagLst>
</file>

<file path=ppt/tags/tag507.xml><?xml version="1.0" encoding="utf-8"?>
<p:tagLst xmlns:a="http://schemas.openxmlformats.org/drawingml/2006/main" xmlns:r="http://schemas.openxmlformats.org/officeDocument/2006/relationships" xmlns:p="http://schemas.openxmlformats.org/presentationml/2006/main">
  <p:tag name="PA" val="v5.2.11"/>
</p:tagLst>
</file>

<file path=ppt/tags/tag508.xml><?xml version="1.0" encoding="utf-8"?>
<p:tagLst xmlns:a="http://schemas.openxmlformats.org/drawingml/2006/main" xmlns:r="http://schemas.openxmlformats.org/officeDocument/2006/relationships" xmlns:p="http://schemas.openxmlformats.org/presentationml/2006/main">
  <p:tag name="PA" val="v5.2.11"/>
</p:tagLst>
</file>

<file path=ppt/tags/tag509.xml><?xml version="1.0" encoding="utf-8"?>
<p:tagLst xmlns:a="http://schemas.openxmlformats.org/drawingml/2006/main" xmlns:r="http://schemas.openxmlformats.org/officeDocument/2006/relationships" xmlns:p="http://schemas.openxmlformats.org/presentationml/2006/main">
  <p:tag name="PA" val="v5.2.11"/>
</p:tagLst>
</file>

<file path=ppt/tags/tag51.xml><?xml version="1.0" encoding="utf-8"?>
<p:tagLst xmlns:a="http://schemas.openxmlformats.org/drawingml/2006/main" xmlns:r="http://schemas.openxmlformats.org/officeDocument/2006/relationships" xmlns:p="http://schemas.openxmlformats.org/presentationml/2006/main">
  <p:tag name="PA" val="v5.2.11"/>
</p:tagLst>
</file>

<file path=ppt/tags/tag510.xml><?xml version="1.0" encoding="utf-8"?>
<p:tagLst xmlns:a="http://schemas.openxmlformats.org/drawingml/2006/main" xmlns:r="http://schemas.openxmlformats.org/officeDocument/2006/relationships" xmlns:p="http://schemas.openxmlformats.org/presentationml/2006/main">
  <p:tag name="PA" val="v5.2.11"/>
</p:tagLst>
</file>

<file path=ppt/tags/tag511.xml><?xml version="1.0" encoding="utf-8"?>
<p:tagLst xmlns:a="http://schemas.openxmlformats.org/drawingml/2006/main" xmlns:r="http://schemas.openxmlformats.org/officeDocument/2006/relationships" xmlns:p="http://schemas.openxmlformats.org/presentationml/2006/main">
  <p:tag name="PA" val="v5.2.11"/>
</p:tagLst>
</file>

<file path=ppt/tags/tag512.xml><?xml version="1.0" encoding="utf-8"?>
<p:tagLst xmlns:a="http://schemas.openxmlformats.org/drawingml/2006/main" xmlns:r="http://schemas.openxmlformats.org/officeDocument/2006/relationships" xmlns:p="http://schemas.openxmlformats.org/presentationml/2006/main">
  <p:tag name="PA" val="v5.2.11"/>
</p:tagLst>
</file>

<file path=ppt/tags/tag513.xml><?xml version="1.0" encoding="utf-8"?>
<p:tagLst xmlns:a="http://schemas.openxmlformats.org/drawingml/2006/main" xmlns:r="http://schemas.openxmlformats.org/officeDocument/2006/relationships" xmlns:p="http://schemas.openxmlformats.org/presentationml/2006/main">
  <p:tag name="PA" val="v5.2.11"/>
</p:tagLst>
</file>

<file path=ppt/tags/tag514.xml><?xml version="1.0" encoding="utf-8"?>
<p:tagLst xmlns:a="http://schemas.openxmlformats.org/drawingml/2006/main" xmlns:r="http://schemas.openxmlformats.org/officeDocument/2006/relationships" xmlns:p="http://schemas.openxmlformats.org/presentationml/2006/main">
  <p:tag name="PA" val="v5.2.11"/>
</p:tagLst>
</file>

<file path=ppt/tags/tag515.xml><?xml version="1.0" encoding="utf-8"?>
<p:tagLst xmlns:a="http://schemas.openxmlformats.org/drawingml/2006/main" xmlns:r="http://schemas.openxmlformats.org/officeDocument/2006/relationships" xmlns:p="http://schemas.openxmlformats.org/presentationml/2006/main">
  <p:tag name="PA" val="v5.2.11"/>
</p:tagLst>
</file>

<file path=ppt/tags/tag516.xml><?xml version="1.0" encoding="utf-8"?>
<p:tagLst xmlns:a="http://schemas.openxmlformats.org/drawingml/2006/main" xmlns:r="http://schemas.openxmlformats.org/officeDocument/2006/relationships" xmlns:p="http://schemas.openxmlformats.org/presentationml/2006/main">
  <p:tag name="PA" val="v5.2.11"/>
</p:tagLst>
</file>

<file path=ppt/tags/tag517.xml><?xml version="1.0" encoding="utf-8"?>
<p:tagLst xmlns:a="http://schemas.openxmlformats.org/drawingml/2006/main" xmlns:r="http://schemas.openxmlformats.org/officeDocument/2006/relationships" xmlns:p="http://schemas.openxmlformats.org/presentationml/2006/main">
  <p:tag name="PA" val="v5.2.11"/>
</p:tagLst>
</file>

<file path=ppt/tags/tag518.xml><?xml version="1.0" encoding="utf-8"?>
<p:tagLst xmlns:a="http://schemas.openxmlformats.org/drawingml/2006/main" xmlns:r="http://schemas.openxmlformats.org/officeDocument/2006/relationships" xmlns:p="http://schemas.openxmlformats.org/presentationml/2006/main">
  <p:tag name="PA" val="v5.2.11"/>
</p:tagLst>
</file>

<file path=ppt/tags/tag519.xml><?xml version="1.0" encoding="utf-8"?>
<p:tagLst xmlns:a="http://schemas.openxmlformats.org/drawingml/2006/main" xmlns:r="http://schemas.openxmlformats.org/officeDocument/2006/relationships" xmlns:p="http://schemas.openxmlformats.org/presentationml/2006/main">
  <p:tag name="PA" val="v5.2.11"/>
</p:tagLst>
</file>

<file path=ppt/tags/tag52.xml><?xml version="1.0" encoding="utf-8"?>
<p:tagLst xmlns:a="http://schemas.openxmlformats.org/drawingml/2006/main" xmlns:r="http://schemas.openxmlformats.org/officeDocument/2006/relationships" xmlns:p="http://schemas.openxmlformats.org/presentationml/2006/main">
  <p:tag name="PA" val="v5.2.11"/>
</p:tagLst>
</file>

<file path=ppt/tags/tag520.xml><?xml version="1.0" encoding="utf-8"?>
<p:tagLst xmlns:a="http://schemas.openxmlformats.org/drawingml/2006/main" xmlns:r="http://schemas.openxmlformats.org/officeDocument/2006/relationships" xmlns:p="http://schemas.openxmlformats.org/presentationml/2006/main">
  <p:tag name="PA" val="v5.2.11"/>
</p:tagLst>
</file>

<file path=ppt/tags/tag521.xml><?xml version="1.0" encoding="utf-8"?>
<p:tagLst xmlns:a="http://schemas.openxmlformats.org/drawingml/2006/main" xmlns:r="http://schemas.openxmlformats.org/officeDocument/2006/relationships" xmlns:p="http://schemas.openxmlformats.org/presentationml/2006/main">
  <p:tag name="PA" val="v5.2.11"/>
</p:tagLst>
</file>

<file path=ppt/tags/tag522.xml><?xml version="1.0" encoding="utf-8"?>
<p:tagLst xmlns:a="http://schemas.openxmlformats.org/drawingml/2006/main" xmlns:r="http://schemas.openxmlformats.org/officeDocument/2006/relationships" xmlns:p="http://schemas.openxmlformats.org/presentationml/2006/main">
  <p:tag name="PA" val="v5.2.11"/>
</p:tagLst>
</file>

<file path=ppt/tags/tag523.xml><?xml version="1.0" encoding="utf-8"?>
<p:tagLst xmlns:a="http://schemas.openxmlformats.org/drawingml/2006/main" xmlns:r="http://schemas.openxmlformats.org/officeDocument/2006/relationships" xmlns:p="http://schemas.openxmlformats.org/presentationml/2006/main">
  <p:tag name="PA" val="v5.2.11"/>
</p:tagLst>
</file>

<file path=ppt/tags/tag524.xml><?xml version="1.0" encoding="utf-8"?>
<p:tagLst xmlns:a="http://schemas.openxmlformats.org/drawingml/2006/main" xmlns:r="http://schemas.openxmlformats.org/officeDocument/2006/relationships" xmlns:p="http://schemas.openxmlformats.org/presentationml/2006/main">
  <p:tag name="PA" val="v5.2.11"/>
</p:tagLst>
</file>

<file path=ppt/tags/tag525.xml><?xml version="1.0" encoding="utf-8"?>
<p:tagLst xmlns:a="http://schemas.openxmlformats.org/drawingml/2006/main" xmlns:r="http://schemas.openxmlformats.org/officeDocument/2006/relationships" xmlns:p="http://schemas.openxmlformats.org/presentationml/2006/main">
  <p:tag name="PA" val="v5.2.11"/>
</p:tagLst>
</file>

<file path=ppt/tags/tag526.xml><?xml version="1.0" encoding="utf-8"?>
<p:tagLst xmlns:a="http://schemas.openxmlformats.org/drawingml/2006/main" xmlns:r="http://schemas.openxmlformats.org/officeDocument/2006/relationships" xmlns:p="http://schemas.openxmlformats.org/presentationml/2006/main">
  <p:tag name="PA" val="v5.2.11"/>
</p:tagLst>
</file>

<file path=ppt/tags/tag527.xml><?xml version="1.0" encoding="utf-8"?>
<p:tagLst xmlns:a="http://schemas.openxmlformats.org/drawingml/2006/main" xmlns:r="http://schemas.openxmlformats.org/officeDocument/2006/relationships" xmlns:p="http://schemas.openxmlformats.org/presentationml/2006/main">
  <p:tag name="PA" val="v5.2.11"/>
</p:tagLst>
</file>

<file path=ppt/tags/tag528.xml><?xml version="1.0" encoding="utf-8"?>
<p:tagLst xmlns:a="http://schemas.openxmlformats.org/drawingml/2006/main" xmlns:r="http://schemas.openxmlformats.org/officeDocument/2006/relationships" xmlns:p="http://schemas.openxmlformats.org/presentationml/2006/main">
  <p:tag name="PA" val="v5.2.11"/>
</p:tagLst>
</file>

<file path=ppt/tags/tag529.xml><?xml version="1.0" encoding="utf-8"?>
<p:tagLst xmlns:a="http://schemas.openxmlformats.org/drawingml/2006/main" xmlns:r="http://schemas.openxmlformats.org/officeDocument/2006/relationships" xmlns:p="http://schemas.openxmlformats.org/presentationml/2006/main">
  <p:tag name="PA" val="v5.2.11"/>
</p:tagLst>
</file>

<file path=ppt/tags/tag53.xml><?xml version="1.0" encoding="utf-8"?>
<p:tagLst xmlns:a="http://schemas.openxmlformats.org/drawingml/2006/main" xmlns:r="http://schemas.openxmlformats.org/officeDocument/2006/relationships" xmlns:p="http://schemas.openxmlformats.org/presentationml/2006/main">
  <p:tag name="PA" val="v5.2.11"/>
</p:tagLst>
</file>

<file path=ppt/tags/tag530.xml><?xml version="1.0" encoding="utf-8"?>
<p:tagLst xmlns:a="http://schemas.openxmlformats.org/drawingml/2006/main" xmlns:r="http://schemas.openxmlformats.org/officeDocument/2006/relationships" xmlns:p="http://schemas.openxmlformats.org/presentationml/2006/main">
  <p:tag name="PA" val="v5.2.11"/>
</p:tagLst>
</file>

<file path=ppt/tags/tag531.xml><?xml version="1.0" encoding="utf-8"?>
<p:tagLst xmlns:a="http://schemas.openxmlformats.org/drawingml/2006/main" xmlns:r="http://schemas.openxmlformats.org/officeDocument/2006/relationships" xmlns:p="http://schemas.openxmlformats.org/presentationml/2006/main">
  <p:tag name="PA" val="v5.2.11"/>
</p:tagLst>
</file>

<file path=ppt/tags/tag532.xml><?xml version="1.0" encoding="utf-8"?>
<p:tagLst xmlns:a="http://schemas.openxmlformats.org/drawingml/2006/main" xmlns:r="http://schemas.openxmlformats.org/officeDocument/2006/relationships" xmlns:p="http://schemas.openxmlformats.org/presentationml/2006/main">
  <p:tag name="PA" val="v5.2.11"/>
</p:tagLst>
</file>

<file path=ppt/tags/tag533.xml><?xml version="1.0" encoding="utf-8"?>
<p:tagLst xmlns:a="http://schemas.openxmlformats.org/drawingml/2006/main" xmlns:r="http://schemas.openxmlformats.org/officeDocument/2006/relationships" xmlns:p="http://schemas.openxmlformats.org/presentationml/2006/main">
  <p:tag name="PA" val="v5.2.11"/>
</p:tagLst>
</file>

<file path=ppt/tags/tag534.xml><?xml version="1.0" encoding="utf-8"?>
<p:tagLst xmlns:a="http://schemas.openxmlformats.org/drawingml/2006/main" xmlns:r="http://schemas.openxmlformats.org/officeDocument/2006/relationships" xmlns:p="http://schemas.openxmlformats.org/presentationml/2006/main">
  <p:tag name="PA" val="v5.2.11"/>
</p:tagLst>
</file>

<file path=ppt/tags/tag535.xml><?xml version="1.0" encoding="utf-8"?>
<p:tagLst xmlns:a="http://schemas.openxmlformats.org/drawingml/2006/main" xmlns:r="http://schemas.openxmlformats.org/officeDocument/2006/relationships" xmlns:p="http://schemas.openxmlformats.org/presentationml/2006/main">
  <p:tag name="PA" val="v5.2.11"/>
</p:tagLst>
</file>

<file path=ppt/tags/tag536.xml><?xml version="1.0" encoding="utf-8"?>
<p:tagLst xmlns:a="http://schemas.openxmlformats.org/drawingml/2006/main" xmlns:r="http://schemas.openxmlformats.org/officeDocument/2006/relationships" xmlns:p="http://schemas.openxmlformats.org/presentationml/2006/main">
  <p:tag name="PA" val="v5.2.11"/>
</p:tagLst>
</file>

<file path=ppt/tags/tag537.xml><?xml version="1.0" encoding="utf-8"?>
<p:tagLst xmlns:a="http://schemas.openxmlformats.org/drawingml/2006/main" xmlns:r="http://schemas.openxmlformats.org/officeDocument/2006/relationships" xmlns:p="http://schemas.openxmlformats.org/presentationml/2006/main">
  <p:tag name="PA" val="v5.2.11"/>
</p:tagLst>
</file>

<file path=ppt/tags/tag538.xml><?xml version="1.0" encoding="utf-8"?>
<p:tagLst xmlns:a="http://schemas.openxmlformats.org/drawingml/2006/main" xmlns:r="http://schemas.openxmlformats.org/officeDocument/2006/relationships" xmlns:p="http://schemas.openxmlformats.org/presentationml/2006/main">
  <p:tag name="PA" val="v5.2.11"/>
</p:tagLst>
</file>

<file path=ppt/tags/tag539.xml><?xml version="1.0" encoding="utf-8"?>
<p:tagLst xmlns:a="http://schemas.openxmlformats.org/drawingml/2006/main" xmlns:r="http://schemas.openxmlformats.org/officeDocument/2006/relationships" xmlns:p="http://schemas.openxmlformats.org/presentationml/2006/main">
  <p:tag name="PA" val="v5.2.11"/>
</p:tagLst>
</file>

<file path=ppt/tags/tag54.xml><?xml version="1.0" encoding="utf-8"?>
<p:tagLst xmlns:a="http://schemas.openxmlformats.org/drawingml/2006/main" xmlns:r="http://schemas.openxmlformats.org/officeDocument/2006/relationships" xmlns:p="http://schemas.openxmlformats.org/presentationml/2006/main">
  <p:tag name="PA" val="v5.2.11"/>
</p:tagLst>
</file>

<file path=ppt/tags/tag540.xml><?xml version="1.0" encoding="utf-8"?>
<p:tagLst xmlns:a="http://schemas.openxmlformats.org/drawingml/2006/main" xmlns:r="http://schemas.openxmlformats.org/officeDocument/2006/relationships" xmlns:p="http://schemas.openxmlformats.org/presentationml/2006/main">
  <p:tag name="PA" val="v5.2.11"/>
</p:tagLst>
</file>

<file path=ppt/tags/tag541.xml><?xml version="1.0" encoding="utf-8"?>
<p:tagLst xmlns:a="http://schemas.openxmlformats.org/drawingml/2006/main" xmlns:r="http://schemas.openxmlformats.org/officeDocument/2006/relationships" xmlns:p="http://schemas.openxmlformats.org/presentationml/2006/main">
  <p:tag name="PA" val="v5.2.11"/>
</p:tagLst>
</file>

<file path=ppt/tags/tag542.xml><?xml version="1.0" encoding="utf-8"?>
<p:tagLst xmlns:a="http://schemas.openxmlformats.org/drawingml/2006/main" xmlns:r="http://schemas.openxmlformats.org/officeDocument/2006/relationships" xmlns:p="http://schemas.openxmlformats.org/presentationml/2006/main">
  <p:tag name="PA" val="v5.2.11"/>
</p:tagLst>
</file>

<file path=ppt/tags/tag543.xml><?xml version="1.0" encoding="utf-8"?>
<p:tagLst xmlns:a="http://schemas.openxmlformats.org/drawingml/2006/main" xmlns:r="http://schemas.openxmlformats.org/officeDocument/2006/relationships" xmlns:p="http://schemas.openxmlformats.org/presentationml/2006/main">
  <p:tag name="PA" val="v5.2.11"/>
</p:tagLst>
</file>

<file path=ppt/tags/tag544.xml><?xml version="1.0" encoding="utf-8"?>
<p:tagLst xmlns:a="http://schemas.openxmlformats.org/drawingml/2006/main" xmlns:r="http://schemas.openxmlformats.org/officeDocument/2006/relationships" xmlns:p="http://schemas.openxmlformats.org/presentationml/2006/main">
  <p:tag name="PA" val="v5.2.11"/>
</p:tagLst>
</file>

<file path=ppt/tags/tag545.xml><?xml version="1.0" encoding="utf-8"?>
<p:tagLst xmlns:a="http://schemas.openxmlformats.org/drawingml/2006/main" xmlns:r="http://schemas.openxmlformats.org/officeDocument/2006/relationships" xmlns:p="http://schemas.openxmlformats.org/presentationml/2006/main">
  <p:tag name="PA" val="v5.2.11"/>
</p:tagLst>
</file>

<file path=ppt/tags/tag546.xml><?xml version="1.0" encoding="utf-8"?>
<p:tagLst xmlns:a="http://schemas.openxmlformats.org/drawingml/2006/main" xmlns:r="http://schemas.openxmlformats.org/officeDocument/2006/relationships" xmlns:p="http://schemas.openxmlformats.org/presentationml/2006/main">
  <p:tag name="PA" val="v5.2.11"/>
</p:tagLst>
</file>

<file path=ppt/tags/tag547.xml><?xml version="1.0" encoding="utf-8"?>
<p:tagLst xmlns:a="http://schemas.openxmlformats.org/drawingml/2006/main" xmlns:r="http://schemas.openxmlformats.org/officeDocument/2006/relationships" xmlns:p="http://schemas.openxmlformats.org/presentationml/2006/main">
  <p:tag name="PA" val="v5.2.11"/>
</p:tagLst>
</file>

<file path=ppt/tags/tag548.xml><?xml version="1.0" encoding="utf-8"?>
<p:tagLst xmlns:a="http://schemas.openxmlformats.org/drawingml/2006/main" xmlns:r="http://schemas.openxmlformats.org/officeDocument/2006/relationships" xmlns:p="http://schemas.openxmlformats.org/presentationml/2006/main">
  <p:tag name="PA" val="v5.2.11"/>
</p:tagLst>
</file>

<file path=ppt/tags/tag549.xml><?xml version="1.0" encoding="utf-8"?>
<p:tagLst xmlns:a="http://schemas.openxmlformats.org/drawingml/2006/main" xmlns:r="http://schemas.openxmlformats.org/officeDocument/2006/relationships" xmlns:p="http://schemas.openxmlformats.org/presentationml/2006/main">
  <p:tag name="PA" val="v5.2.11"/>
</p:tagLst>
</file>

<file path=ppt/tags/tag55.xml><?xml version="1.0" encoding="utf-8"?>
<p:tagLst xmlns:a="http://schemas.openxmlformats.org/drawingml/2006/main" xmlns:r="http://schemas.openxmlformats.org/officeDocument/2006/relationships" xmlns:p="http://schemas.openxmlformats.org/presentationml/2006/main">
  <p:tag name="PA" val="v5.2.11"/>
</p:tagLst>
</file>

<file path=ppt/tags/tag550.xml><?xml version="1.0" encoding="utf-8"?>
<p:tagLst xmlns:a="http://schemas.openxmlformats.org/drawingml/2006/main" xmlns:r="http://schemas.openxmlformats.org/officeDocument/2006/relationships" xmlns:p="http://schemas.openxmlformats.org/presentationml/2006/main">
  <p:tag name="PA" val="v5.2.11"/>
</p:tagLst>
</file>

<file path=ppt/tags/tag551.xml><?xml version="1.0" encoding="utf-8"?>
<p:tagLst xmlns:a="http://schemas.openxmlformats.org/drawingml/2006/main" xmlns:r="http://schemas.openxmlformats.org/officeDocument/2006/relationships" xmlns:p="http://schemas.openxmlformats.org/presentationml/2006/main">
  <p:tag name="PA" val="v5.2.11"/>
</p:tagLst>
</file>

<file path=ppt/tags/tag552.xml><?xml version="1.0" encoding="utf-8"?>
<p:tagLst xmlns:a="http://schemas.openxmlformats.org/drawingml/2006/main" xmlns:r="http://schemas.openxmlformats.org/officeDocument/2006/relationships" xmlns:p="http://schemas.openxmlformats.org/presentationml/2006/main">
  <p:tag name="PA" val="v5.2.11"/>
</p:tagLst>
</file>

<file path=ppt/tags/tag553.xml><?xml version="1.0" encoding="utf-8"?>
<p:tagLst xmlns:a="http://schemas.openxmlformats.org/drawingml/2006/main" xmlns:r="http://schemas.openxmlformats.org/officeDocument/2006/relationships" xmlns:p="http://schemas.openxmlformats.org/presentationml/2006/main">
  <p:tag name="PA" val="v5.2.11"/>
</p:tagLst>
</file>

<file path=ppt/tags/tag554.xml><?xml version="1.0" encoding="utf-8"?>
<p:tagLst xmlns:a="http://schemas.openxmlformats.org/drawingml/2006/main" xmlns:r="http://schemas.openxmlformats.org/officeDocument/2006/relationships" xmlns:p="http://schemas.openxmlformats.org/presentationml/2006/main">
  <p:tag name="PA" val="v5.2.11"/>
</p:tagLst>
</file>

<file path=ppt/tags/tag555.xml><?xml version="1.0" encoding="utf-8"?>
<p:tagLst xmlns:a="http://schemas.openxmlformats.org/drawingml/2006/main" xmlns:r="http://schemas.openxmlformats.org/officeDocument/2006/relationships" xmlns:p="http://schemas.openxmlformats.org/presentationml/2006/main">
  <p:tag name="PA" val="v5.2.11"/>
</p:tagLst>
</file>

<file path=ppt/tags/tag556.xml><?xml version="1.0" encoding="utf-8"?>
<p:tagLst xmlns:a="http://schemas.openxmlformats.org/drawingml/2006/main" xmlns:r="http://schemas.openxmlformats.org/officeDocument/2006/relationships" xmlns:p="http://schemas.openxmlformats.org/presentationml/2006/main">
  <p:tag name="PA" val="v5.2.11"/>
</p:tagLst>
</file>

<file path=ppt/tags/tag557.xml><?xml version="1.0" encoding="utf-8"?>
<p:tagLst xmlns:a="http://schemas.openxmlformats.org/drawingml/2006/main" xmlns:r="http://schemas.openxmlformats.org/officeDocument/2006/relationships" xmlns:p="http://schemas.openxmlformats.org/presentationml/2006/main">
  <p:tag name="PA" val="v5.2.11"/>
</p:tagLst>
</file>

<file path=ppt/tags/tag558.xml><?xml version="1.0" encoding="utf-8"?>
<p:tagLst xmlns:a="http://schemas.openxmlformats.org/drawingml/2006/main" xmlns:r="http://schemas.openxmlformats.org/officeDocument/2006/relationships" xmlns:p="http://schemas.openxmlformats.org/presentationml/2006/main">
  <p:tag name="PA" val="v5.2.11"/>
</p:tagLst>
</file>

<file path=ppt/tags/tag559.xml><?xml version="1.0" encoding="utf-8"?>
<p:tagLst xmlns:a="http://schemas.openxmlformats.org/drawingml/2006/main" xmlns:r="http://schemas.openxmlformats.org/officeDocument/2006/relationships" xmlns:p="http://schemas.openxmlformats.org/presentationml/2006/main">
  <p:tag name="PA" val="v5.2.11"/>
</p:tagLst>
</file>

<file path=ppt/tags/tag56.xml><?xml version="1.0" encoding="utf-8"?>
<p:tagLst xmlns:a="http://schemas.openxmlformats.org/drawingml/2006/main" xmlns:r="http://schemas.openxmlformats.org/officeDocument/2006/relationships" xmlns:p="http://schemas.openxmlformats.org/presentationml/2006/main">
  <p:tag name="PA" val="v5.2.11"/>
</p:tagLst>
</file>

<file path=ppt/tags/tag560.xml><?xml version="1.0" encoding="utf-8"?>
<p:tagLst xmlns:a="http://schemas.openxmlformats.org/drawingml/2006/main" xmlns:r="http://schemas.openxmlformats.org/officeDocument/2006/relationships" xmlns:p="http://schemas.openxmlformats.org/presentationml/2006/main">
  <p:tag name="PA" val="v5.2.11"/>
</p:tagLst>
</file>

<file path=ppt/tags/tag561.xml><?xml version="1.0" encoding="utf-8"?>
<p:tagLst xmlns:a="http://schemas.openxmlformats.org/drawingml/2006/main" xmlns:r="http://schemas.openxmlformats.org/officeDocument/2006/relationships" xmlns:p="http://schemas.openxmlformats.org/presentationml/2006/main">
  <p:tag name="PA" val="v5.2.11"/>
</p:tagLst>
</file>

<file path=ppt/tags/tag562.xml><?xml version="1.0" encoding="utf-8"?>
<p:tagLst xmlns:a="http://schemas.openxmlformats.org/drawingml/2006/main" xmlns:r="http://schemas.openxmlformats.org/officeDocument/2006/relationships" xmlns:p="http://schemas.openxmlformats.org/presentationml/2006/main">
  <p:tag name="PA" val="v5.2.11"/>
</p:tagLst>
</file>

<file path=ppt/tags/tag563.xml><?xml version="1.0" encoding="utf-8"?>
<p:tagLst xmlns:a="http://schemas.openxmlformats.org/drawingml/2006/main" xmlns:r="http://schemas.openxmlformats.org/officeDocument/2006/relationships" xmlns:p="http://schemas.openxmlformats.org/presentationml/2006/main">
  <p:tag name="PA" val="v5.2.11"/>
</p:tagLst>
</file>

<file path=ppt/tags/tag564.xml><?xml version="1.0" encoding="utf-8"?>
<p:tagLst xmlns:a="http://schemas.openxmlformats.org/drawingml/2006/main" xmlns:r="http://schemas.openxmlformats.org/officeDocument/2006/relationships" xmlns:p="http://schemas.openxmlformats.org/presentationml/2006/main">
  <p:tag name="PA" val="v5.2.11"/>
</p:tagLst>
</file>

<file path=ppt/tags/tag565.xml><?xml version="1.0" encoding="utf-8"?>
<p:tagLst xmlns:a="http://schemas.openxmlformats.org/drawingml/2006/main" xmlns:r="http://schemas.openxmlformats.org/officeDocument/2006/relationships" xmlns:p="http://schemas.openxmlformats.org/presentationml/2006/main">
  <p:tag name="PA" val="v5.2.11"/>
</p:tagLst>
</file>

<file path=ppt/tags/tag566.xml><?xml version="1.0" encoding="utf-8"?>
<p:tagLst xmlns:a="http://schemas.openxmlformats.org/drawingml/2006/main" xmlns:r="http://schemas.openxmlformats.org/officeDocument/2006/relationships" xmlns:p="http://schemas.openxmlformats.org/presentationml/2006/main">
  <p:tag name="PA" val="v5.2.11"/>
</p:tagLst>
</file>

<file path=ppt/tags/tag567.xml><?xml version="1.0" encoding="utf-8"?>
<p:tagLst xmlns:a="http://schemas.openxmlformats.org/drawingml/2006/main" xmlns:r="http://schemas.openxmlformats.org/officeDocument/2006/relationships" xmlns:p="http://schemas.openxmlformats.org/presentationml/2006/main">
  <p:tag name="PA" val="v5.2.11"/>
</p:tagLst>
</file>

<file path=ppt/tags/tag568.xml><?xml version="1.0" encoding="utf-8"?>
<p:tagLst xmlns:a="http://schemas.openxmlformats.org/drawingml/2006/main" xmlns:r="http://schemas.openxmlformats.org/officeDocument/2006/relationships" xmlns:p="http://schemas.openxmlformats.org/presentationml/2006/main">
  <p:tag name="PA" val="v5.2.11"/>
</p:tagLst>
</file>

<file path=ppt/tags/tag569.xml><?xml version="1.0" encoding="utf-8"?>
<p:tagLst xmlns:a="http://schemas.openxmlformats.org/drawingml/2006/main" xmlns:r="http://schemas.openxmlformats.org/officeDocument/2006/relationships" xmlns:p="http://schemas.openxmlformats.org/presentationml/2006/main">
  <p:tag name="PA" val="v5.2.11"/>
</p:tagLst>
</file>

<file path=ppt/tags/tag57.xml><?xml version="1.0" encoding="utf-8"?>
<p:tagLst xmlns:a="http://schemas.openxmlformats.org/drawingml/2006/main" xmlns:r="http://schemas.openxmlformats.org/officeDocument/2006/relationships" xmlns:p="http://schemas.openxmlformats.org/presentationml/2006/main">
  <p:tag name="PA" val="v5.2.11"/>
</p:tagLst>
</file>

<file path=ppt/tags/tag570.xml><?xml version="1.0" encoding="utf-8"?>
<p:tagLst xmlns:a="http://schemas.openxmlformats.org/drawingml/2006/main" xmlns:r="http://schemas.openxmlformats.org/officeDocument/2006/relationships" xmlns:p="http://schemas.openxmlformats.org/presentationml/2006/main">
  <p:tag name="PA" val="v5.2.11"/>
</p:tagLst>
</file>

<file path=ppt/tags/tag571.xml><?xml version="1.0" encoding="utf-8"?>
<p:tagLst xmlns:a="http://schemas.openxmlformats.org/drawingml/2006/main" xmlns:r="http://schemas.openxmlformats.org/officeDocument/2006/relationships" xmlns:p="http://schemas.openxmlformats.org/presentationml/2006/main">
  <p:tag name="PA" val="v5.2.11"/>
</p:tagLst>
</file>

<file path=ppt/tags/tag572.xml><?xml version="1.0" encoding="utf-8"?>
<p:tagLst xmlns:a="http://schemas.openxmlformats.org/drawingml/2006/main" xmlns:r="http://schemas.openxmlformats.org/officeDocument/2006/relationships" xmlns:p="http://schemas.openxmlformats.org/presentationml/2006/main">
  <p:tag name="PA" val="v5.2.11"/>
</p:tagLst>
</file>

<file path=ppt/tags/tag573.xml><?xml version="1.0" encoding="utf-8"?>
<p:tagLst xmlns:a="http://schemas.openxmlformats.org/drawingml/2006/main" xmlns:r="http://schemas.openxmlformats.org/officeDocument/2006/relationships" xmlns:p="http://schemas.openxmlformats.org/presentationml/2006/main">
  <p:tag name="PA" val="v5.2.11"/>
</p:tagLst>
</file>

<file path=ppt/tags/tag574.xml><?xml version="1.0" encoding="utf-8"?>
<p:tagLst xmlns:a="http://schemas.openxmlformats.org/drawingml/2006/main" xmlns:r="http://schemas.openxmlformats.org/officeDocument/2006/relationships" xmlns:p="http://schemas.openxmlformats.org/presentationml/2006/main">
  <p:tag name="PA" val="v5.2.11"/>
</p:tagLst>
</file>

<file path=ppt/tags/tag575.xml><?xml version="1.0" encoding="utf-8"?>
<p:tagLst xmlns:a="http://schemas.openxmlformats.org/drawingml/2006/main" xmlns:r="http://schemas.openxmlformats.org/officeDocument/2006/relationships" xmlns:p="http://schemas.openxmlformats.org/presentationml/2006/main">
  <p:tag name="PA" val="v5.2.11"/>
</p:tagLst>
</file>

<file path=ppt/tags/tag576.xml><?xml version="1.0" encoding="utf-8"?>
<p:tagLst xmlns:a="http://schemas.openxmlformats.org/drawingml/2006/main" xmlns:r="http://schemas.openxmlformats.org/officeDocument/2006/relationships" xmlns:p="http://schemas.openxmlformats.org/presentationml/2006/main">
  <p:tag name="PA" val="v5.2.11"/>
</p:tagLst>
</file>

<file path=ppt/tags/tag577.xml><?xml version="1.0" encoding="utf-8"?>
<p:tagLst xmlns:a="http://schemas.openxmlformats.org/drawingml/2006/main" xmlns:r="http://schemas.openxmlformats.org/officeDocument/2006/relationships" xmlns:p="http://schemas.openxmlformats.org/presentationml/2006/main">
  <p:tag name="PA" val="v5.2.11"/>
</p:tagLst>
</file>

<file path=ppt/tags/tag578.xml><?xml version="1.0" encoding="utf-8"?>
<p:tagLst xmlns:a="http://schemas.openxmlformats.org/drawingml/2006/main" xmlns:r="http://schemas.openxmlformats.org/officeDocument/2006/relationships" xmlns:p="http://schemas.openxmlformats.org/presentationml/2006/main">
  <p:tag name="PA" val="v5.2.11"/>
</p:tagLst>
</file>

<file path=ppt/tags/tag579.xml><?xml version="1.0" encoding="utf-8"?>
<p:tagLst xmlns:a="http://schemas.openxmlformats.org/drawingml/2006/main" xmlns:r="http://schemas.openxmlformats.org/officeDocument/2006/relationships" xmlns:p="http://schemas.openxmlformats.org/presentationml/2006/main">
  <p:tag name="PA" val="v5.2.11"/>
</p:tagLst>
</file>

<file path=ppt/tags/tag58.xml><?xml version="1.0" encoding="utf-8"?>
<p:tagLst xmlns:a="http://schemas.openxmlformats.org/drawingml/2006/main" xmlns:r="http://schemas.openxmlformats.org/officeDocument/2006/relationships" xmlns:p="http://schemas.openxmlformats.org/presentationml/2006/main">
  <p:tag name="PA" val="v5.2.11"/>
</p:tagLst>
</file>

<file path=ppt/tags/tag580.xml><?xml version="1.0" encoding="utf-8"?>
<p:tagLst xmlns:a="http://schemas.openxmlformats.org/drawingml/2006/main" xmlns:r="http://schemas.openxmlformats.org/officeDocument/2006/relationships" xmlns:p="http://schemas.openxmlformats.org/presentationml/2006/main">
  <p:tag name="PA" val="v5.2.11"/>
</p:tagLst>
</file>

<file path=ppt/tags/tag581.xml><?xml version="1.0" encoding="utf-8"?>
<p:tagLst xmlns:a="http://schemas.openxmlformats.org/drawingml/2006/main" xmlns:r="http://schemas.openxmlformats.org/officeDocument/2006/relationships" xmlns:p="http://schemas.openxmlformats.org/presentationml/2006/main">
  <p:tag name="PA" val="v5.2.11"/>
</p:tagLst>
</file>

<file path=ppt/tags/tag582.xml><?xml version="1.0" encoding="utf-8"?>
<p:tagLst xmlns:a="http://schemas.openxmlformats.org/drawingml/2006/main" xmlns:r="http://schemas.openxmlformats.org/officeDocument/2006/relationships" xmlns:p="http://schemas.openxmlformats.org/presentationml/2006/main">
  <p:tag name="PA" val="v5.2.11"/>
</p:tagLst>
</file>

<file path=ppt/tags/tag583.xml><?xml version="1.0" encoding="utf-8"?>
<p:tagLst xmlns:a="http://schemas.openxmlformats.org/drawingml/2006/main" xmlns:r="http://schemas.openxmlformats.org/officeDocument/2006/relationships" xmlns:p="http://schemas.openxmlformats.org/presentationml/2006/main">
  <p:tag name="PA" val="v5.2.11"/>
</p:tagLst>
</file>

<file path=ppt/tags/tag584.xml><?xml version="1.0" encoding="utf-8"?>
<p:tagLst xmlns:a="http://schemas.openxmlformats.org/drawingml/2006/main" xmlns:r="http://schemas.openxmlformats.org/officeDocument/2006/relationships" xmlns:p="http://schemas.openxmlformats.org/presentationml/2006/main">
  <p:tag name="PA" val="v5.2.11"/>
</p:tagLst>
</file>

<file path=ppt/tags/tag585.xml><?xml version="1.0" encoding="utf-8"?>
<p:tagLst xmlns:a="http://schemas.openxmlformats.org/drawingml/2006/main" xmlns:r="http://schemas.openxmlformats.org/officeDocument/2006/relationships" xmlns:p="http://schemas.openxmlformats.org/presentationml/2006/main">
  <p:tag name="PA" val="v5.2.11"/>
</p:tagLst>
</file>

<file path=ppt/tags/tag586.xml><?xml version="1.0" encoding="utf-8"?>
<p:tagLst xmlns:a="http://schemas.openxmlformats.org/drawingml/2006/main" xmlns:r="http://schemas.openxmlformats.org/officeDocument/2006/relationships" xmlns:p="http://schemas.openxmlformats.org/presentationml/2006/main">
  <p:tag name="PA" val="v5.2.11"/>
</p:tagLst>
</file>

<file path=ppt/tags/tag587.xml><?xml version="1.0" encoding="utf-8"?>
<p:tagLst xmlns:a="http://schemas.openxmlformats.org/drawingml/2006/main" xmlns:r="http://schemas.openxmlformats.org/officeDocument/2006/relationships" xmlns:p="http://schemas.openxmlformats.org/presentationml/2006/main">
  <p:tag name="PA" val="v5.2.11"/>
</p:tagLst>
</file>

<file path=ppt/tags/tag588.xml><?xml version="1.0" encoding="utf-8"?>
<p:tagLst xmlns:a="http://schemas.openxmlformats.org/drawingml/2006/main" xmlns:r="http://schemas.openxmlformats.org/officeDocument/2006/relationships" xmlns:p="http://schemas.openxmlformats.org/presentationml/2006/main">
  <p:tag name="PA" val="v5.2.11"/>
</p:tagLst>
</file>

<file path=ppt/tags/tag589.xml><?xml version="1.0" encoding="utf-8"?>
<p:tagLst xmlns:a="http://schemas.openxmlformats.org/drawingml/2006/main" xmlns:r="http://schemas.openxmlformats.org/officeDocument/2006/relationships" xmlns:p="http://schemas.openxmlformats.org/presentationml/2006/main">
  <p:tag name="PA" val="v5.2.11"/>
</p:tagLst>
</file>

<file path=ppt/tags/tag59.xml><?xml version="1.0" encoding="utf-8"?>
<p:tagLst xmlns:a="http://schemas.openxmlformats.org/drawingml/2006/main" xmlns:r="http://schemas.openxmlformats.org/officeDocument/2006/relationships" xmlns:p="http://schemas.openxmlformats.org/presentationml/2006/main">
  <p:tag name="PA" val="v5.2.11"/>
</p:tagLst>
</file>

<file path=ppt/tags/tag590.xml><?xml version="1.0" encoding="utf-8"?>
<p:tagLst xmlns:a="http://schemas.openxmlformats.org/drawingml/2006/main" xmlns:r="http://schemas.openxmlformats.org/officeDocument/2006/relationships" xmlns:p="http://schemas.openxmlformats.org/presentationml/2006/main">
  <p:tag name="PA" val="v5.2.11"/>
</p:tagLst>
</file>

<file path=ppt/tags/tag591.xml><?xml version="1.0" encoding="utf-8"?>
<p:tagLst xmlns:a="http://schemas.openxmlformats.org/drawingml/2006/main" xmlns:r="http://schemas.openxmlformats.org/officeDocument/2006/relationships" xmlns:p="http://schemas.openxmlformats.org/presentationml/2006/main">
  <p:tag name="PA" val="v5.2.11"/>
</p:tagLst>
</file>

<file path=ppt/tags/tag592.xml><?xml version="1.0" encoding="utf-8"?>
<p:tagLst xmlns:a="http://schemas.openxmlformats.org/drawingml/2006/main" xmlns:r="http://schemas.openxmlformats.org/officeDocument/2006/relationships" xmlns:p="http://schemas.openxmlformats.org/presentationml/2006/main">
  <p:tag name="PA" val="v5.2.11"/>
</p:tagLst>
</file>

<file path=ppt/tags/tag593.xml><?xml version="1.0" encoding="utf-8"?>
<p:tagLst xmlns:a="http://schemas.openxmlformats.org/drawingml/2006/main" xmlns:r="http://schemas.openxmlformats.org/officeDocument/2006/relationships" xmlns:p="http://schemas.openxmlformats.org/presentationml/2006/main">
  <p:tag name="PA" val="v5.2.11"/>
</p:tagLst>
</file>

<file path=ppt/tags/tag594.xml><?xml version="1.0" encoding="utf-8"?>
<p:tagLst xmlns:a="http://schemas.openxmlformats.org/drawingml/2006/main" xmlns:r="http://schemas.openxmlformats.org/officeDocument/2006/relationships" xmlns:p="http://schemas.openxmlformats.org/presentationml/2006/main">
  <p:tag name="PA" val="v5.2.11"/>
</p:tagLst>
</file>

<file path=ppt/tags/tag595.xml><?xml version="1.0" encoding="utf-8"?>
<p:tagLst xmlns:a="http://schemas.openxmlformats.org/drawingml/2006/main" xmlns:r="http://schemas.openxmlformats.org/officeDocument/2006/relationships" xmlns:p="http://schemas.openxmlformats.org/presentationml/2006/main">
  <p:tag name="PA" val="v5.2.11"/>
</p:tagLst>
</file>

<file path=ppt/tags/tag596.xml><?xml version="1.0" encoding="utf-8"?>
<p:tagLst xmlns:a="http://schemas.openxmlformats.org/drawingml/2006/main" xmlns:r="http://schemas.openxmlformats.org/officeDocument/2006/relationships" xmlns:p="http://schemas.openxmlformats.org/presentationml/2006/main">
  <p:tag name="PA" val="v5.2.11"/>
</p:tagLst>
</file>

<file path=ppt/tags/tag597.xml><?xml version="1.0" encoding="utf-8"?>
<p:tagLst xmlns:a="http://schemas.openxmlformats.org/drawingml/2006/main" xmlns:r="http://schemas.openxmlformats.org/officeDocument/2006/relationships" xmlns:p="http://schemas.openxmlformats.org/presentationml/2006/main">
  <p:tag name="PA" val="v5.2.11"/>
</p:tagLst>
</file>

<file path=ppt/tags/tag598.xml><?xml version="1.0" encoding="utf-8"?>
<p:tagLst xmlns:a="http://schemas.openxmlformats.org/drawingml/2006/main" xmlns:r="http://schemas.openxmlformats.org/officeDocument/2006/relationships" xmlns:p="http://schemas.openxmlformats.org/presentationml/2006/main">
  <p:tag name="PA" val="v5.2.11"/>
</p:tagLst>
</file>

<file path=ppt/tags/tag599.xml><?xml version="1.0" encoding="utf-8"?>
<p:tagLst xmlns:a="http://schemas.openxmlformats.org/drawingml/2006/main" xmlns:r="http://schemas.openxmlformats.org/officeDocument/2006/relationships" xmlns:p="http://schemas.openxmlformats.org/presentationml/2006/main">
  <p:tag name="PA" val="v5.2.11"/>
</p:tagLst>
</file>

<file path=ppt/tags/tag6.xml><?xml version="1.0" encoding="utf-8"?>
<p:tagLst xmlns:a="http://schemas.openxmlformats.org/drawingml/2006/main" xmlns:r="http://schemas.openxmlformats.org/officeDocument/2006/relationships" xmlns:p="http://schemas.openxmlformats.org/presentationml/2006/main">
  <p:tag name="PA" val="v5.2.11"/>
</p:tagLst>
</file>

<file path=ppt/tags/tag60.xml><?xml version="1.0" encoding="utf-8"?>
<p:tagLst xmlns:a="http://schemas.openxmlformats.org/drawingml/2006/main" xmlns:r="http://schemas.openxmlformats.org/officeDocument/2006/relationships" xmlns:p="http://schemas.openxmlformats.org/presentationml/2006/main">
  <p:tag name="PA" val="v5.2.11"/>
</p:tagLst>
</file>

<file path=ppt/tags/tag600.xml><?xml version="1.0" encoding="utf-8"?>
<p:tagLst xmlns:a="http://schemas.openxmlformats.org/drawingml/2006/main" xmlns:r="http://schemas.openxmlformats.org/officeDocument/2006/relationships" xmlns:p="http://schemas.openxmlformats.org/presentationml/2006/main">
  <p:tag name="PA" val="v5.2.11"/>
</p:tagLst>
</file>

<file path=ppt/tags/tag601.xml><?xml version="1.0" encoding="utf-8"?>
<p:tagLst xmlns:a="http://schemas.openxmlformats.org/drawingml/2006/main" xmlns:r="http://schemas.openxmlformats.org/officeDocument/2006/relationships" xmlns:p="http://schemas.openxmlformats.org/presentationml/2006/main">
  <p:tag name="PA" val="v5.2.11"/>
</p:tagLst>
</file>

<file path=ppt/tags/tag602.xml><?xml version="1.0" encoding="utf-8"?>
<p:tagLst xmlns:a="http://schemas.openxmlformats.org/drawingml/2006/main" xmlns:r="http://schemas.openxmlformats.org/officeDocument/2006/relationships" xmlns:p="http://schemas.openxmlformats.org/presentationml/2006/main">
  <p:tag name="PA" val="v5.2.11"/>
</p:tagLst>
</file>

<file path=ppt/tags/tag603.xml><?xml version="1.0" encoding="utf-8"?>
<p:tagLst xmlns:a="http://schemas.openxmlformats.org/drawingml/2006/main" xmlns:r="http://schemas.openxmlformats.org/officeDocument/2006/relationships" xmlns:p="http://schemas.openxmlformats.org/presentationml/2006/main">
  <p:tag name="PA" val="v5.2.11"/>
</p:tagLst>
</file>

<file path=ppt/tags/tag604.xml><?xml version="1.0" encoding="utf-8"?>
<p:tagLst xmlns:a="http://schemas.openxmlformats.org/drawingml/2006/main" xmlns:r="http://schemas.openxmlformats.org/officeDocument/2006/relationships" xmlns:p="http://schemas.openxmlformats.org/presentationml/2006/main">
  <p:tag name="PA" val="v5.2.11"/>
</p:tagLst>
</file>

<file path=ppt/tags/tag605.xml><?xml version="1.0" encoding="utf-8"?>
<p:tagLst xmlns:a="http://schemas.openxmlformats.org/drawingml/2006/main" xmlns:r="http://schemas.openxmlformats.org/officeDocument/2006/relationships" xmlns:p="http://schemas.openxmlformats.org/presentationml/2006/main">
  <p:tag name="PA" val="v5.2.11"/>
</p:tagLst>
</file>

<file path=ppt/tags/tag606.xml><?xml version="1.0" encoding="utf-8"?>
<p:tagLst xmlns:a="http://schemas.openxmlformats.org/drawingml/2006/main" xmlns:r="http://schemas.openxmlformats.org/officeDocument/2006/relationships" xmlns:p="http://schemas.openxmlformats.org/presentationml/2006/main">
  <p:tag name="PA" val="v5.2.11"/>
</p:tagLst>
</file>

<file path=ppt/tags/tag607.xml><?xml version="1.0" encoding="utf-8"?>
<p:tagLst xmlns:a="http://schemas.openxmlformats.org/drawingml/2006/main" xmlns:r="http://schemas.openxmlformats.org/officeDocument/2006/relationships" xmlns:p="http://schemas.openxmlformats.org/presentationml/2006/main">
  <p:tag name="PA" val="v5.2.11"/>
</p:tagLst>
</file>

<file path=ppt/tags/tag608.xml><?xml version="1.0" encoding="utf-8"?>
<p:tagLst xmlns:a="http://schemas.openxmlformats.org/drawingml/2006/main" xmlns:r="http://schemas.openxmlformats.org/officeDocument/2006/relationships" xmlns:p="http://schemas.openxmlformats.org/presentationml/2006/main">
  <p:tag name="PA" val="v5.2.11"/>
</p:tagLst>
</file>

<file path=ppt/tags/tag609.xml><?xml version="1.0" encoding="utf-8"?>
<p:tagLst xmlns:a="http://schemas.openxmlformats.org/drawingml/2006/main" xmlns:r="http://schemas.openxmlformats.org/officeDocument/2006/relationships" xmlns:p="http://schemas.openxmlformats.org/presentationml/2006/main">
  <p:tag name="PA" val="v5.2.11"/>
</p:tagLst>
</file>

<file path=ppt/tags/tag61.xml><?xml version="1.0" encoding="utf-8"?>
<p:tagLst xmlns:a="http://schemas.openxmlformats.org/drawingml/2006/main" xmlns:r="http://schemas.openxmlformats.org/officeDocument/2006/relationships" xmlns:p="http://schemas.openxmlformats.org/presentationml/2006/main">
  <p:tag name="PA" val="v5.2.11"/>
</p:tagLst>
</file>

<file path=ppt/tags/tag610.xml><?xml version="1.0" encoding="utf-8"?>
<p:tagLst xmlns:a="http://schemas.openxmlformats.org/drawingml/2006/main" xmlns:r="http://schemas.openxmlformats.org/officeDocument/2006/relationships" xmlns:p="http://schemas.openxmlformats.org/presentationml/2006/main">
  <p:tag name="PA" val="v5.2.11"/>
</p:tagLst>
</file>

<file path=ppt/tags/tag611.xml><?xml version="1.0" encoding="utf-8"?>
<p:tagLst xmlns:a="http://schemas.openxmlformats.org/drawingml/2006/main" xmlns:r="http://schemas.openxmlformats.org/officeDocument/2006/relationships" xmlns:p="http://schemas.openxmlformats.org/presentationml/2006/main">
  <p:tag name="PA" val="v5.2.11"/>
</p:tagLst>
</file>

<file path=ppt/tags/tag612.xml><?xml version="1.0" encoding="utf-8"?>
<p:tagLst xmlns:a="http://schemas.openxmlformats.org/drawingml/2006/main" xmlns:r="http://schemas.openxmlformats.org/officeDocument/2006/relationships" xmlns:p="http://schemas.openxmlformats.org/presentationml/2006/main">
  <p:tag name="PA" val="v5.2.11"/>
</p:tagLst>
</file>

<file path=ppt/tags/tag613.xml><?xml version="1.0" encoding="utf-8"?>
<p:tagLst xmlns:a="http://schemas.openxmlformats.org/drawingml/2006/main" xmlns:r="http://schemas.openxmlformats.org/officeDocument/2006/relationships" xmlns:p="http://schemas.openxmlformats.org/presentationml/2006/main">
  <p:tag name="PA" val="v5.2.11"/>
</p:tagLst>
</file>

<file path=ppt/tags/tag614.xml><?xml version="1.0" encoding="utf-8"?>
<p:tagLst xmlns:a="http://schemas.openxmlformats.org/drawingml/2006/main" xmlns:r="http://schemas.openxmlformats.org/officeDocument/2006/relationships" xmlns:p="http://schemas.openxmlformats.org/presentationml/2006/main">
  <p:tag name="PA" val="v5.2.11"/>
</p:tagLst>
</file>

<file path=ppt/tags/tag615.xml><?xml version="1.0" encoding="utf-8"?>
<p:tagLst xmlns:a="http://schemas.openxmlformats.org/drawingml/2006/main" xmlns:r="http://schemas.openxmlformats.org/officeDocument/2006/relationships" xmlns:p="http://schemas.openxmlformats.org/presentationml/2006/main">
  <p:tag name="PA" val="v5.2.11"/>
</p:tagLst>
</file>

<file path=ppt/tags/tag616.xml><?xml version="1.0" encoding="utf-8"?>
<p:tagLst xmlns:a="http://schemas.openxmlformats.org/drawingml/2006/main" xmlns:r="http://schemas.openxmlformats.org/officeDocument/2006/relationships" xmlns:p="http://schemas.openxmlformats.org/presentationml/2006/main">
  <p:tag name="PA" val="v5.2.11"/>
</p:tagLst>
</file>

<file path=ppt/tags/tag617.xml><?xml version="1.0" encoding="utf-8"?>
<p:tagLst xmlns:a="http://schemas.openxmlformats.org/drawingml/2006/main" xmlns:r="http://schemas.openxmlformats.org/officeDocument/2006/relationships" xmlns:p="http://schemas.openxmlformats.org/presentationml/2006/main">
  <p:tag name="PA" val="v5.2.11"/>
</p:tagLst>
</file>

<file path=ppt/tags/tag618.xml><?xml version="1.0" encoding="utf-8"?>
<p:tagLst xmlns:a="http://schemas.openxmlformats.org/drawingml/2006/main" xmlns:r="http://schemas.openxmlformats.org/officeDocument/2006/relationships" xmlns:p="http://schemas.openxmlformats.org/presentationml/2006/main">
  <p:tag name="PA" val="v5.2.11"/>
</p:tagLst>
</file>

<file path=ppt/tags/tag619.xml><?xml version="1.0" encoding="utf-8"?>
<p:tagLst xmlns:a="http://schemas.openxmlformats.org/drawingml/2006/main" xmlns:r="http://schemas.openxmlformats.org/officeDocument/2006/relationships" xmlns:p="http://schemas.openxmlformats.org/presentationml/2006/main">
  <p:tag name="PA" val="v5.2.11"/>
</p:tagLst>
</file>

<file path=ppt/tags/tag62.xml><?xml version="1.0" encoding="utf-8"?>
<p:tagLst xmlns:a="http://schemas.openxmlformats.org/drawingml/2006/main" xmlns:r="http://schemas.openxmlformats.org/officeDocument/2006/relationships" xmlns:p="http://schemas.openxmlformats.org/presentationml/2006/main">
  <p:tag name="PA" val="v5.2.11"/>
</p:tagLst>
</file>

<file path=ppt/tags/tag620.xml><?xml version="1.0" encoding="utf-8"?>
<p:tagLst xmlns:a="http://schemas.openxmlformats.org/drawingml/2006/main" xmlns:r="http://schemas.openxmlformats.org/officeDocument/2006/relationships" xmlns:p="http://schemas.openxmlformats.org/presentationml/2006/main">
  <p:tag name="PA" val="v5.2.11"/>
</p:tagLst>
</file>

<file path=ppt/tags/tag621.xml><?xml version="1.0" encoding="utf-8"?>
<p:tagLst xmlns:a="http://schemas.openxmlformats.org/drawingml/2006/main" xmlns:r="http://schemas.openxmlformats.org/officeDocument/2006/relationships" xmlns:p="http://schemas.openxmlformats.org/presentationml/2006/main">
  <p:tag name="PA" val="v5.2.11"/>
</p:tagLst>
</file>

<file path=ppt/tags/tag622.xml><?xml version="1.0" encoding="utf-8"?>
<p:tagLst xmlns:a="http://schemas.openxmlformats.org/drawingml/2006/main" xmlns:r="http://schemas.openxmlformats.org/officeDocument/2006/relationships" xmlns:p="http://schemas.openxmlformats.org/presentationml/2006/main">
  <p:tag name="PA" val="v5.2.11"/>
</p:tagLst>
</file>

<file path=ppt/tags/tag623.xml><?xml version="1.0" encoding="utf-8"?>
<p:tagLst xmlns:a="http://schemas.openxmlformats.org/drawingml/2006/main" xmlns:r="http://schemas.openxmlformats.org/officeDocument/2006/relationships" xmlns:p="http://schemas.openxmlformats.org/presentationml/2006/main">
  <p:tag name="PA" val="v5.2.11"/>
</p:tagLst>
</file>

<file path=ppt/tags/tag624.xml><?xml version="1.0" encoding="utf-8"?>
<p:tagLst xmlns:a="http://schemas.openxmlformats.org/drawingml/2006/main" xmlns:r="http://schemas.openxmlformats.org/officeDocument/2006/relationships" xmlns:p="http://schemas.openxmlformats.org/presentationml/2006/main">
  <p:tag name="PA" val="v5.2.11"/>
</p:tagLst>
</file>

<file path=ppt/tags/tag625.xml><?xml version="1.0" encoding="utf-8"?>
<p:tagLst xmlns:a="http://schemas.openxmlformats.org/drawingml/2006/main" xmlns:r="http://schemas.openxmlformats.org/officeDocument/2006/relationships" xmlns:p="http://schemas.openxmlformats.org/presentationml/2006/main">
  <p:tag name="PA" val="v5.2.11"/>
</p:tagLst>
</file>

<file path=ppt/tags/tag626.xml><?xml version="1.0" encoding="utf-8"?>
<p:tagLst xmlns:a="http://schemas.openxmlformats.org/drawingml/2006/main" xmlns:r="http://schemas.openxmlformats.org/officeDocument/2006/relationships" xmlns:p="http://schemas.openxmlformats.org/presentationml/2006/main">
  <p:tag name="PA" val="v5.2.11"/>
</p:tagLst>
</file>

<file path=ppt/tags/tag627.xml><?xml version="1.0" encoding="utf-8"?>
<p:tagLst xmlns:a="http://schemas.openxmlformats.org/drawingml/2006/main" xmlns:r="http://schemas.openxmlformats.org/officeDocument/2006/relationships" xmlns:p="http://schemas.openxmlformats.org/presentationml/2006/main">
  <p:tag name="PA" val="v5.2.11"/>
</p:tagLst>
</file>

<file path=ppt/tags/tag628.xml><?xml version="1.0" encoding="utf-8"?>
<p:tagLst xmlns:a="http://schemas.openxmlformats.org/drawingml/2006/main" xmlns:r="http://schemas.openxmlformats.org/officeDocument/2006/relationships" xmlns:p="http://schemas.openxmlformats.org/presentationml/2006/main">
  <p:tag name="PA" val="v5.2.11"/>
</p:tagLst>
</file>

<file path=ppt/tags/tag629.xml><?xml version="1.0" encoding="utf-8"?>
<p:tagLst xmlns:a="http://schemas.openxmlformats.org/drawingml/2006/main" xmlns:r="http://schemas.openxmlformats.org/officeDocument/2006/relationships" xmlns:p="http://schemas.openxmlformats.org/presentationml/2006/main">
  <p:tag name="PA" val="v5.2.11"/>
</p:tagLst>
</file>

<file path=ppt/tags/tag63.xml><?xml version="1.0" encoding="utf-8"?>
<p:tagLst xmlns:a="http://schemas.openxmlformats.org/drawingml/2006/main" xmlns:r="http://schemas.openxmlformats.org/officeDocument/2006/relationships" xmlns:p="http://schemas.openxmlformats.org/presentationml/2006/main">
  <p:tag name="PA" val="v5.2.11"/>
</p:tagLst>
</file>

<file path=ppt/tags/tag630.xml><?xml version="1.0" encoding="utf-8"?>
<p:tagLst xmlns:a="http://schemas.openxmlformats.org/drawingml/2006/main" xmlns:r="http://schemas.openxmlformats.org/officeDocument/2006/relationships" xmlns:p="http://schemas.openxmlformats.org/presentationml/2006/main">
  <p:tag name="PA" val="v5.2.11"/>
</p:tagLst>
</file>

<file path=ppt/tags/tag631.xml><?xml version="1.0" encoding="utf-8"?>
<p:tagLst xmlns:a="http://schemas.openxmlformats.org/drawingml/2006/main" xmlns:r="http://schemas.openxmlformats.org/officeDocument/2006/relationships" xmlns:p="http://schemas.openxmlformats.org/presentationml/2006/main">
  <p:tag name="PA" val="v5.2.11"/>
</p:tagLst>
</file>

<file path=ppt/tags/tag632.xml><?xml version="1.0" encoding="utf-8"?>
<p:tagLst xmlns:a="http://schemas.openxmlformats.org/drawingml/2006/main" xmlns:r="http://schemas.openxmlformats.org/officeDocument/2006/relationships" xmlns:p="http://schemas.openxmlformats.org/presentationml/2006/main">
  <p:tag name="PA" val="v5.2.11"/>
</p:tagLst>
</file>

<file path=ppt/tags/tag633.xml><?xml version="1.0" encoding="utf-8"?>
<p:tagLst xmlns:a="http://schemas.openxmlformats.org/drawingml/2006/main" xmlns:r="http://schemas.openxmlformats.org/officeDocument/2006/relationships" xmlns:p="http://schemas.openxmlformats.org/presentationml/2006/main">
  <p:tag name="PA" val="v5.2.11"/>
</p:tagLst>
</file>

<file path=ppt/tags/tag634.xml><?xml version="1.0" encoding="utf-8"?>
<p:tagLst xmlns:a="http://schemas.openxmlformats.org/drawingml/2006/main" xmlns:r="http://schemas.openxmlformats.org/officeDocument/2006/relationships" xmlns:p="http://schemas.openxmlformats.org/presentationml/2006/main">
  <p:tag name="PA" val="v5.2.11"/>
</p:tagLst>
</file>

<file path=ppt/tags/tag635.xml><?xml version="1.0" encoding="utf-8"?>
<p:tagLst xmlns:a="http://schemas.openxmlformats.org/drawingml/2006/main" xmlns:r="http://schemas.openxmlformats.org/officeDocument/2006/relationships" xmlns:p="http://schemas.openxmlformats.org/presentationml/2006/main">
  <p:tag name="PA" val="v5.2.11"/>
</p:tagLst>
</file>

<file path=ppt/tags/tag636.xml><?xml version="1.0" encoding="utf-8"?>
<p:tagLst xmlns:a="http://schemas.openxmlformats.org/drawingml/2006/main" xmlns:r="http://schemas.openxmlformats.org/officeDocument/2006/relationships" xmlns:p="http://schemas.openxmlformats.org/presentationml/2006/main">
  <p:tag name="PA" val="v5.2.11"/>
</p:tagLst>
</file>

<file path=ppt/tags/tag637.xml><?xml version="1.0" encoding="utf-8"?>
<p:tagLst xmlns:a="http://schemas.openxmlformats.org/drawingml/2006/main" xmlns:r="http://schemas.openxmlformats.org/officeDocument/2006/relationships" xmlns:p="http://schemas.openxmlformats.org/presentationml/2006/main">
  <p:tag name="PA" val="v5.2.11"/>
</p:tagLst>
</file>

<file path=ppt/tags/tag638.xml><?xml version="1.0" encoding="utf-8"?>
<p:tagLst xmlns:a="http://schemas.openxmlformats.org/drawingml/2006/main" xmlns:r="http://schemas.openxmlformats.org/officeDocument/2006/relationships" xmlns:p="http://schemas.openxmlformats.org/presentationml/2006/main">
  <p:tag name="PA" val="v5.2.11"/>
</p:tagLst>
</file>

<file path=ppt/tags/tag639.xml><?xml version="1.0" encoding="utf-8"?>
<p:tagLst xmlns:a="http://schemas.openxmlformats.org/drawingml/2006/main" xmlns:r="http://schemas.openxmlformats.org/officeDocument/2006/relationships" xmlns:p="http://schemas.openxmlformats.org/presentationml/2006/main">
  <p:tag name="PA" val="v5.2.11"/>
</p:tagLst>
</file>

<file path=ppt/tags/tag64.xml><?xml version="1.0" encoding="utf-8"?>
<p:tagLst xmlns:a="http://schemas.openxmlformats.org/drawingml/2006/main" xmlns:r="http://schemas.openxmlformats.org/officeDocument/2006/relationships" xmlns:p="http://schemas.openxmlformats.org/presentationml/2006/main">
  <p:tag name="PA" val="v5.2.11"/>
</p:tagLst>
</file>

<file path=ppt/tags/tag640.xml><?xml version="1.0" encoding="utf-8"?>
<p:tagLst xmlns:a="http://schemas.openxmlformats.org/drawingml/2006/main" xmlns:r="http://schemas.openxmlformats.org/officeDocument/2006/relationships" xmlns:p="http://schemas.openxmlformats.org/presentationml/2006/main">
  <p:tag name="PA" val="v5.2.11"/>
</p:tagLst>
</file>

<file path=ppt/tags/tag641.xml><?xml version="1.0" encoding="utf-8"?>
<p:tagLst xmlns:a="http://schemas.openxmlformats.org/drawingml/2006/main" xmlns:r="http://schemas.openxmlformats.org/officeDocument/2006/relationships" xmlns:p="http://schemas.openxmlformats.org/presentationml/2006/main">
  <p:tag name="PA" val="v5.2.11"/>
</p:tagLst>
</file>

<file path=ppt/tags/tag642.xml><?xml version="1.0" encoding="utf-8"?>
<p:tagLst xmlns:a="http://schemas.openxmlformats.org/drawingml/2006/main" xmlns:r="http://schemas.openxmlformats.org/officeDocument/2006/relationships" xmlns:p="http://schemas.openxmlformats.org/presentationml/2006/main">
  <p:tag name="PA" val="v5.2.11"/>
</p:tagLst>
</file>

<file path=ppt/tags/tag643.xml><?xml version="1.0" encoding="utf-8"?>
<p:tagLst xmlns:a="http://schemas.openxmlformats.org/drawingml/2006/main" xmlns:r="http://schemas.openxmlformats.org/officeDocument/2006/relationships" xmlns:p="http://schemas.openxmlformats.org/presentationml/2006/main">
  <p:tag name="PA" val="v5.2.11"/>
</p:tagLst>
</file>

<file path=ppt/tags/tag644.xml><?xml version="1.0" encoding="utf-8"?>
<p:tagLst xmlns:a="http://schemas.openxmlformats.org/drawingml/2006/main" xmlns:r="http://schemas.openxmlformats.org/officeDocument/2006/relationships" xmlns:p="http://schemas.openxmlformats.org/presentationml/2006/main">
  <p:tag name="PA" val="v5.2.11"/>
</p:tagLst>
</file>

<file path=ppt/tags/tag645.xml><?xml version="1.0" encoding="utf-8"?>
<p:tagLst xmlns:a="http://schemas.openxmlformats.org/drawingml/2006/main" xmlns:r="http://schemas.openxmlformats.org/officeDocument/2006/relationships" xmlns:p="http://schemas.openxmlformats.org/presentationml/2006/main">
  <p:tag name="PA" val="v5.2.11"/>
</p:tagLst>
</file>

<file path=ppt/tags/tag646.xml><?xml version="1.0" encoding="utf-8"?>
<p:tagLst xmlns:a="http://schemas.openxmlformats.org/drawingml/2006/main" xmlns:r="http://schemas.openxmlformats.org/officeDocument/2006/relationships" xmlns:p="http://schemas.openxmlformats.org/presentationml/2006/main">
  <p:tag name="PA" val="v5.2.11"/>
</p:tagLst>
</file>

<file path=ppt/tags/tag647.xml><?xml version="1.0" encoding="utf-8"?>
<p:tagLst xmlns:a="http://schemas.openxmlformats.org/drawingml/2006/main" xmlns:r="http://schemas.openxmlformats.org/officeDocument/2006/relationships" xmlns:p="http://schemas.openxmlformats.org/presentationml/2006/main">
  <p:tag name="PA" val="v5.2.11"/>
</p:tagLst>
</file>

<file path=ppt/tags/tag648.xml><?xml version="1.0" encoding="utf-8"?>
<p:tagLst xmlns:a="http://schemas.openxmlformats.org/drawingml/2006/main" xmlns:r="http://schemas.openxmlformats.org/officeDocument/2006/relationships" xmlns:p="http://schemas.openxmlformats.org/presentationml/2006/main">
  <p:tag name="PA" val="v5.2.11"/>
</p:tagLst>
</file>

<file path=ppt/tags/tag649.xml><?xml version="1.0" encoding="utf-8"?>
<p:tagLst xmlns:a="http://schemas.openxmlformats.org/drawingml/2006/main" xmlns:r="http://schemas.openxmlformats.org/officeDocument/2006/relationships" xmlns:p="http://schemas.openxmlformats.org/presentationml/2006/main">
  <p:tag name="PA" val="v5.2.11"/>
</p:tagLst>
</file>

<file path=ppt/tags/tag65.xml><?xml version="1.0" encoding="utf-8"?>
<p:tagLst xmlns:a="http://schemas.openxmlformats.org/drawingml/2006/main" xmlns:r="http://schemas.openxmlformats.org/officeDocument/2006/relationships" xmlns:p="http://schemas.openxmlformats.org/presentationml/2006/main">
  <p:tag name="PA" val="v5.2.11"/>
</p:tagLst>
</file>

<file path=ppt/tags/tag650.xml><?xml version="1.0" encoding="utf-8"?>
<p:tagLst xmlns:a="http://schemas.openxmlformats.org/drawingml/2006/main" xmlns:r="http://schemas.openxmlformats.org/officeDocument/2006/relationships" xmlns:p="http://schemas.openxmlformats.org/presentationml/2006/main">
  <p:tag name="PA" val="v5.2.11"/>
</p:tagLst>
</file>

<file path=ppt/tags/tag651.xml><?xml version="1.0" encoding="utf-8"?>
<p:tagLst xmlns:a="http://schemas.openxmlformats.org/drawingml/2006/main" xmlns:r="http://schemas.openxmlformats.org/officeDocument/2006/relationships" xmlns:p="http://schemas.openxmlformats.org/presentationml/2006/main">
  <p:tag name="PA" val="v5.2.11"/>
</p:tagLst>
</file>

<file path=ppt/tags/tag652.xml><?xml version="1.0" encoding="utf-8"?>
<p:tagLst xmlns:a="http://schemas.openxmlformats.org/drawingml/2006/main" xmlns:r="http://schemas.openxmlformats.org/officeDocument/2006/relationships" xmlns:p="http://schemas.openxmlformats.org/presentationml/2006/main">
  <p:tag name="PA" val="v5.2.11"/>
</p:tagLst>
</file>

<file path=ppt/tags/tag653.xml><?xml version="1.0" encoding="utf-8"?>
<p:tagLst xmlns:a="http://schemas.openxmlformats.org/drawingml/2006/main" xmlns:r="http://schemas.openxmlformats.org/officeDocument/2006/relationships" xmlns:p="http://schemas.openxmlformats.org/presentationml/2006/main">
  <p:tag name="PA" val="v5.2.11"/>
</p:tagLst>
</file>

<file path=ppt/tags/tag654.xml><?xml version="1.0" encoding="utf-8"?>
<p:tagLst xmlns:a="http://schemas.openxmlformats.org/drawingml/2006/main" xmlns:r="http://schemas.openxmlformats.org/officeDocument/2006/relationships" xmlns:p="http://schemas.openxmlformats.org/presentationml/2006/main">
  <p:tag name="PA" val="v5.2.11"/>
</p:tagLst>
</file>

<file path=ppt/tags/tag655.xml><?xml version="1.0" encoding="utf-8"?>
<p:tagLst xmlns:a="http://schemas.openxmlformats.org/drawingml/2006/main" xmlns:r="http://schemas.openxmlformats.org/officeDocument/2006/relationships" xmlns:p="http://schemas.openxmlformats.org/presentationml/2006/main">
  <p:tag name="PA" val="v5.2.11"/>
</p:tagLst>
</file>

<file path=ppt/tags/tag656.xml><?xml version="1.0" encoding="utf-8"?>
<p:tagLst xmlns:a="http://schemas.openxmlformats.org/drawingml/2006/main" xmlns:r="http://schemas.openxmlformats.org/officeDocument/2006/relationships" xmlns:p="http://schemas.openxmlformats.org/presentationml/2006/main">
  <p:tag name="PA" val="v5.2.11"/>
</p:tagLst>
</file>

<file path=ppt/tags/tag657.xml><?xml version="1.0" encoding="utf-8"?>
<p:tagLst xmlns:a="http://schemas.openxmlformats.org/drawingml/2006/main" xmlns:r="http://schemas.openxmlformats.org/officeDocument/2006/relationships" xmlns:p="http://schemas.openxmlformats.org/presentationml/2006/main">
  <p:tag name="PA" val="v5.2.11"/>
</p:tagLst>
</file>

<file path=ppt/tags/tag658.xml><?xml version="1.0" encoding="utf-8"?>
<p:tagLst xmlns:a="http://schemas.openxmlformats.org/drawingml/2006/main" xmlns:r="http://schemas.openxmlformats.org/officeDocument/2006/relationships" xmlns:p="http://schemas.openxmlformats.org/presentationml/2006/main">
  <p:tag name="PA" val="v5.2.11"/>
</p:tagLst>
</file>

<file path=ppt/tags/tag659.xml><?xml version="1.0" encoding="utf-8"?>
<p:tagLst xmlns:a="http://schemas.openxmlformats.org/drawingml/2006/main" xmlns:r="http://schemas.openxmlformats.org/officeDocument/2006/relationships" xmlns:p="http://schemas.openxmlformats.org/presentationml/2006/main">
  <p:tag name="PA" val="v5.2.11"/>
</p:tagLst>
</file>

<file path=ppt/tags/tag66.xml><?xml version="1.0" encoding="utf-8"?>
<p:tagLst xmlns:a="http://schemas.openxmlformats.org/drawingml/2006/main" xmlns:r="http://schemas.openxmlformats.org/officeDocument/2006/relationships" xmlns:p="http://schemas.openxmlformats.org/presentationml/2006/main">
  <p:tag name="PA" val="v5.2.11"/>
</p:tagLst>
</file>

<file path=ppt/tags/tag660.xml><?xml version="1.0" encoding="utf-8"?>
<p:tagLst xmlns:a="http://schemas.openxmlformats.org/drawingml/2006/main" xmlns:r="http://schemas.openxmlformats.org/officeDocument/2006/relationships" xmlns:p="http://schemas.openxmlformats.org/presentationml/2006/main">
  <p:tag name="PA" val="v5.2.11"/>
</p:tagLst>
</file>

<file path=ppt/tags/tag661.xml><?xml version="1.0" encoding="utf-8"?>
<p:tagLst xmlns:a="http://schemas.openxmlformats.org/drawingml/2006/main" xmlns:r="http://schemas.openxmlformats.org/officeDocument/2006/relationships" xmlns:p="http://schemas.openxmlformats.org/presentationml/2006/main">
  <p:tag name="PA" val="v5.2.11"/>
</p:tagLst>
</file>

<file path=ppt/tags/tag662.xml><?xml version="1.0" encoding="utf-8"?>
<p:tagLst xmlns:a="http://schemas.openxmlformats.org/drawingml/2006/main" xmlns:r="http://schemas.openxmlformats.org/officeDocument/2006/relationships" xmlns:p="http://schemas.openxmlformats.org/presentationml/2006/main">
  <p:tag name="PA" val="v5.2.11"/>
</p:tagLst>
</file>

<file path=ppt/tags/tag663.xml><?xml version="1.0" encoding="utf-8"?>
<p:tagLst xmlns:a="http://schemas.openxmlformats.org/drawingml/2006/main" xmlns:r="http://schemas.openxmlformats.org/officeDocument/2006/relationships" xmlns:p="http://schemas.openxmlformats.org/presentationml/2006/main">
  <p:tag name="PA" val="v5.2.11"/>
</p:tagLst>
</file>

<file path=ppt/tags/tag664.xml><?xml version="1.0" encoding="utf-8"?>
<p:tagLst xmlns:a="http://schemas.openxmlformats.org/drawingml/2006/main" xmlns:r="http://schemas.openxmlformats.org/officeDocument/2006/relationships" xmlns:p="http://schemas.openxmlformats.org/presentationml/2006/main">
  <p:tag name="PA" val="v5.2.11"/>
</p:tagLst>
</file>

<file path=ppt/tags/tag665.xml><?xml version="1.0" encoding="utf-8"?>
<p:tagLst xmlns:a="http://schemas.openxmlformats.org/drawingml/2006/main" xmlns:r="http://schemas.openxmlformats.org/officeDocument/2006/relationships" xmlns:p="http://schemas.openxmlformats.org/presentationml/2006/main">
  <p:tag name="PA" val="v5.2.11"/>
</p:tagLst>
</file>

<file path=ppt/tags/tag666.xml><?xml version="1.0" encoding="utf-8"?>
<p:tagLst xmlns:a="http://schemas.openxmlformats.org/drawingml/2006/main" xmlns:r="http://schemas.openxmlformats.org/officeDocument/2006/relationships" xmlns:p="http://schemas.openxmlformats.org/presentationml/2006/main">
  <p:tag name="PA" val="v5.2.11"/>
</p:tagLst>
</file>

<file path=ppt/tags/tag667.xml><?xml version="1.0" encoding="utf-8"?>
<p:tagLst xmlns:a="http://schemas.openxmlformats.org/drawingml/2006/main" xmlns:r="http://schemas.openxmlformats.org/officeDocument/2006/relationships" xmlns:p="http://schemas.openxmlformats.org/presentationml/2006/main">
  <p:tag name="PA" val="v5.2.11"/>
</p:tagLst>
</file>

<file path=ppt/tags/tag668.xml><?xml version="1.0" encoding="utf-8"?>
<p:tagLst xmlns:a="http://schemas.openxmlformats.org/drawingml/2006/main" xmlns:r="http://schemas.openxmlformats.org/officeDocument/2006/relationships" xmlns:p="http://schemas.openxmlformats.org/presentationml/2006/main">
  <p:tag name="PA" val="v5.2.11"/>
</p:tagLst>
</file>

<file path=ppt/tags/tag669.xml><?xml version="1.0" encoding="utf-8"?>
<p:tagLst xmlns:a="http://schemas.openxmlformats.org/drawingml/2006/main" xmlns:r="http://schemas.openxmlformats.org/officeDocument/2006/relationships" xmlns:p="http://schemas.openxmlformats.org/presentationml/2006/main">
  <p:tag name="PA" val="v5.2.11"/>
</p:tagLst>
</file>

<file path=ppt/tags/tag67.xml><?xml version="1.0" encoding="utf-8"?>
<p:tagLst xmlns:a="http://schemas.openxmlformats.org/drawingml/2006/main" xmlns:r="http://schemas.openxmlformats.org/officeDocument/2006/relationships" xmlns:p="http://schemas.openxmlformats.org/presentationml/2006/main">
  <p:tag name="PA" val="v5.2.11"/>
</p:tagLst>
</file>

<file path=ppt/tags/tag670.xml><?xml version="1.0" encoding="utf-8"?>
<p:tagLst xmlns:a="http://schemas.openxmlformats.org/drawingml/2006/main" xmlns:r="http://schemas.openxmlformats.org/officeDocument/2006/relationships" xmlns:p="http://schemas.openxmlformats.org/presentationml/2006/main">
  <p:tag name="PA" val="v5.2.11"/>
</p:tagLst>
</file>

<file path=ppt/tags/tag671.xml><?xml version="1.0" encoding="utf-8"?>
<p:tagLst xmlns:a="http://schemas.openxmlformats.org/drawingml/2006/main" xmlns:r="http://schemas.openxmlformats.org/officeDocument/2006/relationships" xmlns:p="http://schemas.openxmlformats.org/presentationml/2006/main">
  <p:tag name="PA" val="v5.2.11"/>
</p:tagLst>
</file>

<file path=ppt/tags/tag672.xml><?xml version="1.0" encoding="utf-8"?>
<p:tagLst xmlns:a="http://schemas.openxmlformats.org/drawingml/2006/main" xmlns:r="http://schemas.openxmlformats.org/officeDocument/2006/relationships" xmlns:p="http://schemas.openxmlformats.org/presentationml/2006/main">
  <p:tag name="PA" val="v5.2.11"/>
</p:tagLst>
</file>

<file path=ppt/tags/tag673.xml><?xml version="1.0" encoding="utf-8"?>
<p:tagLst xmlns:a="http://schemas.openxmlformats.org/drawingml/2006/main" xmlns:r="http://schemas.openxmlformats.org/officeDocument/2006/relationships" xmlns:p="http://schemas.openxmlformats.org/presentationml/2006/main">
  <p:tag name="PA" val="v5.2.11"/>
</p:tagLst>
</file>

<file path=ppt/tags/tag674.xml><?xml version="1.0" encoding="utf-8"?>
<p:tagLst xmlns:a="http://schemas.openxmlformats.org/drawingml/2006/main" xmlns:r="http://schemas.openxmlformats.org/officeDocument/2006/relationships" xmlns:p="http://schemas.openxmlformats.org/presentationml/2006/main">
  <p:tag name="PA" val="v5.2.11"/>
</p:tagLst>
</file>

<file path=ppt/tags/tag675.xml><?xml version="1.0" encoding="utf-8"?>
<p:tagLst xmlns:a="http://schemas.openxmlformats.org/drawingml/2006/main" xmlns:r="http://schemas.openxmlformats.org/officeDocument/2006/relationships" xmlns:p="http://schemas.openxmlformats.org/presentationml/2006/main">
  <p:tag name="PA" val="v5.2.11"/>
</p:tagLst>
</file>

<file path=ppt/tags/tag676.xml><?xml version="1.0" encoding="utf-8"?>
<p:tagLst xmlns:a="http://schemas.openxmlformats.org/drawingml/2006/main" xmlns:r="http://schemas.openxmlformats.org/officeDocument/2006/relationships" xmlns:p="http://schemas.openxmlformats.org/presentationml/2006/main">
  <p:tag name="PA" val="v5.2.11"/>
</p:tagLst>
</file>

<file path=ppt/tags/tag677.xml><?xml version="1.0" encoding="utf-8"?>
<p:tagLst xmlns:a="http://schemas.openxmlformats.org/drawingml/2006/main" xmlns:r="http://schemas.openxmlformats.org/officeDocument/2006/relationships" xmlns:p="http://schemas.openxmlformats.org/presentationml/2006/main">
  <p:tag name="PA" val="v5.2.11"/>
</p:tagLst>
</file>

<file path=ppt/tags/tag678.xml><?xml version="1.0" encoding="utf-8"?>
<p:tagLst xmlns:a="http://schemas.openxmlformats.org/drawingml/2006/main" xmlns:r="http://schemas.openxmlformats.org/officeDocument/2006/relationships" xmlns:p="http://schemas.openxmlformats.org/presentationml/2006/main">
  <p:tag name="PA" val="v5.2.11"/>
</p:tagLst>
</file>

<file path=ppt/tags/tag679.xml><?xml version="1.0" encoding="utf-8"?>
<p:tagLst xmlns:a="http://schemas.openxmlformats.org/drawingml/2006/main" xmlns:r="http://schemas.openxmlformats.org/officeDocument/2006/relationships" xmlns:p="http://schemas.openxmlformats.org/presentationml/2006/main">
  <p:tag name="PA" val="v5.2.11"/>
</p:tagLst>
</file>

<file path=ppt/tags/tag68.xml><?xml version="1.0" encoding="utf-8"?>
<p:tagLst xmlns:a="http://schemas.openxmlformats.org/drawingml/2006/main" xmlns:r="http://schemas.openxmlformats.org/officeDocument/2006/relationships" xmlns:p="http://schemas.openxmlformats.org/presentationml/2006/main">
  <p:tag name="PA" val="v5.2.11"/>
</p:tagLst>
</file>

<file path=ppt/tags/tag680.xml><?xml version="1.0" encoding="utf-8"?>
<p:tagLst xmlns:a="http://schemas.openxmlformats.org/drawingml/2006/main" xmlns:r="http://schemas.openxmlformats.org/officeDocument/2006/relationships" xmlns:p="http://schemas.openxmlformats.org/presentationml/2006/main">
  <p:tag name="PA" val="v5.2.11"/>
</p:tagLst>
</file>

<file path=ppt/tags/tag681.xml><?xml version="1.0" encoding="utf-8"?>
<p:tagLst xmlns:a="http://schemas.openxmlformats.org/drawingml/2006/main" xmlns:r="http://schemas.openxmlformats.org/officeDocument/2006/relationships" xmlns:p="http://schemas.openxmlformats.org/presentationml/2006/main">
  <p:tag name="PA" val="v5.2.11"/>
</p:tagLst>
</file>

<file path=ppt/tags/tag682.xml><?xml version="1.0" encoding="utf-8"?>
<p:tagLst xmlns:a="http://schemas.openxmlformats.org/drawingml/2006/main" xmlns:r="http://schemas.openxmlformats.org/officeDocument/2006/relationships" xmlns:p="http://schemas.openxmlformats.org/presentationml/2006/main">
  <p:tag name="PA" val="v5.2.11"/>
</p:tagLst>
</file>

<file path=ppt/tags/tag683.xml><?xml version="1.0" encoding="utf-8"?>
<p:tagLst xmlns:a="http://schemas.openxmlformats.org/drawingml/2006/main" xmlns:r="http://schemas.openxmlformats.org/officeDocument/2006/relationships" xmlns:p="http://schemas.openxmlformats.org/presentationml/2006/main">
  <p:tag name="PA" val="v5.2.11"/>
</p:tagLst>
</file>

<file path=ppt/tags/tag684.xml><?xml version="1.0" encoding="utf-8"?>
<p:tagLst xmlns:a="http://schemas.openxmlformats.org/drawingml/2006/main" xmlns:r="http://schemas.openxmlformats.org/officeDocument/2006/relationships" xmlns:p="http://schemas.openxmlformats.org/presentationml/2006/main">
  <p:tag name="PA" val="v5.2.11"/>
</p:tagLst>
</file>

<file path=ppt/tags/tag685.xml><?xml version="1.0" encoding="utf-8"?>
<p:tagLst xmlns:a="http://schemas.openxmlformats.org/drawingml/2006/main" xmlns:r="http://schemas.openxmlformats.org/officeDocument/2006/relationships" xmlns:p="http://schemas.openxmlformats.org/presentationml/2006/main">
  <p:tag name="PA" val="v5.2.11"/>
</p:tagLst>
</file>

<file path=ppt/tags/tag686.xml><?xml version="1.0" encoding="utf-8"?>
<p:tagLst xmlns:a="http://schemas.openxmlformats.org/drawingml/2006/main" xmlns:r="http://schemas.openxmlformats.org/officeDocument/2006/relationships" xmlns:p="http://schemas.openxmlformats.org/presentationml/2006/main">
  <p:tag name="PA" val="v5.2.11"/>
</p:tagLst>
</file>

<file path=ppt/tags/tag687.xml><?xml version="1.0" encoding="utf-8"?>
<p:tagLst xmlns:a="http://schemas.openxmlformats.org/drawingml/2006/main" xmlns:r="http://schemas.openxmlformats.org/officeDocument/2006/relationships" xmlns:p="http://schemas.openxmlformats.org/presentationml/2006/main">
  <p:tag name="PA" val="v5.2.11"/>
</p:tagLst>
</file>

<file path=ppt/tags/tag688.xml><?xml version="1.0" encoding="utf-8"?>
<p:tagLst xmlns:a="http://schemas.openxmlformats.org/drawingml/2006/main" xmlns:r="http://schemas.openxmlformats.org/officeDocument/2006/relationships" xmlns:p="http://schemas.openxmlformats.org/presentationml/2006/main">
  <p:tag name="PA" val="v5.2.11"/>
</p:tagLst>
</file>

<file path=ppt/tags/tag689.xml><?xml version="1.0" encoding="utf-8"?>
<p:tagLst xmlns:a="http://schemas.openxmlformats.org/drawingml/2006/main" xmlns:r="http://schemas.openxmlformats.org/officeDocument/2006/relationships" xmlns:p="http://schemas.openxmlformats.org/presentationml/2006/main">
  <p:tag name="PA" val="v5.2.11"/>
</p:tagLst>
</file>

<file path=ppt/tags/tag69.xml><?xml version="1.0" encoding="utf-8"?>
<p:tagLst xmlns:a="http://schemas.openxmlformats.org/drawingml/2006/main" xmlns:r="http://schemas.openxmlformats.org/officeDocument/2006/relationships" xmlns:p="http://schemas.openxmlformats.org/presentationml/2006/main">
  <p:tag name="PA" val="v5.2.11"/>
</p:tagLst>
</file>

<file path=ppt/tags/tag690.xml><?xml version="1.0" encoding="utf-8"?>
<p:tagLst xmlns:a="http://schemas.openxmlformats.org/drawingml/2006/main" xmlns:r="http://schemas.openxmlformats.org/officeDocument/2006/relationships" xmlns:p="http://schemas.openxmlformats.org/presentationml/2006/main">
  <p:tag name="PA" val="v5.2.11"/>
</p:tagLst>
</file>

<file path=ppt/tags/tag691.xml><?xml version="1.0" encoding="utf-8"?>
<p:tagLst xmlns:a="http://schemas.openxmlformats.org/drawingml/2006/main" xmlns:r="http://schemas.openxmlformats.org/officeDocument/2006/relationships" xmlns:p="http://schemas.openxmlformats.org/presentationml/2006/main">
  <p:tag name="PA" val="v5.2.11"/>
</p:tagLst>
</file>

<file path=ppt/tags/tag692.xml><?xml version="1.0" encoding="utf-8"?>
<p:tagLst xmlns:a="http://schemas.openxmlformats.org/drawingml/2006/main" xmlns:r="http://schemas.openxmlformats.org/officeDocument/2006/relationships" xmlns:p="http://schemas.openxmlformats.org/presentationml/2006/main">
  <p:tag name="PA" val="v5.2.11"/>
</p:tagLst>
</file>

<file path=ppt/tags/tag693.xml><?xml version="1.0" encoding="utf-8"?>
<p:tagLst xmlns:a="http://schemas.openxmlformats.org/drawingml/2006/main" xmlns:r="http://schemas.openxmlformats.org/officeDocument/2006/relationships" xmlns:p="http://schemas.openxmlformats.org/presentationml/2006/main">
  <p:tag name="PA" val="v5.2.11"/>
</p:tagLst>
</file>

<file path=ppt/tags/tag694.xml><?xml version="1.0" encoding="utf-8"?>
<p:tagLst xmlns:a="http://schemas.openxmlformats.org/drawingml/2006/main" xmlns:r="http://schemas.openxmlformats.org/officeDocument/2006/relationships" xmlns:p="http://schemas.openxmlformats.org/presentationml/2006/main">
  <p:tag name="PA" val="v5.2.11"/>
</p:tagLst>
</file>

<file path=ppt/tags/tag695.xml><?xml version="1.0" encoding="utf-8"?>
<p:tagLst xmlns:a="http://schemas.openxmlformats.org/drawingml/2006/main" xmlns:r="http://schemas.openxmlformats.org/officeDocument/2006/relationships" xmlns:p="http://schemas.openxmlformats.org/presentationml/2006/main">
  <p:tag name="PA" val="v5.2.11"/>
</p:tagLst>
</file>

<file path=ppt/tags/tag696.xml><?xml version="1.0" encoding="utf-8"?>
<p:tagLst xmlns:a="http://schemas.openxmlformats.org/drawingml/2006/main" xmlns:r="http://schemas.openxmlformats.org/officeDocument/2006/relationships" xmlns:p="http://schemas.openxmlformats.org/presentationml/2006/main">
  <p:tag name="PA" val="v5.2.11"/>
</p:tagLst>
</file>

<file path=ppt/tags/tag697.xml><?xml version="1.0" encoding="utf-8"?>
<p:tagLst xmlns:a="http://schemas.openxmlformats.org/drawingml/2006/main" xmlns:r="http://schemas.openxmlformats.org/officeDocument/2006/relationships" xmlns:p="http://schemas.openxmlformats.org/presentationml/2006/main">
  <p:tag name="PA" val="v5.2.11"/>
</p:tagLst>
</file>

<file path=ppt/tags/tag698.xml><?xml version="1.0" encoding="utf-8"?>
<p:tagLst xmlns:a="http://schemas.openxmlformats.org/drawingml/2006/main" xmlns:r="http://schemas.openxmlformats.org/officeDocument/2006/relationships" xmlns:p="http://schemas.openxmlformats.org/presentationml/2006/main">
  <p:tag name="PA" val="v5.2.11"/>
</p:tagLst>
</file>

<file path=ppt/tags/tag699.xml><?xml version="1.0" encoding="utf-8"?>
<p:tagLst xmlns:a="http://schemas.openxmlformats.org/drawingml/2006/main" xmlns:r="http://schemas.openxmlformats.org/officeDocument/2006/relationships" xmlns:p="http://schemas.openxmlformats.org/presentationml/2006/main">
  <p:tag name="PA" val="v5.2.11"/>
</p:tagLst>
</file>

<file path=ppt/tags/tag7.xml><?xml version="1.0" encoding="utf-8"?>
<p:tagLst xmlns:a="http://schemas.openxmlformats.org/drawingml/2006/main" xmlns:r="http://schemas.openxmlformats.org/officeDocument/2006/relationships" xmlns:p="http://schemas.openxmlformats.org/presentationml/2006/main">
  <p:tag name="PA" val="v5.2.11"/>
  <p:tag name="RESOURCELIBID_ANIM" val="515"/>
</p:tagLst>
</file>

<file path=ppt/tags/tag70.xml><?xml version="1.0" encoding="utf-8"?>
<p:tagLst xmlns:a="http://schemas.openxmlformats.org/drawingml/2006/main" xmlns:r="http://schemas.openxmlformats.org/officeDocument/2006/relationships" xmlns:p="http://schemas.openxmlformats.org/presentationml/2006/main">
  <p:tag name="PA" val="v5.2.11"/>
</p:tagLst>
</file>

<file path=ppt/tags/tag700.xml><?xml version="1.0" encoding="utf-8"?>
<p:tagLst xmlns:a="http://schemas.openxmlformats.org/drawingml/2006/main" xmlns:r="http://schemas.openxmlformats.org/officeDocument/2006/relationships" xmlns:p="http://schemas.openxmlformats.org/presentationml/2006/main">
  <p:tag name="PA" val="v5.2.11"/>
</p:tagLst>
</file>

<file path=ppt/tags/tag701.xml><?xml version="1.0" encoding="utf-8"?>
<p:tagLst xmlns:a="http://schemas.openxmlformats.org/drawingml/2006/main" xmlns:r="http://schemas.openxmlformats.org/officeDocument/2006/relationships" xmlns:p="http://schemas.openxmlformats.org/presentationml/2006/main">
  <p:tag name="PA" val="v5.2.11"/>
</p:tagLst>
</file>

<file path=ppt/tags/tag702.xml><?xml version="1.0" encoding="utf-8"?>
<p:tagLst xmlns:a="http://schemas.openxmlformats.org/drawingml/2006/main" xmlns:r="http://schemas.openxmlformats.org/officeDocument/2006/relationships" xmlns:p="http://schemas.openxmlformats.org/presentationml/2006/main">
  <p:tag name="PA" val="v5.2.11"/>
</p:tagLst>
</file>

<file path=ppt/tags/tag703.xml><?xml version="1.0" encoding="utf-8"?>
<p:tagLst xmlns:a="http://schemas.openxmlformats.org/drawingml/2006/main" xmlns:r="http://schemas.openxmlformats.org/officeDocument/2006/relationships" xmlns:p="http://schemas.openxmlformats.org/presentationml/2006/main">
  <p:tag name="PA" val="v5.2.11"/>
</p:tagLst>
</file>

<file path=ppt/tags/tag704.xml><?xml version="1.0" encoding="utf-8"?>
<p:tagLst xmlns:a="http://schemas.openxmlformats.org/drawingml/2006/main" xmlns:r="http://schemas.openxmlformats.org/officeDocument/2006/relationships" xmlns:p="http://schemas.openxmlformats.org/presentationml/2006/main">
  <p:tag name="PA" val="v5.2.11"/>
</p:tagLst>
</file>

<file path=ppt/tags/tag705.xml><?xml version="1.0" encoding="utf-8"?>
<p:tagLst xmlns:a="http://schemas.openxmlformats.org/drawingml/2006/main" xmlns:r="http://schemas.openxmlformats.org/officeDocument/2006/relationships" xmlns:p="http://schemas.openxmlformats.org/presentationml/2006/main">
  <p:tag name="PA" val="v5.2.11"/>
</p:tagLst>
</file>

<file path=ppt/tags/tag706.xml><?xml version="1.0" encoding="utf-8"?>
<p:tagLst xmlns:a="http://schemas.openxmlformats.org/drawingml/2006/main" xmlns:r="http://schemas.openxmlformats.org/officeDocument/2006/relationships" xmlns:p="http://schemas.openxmlformats.org/presentationml/2006/main">
  <p:tag name="PA" val="v5.2.11"/>
</p:tagLst>
</file>

<file path=ppt/tags/tag707.xml><?xml version="1.0" encoding="utf-8"?>
<p:tagLst xmlns:a="http://schemas.openxmlformats.org/drawingml/2006/main" xmlns:r="http://schemas.openxmlformats.org/officeDocument/2006/relationships" xmlns:p="http://schemas.openxmlformats.org/presentationml/2006/main">
  <p:tag name="PA" val="v5.2.11"/>
</p:tagLst>
</file>

<file path=ppt/tags/tag708.xml><?xml version="1.0" encoding="utf-8"?>
<p:tagLst xmlns:a="http://schemas.openxmlformats.org/drawingml/2006/main" xmlns:r="http://schemas.openxmlformats.org/officeDocument/2006/relationships" xmlns:p="http://schemas.openxmlformats.org/presentationml/2006/main">
  <p:tag name="PA" val="v5.2.11"/>
</p:tagLst>
</file>

<file path=ppt/tags/tag709.xml><?xml version="1.0" encoding="utf-8"?>
<p:tagLst xmlns:a="http://schemas.openxmlformats.org/drawingml/2006/main" xmlns:r="http://schemas.openxmlformats.org/officeDocument/2006/relationships" xmlns:p="http://schemas.openxmlformats.org/presentationml/2006/main">
  <p:tag name="PA" val="v5.2.11"/>
</p:tagLst>
</file>

<file path=ppt/tags/tag71.xml><?xml version="1.0" encoding="utf-8"?>
<p:tagLst xmlns:a="http://schemas.openxmlformats.org/drawingml/2006/main" xmlns:r="http://schemas.openxmlformats.org/officeDocument/2006/relationships" xmlns:p="http://schemas.openxmlformats.org/presentationml/2006/main">
  <p:tag name="PA" val="v5.2.11"/>
</p:tagLst>
</file>

<file path=ppt/tags/tag710.xml><?xml version="1.0" encoding="utf-8"?>
<p:tagLst xmlns:a="http://schemas.openxmlformats.org/drawingml/2006/main" xmlns:r="http://schemas.openxmlformats.org/officeDocument/2006/relationships" xmlns:p="http://schemas.openxmlformats.org/presentationml/2006/main">
  <p:tag name="PA" val="v5.2.11"/>
</p:tagLst>
</file>

<file path=ppt/tags/tag711.xml><?xml version="1.0" encoding="utf-8"?>
<p:tagLst xmlns:a="http://schemas.openxmlformats.org/drawingml/2006/main" xmlns:r="http://schemas.openxmlformats.org/officeDocument/2006/relationships" xmlns:p="http://schemas.openxmlformats.org/presentationml/2006/main">
  <p:tag name="PA" val="v5.2.11"/>
</p:tagLst>
</file>

<file path=ppt/tags/tag712.xml><?xml version="1.0" encoding="utf-8"?>
<p:tagLst xmlns:a="http://schemas.openxmlformats.org/drawingml/2006/main" xmlns:r="http://schemas.openxmlformats.org/officeDocument/2006/relationships" xmlns:p="http://schemas.openxmlformats.org/presentationml/2006/main">
  <p:tag name="PA" val="v5.2.11"/>
</p:tagLst>
</file>

<file path=ppt/tags/tag713.xml><?xml version="1.0" encoding="utf-8"?>
<p:tagLst xmlns:a="http://schemas.openxmlformats.org/drawingml/2006/main" xmlns:r="http://schemas.openxmlformats.org/officeDocument/2006/relationships" xmlns:p="http://schemas.openxmlformats.org/presentationml/2006/main">
  <p:tag name="PA" val="v5.2.11"/>
</p:tagLst>
</file>

<file path=ppt/tags/tag714.xml><?xml version="1.0" encoding="utf-8"?>
<p:tagLst xmlns:a="http://schemas.openxmlformats.org/drawingml/2006/main" xmlns:r="http://schemas.openxmlformats.org/officeDocument/2006/relationships" xmlns:p="http://schemas.openxmlformats.org/presentationml/2006/main">
  <p:tag name="PA" val="v5.2.11"/>
</p:tagLst>
</file>

<file path=ppt/tags/tag715.xml><?xml version="1.0" encoding="utf-8"?>
<p:tagLst xmlns:a="http://schemas.openxmlformats.org/drawingml/2006/main" xmlns:r="http://schemas.openxmlformats.org/officeDocument/2006/relationships" xmlns:p="http://schemas.openxmlformats.org/presentationml/2006/main">
  <p:tag name="PA" val="v5.2.11"/>
</p:tagLst>
</file>

<file path=ppt/tags/tag716.xml><?xml version="1.0" encoding="utf-8"?>
<p:tagLst xmlns:a="http://schemas.openxmlformats.org/drawingml/2006/main" xmlns:r="http://schemas.openxmlformats.org/officeDocument/2006/relationships" xmlns:p="http://schemas.openxmlformats.org/presentationml/2006/main">
  <p:tag name="PA" val="v5.2.11"/>
</p:tagLst>
</file>

<file path=ppt/tags/tag717.xml><?xml version="1.0" encoding="utf-8"?>
<p:tagLst xmlns:a="http://schemas.openxmlformats.org/drawingml/2006/main" xmlns:r="http://schemas.openxmlformats.org/officeDocument/2006/relationships" xmlns:p="http://schemas.openxmlformats.org/presentationml/2006/main">
  <p:tag name="PA" val="v5.2.11"/>
</p:tagLst>
</file>

<file path=ppt/tags/tag718.xml><?xml version="1.0" encoding="utf-8"?>
<p:tagLst xmlns:a="http://schemas.openxmlformats.org/drawingml/2006/main" xmlns:r="http://schemas.openxmlformats.org/officeDocument/2006/relationships" xmlns:p="http://schemas.openxmlformats.org/presentationml/2006/main">
  <p:tag name="PA" val="v5.2.11"/>
</p:tagLst>
</file>

<file path=ppt/tags/tag719.xml><?xml version="1.0" encoding="utf-8"?>
<p:tagLst xmlns:a="http://schemas.openxmlformats.org/drawingml/2006/main" xmlns:r="http://schemas.openxmlformats.org/officeDocument/2006/relationships" xmlns:p="http://schemas.openxmlformats.org/presentationml/2006/main">
  <p:tag name="PA" val="v5.2.11"/>
</p:tagLst>
</file>

<file path=ppt/tags/tag72.xml><?xml version="1.0" encoding="utf-8"?>
<p:tagLst xmlns:a="http://schemas.openxmlformats.org/drawingml/2006/main" xmlns:r="http://schemas.openxmlformats.org/officeDocument/2006/relationships" xmlns:p="http://schemas.openxmlformats.org/presentationml/2006/main">
  <p:tag name="PA" val="v5.2.11"/>
</p:tagLst>
</file>

<file path=ppt/tags/tag720.xml><?xml version="1.0" encoding="utf-8"?>
<p:tagLst xmlns:a="http://schemas.openxmlformats.org/drawingml/2006/main" xmlns:r="http://schemas.openxmlformats.org/officeDocument/2006/relationships" xmlns:p="http://schemas.openxmlformats.org/presentationml/2006/main">
  <p:tag name="PA" val="v5.2.11"/>
</p:tagLst>
</file>

<file path=ppt/tags/tag721.xml><?xml version="1.0" encoding="utf-8"?>
<p:tagLst xmlns:a="http://schemas.openxmlformats.org/drawingml/2006/main" xmlns:r="http://schemas.openxmlformats.org/officeDocument/2006/relationships" xmlns:p="http://schemas.openxmlformats.org/presentationml/2006/main">
  <p:tag name="PA" val="v5.2.11"/>
</p:tagLst>
</file>

<file path=ppt/tags/tag722.xml><?xml version="1.0" encoding="utf-8"?>
<p:tagLst xmlns:a="http://schemas.openxmlformats.org/drawingml/2006/main" xmlns:r="http://schemas.openxmlformats.org/officeDocument/2006/relationships" xmlns:p="http://schemas.openxmlformats.org/presentationml/2006/main">
  <p:tag name="PA" val="v5.2.11"/>
</p:tagLst>
</file>

<file path=ppt/tags/tag723.xml><?xml version="1.0" encoding="utf-8"?>
<p:tagLst xmlns:a="http://schemas.openxmlformats.org/drawingml/2006/main" xmlns:r="http://schemas.openxmlformats.org/officeDocument/2006/relationships" xmlns:p="http://schemas.openxmlformats.org/presentationml/2006/main">
  <p:tag name="PA" val="v5.2.11"/>
</p:tagLst>
</file>

<file path=ppt/tags/tag724.xml><?xml version="1.0" encoding="utf-8"?>
<p:tagLst xmlns:a="http://schemas.openxmlformats.org/drawingml/2006/main" xmlns:r="http://schemas.openxmlformats.org/officeDocument/2006/relationships" xmlns:p="http://schemas.openxmlformats.org/presentationml/2006/main">
  <p:tag name="PA" val="v5.2.11"/>
</p:tagLst>
</file>

<file path=ppt/tags/tag725.xml><?xml version="1.0" encoding="utf-8"?>
<p:tagLst xmlns:a="http://schemas.openxmlformats.org/drawingml/2006/main" xmlns:r="http://schemas.openxmlformats.org/officeDocument/2006/relationships" xmlns:p="http://schemas.openxmlformats.org/presentationml/2006/main">
  <p:tag name="PA" val="v5.2.11"/>
</p:tagLst>
</file>

<file path=ppt/tags/tag726.xml><?xml version="1.0" encoding="utf-8"?>
<p:tagLst xmlns:a="http://schemas.openxmlformats.org/drawingml/2006/main" xmlns:r="http://schemas.openxmlformats.org/officeDocument/2006/relationships" xmlns:p="http://schemas.openxmlformats.org/presentationml/2006/main">
  <p:tag name="PA" val="v5.2.11"/>
</p:tagLst>
</file>

<file path=ppt/tags/tag727.xml><?xml version="1.0" encoding="utf-8"?>
<p:tagLst xmlns:a="http://schemas.openxmlformats.org/drawingml/2006/main" xmlns:r="http://schemas.openxmlformats.org/officeDocument/2006/relationships" xmlns:p="http://schemas.openxmlformats.org/presentationml/2006/main">
  <p:tag name="PA" val="v5.2.11"/>
</p:tagLst>
</file>

<file path=ppt/tags/tag728.xml><?xml version="1.0" encoding="utf-8"?>
<p:tagLst xmlns:a="http://schemas.openxmlformats.org/drawingml/2006/main" xmlns:r="http://schemas.openxmlformats.org/officeDocument/2006/relationships" xmlns:p="http://schemas.openxmlformats.org/presentationml/2006/main">
  <p:tag name="PA" val="v5.2.11"/>
</p:tagLst>
</file>

<file path=ppt/tags/tag729.xml><?xml version="1.0" encoding="utf-8"?>
<p:tagLst xmlns:a="http://schemas.openxmlformats.org/drawingml/2006/main" xmlns:r="http://schemas.openxmlformats.org/officeDocument/2006/relationships" xmlns:p="http://schemas.openxmlformats.org/presentationml/2006/main">
  <p:tag name="PA" val="v5.2.11"/>
</p:tagLst>
</file>

<file path=ppt/tags/tag73.xml><?xml version="1.0" encoding="utf-8"?>
<p:tagLst xmlns:a="http://schemas.openxmlformats.org/drawingml/2006/main" xmlns:r="http://schemas.openxmlformats.org/officeDocument/2006/relationships" xmlns:p="http://schemas.openxmlformats.org/presentationml/2006/main">
  <p:tag name="PA" val="v5.2.11"/>
</p:tagLst>
</file>

<file path=ppt/tags/tag730.xml><?xml version="1.0" encoding="utf-8"?>
<p:tagLst xmlns:a="http://schemas.openxmlformats.org/drawingml/2006/main" xmlns:r="http://schemas.openxmlformats.org/officeDocument/2006/relationships" xmlns:p="http://schemas.openxmlformats.org/presentationml/2006/main">
  <p:tag name="PA" val="v5.2.11"/>
</p:tagLst>
</file>

<file path=ppt/tags/tag731.xml><?xml version="1.0" encoding="utf-8"?>
<p:tagLst xmlns:a="http://schemas.openxmlformats.org/drawingml/2006/main" xmlns:r="http://schemas.openxmlformats.org/officeDocument/2006/relationships" xmlns:p="http://schemas.openxmlformats.org/presentationml/2006/main">
  <p:tag name="PA" val="v5.2.11"/>
</p:tagLst>
</file>

<file path=ppt/tags/tag732.xml><?xml version="1.0" encoding="utf-8"?>
<p:tagLst xmlns:a="http://schemas.openxmlformats.org/drawingml/2006/main" xmlns:r="http://schemas.openxmlformats.org/officeDocument/2006/relationships" xmlns:p="http://schemas.openxmlformats.org/presentationml/2006/main">
  <p:tag name="PA" val="v5.2.11"/>
</p:tagLst>
</file>

<file path=ppt/tags/tag733.xml><?xml version="1.0" encoding="utf-8"?>
<p:tagLst xmlns:a="http://schemas.openxmlformats.org/drawingml/2006/main" xmlns:r="http://schemas.openxmlformats.org/officeDocument/2006/relationships" xmlns:p="http://schemas.openxmlformats.org/presentationml/2006/main">
  <p:tag name="PA" val="v5.2.11"/>
</p:tagLst>
</file>

<file path=ppt/tags/tag734.xml><?xml version="1.0" encoding="utf-8"?>
<p:tagLst xmlns:a="http://schemas.openxmlformats.org/drawingml/2006/main" xmlns:r="http://schemas.openxmlformats.org/officeDocument/2006/relationships" xmlns:p="http://schemas.openxmlformats.org/presentationml/2006/main">
  <p:tag name="PA" val="v5.2.11"/>
</p:tagLst>
</file>

<file path=ppt/tags/tag735.xml><?xml version="1.0" encoding="utf-8"?>
<p:tagLst xmlns:a="http://schemas.openxmlformats.org/drawingml/2006/main" xmlns:r="http://schemas.openxmlformats.org/officeDocument/2006/relationships" xmlns:p="http://schemas.openxmlformats.org/presentationml/2006/main">
  <p:tag name="PA" val="v5.2.11"/>
</p:tagLst>
</file>

<file path=ppt/tags/tag736.xml><?xml version="1.0" encoding="utf-8"?>
<p:tagLst xmlns:a="http://schemas.openxmlformats.org/drawingml/2006/main" xmlns:r="http://schemas.openxmlformats.org/officeDocument/2006/relationships" xmlns:p="http://schemas.openxmlformats.org/presentationml/2006/main">
  <p:tag name="PA" val="v5.2.11"/>
</p:tagLst>
</file>

<file path=ppt/tags/tag737.xml><?xml version="1.0" encoding="utf-8"?>
<p:tagLst xmlns:a="http://schemas.openxmlformats.org/drawingml/2006/main" xmlns:r="http://schemas.openxmlformats.org/officeDocument/2006/relationships" xmlns:p="http://schemas.openxmlformats.org/presentationml/2006/main">
  <p:tag name="PA" val="v5.2.11"/>
</p:tagLst>
</file>

<file path=ppt/tags/tag738.xml><?xml version="1.0" encoding="utf-8"?>
<p:tagLst xmlns:a="http://schemas.openxmlformats.org/drawingml/2006/main" xmlns:r="http://schemas.openxmlformats.org/officeDocument/2006/relationships" xmlns:p="http://schemas.openxmlformats.org/presentationml/2006/main">
  <p:tag name="PA" val="v5.2.11"/>
</p:tagLst>
</file>

<file path=ppt/tags/tag739.xml><?xml version="1.0" encoding="utf-8"?>
<p:tagLst xmlns:a="http://schemas.openxmlformats.org/drawingml/2006/main" xmlns:r="http://schemas.openxmlformats.org/officeDocument/2006/relationships" xmlns:p="http://schemas.openxmlformats.org/presentationml/2006/main">
  <p:tag name="PA" val="v5.2.11"/>
</p:tagLst>
</file>

<file path=ppt/tags/tag74.xml><?xml version="1.0" encoding="utf-8"?>
<p:tagLst xmlns:a="http://schemas.openxmlformats.org/drawingml/2006/main" xmlns:r="http://schemas.openxmlformats.org/officeDocument/2006/relationships" xmlns:p="http://schemas.openxmlformats.org/presentationml/2006/main">
  <p:tag name="PA" val="v5.2.11"/>
</p:tagLst>
</file>

<file path=ppt/tags/tag740.xml><?xml version="1.0" encoding="utf-8"?>
<p:tagLst xmlns:a="http://schemas.openxmlformats.org/drawingml/2006/main" xmlns:r="http://schemas.openxmlformats.org/officeDocument/2006/relationships" xmlns:p="http://schemas.openxmlformats.org/presentationml/2006/main">
  <p:tag name="PA" val="v5.2.11"/>
</p:tagLst>
</file>

<file path=ppt/tags/tag741.xml><?xml version="1.0" encoding="utf-8"?>
<p:tagLst xmlns:a="http://schemas.openxmlformats.org/drawingml/2006/main" xmlns:r="http://schemas.openxmlformats.org/officeDocument/2006/relationships" xmlns:p="http://schemas.openxmlformats.org/presentationml/2006/main">
  <p:tag name="PA" val="v5.2.11"/>
</p:tagLst>
</file>

<file path=ppt/tags/tag742.xml><?xml version="1.0" encoding="utf-8"?>
<p:tagLst xmlns:a="http://schemas.openxmlformats.org/drawingml/2006/main" xmlns:r="http://schemas.openxmlformats.org/officeDocument/2006/relationships" xmlns:p="http://schemas.openxmlformats.org/presentationml/2006/main">
  <p:tag name="PA" val="v5.2.11"/>
</p:tagLst>
</file>

<file path=ppt/tags/tag743.xml><?xml version="1.0" encoding="utf-8"?>
<p:tagLst xmlns:a="http://schemas.openxmlformats.org/drawingml/2006/main" xmlns:r="http://schemas.openxmlformats.org/officeDocument/2006/relationships" xmlns:p="http://schemas.openxmlformats.org/presentationml/2006/main">
  <p:tag name="PA" val="v5.2.11"/>
</p:tagLst>
</file>

<file path=ppt/tags/tag744.xml><?xml version="1.0" encoding="utf-8"?>
<p:tagLst xmlns:a="http://schemas.openxmlformats.org/drawingml/2006/main" xmlns:r="http://schemas.openxmlformats.org/officeDocument/2006/relationships" xmlns:p="http://schemas.openxmlformats.org/presentationml/2006/main">
  <p:tag name="PA" val="v5.2.11"/>
</p:tagLst>
</file>

<file path=ppt/tags/tag745.xml><?xml version="1.0" encoding="utf-8"?>
<p:tagLst xmlns:a="http://schemas.openxmlformats.org/drawingml/2006/main" xmlns:r="http://schemas.openxmlformats.org/officeDocument/2006/relationships" xmlns:p="http://schemas.openxmlformats.org/presentationml/2006/main">
  <p:tag name="PA" val="v5.2.11"/>
</p:tagLst>
</file>

<file path=ppt/tags/tag746.xml><?xml version="1.0" encoding="utf-8"?>
<p:tagLst xmlns:a="http://schemas.openxmlformats.org/drawingml/2006/main" xmlns:r="http://schemas.openxmlformats.org/officeDocument/2006/relationships" xmlns:p="http://schemas.openxmlformats.org/presentationml/2006/main">
  <p:tag name="PA" val="v5.2.11"/>
</p:tagLst>
</file>

<file path=ppt/tags/tag747.xml><?xml version="1.0" encoding="utf-8"?>
<p:tagLst xmlns:a="http://schemas.openxmlformats.org/drawingml/2006/main" xmlns:r="http://schemas.openxmlformats.org/officeDocument/2006/relationships" xmlns:p="http://schemas.openxmlformats.org/presentationml/2006/main">
  <p:tag name="PA" val="v5.2.11"/>
</p:tagLst>
</file>

<file path=ppt/tags/tag748.xml><?xml version="1.0" encoding="utf-8"?>
<p:tagLst xmlns:a="http://schemas.openxmlformats.org/drawingml/2006/main" xmlns:r="http://schemas.openxmlformats.org/officeDocument/2006/relationships" xmlns:p="http://schemas.openxmlformats.org/presentationml/2006/main">
  <p:tag name="PA" val="v5.2.11"/>
</p:tagLst>
</file>

<file path=ppt/tags/tag749.xml><?xml version="1.0" encoding="utf-8"?>
<p:tagLst xmlns:a="http://schemas.openxmlformats.org/drawingml/2006/main" xmlns:r="http://schemas.openxmlformats.org/officeDocument/2006/relationships" xmlns:p="http://schemas.openxmlformats.org/presentationml/2006/main">
  <p:tag name="PA" val="v5.2.11"/>
</p:tagLst>
</file>

<file path=ppt/tags/tag75.xml><?xml version="1.0" encoding="utf-8"?>
<p:tagLst xmlns:a="http://schemas.openxmlformats.org/drawingml/2006/main" xmlns:r="http://schemas.openxmlformats.org/officeDocument/2006/relationships" xmlns:p="http://schemas.openxmlformats.org/presentationml/2006/main">
  <p:tag name="PA" val="v5.2.11"/>
</p:tagLst>
</file>

<file path=ppt/tags/tag750.xml><?xml version="1.0" encoding="utf-8"?>
<p:tagLst xmlns:a="http://schemas.openxmlformats.org/drawingml/2006/main" xmlns:r="http://schemas.openxmlformats.org/officeDocument/2006/relationships" xmlns:p="http://schemas.openxmlformats.org/presentationml/2006/main">
  <p:tag name="PA" val="v5.2.11"/>
</p:tagLst>
</file>

<file path=ppt/tags/tag751.xml><?xml version="1.0" encoding="utf-8"?>
<p:tagLst xmlns:a="http://schemas.openxmlformats.org/drawingml/2006/main" xmlns:r="http://schemas.openxmlformats.org/officeDocument/2006/relationships" xmlns:p="http://schemas.openxmlformats.org/presentationml/2006/main">
  <p:tag name="PA" val="v5.2.11"/>
</p:tagLst>
</file>

<file path=ppt/tags/tag752.xml><?xml version="1.0" encoding="utf-8"?>
<p:tagLst xmlns:a="http://schemas.openxmlformats.org/drawingml/2006/main" xmlns:r="http://schemas.openxmlformats.org/officeDocument/2006/relationships" xmlns:p="http://schemas.openxmlformats.org/presentationml/2006/main">
  <p:tag name="PA" val="v5.2.11"/>
</p:tagLst>
</file>

<file path=ppt/tags/tag753.xml><?xml version="1.0" encoding="utf-8"?>
<p:tagLst xmlns:a="http://schemas.openxmlformats.org/drawingml/2006/main" xmlns:r="http://schemas.openxmlformats.org/officeDocument/2006/relationships" xmlns:p="http://schemas.openxmlformats.org/presentationml/2006/main">
  <p:tag name="PA" val="v5.2.11"/>
</p:tagLst>
</file>

<file path=ppt/tags/tag754.xml><?xml version="1.0" encoding="utf-8"?>
<p:tagLst xmlns:a="http://schemas.openxmlformats.org/drawingml/2006/main" xmlns:r="http://schemas.openxmlformats.org/officeDocument/2006/relationships" xmlns:p="http://schemas.openxmlformats.org/presentationml/2006/main">
  <p:tag name="PA" val="v5.2.11"/>
</p:tagLst>
</file>

<file path=ppt/tags/tag755.xml><?xml version="1.0" encoding="utf-8"?>
<p:tagLst xmlns:a="http://schemas.openxmlformats.org/drawingml/2006/main" xmlns:r="http://schemas.openxmlformats.org/officeDocument/2006/relationships" xmlns:p="http://schemas.openxmlformats.org/presentationml/2006/main">
  <p:tag name="PA" val="v5.2.11"/>
</p:tagLst>
</file>

<file path=ppt/tags/tag756.xml><?xml version="1.0" encoding="utf-8"?>
<p:tagLst xmlns:a="http://schemas.openxmlformats.org/drawingml/2006/main" xmlns:r="http://schemas.openxmlformats.org/officeDocument/2006/relationships" xmlns:p="http://schemas.openxmlformats.org/presentationml/2006/main">
  <p:tag name="PA" val="v5.2.11"/>
</p:tagLst>
</file>

<file path=ppt/tags/tag757.xml><?xml version="1.0" encoding="utf-8"?>
<p:tagLst xmlns:a="http://schemas.openxmlformats.org/drawingml/2006/main" xmlns:r="http://schemas.openxmlformats.org/officeDocument/2006/relationships" xmlns:p="http://schemas.openxmlformats.org/presentationml/2006/main">
  <p:tag name="PA" val="v5.2.11"/>
</p:tagLst>
</file>

<file path=ppt/tags/tag758.xml><?xml version="1.0" encoding="utf-8"?>
<p:tagLst xmlns:a="http://schemas.openxmlformats.org/drawingml/2006/main" xmlns:r="http://schemas.openxmlformats.org/officeDocument/2006/relationships" xmlns:p="http://schemas.openxmlformats.org/presentationml/2006/main">
  <p:tag name="PA" val="v5.2.11"/>
</p:tagLst>
</file>

<file path=ppt/tags/tag759.xml><?xml version="1.0" encoding="utf-8"?>
<p:tagLst xmlns:a="http://schemas.openxmlformats.org/drawingml/2006/main" xmlns:r="http://schemas.openxmlformats.org/officeDocument/2006/relationships" xmlns:p="http://schemas.openxmlformats.org/presentationml/2006/main">
  <p:tag name="PA" val="v5.2.11"/>
</p:tagLst>
</file>

<file path=ppt/tags/tag76.xml><?xml version="1.0" encoding="utf-8"?>
<p:tagLst xmlns:a="http://schemas.openxmlformats.org/drawingml/2006/main" xmlns:r="http://schemas.openxmlformats.org/officeDocument/2006/relationships" xmlns:p="http://schemas.openxmlformats.org/presentationml/2006/main">
  <p:tag name="PA" val="v5.2.11"/>
</p:tagLst>
</file>

<file path=ppt/tags/tag760.xml><?xml version="1.0" encoding="utf-8"?>
<p:tagLst xmlns:a="http://schemas.openxmlformats.org/drawingml/2006/main" xmlns:r="http://schemas.openxmlformats.org/officeDocument/2006/relationships" xmlns:p="http://schemas.openxmlformats.org/presentationml/2006/main">
  <p:tag name="PA" val="v5.2.11"/>
</p:tagLst>
</file>

<file path=ppt/tags/tag761.xml><?xml version="1.0" encoding="utf-8"?>
<p:tagLst xmlns:a="http://schemas.openxmlformats.org/drawingml/2006/main" xmlns:r="http://schemas.openxmlformats.org/officeDocument/2006/relationships" xmlns:p="http://schemas.openxmlformats.org/presentationml/2006/main">
  <p:tag name="PA" val="v5.2.11"/>
</p:tagLst>
</file>

<file path=ppt/tags/tag762.xml><?xml version="1.0" encoding="utf-8"?>
<p:tagLst xmlns:a="http://schemas.openxmlformats.org/drawingml/2006/main" xmlns:r="http://schemas.openxmlformats.org/officeDocument/2006/relationships" xmlns:p="http://schemas.openxmlformats.org/presentationml/2006/main">
  <p:tag name="PA" val="v5.2.11"/>
</p:tagLst>
</file>

<file path=ppt/tags/tag763.xml><?xml version="1.0" encoding="utf-8"?>
<p:tagLst xmlns:a="http://schemas.openxmlformats.org/drawingml/2006/main" xmlns:r="http://schemas.openxmlformats.org/officeDocument/2006/relationships" xmlns:p="http://schemas.openxmlformats.org/presentationml/2006/main">
  <p:tag name="PA" val="v5.2.11"/>
</p:tagLst>
</file>

<file path=ppt/tags/tag764.xml><?xml version="1.0" encoding="utf-8"?>
<p:tagLst xmlns:a="http://schemas.openxmlformats.org/drawingml/2006/main" xmlns:r="http://schemas.openxmlformats.org/officeDocument/2006/relationships" xmlns:p="http://schemas.openxmlformats.org/presentationml/2006/main">
  <p:tag name="PA" val="v5.2.11"/>
</p:tagLst>
</file>

<file path=ppt/tags/tag765.xml><?xml version="1.0" encoding="utf-8"?>
<p:tagLst xmlns:a="http://schemas.openxmlformats.org/drawingml/2006/main" xmlns:r="http://schemas.openxmlformats.org/officeDocument/2006/relationships" xmlns:p="http://schemas.openxmlformats.org/presentationml/2006/main">
  <p:tag name="PA" val="v5.2.11"/>
</p:tagLst>
</file>

<file path=ppt/tags/tag766.xml><?xml version="1.0" encoding="utf-8"?>
<p:tagLst xmlns:a="http://schemas.openxmlformats.org/drawingml/2006/main" xmlns:r="http://schemas.openxmlformats.org/officeDocument/2006/relationships" xmlns:p="http://schemas.openxmlformats.org/presentationml/2006/main">
  <p:tag name="PA" val="v5.2.11"/>
</p:tagLst>
</file>

<file path=ppt/tags/tag767.xml><?xml version="1.0" encoding="utf-8"?>
<p:tagLst xmlns:a="http://schemas.openxmlformats.org/drawingml/2006/main" xmlns:r="http://schemas.openxmlformats.org/officeDocument/2006/relationships" xmlns:p="http://schemas.openxmlformats.org/presentationml/2006/main">
  <p:tag name="PA" val="v5.2.11"/>
</p:tagLst>
</file>

<file path=ppt/tags/tag768.xml><?xml version="1.0" encoding="utf-8"?>
<p:tagLst xmlns:a="http://schemas.openxmlformats.org/drawingml/2006/main" xmlns:r="http://schemas.openxmlformats.org/officeDocument/2006/relationships" xmlns:p="http://schemas.openxmlformats.org/presentationml/2006/main">
  <p:tag name="PA" val="v5.2.11"/>
</p:tagLst>
</file>

<file path=ppt/tags/tag769.xml><?xml version="1.0" encoding="utf-8"?>
<p:tagLst xmlns:a="http://schemas.openxmlformats.org/drawingml/2006/main" xmlns:r="http://schemas.openxmlformats.org/officeDocument/2006/relationships" xmlns:p="http://schemas.openxmlformats.org/presentationml/2006/main">
  <p:tag name="PA" val="v5.2.11"/>
</p:tagLst>
</file>

<file path=ppt/tags/tag77.xml><?xml version="1.0" encoding="utf-8"?>
<p:tagLst xmlns:a="http://schemas.openxmlformats.org/drawingml/2006/main" xmlns:r="http://schemas.openxmlformats.org/officeDocument/2006/relationships" xmlns:p="http://schemas.openxmlformats.org/presentationml/2006/main">
  <p:tag name="PA" val="v5.2.11"/>
</p:tagLst>
</file>

<file path=ppt/tags/tag770.xml><?xml version="1.0" encoding="utf-8"?>
<p:tagLst xmlns:a="http://schemas.openxmlformats.org/drawingml/2006/main" xmlns:r="http://schemas.openxmlformats.org/officeDocument/2006/relationships" xmlns:p="http://schemas.openxmlformats.org/presentationml/2006/main">
  <p:tag name="PA" val="v5.2.11"/>
</p:tagLst>
</file>

<file path=ppt/tags/tag771.xml><?xml version="1.0" encoding="utf-8"?>
<p:tagLst xmlns:a="http://schemas.openxmlformats.org/drawingml/2006/main" xmlns:r="http://schemas.openxmlformats.org/officeDocument/2006/relationships" xmlns:p="http://schemas.openxmlformats.org/presentationml/2006/main">
  <p:tag name="PA" val="v5.2.11"/>
</p:tagLst>
</file>

<file path=ppt/tags/tag772.xml><?xml version="1.0" encoding="utf-8"?>
<p:tagLst xmlns:a="http://schemas.openxmlformats.org/drawingml/2006/main" xmlns:r="http://schemas.openxmlformats.org/officeDocument/2006/relationships" xmlns:p="http://schemas.openxmlformats.org/presentationml/2006/main">
  <p:tag name="PA" val="v5.2.11"/>
</p:tagLst>
</file>

<file path=ppt/tags/tag773.xml><?xml version="1.0" encoding="utf-8"?>
<p:tagLst xmlns:a="http://schemas.openxmlformats.org/drawingml/2006/main" xmlns:r="http://schemas.openxmlformats.org/officeDocument/2006/relationships" xmlns:p="http://schemas.openxmlformats.org/presentationml/2006/main">
  <p:tag name="PA" val="v5.2.11"/>
</p:tagLst>
</file>

<file path=ppt/tags/tag774.xml><?xml version="1.0" encoding="utf-8"?>
<p:tagLst xmlns:a="http://schemas.openxmlformats.org/drawingml/2006/main" xmlns:r="http://schemas.openxmlformats.org/officeDocument/2006/relationships" xmlns:p="http://schemas.openxmlformats.org/presentationml/2006/main">
  <p:tag name="PA" val="v5.2.11"/>
</p:tagLst>
</file>

<file path=ppt/tags/tag775.xml><?xml version="1.0" encoding="utf-8"?>
<p:tagLst xmlns:a="http://schemas.openxmlformats.org/drawingml/2006/main" xmlns:r="http://schemas.openxmlformats.org/officeDocument/2006/relationships" xmlns:p="http://schemas.openxmlformats.org/presentationml/2006/main">
  <p:tag name="PA" val="v5.2.11"/>
</p:tagLst>
</file>

<file path=ppt/tags/tag776.xml><?xml version="1.0" encoding="utf-8"?>
<p:tagLst xmlns:a="http://schemas.openxmlformats.org/drawingml/2006/main" xmlns:r="http://schemas.openxmlformats.org/officeDocument/2006/relationships" xmlns:p="http://schemas.openxmlformats.org/presentationml/2006/main">
  <p:tag name="PA" val="v5.2.11"/>
</p:tagLst>
</file>

<file path=ppt/tags/tag777.xml><?xml version="1.0" encoding="utf-8"?>
<p:tagLst xmlns:a="http://schemas.openxmlformats.org/drawingml/2006/main" xmlns:r="http://schemas.openxmlformats.org/officeDocument/2006/relationships" xmlns:p="http://schemas.openxmlformats.org/presentationml/2006/main">
  <p:tag name="PA" val="v5.2.11"/>
</p:tagLst>
</file>

<file path=ppt/tags/tag778.xml><?xml version="1.0" encoding="utf-8"?>
<p:tagLst xmlns:a="http://schemas.openxmlformats.org/drawingml/2006/main" xmlns:r="http://schemas.openxmlformats.org/officeDocument/2006/relationships" xmlns:p="http://schemas.openxmlformats.org/presentationml/2006/main">
  <p:tag name="PA" val="v5.2.11"/>
</p:tagLst>
</file>

<file path=ppt/tags/tag779.xml><?xml version="1.0" encoding="utf-8"?>
<p:tagLst xmlns:a="http://schemas.openxmlformats.org/drawingml/2006/main" xmlns:r="http://schemas.openxmlformats.org/officeDocument/2006/relationships" xmlns:p="http://schemas.openxmlformats.org/presentationml/2006/main">
  <p:tag name="PA" val="v5.2.11"/>
</p:tagLst>
</file>

<file path=ppt/tags/tag78.xml><?xml version="1.0" encoding="utf-8"?>
<p:tagLst xmlns:a="http://schemas.openxmlformats.org/drawingml/2006/main" xmlns:r="http://schemas.openxmlformats.org/officeDocument/2006/relationships" xmlns:p="http://schemas.openxmlformats.org/presentationml/2006/main">
  <p:tag name="PA" val="v5.2.11"/>
</p:tagLst>
</file>

<file path=ppt/tags/tag780.xml><?xml version="1.0" encoding="utf-8"?>
<p:tagLst xmlns:a="http://schemas.openxmlformats.org/drawingml/2006/main" xmlns:r="http://schemas.openxmlformats.org/officeDocument/2006/relationships" xmlns:p="http://schemas.openxmlformats.org/presentationml/2006/main">
  <p:tag name="PA" val="v5.2.11"/>
</p:tagLst>
</file>

<file path=ppt/tags/tag781.xml><?xml version="1.0" encoding="utf-8"?>
<p:tagLst xmlns:a="http://schemas.openxmlformats.org/drawingml/2006/main" xmlns:r="http://schemas.openxmlformats.org/officeDocument/2006/relationships" xmlns:p="http://schemas.openxmlformats.org/presentationml/2006/main">
  <p:tag name="PA" val="v5.2.11"/>
</p:tagLst>
</file>

<file path=ppt/tags/tag782.xml><?xml version="1.0" encoding="utf-8"?>
<p:tagLst xmlns:a="http://schemas.openxmlformats.org/drawingml/2006/main" xmlns:r="http://schemas.openxmlformats.org/officeDocument/2006/relationships" xmlns:p="http://schemas.openxmlformats.org/presentationml/2006/main">
  <p:tag name="PA" val="v5.2.11"/>
</p:tagLst>
</file>

<file path=ppt/tags/tag783.xml><?xml version="1.0" encoding="utf-8"?>
<p:tagLst xmlns:a="http://schemas.openxmlformats.org/drawingml/2006/main" xmlns:r="http://schemas.openxmlformats.org/officeDocument/2006/relationships" xmlns:p="http://schemas.openxmlformats.org/presentationml/2006/main">
  <p:tag name="PA" val="v5.2.11"/>
</p:tagLst>
</file>

<file path=ppt/tags/tag784.xml><?xml version="1.0" encoding="utf-8"?>
<p:tagLst xmlns:a="http://schemas.openxmlformats.org/drawingml/2006/main" xmlns:r="http://schemas.openxmlformats.org/officeDocument/2006/relationships" xmlns:p="http://schemas.openxmlformats.org/presentationml/2006/main">
  <p:tag name="PA" val="v5.2.11"/>
</p:tagLst>
</file>

<file path=ppt/tags/tag785.xml><?xml version="1.0" encoding="utf-8"?>
<p:tagLst xmlns:a="http://schemas.openxmlformats.org/drawingml/2006/main" xmlns:r="http://schemas.openxmlformats.org/officeDocument/2006/relationships" xmlns:p="http://schemas.openxmlformats.org/presentationml/2006/main">
  <p:tag name="PA" val="v5.2.11"/>
</p:tagLst>
</file>

<file path=ppt/tags/tag786.xml><?xml version="1.0" encoding="utf-8"?>
<p:tagLst xmlns:a="http://schemas.openxmlformats.org/drawingml/2006/main" xmlns:r="http://schemas.openxmlformats.org/officeDocument/2006/relationships" xmlns:p="http://schemas.openxmlformats.org/presentationml/2006/main">
  <p:tag name="PA" val="v5.2.11"/>
</p:tagLst>
</file>

<file path=ppt/tags/tag787.xml><?xml version="1.0" encoding="utf-8"?>
<p:tagLst xmlns:a="http://schemas.openxmlformats.org/drawingml/2006/main" xmlns:r="http://schemas.openxmlformats.org/officeDocument/2006/relationships" xmlns:p="http://schemas.openxmlformats.org/presentationml/2006/main">
  <p:tag name="PA" val="v5.2.11"/>
</p:tagLst>
</file>

<file path=ppt/tags/tag788.xml><?xml version="1.0" encoding="utf-8"?>
<p:tagLst xmlns:a="http://schemas.openxmlformats.org/drawingml/2006/main" xmlns:r="http://schemas.openxmlformats.org/officeDocument/2006/relationships" xmlns:p="http://schemas.openxmlformats.org/presentationml/2006/main">
  <p:tag name="PA" val="v5.2.11"/>
</p:tagLst>
</file>

<file path=ppt/tags/tag789.xml><?xml version="1.0" encoding="utf-8"?>
<p:tagLst xmlns:a="http://schemas.openxmlformats.org/drawingml/2006/main" xmlns:r="http://schemas.openxmlformats.org/officeDocument/2006/relationships" xmlns:p="http://schemas.openxmlformats.org/presentationml/2006/main">
  <p:tag name="PA" val="v5.2.11"/>
</p:tagLst>
</file>

<file path=ppt/tags/tag79.xml><?xml version="1.0" encoding="utf-8"?>
<p:tagLst xmlns:a="http://schemas.openxmlformats.org/drawingml/2006/main" xmlns:r="http://schemas.openxmlformats.org/officeDocument/2006/relationships" xmlns:p="http://schemas.openxmlformats.org/presentationml/2006/main">
  <p:tag name="PA" val="v5.2.11"/>
</p:tagLst>
</file>

<file path=ppt/tags/tag790.xml><?xml version="1.0" encoding="utf-8"?>
<p:tagLst xmlns:a="http://schemas.openxmlformats.org/drawingml/2006/main" xmlns:r="http://schemas.openxmlformats.org/officeDocument/2006/relationships" xmlns:p="http://schemas.openxmlformats.org/presentationml/2006/main">
  <p:tag name="PA" val="v5.2.11"/>
</p:tagLst>
</file>

<file path=ppt/tags/tag791.xml><?xml version="1.0" encoding="utf-8"?>
<p:tagLst xmlns:a="http://schemas.openxmlformats.org/drawingml/2006/main" xmlns:r="http://schemas.openxmlformats.org/officeDocument/2006/relationships" xmlns:p="http://schemas.openxmlformats.org/presentationml/2006/main">
  <p:tag name="PA" val="v5.2.11"/>
</p:tagLst>
</file>

<file path=ppt/tags/tag792.xml><?xml version="1.0" encoding="utf-8"?>
<p:tagLst xmlns:a="http://schemas.openxmlformats.org/drawingml/2006/main" xmlns:r="http://schemas.openxmlformats.org/officeDocument/2006/relationships" xmlns:p="http://schemas.openxmlformats.org/presentationml/2006/main">
  <p:tag name="PA" val="v5.2.11"/>
</p:tagLst>
</file>

<file path=ppt/tags/tag793.xml><?xml version="1.0" encoding="utf-8"?>
<p:tagLst xmlns:a="http://schemas.openxmlformats.org/drawingml/2006/main" xmlns:r="http://schemas.openxmlformats.org/officeDocument/2006/relationships" xmlns:p="http://schemas.openxmlformats.org/presentationml/2006/main">
  <p:tag name="PA" val="v5.2.11"/>
</p:tagLst>
</file>

<file path=ppt/tags/tag794.xml><?xml version="1.0" encoding="utf-8"?>
<p:tagLst xmlns:a="http://schemas.openxmlformats.org/drawingml/2006/main" xmlns:r="http://schemas.openxmlformats.org/officeDocument/2006/relationships" xmlns:p="http://schemas.openxmlformats.org/presentationml/2006/main">
  <p:tag name="PA" val="v5.2.11"/>
</p:tagLst>
</file>

<file path=ppt/tags/tag795.xml><?xml version="1.0" encoding="utf-8"?>
<p:tagLst xmlns:a="http://schemas.openxmlformats.org/drawingml/2006/main" xmlns:r="http://schemas.openxmlformats.org/officeDocument/2006/relationships" xmlns:p="http://schemas.openxmlformats.org/presentationml/2006/main">
  <p:tag name="PA" val="v5.2.11"/>
</p:tagLst>
</file>

<file path=ppt/tags/tag796.xml><?xml version="1.0" encoding="utf-8"?>
<p:tagLst xmlns:a="http://schemas.openxmlformats.org/drawingml/2006/main" xmlns:r="http://schemas.openxmlformats.org/officeDocument/2006/relationships" xmlns:p="http://schemas.openxmlformats.org/presentationml/2006/main">
  <p:tag name="PA" val="v5.2.11"/>
</p:tagLst>
</file>

<file path=ppt/tags/tag797.xml><?xml version="1.0" encoding="utf-8"?>
<p:tagLst xmlns:a="http://schemas.openxmlformats.org/drawingml/2006/main" xmlns:r="http://schemas.openxmlformats.org/officeDocument/2006/relationships" xmlns:p="http://schemas.openxmlformats.org/presentationml/2006/main">
  <p:tag name="PA" val="v5.2.11"/>
</p:tagLst>
</file>

<file path=ppt/tags/tag798.xml><?xml version="1.0" encoding="utf-8"?>
<p:tagLst xmlns:a="http://schemas.openxmlformats.org/drawingml/2006/main" xmlns:r="http://schemas.openxmlformats.org/officeDocument/2006/relationships" xmlns:p="http://schemas.openxmlformats.org/presentationml/2006/main">
  <p:tag name="PA" val="v5.2.11"/>
</p:tagLst>
</file>

<file path=ppt/tags/tag799.xml><?xml version="1.0" encoding="utf-8"?>
<p:tagLst xmlns:a="http://schemas.openxmlformats.org/drawingml/2006/main" xmlns:r="http://schemas.openxmlformats.org/officeDocument/2006/relationships" xmlns:p="http://schemas.openxmlformats.org/presentationml/2006/main">
  <p:tag name="PA" val="v5.2.11"/>
</p:tagLst>
</file>

<file path=ppt/tags/tag8.xml><?xml version="1.0" encoding="utf-8"?>
<p:tagLst xmlns:a="http://schemas.openxmlformats.org/drawingml/2006/main" xmlns:r="http://schemas.openxmlformats.org/officeDocument/2006/relationships" xmlns:p="http://schemas.openxmlformats.org/presentationml/2006/main">
  <p:tag name="PA" val="v5.2.11"/>
  <p:tag name="RESOURCELIBID_ANIM" val="515"/>
</p:tagLst>
</file>

<file path=ppt/tags/tag80.xml><?xml version="1.0" encoding="utf-8"?>
<p:tagLst xmlns:a="http://schemas.openxmlformats.org/drawingml/2006/main" xmlns:r="http://schemas.openxmlformats.org/officeDocument/2006/relationships" xmlns:p="http://schemas.openxmlformats.org/presentationml/2006/main">
  <p:tag name="PA" val="v5.2.11"/>
</p:tagLst>
</file>

<file path=ppt/tags/tag800.xml><?xml version="1.0" encoding="utf-8"?>
<p:tagLst xmlns:a="http://schemas.openxmlformats.org/drawingml/2006/main" xmlns:r="http://schemas.openxmlformats.org/officeDocument/2006/relationships" xmlns:p="http://schemas.openxmlformats.org/presentationml/2006/main">
  <p:tag name="PA" val="v5.2.11"/>
</p:tagLst>
</file>

<file path=ppt/tags/tag801.xml><?xml version="1.0" encoding="utf-8"?>
<p:tagLst xmlns:a="http://schemas.openxmlformats.org/drawingml/2006/main" xmlns:r="http://schemas.openxmlformats.org/officeDocument/2006/relationships" xmlns:p="http://schemas.openxmlformats.org/presentationml/2006/main">
  <p:tag name="PA" val="v5.2.11"/>
</p:tagLst>
</file>

<file path=ppt/tags/tag802.xml><?xml version="1.0" encoding="utf-8"?>
<p:tagLst xmlns:a="http://schemas.openxmlformats.org/drawingml/2006/main" xmlns:r="http://schemas.openxmlformats.org/officeDocument/2006/relationships" xmlns:p="http://schemas.openxmlformats.org/presentationml/2006/main">
  <p:tag name="PA" val="v5.2.11"/>
</p:tagLst>
</file>

<file path=ppt/tags/tag803.xml><?xml version="1.0" encoding="utf-8"?>
<p:tagLst xmlns:a="http://schemas.openxmlformats.org/drawingml/2006/main" xmlns:r="http://schemas.openxmlformats.org/officeDocument/2006/relationships" xmlns:p="http://schemas.openxmlformats.org/presentationml/2006/main">
  <p:tag name="PA" val="v5.2.11"/>
</p:tagLst>
</file>

<file path=ppt/tags/tag804.xml><?xml version="1.0" encoding="utf-8"?>
<p:tagLst xmlns:a="http://schemas.openxmlformats.org/drawingml/2006/main" xmlns:r="http://schemas.openxmlformats.org/officeDocument/2006/relationships" xmlns:p="http://schemas.openxmlformats.org/presentationml/2006/main">
  <p:tag name="PA" val="v5.2.11"/>
</p:tagLst>
</file>

<file path=ppt/tags/tag805.xml><?xml version="1.0" encoding="utf-8"?>
<p:tagLst xmlns:a="http://schemas.openxmlformats.org/drawingml/2006/main" xmlns:r="http://schemas.openxmlformats.org/officeDocument/2006/relationships" xmlns:p="http://schemas.openxmlformats.org/presentationml/2006/main">
  <p:tag name="PA" val="v5.2.11"/>
</p:tagLst>
</file>

<file path=ppt/tags/tag806.xml><?xml version="1.0" encoding="utf-8"?>
<p:tagLst xmlns:a="http://schemas.openxmlformats.org/drawingml/2006/main" xmlns:r="http://schemas.openxmlformats.org/officeDocument/2006/relationships" xmlns:p="http://schemas.openxmlformats.org/presentationml/2006/main">
  <p:tag name="PA" val="v5.2.11"/>
</p:tagLst>
</file>

<file path=ppt/tags/tag807.xml><?xml version="1.0" encoding="utf-8"?>
<p:tagLst xmlns:a="http://schemas.openxmlformats.org/drawingml/2006/main" xmlns:r="http://schemas.openxmlformats.org/officeDocument/2006/relationships" xmlns:p="http://schemas.openxmlformats.org/presentationml/2006/main">
  <p:tag name="PA" val="v5.2.11"/>
</p:tagLst>
</file>

<file path=ppt/tags/tag808.xml><?xml version="1.0" encoding="utf-8"?>
<p:tagLst xmlns:a="http://schemas.openxmlformats.org/drawingml/2006/main" xmlns:r="http://schemas.openxmlformats.org/officeDocument/2006/relationships" xmlns:p="http://schemas.openxmlformats.org/presentationml/2006/main">
  <p:tag name="PA" val="v5.2.11"/>
</p:tagLst>
</file>

<file path=ppt/tags/tag809.xml><?xml version="1.0" encoding="utf-8"?>
<p:tagLst xmlns:a="http://schemas.openxmlformats.org/drawingml/2006/main" xmlns:r="http://schemas.openxmlformats.org/officeDocument/2006/relationships" xmlns:p="http://schemas.openxmlformats.org/presentationml/2006/main">
  <p:tag name="PA" val="v5.2.11"/>
</p:tagLst>
</file>

<file path=ppt/tags/tag81.xml><?xml version="1.0" encoding="utf-8"?>
<p:tagLst xmlns:a="http://schemas.openxmlformats.org/drawingml/2006/main" xmlns:r="http://schemas.openxmlformats.org/officeDocument/2006/relationships" xmlns:p="http://schemas.openxmlformats.org/presentationml/2006/main">
  <p:tag name="PA" val="v5.2.11"/>
</p:tagLst>
</file>

<file path=ppt/tags/tag810.xml><?xml version="1.0" encoding="utf-8"?>
<p:tagLst xmlns:a="http://schemas.openxmlformats.org/drawingml/2006/main" xmlns:r="http://schemas.openxmlformats.org/officeDocument/2006/relationships" xmlns:p="http://schemas.openxmlformats.org/presentationml/2006/main">
  <p:tag name="PA" val="v5.2.11"/>
</p:tagLst>
</file>

<file path=ppt/tags/tag811.xml><?xml version="1.0" encoding="utf-8"?>
<p:tagLst xmlns:a="http://schemas.openxmlformats.org/drawingml/2006/main" xmlns:r="http://schemas.openxmlformats.org/officeDocument/2006/relationships" xmlns:p="http://schemas.openxmlformats.org/presentationml/2006/main">
  <p:tag name="PA" val="v5.2.11"/>
</p:tagLst>
</file>

<file path=ppt/tags/tag812.xml><?xml version="1.0" encoding="utf-8"?>
<p:tagLst xmlns:a="http://schemas.openxmlformats.org/drawingml/2006/main" xmlns:r="http://schemas.openxmlformats.org/officeDocument/2006/relationships" xmlns:p="http://schemas.openxmlformats.org/presentationml/2006/main">
  <p:tag name="PA" val="v5.2.11"/>
</p:tagLst>
</file>

<file path=ppt/tags/tag813.xml><?xml version="1.0" encoding="utf-8"?>
<p:tagLst xmlns:a="http://schemas.openxmlformats.org/drawingml/2006/main" xmlns:r="http://schemas.openxmlformats.org/officeDocument/2006/relationships" xmlns:p="http://schemas.openxmlformats.org/presentationml/2006/main">
  <p:tag name="PA" val="v5.2.11"/>
</p:tagLst>
</file>

<file path=ppt/tags/tag814.xml><?xml version="1.0" encoding="utf-8"?>
<p:tagLst xmlns:a="http://schemas.openxmlformats.org/drawingml/2006/main" xmlns:r="http://schemas.openxmlformats.org/officeDocument/2006/relationships" xmlns:p="http://schemas.openxmlformats.org/presentationml/2006/main">
  <p:tag name="PA" val="v5.2.11"/>
</p:tagLst>
</file>

<file path=ppt/tags/tag815.xml><?xml version="1.0" encoding="utf-8"?>
<p:tagLst xmlns:a="http://schemas.openxmlformats.org/drawingml/2006/main" xmlns:r="http://schemas.openxmlformats.org/officeDocument/2006/relationships" xmlns:p="http://schemas.openxmlformats.org/presentationml/2006/main">
  <p:tag name="PA" val="v5.2.11"/>
</p:tagLst>
</file>

<file path=ppt/tags/tag816.xml><?xml version="1.0" encoding="utf-8"?>
<p:tagLst xmlns:a="http://schemas.openxmlformats.org/drawingml/2006/main" xmlns:r="http://schemas.openxmlformats.org/officeDocument/2006/relationships" xmlns:p="http://schemas.openxmlformats.org/presentationml/2006/main">
  <p:tag name="PA" val="v5.2.11"/>
</p:tagLst>
</file>

<file path=ppt/tags/tag817.xml><?xml version="1.0" encoding="utf-8"?>
<p:tagLst xmlns:a="http://schemas.openxmlformats.org/drawingml/2006/main" xmlns:r="http://schemas.openxmlformats.org/officeDocument/2006/relationships" xmlns:p="http://schemas.openxmlformats.org/presentationml/2006/main">
  <p:tag name="PA" val="v5.2.11"/>
</p:tagLst>
</file>

<file path=ppt/tags/tag818.xml><?xml version="1.0" encoding="utf-8"?>
<p:tagLst xmlns:a="http://schemas.openxmlformats.org/drawingml/2006/main" xmlns:r="http://schemas.openxmlformats.org/officeDocument/2006/relationships" xmlns:p="http://schemas.openxmlformats.org/presentationml/2006/main">
  <p:tag name="PA" val="v5.2.11"/>
</p:tagLst>
</file>

<file path=ppt/tags/tag819.xml><?xml version="1.0" encoding="utf-8"?>
<p:tagLst xmlns:a="http://schemas.openxmlformats.org/drawingml/2006/main" xmlns:r="http://schemas.openxmlformats.org/officeDocument/2006/relationships" xmlns:p="http://schemas.openxmlformats.org/presentationml/2006/main">
  <p:tag name="PA" val="v5.2.11"/>
</p:tagLst>
</file>

<file path=ppt/tags/tag82.xml><?xml version="1.0" encoding="utf-8"?>
<p:tagLst xmlns:a="http://schemas.openxmlformats.org/drawingml/2006/main" xmlns:r="http://schemas.openxmlformats.org/officeDocument/2006/relationships" xmlns:p="http://schemas.openxmlformats.org/presentationml/2006/main">
  <p:tag name="PA" val="v5.2.11"/>
</p:tagLst>
</file>

<file path=ppt/tags/tag820.xml><?xml version="1.0" encoding="utf-8"?>
<p:tagLst xmlns:a="http://schemas.openxmlformats.org/drawingml/2006/main" xmlns:r="http://schemas.openxmlformats.org/officeDocument/2006/relationships" xmlns:p="http://schemas.openxmlformats.org/presentationml/2006/main">
  <p:tag name="PA" val="v5.2.11"/>
</p:tagLst>
</file>

<file path=ppt/tags/tag821.xml><?xml version="1.0" encoding="utf-8"?>
<p:tagLst xmlns:a="http://schemas.openxmlformats.org/drawingml/2006/main" xmlns:r="http://schemas.openxmlformats.org/officeDocument/2006/relationships" xmlns:p="http://schemas.openxmlformats.org/presentationml/2006/main">
  <p:tag name="PA" val="v5.2.11"/>
</p:tagLst>
</file>

<file path=ppt/tags/tag822.xml><?xml version="1.0" encoding="utf-8"?>
<p:tagLst xmlns:a="http://schemas.openxmlformats.org/drawingml/2006/main" xmlns:r="http://schemas.openxmlformats.org/officeDocument/2006/relationships" xmlns:p="http://schemas.openxmlformats.org/presentationml/2006/main">
  <p:tag name="PA" val="v5.2.11"/>
</p:tagLst>
</file>

<file path=ppt/tags/tag823.xml><?xml version="1.0" encoding="utf-8"?>
<p:tagLst xmlns:a="http://schemas.openxmlformats.org/drawingml/2006/main" xmlns:r="http://schemas.openxmlformats.org/officeDocument/2006/relationships" xmlns:p="http://schemas.openxmlformats.org/presentationml/2006/main">
  <p:tag name="PA" val="v5.2.11"/>
</p:tagLst>
</file>

<file path=ppt/tags/tag824.xml><?xml version="1.0" encoding="utf-8"?>
<p:tagLst xmlns:a="http://schemas.openxmlformats.org/drawingml/2006/main" xmlns:r="http://schemas.openxmlformats.org/officeDocument/2006/relationships" xmlns:p="http://schemas.openxmlformats.org/presentationml/2006/main">
  <p:tag name="PA" val="v5.2.11"/>
</p:tagLst>
</file>

<file path=ppt/tags/tag825.xml><?xml version="1.0" encoding="utf-8"?>
<p:tagLst xmlns:a="http://schemas.openxmlformats.org/drawingml/2006/main" xmlns:r="http://schemas.openxmlformats.org/officeDocument/2006/relationships" xmlns:p="http://schemas.openxmlformats.org/presentationml/2006/main">
  <p:tag name="PA" val="v5.2.11"/>
</p:tagLst>
</file>

<file path=ppt/tags/tag826.xml><?xml version="1.0" encoding="utf-8"?>
<p:tagLst xmlns:a="http://schemas.openxmlformats.org/drawingml/2006/main" xmlns:r="http://schemas.openxmlformats.org/officeDocument/2006/relationships" xmlns:p="http://schemas.openxmlformats.org/presentationml/2006/main">
  <p:tag name="PA" val="v5.2.11"/>
</p:tagLst>
</file>

<file path=ppt/tags/tag827.xml><?xml version="1.0" encoding="utf-8"?>
<p:tagLst xmlns:a="http://schemas.openxmlformats.org/drawingml/2006/main" xmlns:r="http://schemas.openxmlformats.org/officeDocument/2006/relationships" xmlns:p="http://schemas.openxmlformats.org/presentationml/2006/main">
  <p:tag name="PA" val="v5.2.11"/>
</p:tagLst>
</file>

<file path=ppt/tags/tag828.xml><?xml version="1.0" encoding="utf-8"?>
<p:tagLst xmlns:a="http://schemas.openxmlformats.org/drawingml/2006/main" xmlns:r="http://schemas.openxmlformats.org/officeDocument/2006/relationships" xmlns:p="http://schemas.openxmlformats.org/presentationml/2006/main">
  <p:tag name="PA" val="v5.2.11"/>
</p:tagLst>
</file>

<file path=ppt/tags/tag829.xml><?xml version="1.0" encoding="utf-8"?>
<p:tagLst xmlns:a="http://schemas.openxmlformats.org/drawingml/2006/main" xmlns:r="http://schemas.openxmlformats.org/officeDocument/2006/relationships" xmlns:p="http://schemas.openxmlformats.org/presentationml/2006/main">
  <p:tag name="PA" val="v5.2.11"/>
</p:tagLst>
</file>

<file path=ppt/tags/tag83.xml><?xml version="1.0" encoding="utf-8"?>
<p:tagLst xmlns:a="http://schemas.openxmlformats.org/drawingml/2006/main" xmlns:r="http://schemas.openxmlformats.org/officeDocument/2006/relationships" xmlns:p="http://schemas.openxmlformats.org/presentationml/2006/main">
  <p:tag name="PA" val="v5.2.11"/>
</p:tagLst>
</file>

<file path=ppt/tags/tag830.xml><?xml version="1.0" encoding="utf-8"?>
<p:tagLst xmlns:a="http://schemas.openxmlformats.org/drawingml/2006/main" xmlns:r="http://schemas.openxmlformats.org/officeDocument/2006/relationships" xmlns:p="http://schemas.openxmlformats.org/presentationml/2006/main">
  <p:tag name="PA" val="v5.2.11"/>
</p:tagLst>
</file>

<file path=ppt/tags/tag831.xml><?xml version="1.0" encoding="utf-8"?>
<p:tagLst xmlns:a="http://schemas.openxmlformats.org/drawingml/2006/main" xmlns:r="http://schemas.openxmlformats.org/officeDocument/2006/relationships" xmlns:p="http://schemas.openxmlformats.org/presentationml/2006/main">
  <p:tag name="PA" val="v5.2.11"/>
</p:tagLst>
</file>

<file path=ppt/tags/tag832.xml><?xml version="1.0" encoding="utf-8"?>
<p:tagLst xmlns:a="http://schemas.openxmlformats.org/drawingml/2006/main" xmlns:r="http://schemas.openxmlformats.org/officeDocument/2006/relationships" xmlns:p="http://schemas.openxmlformats.org/presentationml/2006/main">
  <p:tag name="PA" val="v5.2.11"/>
</p:tagLst>
</file>

<file path=ppt/tags/tag833.xml><?xml version="1.0" encoding="utf-8"?>
<p:tagLst xmlns:a="http://schemas.openxmlformats.org/drawingml/2006/main" xmlns:r="http://schemas.openxmlformats.org/officeDocument/2006/relationships" xmlns:p="http://schemas.openxmlformats.org/presentationml/2006/main">
  <p:tag name="PA" val="v5.2.11"/>
</p:tagLst>
</file>

<file path=ppt/tags/tag834.xml><?xml version="1.0" encoding="utf-8"?>
<p:tagLst xmlns:a="http://schemas.openxmlformats.org/drawingml/2006/main" xmlns:r="http://schemas.openxmlformats.org/officeDocument/2006/relationships" xmlns:p="http://schemas.openxmlformats.org/presentationml/2006/main">
  <p:tag name="PA" val="v5.2.11"/>
</p:tagLst>
</file>

<file path=ppt/tags/tag835.xml><?xml version="1.0" encoding="utf-8"?>
<p:tagLst xmlns:a="http://schemas.openxmlformats.org/drawingml/2006/main" xmlns:r="http://schemas.openxmlformats.org/officeDocument/2006/relationships" xmlns:p="http://schemas.openxmlformats.org/presentationml/2006/main">
  <p:tag name="PA" val="v5.2.11"/>
</p:tagLst>
</file>

<file path=ppt/tags/tag836.xml><?xml version="1.0" encoding="utf-8"?>
<p:tagLst xmlns:a="http://schemas.openxmlformats.org/drawingml/2006/main" xmlns:r="http://schemas.openxmlformats.org/officeDocument/2006/relationships" xmlns:p="http://schemas.openxmlformats.org/presentationml/2006/main">
  <p:tag name="PA" val="v5.2.11"/>
</p:tagLst>
</file>

<file path=ppt/tags/tag837.xml><?xml version="1.0" encoding="utf-8"?>
<p:tagLst xmlns:a="http://schemas.openxmlformats.org/drawingml/2006/main" xmlns:r="http://schemas.openxmlformats.org/officeDocument/2006/relationships" xmlns:p="http://schemas.openxmlformats.org/presentationml/2006/main">
  <p:tag name="PA" val="v5.2.11"/>
</p:tagLst>
</file>

<file path=ppt/tags/tag838.xml><?xml version="1.0" encoding="utf-8"?>
<p:tagLst xmlns:a="http://schemas.openxmlformats.org/drawingml/2006/main" xmlns:r="http://schemas.openxmlformats.org/officeDocument/2006/relationships" xmlns:p="http://schemas.openxmlformats.org/presentationml/2006/main">
  <p:tag name="PA" val="v5.2.11"/>
</p:tagLst>
</file>

<file path=ppt/tags/tag839.xml><?xml version="1.0" encoding="utf-8"?>
<p:tagLst xmlns:a="http://schemas.openxmlformats.org/drawingml/2006/main" xmlns:r="http://schemas.openxmlformats.org/officeDocument/2006/relationships" xmlns:p="http://schemas.openxmlformats.org/presentationml/2006/main">
  <p:tag name="PA" val="v5.2.11"/>
</p:tagLst>
</file>

<file path=ppt/tags/tag84.xml><?xml version="1.0" encoding="utf-8"?>
<p:tagLst xmlns:a="http://schemas.openxmlformats.org/drawingml/2006/main" xmlns:r="http://schemas.openxmlformats.org/officeDocument/2006/relationships" xmlns:p="http://schemas.openxmlformats.org/presentationml/2006/main">
  <p:tag name="PA" val="v5.2.11"/>
</p:tagLst>
</file>

<file path=ppt/tags/tag840.xml><?xml version="1.0" encoding="utf-8"?>
<p:tagLst xmlns:a="http://schemas.openxmlformats.org/drawingml/2006/main" xmlns:r="http://schemas.openxmlformats.org/officeDocument/2006/relationships" xmlns:p="http://schemas.openxmlformats.org/presentationml/2006/main">
  <p:tag name="PA" val="v5.2.11"/>
</p:tagLst>
</file>

<file path=ppt/tags/tag841.xml><?xml version="1.0" encoding="utf-8"?>
<p:tagLst xmlns:a="http://schemas.openxmlformats.org/drawingml/2006/main" xmlns:r="http://schemas.openxmlformats.org/officeDocument/2006/relationships" xmlns:p="http://schemas.openxmlformats.org/presentationml/2006/main">
  <p:tag name="PA" val="v5.2.11"/>
</p:tagLst>
</file>

<file path=ppt/tags/tag842.xml><?xml version="1.0" encoding="utf-8"?>
<p:tagLst xmlns:a="http://schemas.openxmlformats.org/drawingml/2006/main" xmlns:r="http://schemas.openxmlformats.org/officeDocument/2006/relationships" xmlns:p="http://schemas.openxmlformats.org/presentationml/2006/main">
  <p:tag name="PA" val="v5.2.11"/>
</p:tagLst>
</file>

<file path=ppt/tags/tag843.xml><?xml version="1.0" encoding="utf-8"?>
<p:tagLst xmlns:a="http://schemas.openxmlformats.org/drawingml/2006/main" xmlns:r="http://schemas.openxmlformats.org/officeDocument/2006/relationships" xmlns:p="http://schemas.openxmlformats.org/presentationml/2006/main">
  <p:tag name="PA" val="v5.2.11"/>
</p:tagLst>
</file>

<file path=ppt/tags/tag844.xml><?xml version="1.0" encoding="utf-8"?>
<p:tagLst xmlns:a="http://schemas.openxmlformats.org/drawingml/2006/main" xmlns:r="http://schemas.openxmlformats.org/officeDocument/2006/relationships" xmlns:p="http://schemas.openxmlformats.org/presentationml/2006/main">
  <p:tag name="PA" val="v5.2.11"/>
</p:tagLst>
</file>

<file path=ppt/tags/tag845.xml><?xml version="1.0" encoding="utf-8"?>
<p:tagLst xmlns:a="http://schemas.openxmlformats.org/drawingml/2006/main" xmlns:r="http://schemas.openxmlformats.org/officeDocument/2006/relationships" xmlns:p="http://schemas.openxmlformats.org/presentationml/2006/main">
  <p:tag name="PA" val="v5.2.11"/>
</p:tagLst>
</file>

<file path=ppt/tags/tag846.xml><?xml version="1.0" encoding="utf-8"?>
<p:tagLst xmlns:a="http://schemas.openxmlformats.org/drawingml/2006/main" xmlns:r="http://schemas.openxmlformats.org/officeDocument/2006/relationships" xmlns:p="http://schemas.openxmlformats.org/presentationml/2006/main">
  <p:tag name="PA" val="v5.2.11"/>
</p:tagLst>
</file>

<file path=ppt/tags/tag847.xml><?xml version="1.0" encoding="utf-8"?>
<p:tagLst xmlns:a="http://schemas.openxmlformats.org/drawingml/2006/main" xmlns:r="http://schemas.openxmlformats.org/officeDocument/2006/relationships" xmlns:p="http://schemas.openxmlformats.org/presentationml/2006/main">
  <p:tag name="PA" val="v5.2.11"/>
</p:tagLst>
</file>

<file path=ppt/tags/tag848.xml><?xml version="1.0" encoding="utf-8"?>
<p:tagLst xmlns:a="http://schemas.openxmlformats.org/drawingml/2006/main" xmlns:r="http://schemas.openxmlformats.org/officeDocument/2006/relationships" xmlns:p="http://schemas.openxmlformats.org/presentationml/2006/main">
  <p:tag name="PA" val="v5.2.11"/>
</p:tagLst>
</file>

<file path=ppt/tags/tag849.xml><?xml version="1.0" encoding="utf-8"?>
<p:tagLst xmlns:a="http://schemas.openxmlformats.org/drawingml/2006/main" xmlns:r="http://schemas.openxmlformats.org/officeDocument/2006/relationships" xmlns:p="http://schemas.openxmlformats.org/presentationml/2006/main">
  <p:tag name="PA" val="v5.2.11"/>
</p:tagLst>
</file>

<file path=ppt/tags/tag85.xml><?xml version="1.0" encoding="utf-8"?>
<p:tagLst xmlns:a="http://schemas.openxmlformats.org/drawingml/2006/main" xmlns:r="http://schemas.openxmlformats.org/officeDocument/2006/relationships" xmlns:p="http://schemas.openxmlformats.org/presentationml/2006/main">
  <p:tag name="PA" val="v5.2.11"/>
</p:tagLst>
</file>

<file path=ppt/tags/tag850.xml><?xml version="1.0" encoding="utf-8"?>
<p:tagLst xmlns:a="http://schemas.openxmlformats.org/drawingml/2006/main" xmlns:r="http://schemas.openxmlformats.org/officeDocument/2006/relationships" xmlns:p="http://schemas.openxmlformats.org/presentationml/2006/main">
  <p:tag name="PA" val="v5.2.11"/>
</p:tagLst>
</file>

<file path=ppt/tags/tag851.xml><?xml version="1.0" encoding="utf-8"?>
<p:tagLst xmlns:a="http://schemas.openxmlformats.org/drawingml/2006/main" xmlns:r="http://schemas.openxmlformats.org/officeDocument/2006/relationships" xmlns:p="http://schemas.openxmlformats.org/presentationml/2006/main">
  <p:tag name="PA" val="v5.2.11"/>
</p:tagLst>
</file>

<file path=ppt/tags/tag852.xml><?xml version="1.0" encoding="utf-8"?>
<p:tagLst xmlns:a="http://schemas.openxmlformats.org/drawingml/2006/main" xmlns:r="http://schemas.openxmlformats.org/officeDocument/2006/relationships" xmlns:p="http://schemas.openxmlformats.org/presentationml/2006/main">
  <p:tag name="PA" val="v5.2.11"/>
</p:tagLst>
</file>

<file path=ppt/tags/tag853.xml><?xml version="1.0" encoding="utf-8"?>
<p:tagLst xmlns:a="http://schemas.openxmlformats.org/drawingml/2006/main" xmlns:r="http://schemas.openxmlformats.org/officeDocument/2006/relationships" xmlns:p="http://schemas.openxmlformats.org/presentationml/2006/main">
  <p:tag name="PA" val="v5.2.11"/>
</p:tagLst>
</file>

<file path=ppt/tags/tag854.xml><?xml version="1.0" encoding="utf-8"?>
<p:tagLst xmlns:a="http://schemas.openxmlformats.org/drawingml/2006/main" xmlns:r="http://schemas.openxmlformats.org/officeDocument/2006/relationships" xmlns:p="http://schemas.openxmlformats.org/presentationml/2006/main">
  <p:tag name="PA" val="v5.2.11"/>
</p:tagLst>
</file>

<file path=ppt/tags/tag855.xml><?xml version="1.0" encoding="utf-8"?>
<p:tagLst xmlns:a="http://schemas.openxmlformats.org/drawingml/2006/main" xmlns:r="http://schemas.openxmlformats.org/officeDocument/2006/relationships" xmlns:p="http://schemas.openxmlformats.org/presentationml/2006/main">
  <p:tag name="PA" val="v5.2.11"/>
</p:tagLst>
</file>

<file path=ppt/tags/tag856.xml><?xml version="1.0" encoding="utf-8"?>
<p:tagLst xmlns:a="http://schemas.openxmlformats.org/drawingml/2006/main" xmlns:r="http://schemas.openxmlformats.org/officeDocument/2006/relationships" xmlns:p="http://schemas.openxmlformats.org/presentationml/2006/main">
  <p:tag name="PA" val="v5.2.11"/>
</p:tagLst>
</file>

<file path=ppt/tags/tag857.xml><?xml version="1.0" encoding="utf-8"?>
<p:tagLst xmlns:a="http://schemas.openxmlformats.org/drawingml/2006/main" xmlns:r="http://schemas.openxmlformats.org/officeDocument/2006/relationships" xmlns:p="http://schemas.openxmlformats.org/presentationml/2006/main">
  <p:tag name="PA" val="v5.2.11"/>
</p:tagLst>
</file>

<file path=ppt/tags/tag858.xml><?xml version="1.0" encoding="utf-8"?>
<p:tagLst xmlns:a="http://schemas.openxmlformats.org/drawingml/2006/main" xmlns:r="http://schemas.openxmlformats.org/officeDocument/2006/relationships" xmlns:p="http://schemas.openxmlformats.org/presentationml/2006/main">
  <p:tag name="PA" val="v5.2.11"/>
</p:tagLst>
</file>

<file path=ppt/tags/tag859.xml><?xml version="1.0" encoding="utf-8"?>
<p:tagLst xmlns:a="http://schemas.openxmlformats.org/drawingml/2006/main" xmlns:r="http://schemas.openxmlformats.org/officeDocument/2006/relationships" xmlns:p="http://schemas.openxmlformats.org/presentationml/2006/main">
  <p:tag name="PA" val="v5.2.11"/>
</p:tagLst>
</file>

<file path=ppt/tags/tag86.xml><?xml version="1.0" encoding="utf-8"?>
<p:tagLst xmlns:a="http://schemas.openxmlformats.org/drawingml/2006/main" xmlns:r="http://schemas.openxmlformats.org/officeDocument/2006/relationships" xmlns:p="http://schemas.openxmlformats.org/presentationml/2006/main">
  <p:tag name="PA" val="v5.2.11"/>
</p:tagLst>
</file>

<file path=ppt/tags/tag860.xml><?xml version="1.0" encoding="utf-8"?>
<p:tagLst xmlns:a="http://schemas.openxmlformats.org/drawingml/2006/main" xmlns:r="http://schemas.openxmlformats.org/officeDocument/2006/relationships" xmlns:p="http://schemas.openxmlformats.org/presentationml/2006/main">
  <p:tag name="PA" val="v5.2.11"/>
</p:tagLst>
</file>

<file path=ppt/tags/tag861.xml><?xml version="1.0" encoding="utf-8"?>
<p:tagLst xmlns:a="http://schemas.openxmlformats.org/drawingml/2006/main" xmlns:r="http://schemas.openxmlformats.org/officeDocument/2006/relationships" xmlns:p="http://schemas.openxmlformats.org/presentationml/2006/main">
  <p:tag name="PA" val="v5.2.11"/>
</p:tagLst>
</file>

<file path=ppt/tags/tag862.xml><?xml version="1.0" encoding="utf-8"?>
<p:tagLst xmlns:a="http://schemas.openxmlformats.org/drawingml/2006/main" xmlns:r="http://schemas.openxmlformats.org/officeDocument/2006/relationships" xmlns:p="http://schemas.openxmlformats.org/presentationml/2006/main">
  <p:tag name="PA" val="v5.2.11"/>
</p:tagLst>
</file>

<file path=ppt/tags/tag863.xml><?xml version="1.0" encoding="utf-8"?>
<p:tagLst xmlns:a="http://schemas.openxmlformats.org/drawingml/2006/main" xmlns:r="http://schemas.openxmlformats.org/officeDocument/2006/relationships" xmlns:p="http://schemas.openxmlformats.org/presentationml/2006/main">
  <p:tag name="PA" val="v5.2.11"/>
</p:tagLst>
</file>

<file path=ppt/tags/tag864.xml><?xml version="1.0" encoding="utf-8"?>
<p:tagLst xmlns:a="http://schemas.openxmlformats.org/drawingml/2006/main" xmlns:r="http://schemas.openxmlformats.org/officeDocument/2006/relationships" xmlns:p="http://schemas.openxmlformats.org/presentationml/2006/main">
  <p:tag name="PA" val="v5.2.11"/>
</p:tagLst>
</file>

<file path=ppt/tags/tag865.xml><?xml version="1.0" encoding="utf-8"?>
<p:tagLst xmlns:a="http://schemas.openxmlformats.org/drawingml/2006/main" xmlns:r="http://schemas.openxmlformats.org/officeDocument/2006/relationships" xmlns:p="http://schemas.openxmlformats.org/presentationml/2006/main">
  <p:tag name="PA" val="v5.2.11"/>
</p:tagLst>
</file>

<file path=ppt/tags/tag866.xml><?xml version="1.0" encoding="utf-8"?>
<p:tagLst xmlns:a="http://schemas.openxmlformats.org/drawingml/2006/main" xmlns:r="http://schemas.openxmlformats.org/officeDocument/2006/relationships" xmlns:p="http://schemas.openxmlformats.org/presentationml/2006/main">
  <p:tag name="PA" val="v5.2.11"/>
</p:tagLst>
</file>

<file path=ppt/tags/tag867.xml><?xml version="1.0" encoding="utf-8"?>
<p:tagLst xmlns:a="http://schemas.openxmlformats.org/drawingml/2006/main" xmlns:r="http://schemas.openxmlformats.org/officeDocument/2006/relationships" xmlns:p="http://schemas.openxmlformats.org/presentationml/2006/main">
  <p:tag name="PA" val="v5.2.11"/>
</p:tagLst>
</file>

<file path=ppt/tags/tag868.xml><?xml version="1.0" encoding="utf-8"?>
<p:tagLst xmlns:a="http://schemas.openxmlformats.org/drawingml/2006/main" xmlns:r="http://schemas.openxmlformats.org/officeDocument/2006/relationships" xmlns:p="http://schemas.openxmlformats.org/presentationml/2006/main">
  <p:tag name="PA" val="v5.2.11"/>
</p:tagLst>
</file>

<file path=ppt/tags/tag869.xml><?xml version="1.0" encoding="utf-8"?>
<p:tagLst xmlns:a="http://schemas.openxmlformats.org/drawingml/2006/main" xmlns:r="http://schemas.openxmlformats.org/officeDocument/2006/relationships" xmlns:p="http://schemas.openxmlformats.org/presentationml/2006/main">
  <p:tag name="PA" val="v5.2.11"/>
</p:tagLst>
</file>

<file path=ppt/tags/tag87.xml><?xml version="1.0" encoding="utf-8"?>
<p:tagLst xmlns:a="http://schemas.openxmlformats.org/drawingml/2006/main" xmlns:r="http://schemas.openxmlformats.org/officeDocument/2006/relationships" xmlns:p="http://schemas.openxmlformats.org/presentationml/2006/main">
  <p:tag name="PA" val="v5.2.11"/>
</p:tagLst>
</file>

<file path=ppt/tags/tag870.xml><?xml version="1.0" encoding="utf-8"?>
<p:tagLst xmlns:a="http://schemas.openxmlformats.org/drawingml/2006/main" xmlns:r="http://schemas.openxmlformats.org/officeDocument/2006/relationships" xmlns:p="http://schemas.openxmlformats.org/presentationml/2006/main">
  <p:tag name="PA" val="v5.2.11"/>
</p:tagLst>
</file>

<file path=ppt/tags/tag871.xml><?xml version="1.0" encoding="utf-8"?>
<p:tagLst xmlns:a="http://schemas.openxmlformats.org/drawingml/2006/main" xmlns:r="http://schemas.openxmlformats.org/officeDocument/2006/relationships" xmlns:p="http://schemas.openxmlformats.org/presentationml/2006/main">
  <p:tag name="PA" val="v5.2.11"/>
</p:tagLst>
</file>

<file path=ppt/tags/tag872.xml><?xml version="1.0" encoding="utf-8"?>
<p:tagLst xmlns:a="http://schemas.openxmlformats.org/drawingml/2006/main" xmlns:r="http://schemas.openxmlformats.org/officeDocument/2006/relationships" xmlns:p="http://schemas.openxmlformats.org/presentationml/2006/main">
  <p:tag name="PA" val="v5.2.11"/>
</p:tagLst>
</file>

<file path=ppt/tags/tag873.xml><?xml version="1.0" encoding="utf-8"?>
<p:tagLst xmlns:a="http://schemas.openxmlformats.org/drawingml/2006/main" xmlns:r="http://schemas.openxmlformats.org/officeDocument/2006/relationships" xmlns:p="http://schemas.openxmlformats.org/presentationml/2006/main">
  <p:tag name="PA" val="v5.2.11"/>
</p:tagLst>
</file>

<file path=ppt/tags/tag874.xml><?xml version="1.0" encoding="utf-8"?>
<p:tagLst xmlns:a="http://schemas.openxmlformats.org/drawingml/2006/main" xmlns:r="http://schemas.openxmlformats.org/officeDocument/2006/relationships" xmlns:p="http://schemas.openxmlformats.org/presentationml/2006/main">
  <p:tag name="PA" val="v5.2.11"/>
</p:tagLst>
</file>

<file path=ppt/tags/tag875.xml><?xml version="1.0" encoding="utf-8"?>
<p:tagLst xmlns:a="http://schemas.openxmlformats.org/drawingml/2006/main" xmlns:r="http://schemas.openxmlformats.org/officeDocument/2006/relationships" xmlns:p="http://schemas.openxmlformats.org/presentationml/2006/main">
  <p:tag name="PA" val="v5.2.11"/>
</p:tagLst>
</file>

<file path=ppt/tags/tag876.xml><?xml version="1.0" encoding="utf-8"?>
<p:tagLst xmlns:a="http://schemas.openxmlformats.org/drawingml/2006/main" xmlns:r="http://schemas.openxmlformats.org/officeDocument/2006/relationships" xmlns:p="http://schemas.openxmlformats.org/presentationml/2006/main">
  <p:tag name="PA" val="v5.2.11"/>
</p:tagLst>
</file>

<file path=ppt/tags/tag877.xml><?xml version="1.0" encoding="utf-8"?>
<p:tagLst xmlns:a="http://schemas.openxmlformats.org/drawingml/2006/main" xmlns:r="http://schemas.openxmlformats.org/officeDocument/2006/relationships" xmlns:p="http://schemas.openxmlformats.org/presentationml/2006/main">
  <p:tag name="PA" val="v5.2.11"/>
</p:tagLst>
</file>

<file path=ppt/tags/tag878.xml><?xml version="1.0" encoding="utf-8"?>
<p:tagLst xmlns:a="http://schemas.openxmlformats.org/drawingml/2006/main" xmlns:r="http://schemas.openxmlformats.org/officeDocument/2006/relationships" xmlns:p="http://schemas.openxmlformats.org/presentationml/2006/main">
  <p:tag name="PA" val="v5.2.11"/>
</p:tagLst>
</file>

<file path=ppt/tags/tag879.xml><?xml version="1.0" encoding="utf-8"?>
<p:tagLst xmlns:a="http://schemas.openxmlformats.org/drawingml/2006/main" xmlns:r="http://schemas.openxmlformats.org/officeDocument/2006/relationships" xmlns:p="http://schemas.openxmlformats.org/presentationml/2006/main">
  <p:tag name="PA" val="v5.2.11"/>
</p:tagLst>
</file>

<file path=ppt/tags/tag88.xml><?xml version="1.0" encoding="utf-8"?>
<p:tagLst xmlns:a="http://schemas.openxmlformats.org/drawingml/2006/main" xmlns:r="http://schemas.openxmlformats.org/officeDocument/2006/relationships" xmlns:p="http://schemas.openxmlformats.org/presentationml/2006/main">
  <p:tag name="PA" val="v5.2.11"/>
</p:tagLst>
</file>

<file path=ppt/tags/tag880.xml><?xml version="1.0" encoding="utf-8"?>
<p:tagLst xmlns:a="http://schemas.openxmlformats.org/drawingml/2006/main" xmlns:r="http://schemas.openxmlformats.org/officeDocument/2006/relationships" xmlns:p="http://schemas.openxmlformats.org/presentationml/2006/main">
  <p:tag name="PA" val="v5.2.11"/>
</p:tagLst>
</file>

<file path=ppt/tags/tag881.xml><?xml version="1.0" encoding="utf-8"?>
<p:tagLst xmlns:a="http://schemas.openxmlformats.org/drawingml/2006/main" xmlns:r="http://schemas.openxmlformats.org/officeDocument/2006/relationships" xmlns:p="http://schemas.openxmlformats.org/presentationml/2006/main">
  <p:tag name="PA" val="v5.2.11"/>
</p:tagLst>
</file>

<file path=ppt/tags/tag882.xml><?xml version="1.0" encoding="utf-8"?>
<p:tagLst xmlns:a="http://schemas.openxmlformats.org/drawingml/2006/main" xmlns:r="http://schemas.openxmlformats.org/officeDocument/2006/relationships" xmlns:p="http://schemas.openxmlformats.org/presentationml/2006/main">
  <p:tag name="PA" val="v5.2.11"/>
</p:tagLst>
</file>

<file path=ppt/tags/tag883.xml><?xml version="1.0" encoding="utf-8"?>
<p:tagLst xmlns:a="http://schemas.openxmlformats.org/drawingml/2006/main" xmlns:r="http://schemas.openxmlformats.org/officeDocument/2006/relationships" xmlns:p="http://schemas.openxmlformats.org/presentationml/2006/main">
  <p:tag name="PA" val="v5.2.11"/>
</p:tagLst>
</file>

<file path=ppt/tags/tag884.xml><?xml version="1.0" encoding="utf-8"?>
<p:tagLst xmlns:a="http://schemas.openxmlformats.org/drawingml/2006/main" xmlns:r="http://schemas.openxmlformats.org/officeDocument/2006/relationships" xmlns:p="http://schemas.openxmlformats.org/presentationml/2006/main">
  <p:tag name="PA" val="v5.2.11"/>
</p:tagLst>
</file>

<file path=ppt/tags/tag885.xml><?xml version="1.0" encoding="utf-8"?>
<p:tagLst xmlns:a="http://schemas.openxmlformats.org/drawingml/2006/main" xmlns:r="http://schemas.openxmlformats.org/officeDocument/2006/relationships" xmlns:p="http://schemas.openxmlformats.org/presentationml/2006/main">
  <p:tag name="PA" val="v5.2.11"/>
</p:tagLst>
</file>

<file path=ppt/tags/tag886.xml><?xml version="1.0" encoding="utf-8"?>
<p:tagLst xmlns:a="http://schemas.openxmlformats.org/drawingml/2006/main" xmlns:r="http://schemas.openxmlformats.org/officeDocument/2006/relationships" xmlns:p="http://schemas.openxmlformats.org/presentationml/2006/main">
  <p:tag name="PA" val="v5.2.11"/>
</p:tagLst>
</file>

<file path=ppt/tags/tag887.xml><?xml version="1.0" encoding="utf-8"?>
<p:tagLst xmlns:a="http://schemas.openxmlformats.org/drawingml/2006/main" xmlns:r="http://schemas.openxmlformats.org/officeDocument/2006/relationships" xmlns:p="http://schemas.openxmlformats.org/presentationml/2006/main">
  <p:tag name="PA" val="v5.2.11"/>
</p:tagLst>
</file>

<file path=ppt/tags/tag888.xml><?xml version="1.0" encoding="utf-8"?>
<p:tagLst xmlns:a="http://schemas.openxmlformats.org/drawingml/2006/main" xmlns:r="http://schemas.openxmlformats.org/officeDocument/2006/relationships" xmlns:p="http://schemas.openxmlformats.org/presentationml/2006/main">
  <p:tag name="PA" val="v5.2.11"/>
</p:tagLst>
</file>

<file path=ppt/tags/tag889.xml><?xml version="1.0" encoding="utf-8"?>
<p:tagLst xmlns:a="http://schemas.openxmlformats.org/drawingml/2006/main" xmlns:r="http://schemas.openxmlformats.org/officeDocument/2006/relationships" xmlns:p="http://schemas.openxmlformats.org/presentationml/2006/main">
  <p:tag name="PA" val="v5.2.11"/>
</p:tagLst>
</file>

<file path=ppt/tags/tag89.xml><?xml version="1.0" encoding="utf-8"?>
<p:tagLst xmlns:a="http://schemas.openxmlformats.org/drawingml/2006/main" xmlns:r="http://schemas.openxmlformats.org/officeDocument/2006/relationships" xmlns:p="http://schemas.openxmlformats.org/presentationml/2006/main">
  <p:tag name="PA" val="v5.2.11"/>
</p:tagLst>
</file>

<file path=ppt/tags/tag890.xml><?xml version="1.0" encoding="utf-8"?>
<p:tagLst xmlns:a="http://schemas.openxmlformats.org/drawingml/2006/main" xmlns:r="http://schemas.openxmlformats.org/officeDocument/2006/relationships" xmlns:p="http://schemas.openxmlformats.org/presentationml/2006/main">
  <p:tag name="PA" val="v5.2.11"/>
</p:tagLst>
</file>

<file path=ppt/tags/tag891.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PA" val="v5.2.11"/>
  <p:tag name="RESOURCELIBID_ANIM" val="515"/>
</p:tagLst>
</file>

<file path=ppt/tags/tag90.xml><?xml version="1.0" encoding="utf-8"?>
<p:tagLst xmlns:a="http://schemas.openxmlformats.org/drawingml/2006/main" xmlns:r="http://schemas.openxmlformats.org/officeDocument/2006/relationships" xmlns:p="http://schemas.openxmlformats.org/presentationml/2006/main">
  <p:tag name="PA" val="v5.2.11"/>
</p:tagLst>
</file>

<file path=ppt/tags/tag91.xml><?xml version="1.0" encoding="utf-8"?>
<p:tagLst xmlns:a="http://schemas.openxmlformats.org/drawingml/2006/main" xmlns:r="http://schemas.openxmlformats.org/officeDocument/2006/relationships" xmlns:p="http://schemas.openxmlformats.org/presentationml/2006/main">
  <p:tag name="PA" val="v5.2.11"/>
</p:tagLst>
</file>

<file path=ppt/tags/tag92.xml><?xml version="1.0" encoding="utf-8"?>
<p:tagLst xmlns:a="http://schemas.openxmlformats.org/drawingml/2006/main" xmlns:r="http://schemas.openxmlformats.org/officeDocument/2006/relationships" xmlns:p="http://schemas.openxmlformats.org/presentationml/2006/main">
  <p:tag name="PA" val="v5.2.11"/>
</p:tagLst>
</file>

<file path=ppt/tags/tag93.xml><?xml version="1.0" encoding="utf-8"?>
<p:tagLst xmlns:a="http://schemas.openxmlformats.org/drawingml/2006/main" xmlns:r="http://schemas.openxmlformats.org/officeDocument/2006/relationships" xmlns:p="http://schemas.openxmlformats.org/presentationml/2006/main">
  <p:tag name="PA" val="v5.2.11"/>
</p:tagLst>
</file>

<file path=ppt/tags/tag94.xml><?xml version="1.0" encoding="utf-8"?>
<p:tagLst xmlns:a="http://schemas.openxmlformats.org/drawingml/2006/main" xmlns:r="http://schemas.openxmlformats.org/officeDocument/2006/relationships" xmlns:p="http://schemas.openxmlformats.org/presentationml/2006/main">
  <p:tag name="PA" val="v5.2.11"/>
</p:tagLst>
</file>

<file path=ppt/tags/tag95.xml><?xml version="1.0" encoding="utf-8"?>
<p:tagLst xmlns:a="http://schemas.openxmlformats.org/drawingml/2006/main" xmlns:r="http://schemas.openxmlformats.org/officeDocument/2006/relationships" xmlns:p="http://schemas.openxmlformats.org/presentationml/2006/main">
  <p:tag name="PA" val="v5.2.11"/>
</p:tagLst>
</file>

<file path=ppt/tags/tag96.xml><?xml version="1.0" encoding="utf-8"?>
<p:tagLst xmlns:a="http://schemas.openxmlformats.org/drawingml/2006/main" xmlns:r="http://schemas.openxmlformats.org/officeDocument/2006/relationships" xmlns:p="http://schemas.openxmlformats.org/presentationml/2006/main">
  <p:tag name="PA" val="v5.2.11"/>
</p:tagLst>
</file>

<file path=ppt/tags/tag97.xml><?xml version="1.0" encoding="utf-8"?>
<p:tagLst xmlns:a="http://schemas.openxmlformats.org/drawingml/2006/main" xmlns:r="http://schemas.openxmlformats.org/officeDocument/2006/relationships" xmlns:p="http://schemas.openxmlformats.org/presentationml/2006/main">
  <p:tag name="PA" val="v5.2.11"/>
</p:tagLst>
</file>

<file path=ppt/tags/tag98.xml><?xml version="1.0" encoding="utf-8"?>
<p:tagLst xmlns:a="http://schemas.openxmlformats.org/drawingml/2006/main" xmlns:r="http://schemas.openxmlformats.org/officeDocument/2006/relationships" xmlns:p="http://schemas.openxmlformats.org/presentationml/2006/main">
  <p:tag name="PA" val="v5.2.11"/>
</p:tagLst>
</file>

<file path=ppt/tags/tag9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主题​​">
  <a:themeElements>
    <a:clrScheme name="自定义 76">
      <a:dk1>
        <a:sysClr val="windowText" lastClr="000000"/>
      </a:dk1>
      <a:lt1>
        <a:sysClr val="window" lastClr="FFFFFF"/>
      </a:lt1>
      <a:dk2>
        <a:srgbClr val="44546A"/>
      </a:dk2>
      <a:lt2>
        <a:srgbClr val="E7E6E6"/>
      </a:lt2>
      <a:accent1>
        <a:srgbClr val="0563C1"/>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772</TotalTime>
  <Words>1327</Words>
  <Application>Microsoft Office PowerPoint</Application>
  <PresentationFormat>宽屏</PresentationFormat>
  <Paragraphs>325</Paragraphs>
  <Slides>29</Slides>
  <Notes>19</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29</vt:i4>
      </vt:variant>
    </vt:vector>
  </HeadingPairs>
  <TitlesOfParts>
    <vt:vector size="43" baseType="lpstr">
      <vt:lpstr>Abadi</vt:lpstr>
      <vt:lpstr>等线</vt:lpstr>
      <vt:lpstr>等线 Light</vt:lpstr>
      <vt:lpstr>方正兰亭黑_GBK</vt:lpstr>
      <vt:lpstr>宋体</vt:lpstr>
      <vt:lpstr>Microsoft YaHei</vt:lpstr>
      <vt:lpstr>Microsoft YaHei</vt:lpstr>
      <vt:lpstr>微软雅黑 Light</vt:lpstr>
      <vt:lpstr>Arial</vt:lpstr>
      <vt:lpstr>Calibri</vt:lpstr>
      <vt:lpstr>Impact</vt:lpstr>
      <vt:lpstr>Sitka Text</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d056958</dc:creator>
  <cp:lastModifiedBy>hp</cp:lastModifiedBy>
  <cp:revision>39</cp:revision>
  <dcterms:created xsi:type="dcterms:W3CDTF">2022-03-10T13:01:28Z</dcterms:created>
  <dcterms:modified xsi:type="dcterms:W3CDTF">2022-03-11T04:38:54Z</dcterms:modified>
</cp:coreProperties>
</file>